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0" r:id="rId6"/>
    <p:sldMasterId id="2147483672" r:id="rId7"/>
  </p:sldMasterIdLst>
  <p:notesMasterIdLst>
    <p:notesMasterId r:id="rId20"/>
  </p:notesMasterIdLst>
  <p:sldIdLst>
    <p:sldId id="430" r:id="rId8"/>
    <p:sldId id="475" r:id="rId9"/>
    <p:sldId id="438" r:id="rId10"/>
    <p:sldId id="474" r:id="rId11"/>
    <p:sldId id="423" r:id="rId12"/>
    <p:sldId id="476" r:id="rId13"/>
    <p:sldId id="439" r:id="rId14"/>
    <p:sldId id="477" r:id="rId15"/>
    <p:sldId id="428" r:id="rId16"/>
    <p:sldId id="447" r:id="rId17"/>
    <p:sldId id="435" r:id="rId18"/>
    <p:sldId id="43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vucci, Daniel" initials="SD" lastIdx="16" clrIdx="0">
    <p:extLst>
      <p:ext uri="{19B8F6BF-5375-455C-9EA6-DF929625EA0E}">
        <p15:presenceInfo xmlns:p15="http://schemas.microsoft.com/office/powerpoint/2012/main" userId="S::daniel.salvucci@peelregion.ca::badba2da-8c55-42e6-a0ae-bb722d814c47" providerId="AD"/>
      </p:ext>
    </p:extLst>
  </p:cmAuthor>
  <p:cmAuthor id="2" name="Andrade, Jennifer" initials="AJ" lastIdx="1" clrIdx="1">
    <p:extLst>
      <p:ext uri="{19B8F6BF-5375-455C-9EA6-DF929625EA0E}">
        <p15:presenceInfo xmlns:p15="http://schemas.microsoft.com/office/powerpoint/2012/main" userId="S::jennifer.andrade@peelregion.ca::085040e4-bea2-458e-aeab-df54b5b3ac4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B3"/>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4B8F3C-E88D-9581-1864-310C6659C7EE}" v="7" dt="2025-07-08T19:28:47.3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82" autoAdjust="0"/>
    <p:restoredTop sz="68332" autoAdjust="0"/>
  </p:normalViewPr>
  <p:slideViewPr>
    <p:cSldViewPr>
      <p:cViewPr varScale="1">
        <p:scale>
          <a:sx n="54" d="100"/>
          <a:sy n="54" d="100"/>
        </p:scale>
        <p:origin x="714" y="66"/>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AD7178DD-D001-EBE0-DA28-CB5E255FEC1A}"/>
    <pc:docChg chg="modSld">
      <pc:chgData name="" userId="" providerId="" clId="Web-{AD7178DD-D001-EBE0-DA28-CB5E255FEC1A}" dt="2025-06-23T19:23:58.900" v="2" actId="1076"/>
      <pc:docMkLst>
        <pc:docMk/>
      </pc:docMkLst>
      <pc:sldChg chg="modSp">
        <pc:chgData name="" userId="" providerId="" clId="Web-{AD7178DD-D001-EBE0-DA28-CB5E255FEC1A}" dt="2025-06-23T19:23:58.900" v="2" actId="1076"/>
        <pc:sldMkLst>
          <pc:docMk/>
          <pc:sldMk cId="3414662113" sldId="474"/>
        </pc:sldMkLst>
        <pc:spChg chg="mod">
          <ac:chgData name="" userId="" providerId="" clId="Web-{AD7178DD-D001-EBE0-DA28-CB5E255FEC1A}" dt="2025-06-23T19:23:54.665" v="1" actId="1076"/>
          <ac:spMkLst>
            <pc:docMk/>
            <pc:sldMk cId="3414662113" sldId="474"/>
            <ac:spMk id="7" creationId="{7803B1E8-E7F1-4825-BB83-1475BDF4A498}"/>
          </ac:spMkLst>
        </pc:spChg>
        <pc:spChg chg="mod">
          <ac:chgData name="" userId="" providerId="" clId="Web-{AD7178DD-D001-EBE0-DA28-CB5E255FEC1A}" dt="2025-06-23T19:23:58.900" v="2" actId="1076"/>
          <ac:spMkLst>
            <pc:docMk/>
            <pc:sldMk cId="3414662113" sldId="474"/>
            <ac:spMk id="19" creationId="{0AF25876-B8AE-4556-A23A-634CEBB226FD}"/>
          </ac:spMkLst>
        </pc:spChg>
      </pc:sldChg>
    </pc:docChg>
  </pc:docChgLst>
  <pc:docChgLst>
    <pc:chgData name="Kolb, Victoria" userId="S::victoria.kolb@peelregion.ca::bf385a69-b84a-4801-8fe2-e26f370d9e61" providerId="AD" clId="Web-{D0952310-A5C0-5636-771E-85DC303BF7A4}"/>
    <pc:docChg chg="modSld modMainMaster">
      <pc:chgData name="Kolb, Victoria" userId="S::victoria.kolb@peelregion.ca::bf385a69-b84a-4801-8fe2-e26f370d9e61" providerId="AD" clId="Web-{D0952310-A5C0-5636-771E-85DC303BF7A4}" dt="2025-06-23T13:32:36.442" v="299" actId="20577"/>
      <pc:docMkLst>
        <pc:docMk/>
      </pc:docMkLst>
      <pc:sldChg chg="addSp delSp modSp mod delAnim modNotes">
        <pc:chgData name="Kolb, Victoria" userId="S::victoria.kolb@peelregion.ca::bf385a69-b84a-4801-8fe2-e26f370d9e61" providerId="AD" clId="Web-{D0952310-A5C0-5636-771E-85DC303BF7A4}" dt="2025-06-23T13:23:29.166" v="246"/>
        <pc:sldMkLst>
          <pc:docMk/>
          <pc:sldMk cId="2765935716" sldId="423"/>
        </pc:sldMkLst>
        <pc:spChg chg="add mod">
          <ac:chgData name="Kolb, Victoria" userId="S::victoria.kolb@peelregion.ca::bf385a69-b84a-4801-8fe2-e26f370d9e61" providerId="AD" clId="Web-{D0952310-A5C0-5636-771E-85DC303BF7A4}" dt="2025-06-23T13:22:07.211" v="215" actId="1076"/>
          <ac:spMkLst>
            <pc:docMk/>
            <pc:sldMk cId="2765935716" sldId="423"/>
            <ac:spMk id="10" creationId="{83C5EB4B-9C33-20EA-4C2A-1671CC312A73}"/>
          </ac:spMkLst>
        </pc:spChg>
        <pc:spChg chg="mod">
          <ac:chgData name="Kolb, Victoria" userId="S::victoria.kolb@peelregion.ca::bf385a69-b84a-4801-8fe2-e26f370d9e61" providerId="AD" clId="Web-{D0952310-A5C0-5636-771E-85DC303BF7A4}" dt="2025-06-23T13:18:48.488" v="161" actId="20577"/>
          <ac:spMkLst>
            <pc:docMk/>
            <pc:sldMk cId="2765935716" sldId="423"/>
            <ac:spMk id="27" creationId="{A2CB63CC-ABA1-4C4B-BACF-344F326F0947}"/>
          </ac:spMkLst>
        </pc:spChg>
        <pc:spChg chg="mod">
          <ac:chgData name="Kolb, Victoria" userId="S::victoria.kolb@peelregion.ca::bf385a69-b84a-4801-8fe2-e26f370d9e61" providerId="AD" clId="Web-{D0952310-A5C0-5636-771E-85DC303BF7A4}" dt="2025-06-23T13:18:57.879" v="163" actId="1076"/>
          <ac:spMkLst>
            <pc:docMk/>
            <pc:sldMk cId="2765935716" sldId="423"/>
            <ac:spMk id="33" creationId="{B41F5ADA-2626-4440-9C0D-C17B37565145}"/>
          </ac:spMkLst>
        </pc:spChg>
        <pc:grpChg chg="mod">
          <ac:chgData name="Kolb, Victoria" userId="S::victoria.kolb@peelregion.ca::bf385a69-b84a-4801-8fe2-e26f370d9e61" providerId="AD" clId="Web-{D0952310-A5C0-5636-771E-85DC303BF7A4}" dt="2025-06-23T13:20:00.849" v="173" actId="1076"/>
          <ac:grpSpMkLst>
            <pc:docMk/>
            <pc:sldMk cId="2765935716" sldId="423"/>
            <ac:grpSpMk id="8" creationId="{00000000-0000-0000-0000-000000000000}"/>
          </ac:grpSpMkLst>
        </pc:grpChg>
        <pc:grpChg chg="mod">
          <ac:chgData name="Kolb, Victoria" userId="S::victoria.kolb@peelregion.ca::bf385a69-b84a-4801-8fe2-e26f370d9e61" providerId="AD" clId="Web-{D0952310-A5C0-5636-771E-85DC303BF7A4}" dt="2025-06-23T13:18:32.347" v="159" actId="1076"/>
          <ac:grpSpMkLst>
            <pc:docMk/>
            <pc:sldMk cId="2765935716" sldId="423"/>
            <ac:grpSpMk id="31" creationId="{1617E688-3DBB-4DE5-AD3A-A9934BAF2860}"/>
          </ac:grpSpMkLst>
        </pc:grpChg>
        <pc:picChg chg="add mod">
          <ac:chgData name="Kolb, Victoria" userId="S::victoria.kolb@peelregion.ca::bf385a69-b84a-4801-8fe2-e26f370d9e61" providerId="AD" clId="Web-{D0952310-A5C0-5636-771E-85DC303BF7A4}" dt="2025-06-23T13:19:48.067" v="172" actId="1076"/>
          <ac:picMkLst>
            <pc:docMk/>
            <pc:sldMk cId="2765935716" sldId="423"/>
            <ac:picMk id="3" creationId="{F688469B-602D-97DE-6B67-C09013C259BF}"/>
          </ac:picMkLst>
        </pc:picChg>
        <pc:picChg chg="add mod">
          <ac:chgData name="Kolb, Victoria" userId="S::victoria.kolb@peelregion.ca::bf385a69-b84a-4801-8fe2-e26f370d9e61" providerId="AD" clId="Web-{D0952310-A5C0-5636-771E-85DC303BF7A4}" dt="2025-06-23T13:21:01.631" v="179" actId="1076"/>
          <ac:picMkLst>
            <pc:docMk/>
            <pc:sldMk cId="2765935716" sldId="423"/>
            <ac:picMk id="6" creationId="{29B25E52-39A3-A261-75F3-ABAC27F59392}"/>
          </ac:picMkLst>
        </pc:picChg>
        <pc:picChg chg="mod">
          <ac:chgData name="Kolb, Victoria" userId="S::victoria.kolb@peelregion.ca::bf385a69-b84a-4801-8fe2-e26f370d9e61" providerId="AD" clId="Web-{D0952310-A5C0-5636-771E-85DC303BF7A4}" dt="2025-06-23T13:18:53.660" v="162" actId="1076"/>
          <ac:picMkLst>
            <pc:docMk/>
            <pc:sldMk cId="2765935716" sldId="423"/>
            <ac:picMk id="32" creationId="{FA642B8B-A5A2-4A21-BE2B-20670C5F32DA}"/>
          </ac:picMkLst>
        </pc:picChg>
      </pc:sldChg>
      <pc:sldChg chg="modSp mod">
        <pc:chgData name="Kolb, Victoria" userId="S::victoria.kolb@peelregion.ca::bf385a69-b84a-4801-8fe2-e26f370d9e61" providerId="AD" clId="Web-{D0952310-A5C0-5636-771E-85DC303BF7A4}" dt="2025-06-23T13:24:41.230" v="261" actId="14100"/>
        <pc:sldMkLst>
          <pc:docMk/>
          <pc:sldMk cId="4268416564" sldId="428"/>
        </pc:sldMkLst>
        <pc:spChg chg="mod">
          <ac:chgData name="Kolb, Victoria" userId="S::victoria.kolb@peelregion.ca::bf385a69-b84a-4801-8fe2-e26f370d9e61" providerId="AD" clId="Web-{D0952310-A5C0-5636-771E-85DC303BF7A4}" dt="2025-06-23T13:24:41.230" v="261" actId="14100"/>
          <ac:spMkLst>
            <pc:docMk/>
            <pc:sldMk cId="4268416564" sldId="428"/>
            <ac:spMk id="2" creationId="{00000000-0000-0000-0000-000000000000}"/>
          </ac:spMkLst>
        </pc:spChg>
      </pc:sldChg>
      <pc:sldChg chg="modSp mod setBg">
        <pc:chgData name="Kolb, Victoria" userId="S::victoria.kolb@peelregion.ca::bf385a69-b84a-4801-8fe2-e26f370d9e61" providerId="AD" clId="Web-{D0952310-A5C0-5636-771E-85DC303BF7A4}" dt="2025-06-23T13:07:35.490" v="7" actId="1076"/>
        <pc:sldMkLst>
          <pc:docMk/>
          <pc:sldMk cId="2022945610" sldId="430"/>
        </pc:sldMkLst>
        <pc:spChg chg="mod">
          <ac:chgData name="Kolb, Victoria" userId="S::victoria.kolb@peelregion.ca::bf385a69-b84a-4801-8fe2-e26f370d9e61" providerId="AD" clId="Web-{D0952310-A5C0-5636-771E-85DC303BF7A4}" dt="2025-06-23T13:06:38.958" v="6" actId="20577"/>
          <ac:spMkLst>
            <pc:docMk/>
            <pc:sldMk cId="2022945610" sldId="430"/>
            <ac:spMk id="5" creationId="{00000000-0000-0000-0000-000000000000}"/>
          </ac:spMkLst>
        </pc:spChg>
        <pc:picChg chg="mod">
          <ac:chgData name="Kolb, Victoria" userId="S::victoria.kolb@peelregion.ca::bf385a69-b84a-4801-8fe2-e26f370d9e61" providerId="AD" clId="Web-{D0952310-A5C0-5636-771E-85DC303BF7A4}" dt="2025-06-23T13:07:35.490" v="7" actId="1076"/>
          <ac:picMkLst>
            <pc:docMk/>
            <pc:sldMk cId="2022945610" sldId="430"/>
            <ac:picMk id="9" creationId="{00000000-0000-0000-0000-000000000000}"/>
          </ac:picMkLst>
        </pc:picChg>
      </pc:sldChg>
      <pc:sldChg chg="modSp mod">
        <pc:chgData name="Kolb, Victoria" userId="S::victoria.kolb@peelregion.ca::bf385a69-b84a-4801-8fe2-e26f370d9e61" providerId="AD" clId="Web-{D0952310-A5C0-5636-771E-85DC303BF7A4}" dt="2025-06-23T13:32:24.864" v="298" actId="20577"/>
        <pc:sldMkLst>
          <pc:docMk/>
          <pc:sldMk cId="1330960463" sldId="435"/>
        </pc:sldMkLst>
        <pc:spChg chg="mod">
          <ac:chgData name="Kolb, Victoria" userId="S::victoria.kolb@peelregion.ca::bf385a69-b84a-4801-8fe2-e26f370d9e61" providerId="AD" clId="Web-{D0952310-A5C0-5636-771E-85DC303BF7A4}" dt="2025-06-23T13:32:24.864" v="298" actId="20577"/>
          <ac:spMkLst>
            <pc:docMk/>
            <pc:sldMk cId="1330960463" sldId="435"/>
            <ac:spMk id="2" creationId="{00000000-0000-0000-0000-000000000000}"/>
          </ac:spMkLst>
        </pc:spChg>
      </pc:sldChg>
      <pc:sldChg chg="modSp mod">
        <pc:chgData name="Kolb, Victoria" userId="S::victoria.kolb@peelregion.ca::bf385a69-b84a-4801-8fe2-e26f370d9e61" providerId="AD" clId="Web-{D0952310-A5C0-5636-771E-85DC303BF7A4}" dt="2025-06-23T13:32:36.442" v="299" actId="20577"/>
        <pc:sldMkLst>
          <pc:docMk/>
          <pc:sldMk cId="2880946227" sldId="437"/>
        </pc:sldMkLst>
        <pc:spChg chg="mod">
          <ac:chgData name="Kolb, Victoria" userId="S::victoria.kolb@peelregion.ca::bf385a69-b84a-4801-8fe2-e26f370d9e61" providerId="AD" clId="Web-{D0952310-A5C0-5636-771E-85DC303BF7A4}" dt="2025-06-23T13:32:36.442" v="299" actId="20577"/>
          <ac:spMkLst>
            <pc:docMk/>
            <pc:sldMk cId="2880946227" sldId="437"/>
            <ac:spMk id="11" creationId="{AC50FC97-573F-42BD-AD20-B325D0F0A36D}"/>
          </ac:spMkLst>
        </pc:spChg>
      </pc:sldChg>
      <pc:sldChg chg="modSp mod">
        <pc:chgData name="Kolb, Victoria" userId="S::victoria.kolb@peelregion.ca::bf385a69-b84a-4801-8fe2-e26f370d9e61" providerId="AD" clId="Web-{D0952310-A5C0-5636-771E-85DC303BF7A4}" dt="2025-06-23T13:10:33.088" v="94" actId="20577"/>
        <pc:sldMkLst>
          <pc:docMk/>
          <pc:sldMk cId="1773457391" sldId="438"/>
        </pc:sldMkLst>
        <pc:spChg chg="mod">
          <ac:chgData name="Kolb, Victoria" userId="S::victoria.kolb@peelregion.ca::bf385a69-b84a-4801-8fe2-e26f370d9e61" providerId="AD" clId="Web-{D0952310-A5C0-5636-771E-85DC303BF7A4}" dt="2025-06-23T13:10:33.088" v="94" actId="20577"/>
          <ac:spMkLst>
            <pc:docMk/>
            <pc:sldMk cId="1773457391" sldId="438"/>
            <ac:spMk id="2" creationId="{00000000-0000-0000-0000-000000000000}"/>
          </ac:spMkLst>
        </pc:spChg>
      </pc:sldChg>
      <pc:sldChg chg="modSp mod">
        <pc:chgData name="Kolb, Victoria" userId="S::victoria.kolb@peelregion.ca::bf385a69-b84a-4801-8fe2-e26f370d9e61" providerId="AD" clId="Web-{D0952310-A5C0-5636-771E-85DC303BF7A4}" dt="2025-06-23T13:23:56.682" v="251" actId="20577"/>
        <pc:sldMkLst>
          <pc:docMk/>
          <pc:sldMk cId="2970720237" sldId="439"/>
        </pc:sldMkLst>
        <pc:spChg chg="mod">
          <ac:chgData name="Kolb, Victoria" userId="S::victoria.kolb@peelregion.ca::bf385a69-b84a-4801-8fe2-e26f370d9e61" providerId="AD" clId="Web-{D0952310-A5C0-5636-771E-85DC303BF7A4}" dt="2025-06-23T13:23:56.682" v="251" actId="20577"/>
          <ac:spMkLst>
            <pc:docMk/>
            <pc:sldMk cId="2970720237" sldId="439"/>
            <ac:spMk id="2" creationId="{00000000-0000-0000-0000-000000000000}"/>
          </ac:spMkLst>
        </pc:spChg>
      </pc:sldChg>
      <pc:sldChg chg="modSp mod modNotes">
        <pc:chgData name="Kolb, Victoria" userId="S::victoria.kolb@peelregion.ca::bf385a69-b84a-4801-8fe2-e26f370d9e61" providerId="AD" clId="Web-{D0952310-A5C0-5636-771E-85DC303BF7A4}" dt="2025-06-23T13:32:17.473" v="297"/>
        <pc:sldMkLst>
          <pc:docMk/>
          <pc:sldMk cId="3899661754" sldId="447"/>
        </pc:sldMkLst>
        <pc:spChg chg="mod">
          <ac:chgData name="Kolb, Victoria" userId="S::victoria.kolb@peelregion.ca::bf385a69-b84a-4801-8fe2-e26f370d9e61" providerId="AD" clId="Web-{D0952310-A5C0-5636-771E-85DC303BF7A4}" dt="2025-06-23T13:24:58.699" v="272" actId="20577"/>
          <ac:spMkLst>
            <pc:docMk/>
            <pc:sldMk cId="3899661754" sldId="447"/>
            <ac:spMk id="2" creationId="{00000000-0000-0000-0000-000000000000}"/>
          </ac:spMkLst>
        </pc:spChg>
        <pc:spChg chg="mod">
          <ac:chgData name="Kolb, Victoria" userId="S::victoria.kolb@peelregion.ca::bf385a69-b84a-4801-8fe2-e26f370d9e61" providerId="AD" clId="Web-{D0952310-A5C0-5636-771E-85DC303BF7A4}" dt="2025-06-23T13:25:38.059" v="286" actId="14100"/>
          <ac:spMkLst>
            <pc:docMk/>
            <pc:sldMk cId="3899661754" sldId="447"/>
            <ac:spMk id="3" creationId="{E1DCF074-BC18-477B-97C6-0B0AB6C5786A}"/>
          </ac:spMkLst>
        </pc:spChg>
        <pc:spChg chg="mod">
          <ac:chgData name="Kolb, Victoria" userId="S::victoria.kolb@peelregion.ca::bf385a69-b84a-4801-8fe2-e26f370d9e61" providerId="AD" clId="Web-{D0952310-A5C0-5636-771E-85DC303BF7A4}" dt="2025-06-23T13:25:25.168" v="283" actId="20577"/>
          <ac:spMkLst>
            <pc:docMk/>
            <pc:sldMk cId="3899661754" sldId="447"/>
            <ac:spMk id="9" creationId="{F22B4F0A-B94A-4A2E-9B74-DC88DBA14455}"/>
          </ac:spMkLst>
        </pc:spChg>
      </pc:sldChg>
      <pc:sldChg chg="modSp mod">
        <pc:chgData name="Kolb, Victoria" userId="S::victoria.kolb@peelregion.ca::bf385a69-b84a-4801-8fe2-e26f370d9e61" providerId="AD" clId="Web-{D0952310-A5C0-5636-771E-85DC303BF7A4}" dt="2025-06-23T13:17:22.033" v="147" actId="14100"/>
        <pc:sldMkLst>
          <pc:docMk/>
          <pc:sldMk cId="3414662113" sldId="474"/>
        </pc:sldMkLst>
        <pc:spChg chg="mod">
          <ac:chgData name="Kolb, Victoria" userId="S::victoria.kolb@peelregion.ca::bf385a69-b84a-4801-8fe2-e26f370d9e61" providerId="AD" clId="Web-{D0952310-A5C0-5636-771E-85DC303BF7A4}" dt="2025-06-23T13:17:22.033" v="147" actId="14100"/>
          <ac:spMkLst>
            <pc:docMk/>
            <pc:sldMk cId="3414662113" sldId="474"/>
            <ac:spMk id="8" creationId="{61C02973-AB32-42AA-B754-56C831818EA0}"/>
          </ac:spMkLst>
        </pc:spChg>
        <pc:spChg chg="mod">
          <ac:chgData name="Kolb, Victoria" userId="S::victoria.kolb@peelregion.ca::bf385a69-b84a-4801-8fe2-e26f370d9e61" providerId="AD" clId="Web-{D0952310-A5C0-5636-771E-85DC303BF7A4}" dt="2025-06-23T13:11:14.948" v="98" actId="1076"/>
          <ac:spMkLst>
            <pc:docMk/>
            <pc:sldMk cId="3414662113" sldId="474"/>
            <ac:spMk id="15" creationId="{074B1851-BA55-4181-92A9-404235F6D937}"/>
          </ac:spMkLst>
        </pc:spChg>
        <pc:spChg chg="mod">
          <ac:chgData name="Kolb, Victoria" userId="S::victoria.kolb@peelregion.ca::bf385a69-b84a-4801-8fe2-e26f370d9e61" providerId="AD" clId="Web-{D0952310-A5C0-5636-771E-85DC303BF7A4}" dt="2025-06-23T13:13:47.310" v="120" actId="1076"/>
          <ac:spMkLst>
            <pc:docMk/>
            <pc:sldMk cId="3414662113" sldId="474"/>
            <ac:spMk id="16" creationId="{060D890C-39C9-43D5-8D62-C1B425A4ECF3}"/>
          </ac:spMkLst>
        </pc:spChg>
        <pc:spChg chg="mod">
          <ac:chgData name="Kolb, Victoria" userId="S::victoria.kolb@peelregion.ca::bf385a69-b84a-4801-8fe2-e26f370d9e61" providerId="AD" clId="Web-{D0952310-A5C0-5636-771E-85DC303BF7A4}" dt="2025-06-23T13:14:53.546" v="132" actId="1076"/>
          <ac:spMkLst>
            <pc:docMk/>
            <pc:sldMk cId="3414662113" sldId="474"/>
            <ac:spMk id="17" creationId="{77E6047F-FA30-46D3-BC37-15431BB4408B}"/>
          </ac:spMkLst>
        </pc:spChg>
        <pc:spChg chg="mod">
          <ac:chgData name="Kolb, Victoria" userId="S::victoria.kolb@peelregion.ca::bf385a69-b84a-4801-8fe2-e26f370d9e61" providerId="AD" clId="Web-{D0952310-A5C0-5636-771E-85DC303BF7A4}" dt="2025-06-23T13:15:55.297" v="137" actId="1076"/>
          <ac:spMkLst>
            <pc:docMk/>
            <pc:sldMk cId="3414662113" sldId="474"/>
            <ac:spMk id="18" creationId="{69EC2152-CCE1-4846-B992-96E8AD005EDA}"/>
          </ac:spMkLst>
        </pc:spChg>
        <pc:spChg chg="mod">
          <ac:chgData name="Kolb, Victoria" userId="S::victoria.kolb@peelregion.ca::bf385a69-b84a-4801-8fe2-e26f370d9e61" providerId="AD" clId="Web-{D0952310-A5C0-5636-771E-85DC303BF7A4}" dt="2025-06-23T13:16:22.001" v="142" actId="1076"/>
          <ac:spMkLst>
            <pc:docMk/>
            <pc:sldMk cId="3414662113" sldId="474"/>
            <ac:spMk id="19" creationId="{0AF25876-B8AE-4556-A23A-634CEBB226FD}"/>
          </ac:spMkLst>
        </pc:spChg>
        <pc:spChg chg="mod">
          <ac:chgData name="Kolb, Victoria" userId="S::victoria.kolb@peelregion.ca::bf385a69-b84a-4801-8fe2-e26f370d9e61" providerId="AD" clId="Web-{D0952310-A5C0-5636-771E-85DC303BF7A4}" dt="2025-06-23T13:14:17.014" v="127" actId="1076"/>
          <ac:spMkLst>
            <pc:docMk/>
            <pc:sldMk cId="3414662113" sldId="474"/>
            <ac:spMk id="20" creationId="{682C5ED5-9F7A-48DE-81A0-23E7B2ACC680}"/>
          </ac:spMkLst>
        </pc:spChg>
      </pc:sldChg>
      <pc:sldChg chg="modSp mod modNotes">
        <pc:chgData name="Kolb, Victoria" userId="S::victoria.kolb@peelregion.ca::bf385a69-b84a-4801-8fe2-e26f370d9e61" providerId="AD" clId="Web-{D0952310-A5C0-5636-771E-85DC303BF7A4}" dt="2025-06-23T13:10:17.822" v="93"/>
        <pc:sldMkLst>
          <pc:docMk/>
          <pc:sldMk cId="514635140" sldId="475"/>
        </pc:sldMkLst>
        <pc:spChg chg="mod">
          <ac:chgData name="Kolb, Victoria" userId="S::victoria.kolb@peelregion.ca::bf385a69-b84a-4801-8fe2-e26f370d9e61" providerId="AD" clId="Web-{D0952310-A5C0-5636-771E-85DC303BF7A4}" dt="2025-06-23T13:07:35.522" v="8" actId="20577"/>
          <ac:spMkLst>
            <pc:docMk/>
            <pc:sldMk cId="514635140" sldId="475"/>
            <ac:spMk id="5" creationId="{00000000-0000-0000-0000-000000000000}"/>
          </ac:spMkLst>
        </pc:spChg>
        <pc:spChg chg="mod">
          <ac:chgData name="Kolb, Victoria" userId="S::victoria.kolb@peelregion.ca::bf385a69-b84a-4801-8fe2-e26f370d9e61" providerId="AD" clId="Web-{D0952310-A5C0-5636-771E-85DC303BF7A4}" dt="2025-06-23T13:07:56.100" v="14" actId="20577"/>
          <ac:spMkLst>
            <pc:docMk/>
            <pc:sldMk cId="514635140" sldId="475"/>
            <ac:spMk id="6" creationId="{00000000-0000-0000-0000-000000000000}"/>
          </ac:spMkLst>
        </pc:spChg>
        <pc:spChg chg="mod">
          <ac:chgData name="Kolb, Victoria" userId="S::victoria.kolb@peelregion.ca::bf385a69-b84a-4801-8fe2-e26f370d9e61" providerId="AD" clId="Web-{D0952310-A5C0-5636-771E-85DC303BF7A4}" dt="2025-06-23T13:07:38.740" v="10" actId="20577"/>
          <ac:spMkLst>
            <pc:docMk/>
            <pc:sldMk cId="514635140" sldId="475"/>
            <ac:spMk id="7" creationId="{00000000-0000-0000-0000-000000000000}"/>
          </ac:spMkLst>
        </pc:spChg>
        <pc:spChg chg="mod">
          <ac:chgData name="Kolb, Victoria" userId="S::victoria.kolb@peelregion.ca::bf385a69-b84a-4801-8fe2-e26f370d9e61" providerId="AD" clId="Web-{D0952310-A5C0-5636-771E-85DC303BF7A4}" dt="2025-06-23T13:07:38.850" v="12" actId="20577"/>
          <ac:spMkLst>
            <pc:docMk/>
            <pc:sldMk cId="514635140" sldId="475"/>
            <ac:spMk id="8" creationId="{00000000-0000-0000-0000-000000000000}"/>
          </ac:spMkLst>
        </pc:spChg>
        <pc:spChg chg="mod">
          <ac:chgData name="Kolb, Victoria" userId="S::victoria.kolb@peelregion.ca::bf385a69-b84a-4801-8fe2-e26f370d9e61" providerId="AD" clId="Web-{D0952310-A5C0-5636-771E-85DC303BF7A4}" dt="2025-06-23T13:07:41.428" v="13" actId="20577"/>
          <ac:spMkLst>
            <pc:docMk/>
            <pc:sldMk cId="514635140" sldId="475"/>
            <ac:spMk id="9" creationId="{00000000-0000-0000-0000-000000000000}"/>
          </ac:spMkLst>
        </pc:spChg>
        <pc:spChg chg="mod">
          <ac:chgData name="Kolb, Victoria" userId="S::victoria.kolb@peelregion.ca::bf385a69-b84a-4801-8fe2-e26f370d9e61" providerId="AD" clId="Web-{D0952310-A5C0-5636-771E-85DC303BF7A4}" dt="2025-06-23T13:09:27.508" v="48" actId="20577"/>
          <ac:spMkLst>
            <pc:docMk/>
            <pc:sldMk cId="514635140" sldId="475"/>
            <ac:spMk id="17" creationId="{22EF0CFB-4E19-4F3C-8194-ADA280512058}"/>
          </ac:spMkLst>
        </pc:spChg>
        <pc:spChg chg="mod">
          <ac:chgData name="Kolb, Victoria" userId="S::victoria.kolb@peelregion.ca::bf385a69-b84a-4801-8fe2-e26f370d9e61" providerId="AD" clId="Web-{D0952310-A5C0-5636-771E-85DC303BF7A4}" dt="2025-06-23T13:08:08.054" v="17" actId="20577"/>
          <ac:spMkLst>
            <pc:docMk/>
            <pc:sldMk cId="514635140" sldId="475"/>
            <ac:spMk id="18" creationId="{E8C199B6-BFE5-4629-A307-60629CF96392}"/>
          </ac:spMkLst>
        </pc:spChg>
        <pc:spChg chg="mod">
          <ac:chgData name="Kolb, Victoria" userId="S::victoria.kolb@peelregion.ca::bf385a69-b84a-4801-8fe2-e26f370d9e61" providerId="AD" clId="Web-{D0952310-A5C0-5636-771E-85DC303BF7A4}" dt="2025-06-23T13:08:21.335" v="20" actId="20577"/>
          <ac:spMkLst>
            <pc:docMk/>
            <pc:sldMk cId="514635140" sldId="475"/>
            <ac:spMk id="21" creationId="{00000000-0000-0000-0000-000000000000}"/>
          </ac:spMkLst>
        </pc:spChg>
        <pc:spChg chg="mod">
          <ac:chgData name="Kolb, Victoria" userId="S::victoria.kolb@peelregion.ca::bf385a69-b84a-4801-8fe2-e26f370d9e61" providerId="AD" clId="Web-{D0952310-A5C0-5636-771E-85DC303BF7A4}" dt="2025-06-23T13:08:48.461" v="25" actId="1076"/>
          <ac:spMkLst>
            <pc:docMk/>
            <pc:sldMk cId="514635140" sldId="475"/>
            <ac:spMk id="48" creationId="{00000000-0000-0000-0000-000000000000}"/>
          </ac:spMkLst>
        </pc:spChg>
        <pc:grpChg chg="mod">
          <ac:chgData name="Kolb, Victoria" userId="S::victoria.kolb@peelregion.ca::bf385a69-b84a-4801-8fe2-e26f370d9e61" providerId="AD" clId="Web-{D0952310-A5C0-5636-771E-85DC303BF7A4}" dt="2025-06-23T13:09:07.399" v="37" actId="1076"/>
          <ac:grpSpMkLst>
            <pc:docMk/>
            <pc:sldMk cId="514635140" sldId="475"/>
            <ac:grpSpMk id="14" creationId="{DAD8483D-1097-4B6B-8AF3-10C9E36BC5BC}"/>
          </ac:grpSpMkLst>
        </pc:grpChg>
        <pc:grpChg chg="mod">
          <ac:chgData name="Kolb, Victoria" userId="S::victoria.kolb@peelregion.ca::bf385a69-b84a-4801-8fe2-e26f370d9e61" providerId="AD" clId="Web-{D0952310-A5C0-5636-771E-85DC303BF7A4}" dt="2025-06-23T13:09:35.352" v="49" actId="1076"/>
          <ac:grpSpMkLst>
            <pc:docMk/>
            <pc:sldMk cId="514635140" sldId="475"/>
            <ac:grpSpMk id="15" creationId="{C9A25F31-7DE9-4087-A350-AFA21077B2D3}"/>
          </ac:grpSpMkLst>
        </pc:grpChg>
        <pc:picChg chg="mod">
          <ac:chgData name="Kolb, Victoria" userId="S::victoria.kolb@peelregion.ca::bf385a69-b84a-4801-8fe2-e26f370d9e61" providerId="AD" clId="Web-{D0952310-A5C0-5636-771E-85DC303BF7A4}" dt="2025-06-23T13:09:11.555" v="38" actId="1076"/>
          <ac:picMkLst>
            <pc:docMk/>
            <pc:sldMk cId="514635140" sldId="475"/>
            <ac:picMk id="24" creationId="{00000000-0000-0000-0000-000000000000}"/>
          </ac:picMkLst>
        </pc:picChg>
      </pc:sldChg>
      <pc:sldChg chg="modSp mod">
        <pc:chgData name="Kolb, Victoria" userId="S::victoria.kolb@peelregion.ca::bf385a69-b84a-4801-8fe2-e26f370d9e61" providerId="AD" clId="Web-{D0952310-A5C0-5636-771E-85DC303BF7A4}" dt="2025-06-23T13:23:47.916" v="250" actId="1076"/>
        <pc:sldMkLst>
          <pc:docMk/>
          <pc:sldMk cId="1537355807" sldId="476"/>
        </pc:sldMkLst>
        <pc:spChg chg="mod">
          <ac:chgData name="Kolb, Victoria" userId="S::victoria.kolb@peelregion.ca::bf385a69-b84a-4801-8fe2-e26f370d9e61" providerId="AD" clId="Web-{D0952310-A5C0-5636-771E-85DC303BF7A4}" dt="2025-06-23T13:23:35.072" v="248" actId="20577"/>
          <ac:spMkLst>
            <pc:docMk/>
            <pc:sldMk cId="1537355807" sldId="476"/>
            <ac:spMk id="8" creationId="{5E40F63F-3905-4CDF-87FD-11211CEDAD8C}"/>
          </ac:spMkLst>
        </pc:spChg>
        <pc:spChg chg="mod">
          <ac:chgData name="Kolb, Victoria" userId="S::victoria.kolb@peelregion.ca::bf385a69-b84a-4801-8fe2-e26f370d9e61" providerId="AD" clId="Web-{D0952310-A5C0-5636-771E-85DC303BF7A4}" dt="2025-06-23T13:23:47.916" v="250" actId="1076"/>
          <ac:spMkLst>
            <pc:docMk/>
            <pc:sldMk cId="1537355807" sldId="476"/>
            <ac:spMk id="9" creationId="{67BF4495-E5F5-4A00-8A8B-D55A9CA46446}"/>
          </ac:spMkLst>
        </pc:spChg>
      </pc:sldChg>
      <pc:sldChg chg="modSp mod">
        <pc:chgData name="Kolb, Victoria" userId="S::victoria.kolb@peelregion.ca::bf385a69-b84a-4801-8fe2-e26f370d9e61" providerId="AD" clId="Web-{D0952310-A5C0-5636-771E-85DC303BF7A4}" dt="2025-06-23T13:24:27.464" v="258" actId="1076"/>
        <pc:sldMkLst>
          <pc:docMk/>
          <pc:sldMk cId="3858580770" sldId="477"/>
        </pc:sldMkLst>
        <pc:spChg chg="mod">
          <ac:chgData name="Kolb, Victoria" userId="S::victoria.kolb@peelregion.ca::bf385a69-b84a-4801-8fe2-e26f370d9e61" providerId="AD" clId="Web-{D0952310-A5C0-5636-771E-85DC303BF7A4}" dt="2025-06-23T13:24:04.948" v="252" actId="20577"/>
          <ac:spMkLst>
            <pc:docMk/>
            <pc:sldMk cId="3858580770" sldId="477"/>
            <ac:spMk id="8" creationId="{0A7BD21C-3EFA-4E8A-B2AA-370FFF311017}"/>
          </ac:spMkLst>
        </pc:spChg>
        <pc:spChg chg="mod">
          <ac:chgData name="Kolb, Victoria" userId="S::victoria.kolb@peelregion.ca::bf385a69-b84a-4801-8fe2-e26f370d9e61" providerId="AD" clId="Web-{D0952310-A5C0-5636-771E-85DC303BF7A4}" dt="2025-06-23T13:24:27.464" v="258" actId="1076"/>
          <ac:spMkLst>
            <pc:docMk/>
            <pc:sldMk cId="3858580770" sldId="477"/>
            <ac:spMk id="9" creationId="{67BF4495-E5F5-4A00-8A8B-D55A9CA46446}"/>
          </ac:spMkLst>
        </pc:spChg>
      </pc:sldChg>
      <pc:sldMasterChg chg="mod setBg modSldLayout">
        <pc:chgData name="Kolb, Victoria" userId="S::victoria.kolb@peelregion.ca::bf385a69-b84a-4801-8fe2-e26f370d9e61" providerId="AD" clId="Web-{D0952310-A5C0-5636-771E-85DC303BF7A4}" dt="2025-06-23T13:05:43.754" v="1"/>
        <pc:sldMasterMkLst>
          <pc:docMk/>
          <pc:sldMasterMk cId="1799519251" sldId="2147483648"/>
        </pc:sldMasterMkLst>
        <pc:sldLayoutChg chg="mod">
          <pc:chgData name="Kolb, Victoria" userId="S::victoria.kolb@peelregion.ca::bf385a69-b84a-4801-8fe2-e26f370d9e61" providerId="AD" clId="Web-{D0952310-A5C0-5636-771E-85DC303BF7A4}" dt="2025-06-23T13:05:43.754" v="1"/>
          <pc:sldLayoutMkLst>
            <pc:docMk/>
            <pc:sldMasterMk cId="1799519251" sldId="2147483648"/>
            <pc:sldLayoutMk cId="1392577816" sldId="2147483649"/>
          </pc:sldLayoutMkLst>
        </pc:sldLayoutChg>
        <pc:sldLayoutChg chg="mod">
          <pc:chgData name="Kolb, Victoria" userId="S::victoria.kolb@peelregion.ca::bf385a69-b84a-4801-8fe2-e26f370d9e61" providerId="AD" clId="Web-{D0952310-A5C0-5636-771E-85DC303BF7A4}" dt="2025-06-23T13:05:43.754" v="1"/>
          <pc:sldLayoutMkLst>
            <pc:docMk/>
            <pc:sldMasterMk cId="1799519251" sldId="2147483648"/>
            <pc:sldLayoutMk cId="409923195" sldId="2147483650"/>
          </pc:sldLayoutMkLst>
        </pc:sldLayoutChg>
        <pc:sldLayoutChg chg="mod">
          <pc:chgData name="Kolb, Victoria" userId="S::victoria.kolb@peelregion.ca::bf385a69-b84a-4801-8fe2-e26f370d9e61" providerId="AD" clId="Web-{D0952310-A5C0-5636-771E-85DC303BF7A4}" dt="2025-06-23T13:05:43.754" v="1"/>
          <pc:sldLayoutMkLst>
            <pc:docMk/>
            <pc:sldMasterMk cId="1799519251" sldId="2147483648"/>
            <pc:sldLayoutMk cId="3288270866" sldId="2147483651"/>
          </pc:sldLayoutMkLst>
        </pc:sldLayoutChg>
        <pc:sldLayoutChg chg="mod">
          <pc:chgData name="Kolb, Victoria" userId="S::victoria.kolb@peelregion.ca::bf385a69-b84a-4801-8fe2-e26f370d9e61" providerId="AD" clId="Web-{D0952310-A5C0-5636-771E-85DC303BF7A4}" dt="2025-06-23T13:05:43.754" v="1"/>
          <pc:sldLayoutMkLst>
            <pc:docMk/>
            <pc:sldMasterMk cId="1799519251" sldId="2147483648"/>
            <pc:sldLayoutMk cId="3264020091" sldId="2147483652"/>
          </pc:sldLayoutMkLst>
        </pc:sldLayoutChg>
        <pc:sldLayoutChg chg="mod">
          <pc:chgData name="Kolb, Victoria" userId="S::victoria.kolb@peelregion.ca::bf385a69-b84a-4801-8fe2-e26f370d9e61" providerId="AD" clId="Web-{D0952310-A5C0-5636-771E-85DC303BF7A4}" dt="2025-06-23T13:05:43.754" v="1"/>
          <pc:sldLayoutMkLst>
            <pc:docMk/>
            <pc:sldMasterMk cId="1799519251" sldId="2147483648"/>
            <pc:sldLayoutMk cId="2923003538" sldId="2147483653"/>
          </pc:sldLayoutMkLst>
        </pc:sldLayoutChg>
        <pc:sldLayoutChg chg="mod">
          <pc:chgData name="Kolb, Victoria" userId="S::victoria.kolb@peelregion.ca::bf385a69-b84a-4801-8fe2-e26f370d9e61" providerId="AD" clId="Web-{D0952310-A5C0-5636-771E-85DC303BF7A4}" dt="2025-06-23T13:05:43.754" v="1"/>
          <pc:sldLayoutMkLst>
            <pc:docMk/>
            <pc:sldMasterMk cId="1799519251" sldId="2147483648"/>
            <pc:sldLayoutMk cId="2197193311" sldId="2147483654"/>
          </pc:sldLayoutMkLst>
        </pc:sldLayoutChg>
        <pc:sldLayoutChg chg="mod">
          <pc:chgData name="Kolb, Victoria" userId="S::victoria.kolb@peelregion.ca::bf385a69-b84a-4801-8fe2-e26f370d9e61" providerId="AD" clId="Web-{D0952310-A5C0-5636-771E-85DC303BF7A4}" dt="2025-06-23T13:05:43.754" v="1"/>
          <pc:sldLayoutMkLst>
            <pc:docMk/>
            <pc:sldMasterMk cId="1799519251" sldId="2147483648"/>
            <pc:sldLayoutMk cId="3043371639" sldId="2147483655"/>
          </pc:sldLayoutMkLst>
        </pc:sldLayoutChg>
        <pc:sldLayoutChg chg="mod">
          <pc:chgData name="Kolb, Victoria" userId="S::victoria.kolb@peelregion.ca::bf385a69-b84a-4801-8fe2-e26f370d9e61" providerId="AD" clId="Web-{D0952310-A5C0-5636-771E-85DC303BF7A4}" dt="2025-06-23T13:05:43.754" v="1"/>
          <pc:sldLayoutMkLst>
            <pc:docMk/>
            <pc:sldMasterMk cId="1799519251" sldId="2147483648"/>
            <pc:sldLayoutMk cId="882665967" sldId="2147483656"/>
          </pc:sldLayoutMkLst>
        </pc:sldLayoutChg>
        <pc:sldLayoutChg chg="mod">
          <pc:chgData name="Kolb, Victoria" userId="S::victoria.kolb@peelregion.ca::bf385a69-b84a-4801-8fe2-e26f370d9e61" providerId="AD" clId="Web-{D0952310-A5C0-5636-771E-85DC303BF7A4}" dt="2025-06-23T13:05:43.754" v="1"/>
          <pc:sldLayoutMkLst>
            <pc:docMk/>
            <pc:sldMasterMk cId="1799519251" sldId="2147483648"/>
            <pc:sldLayoutMk cId="3148926384" sldId="2147483657"/>
          </pc:sldLayoutMkLst>
        </pc:sldLayoutChg>
        <pc:sldLayoutChg chg="mod">
          <pc:chgData name="Kolb, Victoria" userId="S::victoria.kolb@peelregion.ca::bf385a69-b84a-4801-8fe2-e26f370d9e61" providerId="AD" clId="Web-{D0952310-A5C0-5636-771E-85DC303BF7A4}" dt="2025-06-23T13:05:43.754" v="1"/>
          <pc:sldLayoutMkLst>
            <pc:docMk/>
            <pc:sldMasterMk cId="1799519251" sldId="2147483648"/>
            <pc:sldLayoutMk cId="2512968987" sldId="2147483658"/>
          </pc:sldLayoutMkLst>
        </pc:sldLayoutChg>
        <pc:sldLayoutChg chg="mod">
          <pc:chgData name="Kolb, Victoria" userId="S::victoria.kolb@peelregion.ca::bf385a69-b84a-4801-8fe2-e26f370d9e61" providerId="AD" clId="Web-{D0952310-A5C0-5636-771E-85DC303BF7A4}" dt="2025-06-23T13:05:43.754" v="1"/>
          <pc:sldLayoutMkLst>
            <pc:docMk/>
            <pc:sldMasterMk cId="1799519251" sldId="2147483648"/>
            <pc:sldLayoutMk cId="2906576740" sldId="2147483659"/>
          </pc:sldLayoutMkLst>
        </pc:sldLayoutChg>
      </pc:sldMasterChg>
      <pc:sldMasterChg chg="mod setBg modSldLayout">
        <pc:chgData name="Kolb, Victoria" userId="S::victoria.kolb@peelregion.ca::bf385a69-b84a-4801-8fe2-e26f370d9e61" providerId="AD" clId="Web-{D0952310-A5C0-5636-771E-85DC303BF7A4}" dt="2025-06-23T13:05:43.754" v="1"/>
        <pc:sldMasterMkLst>
          <pc:docMk/>
          <pc:sldMasterMk cId="1842176549" sldId="2147483660"/>
        </pc:sldMasterMkLst>
        <pc:sldLayoutChg chg="mod">
          <pc:chgData name="Kolb, Victoria" userId="S::victoria.kolb@peelregion.ca::bf385a69-b84a-4801-8fe2-e26f370d9e61" providerId="AD" clId="Web-{D0952310-A5C0-5636-771E-85DC303BF7A4}" dt="2025-06-23T13:05:43.754" v="1"/>
          <pc:sldLayoutMkLst>
            <pc:docMk/>
            <pc:sldMasterMk cId="1842176549" sldId="2147483660"/>
            <pc:sldLayoutMk cId="3474734288" sldId="2147483661"/>
          </pc:sldLayoutMkLst>
        </pc:sldLayoutChg>
        <pc:sldLayoutChg chg="mod">
          <pc:chgData name="Kolb, Victoria" userId="S::victoria.kolb@peelregion.ca::bf385a69-b84a-4801-8fe2-e26f370d9e61" providerId="AD" clId="Web-{D0952310-A5C0-5636-771E-85DC303BF7A4}" dt="2025-06-23T13:05:43.754" v="1"/>
          <pc:sldLayoutMkLst>
            <pc:docMk/>
            <pc:sldMasterMk cId="1842176549" sldId="2147483660"/>
            <pc:sldLayoutMk cId="1233483496" sldId="2147483662"/>
          </pc:sldLayoutMkLst>
        </pc:sldLayoutChg>
        <pc:sldLayoutChg chg="mod">
          <pc:chgData name="Kolb, Victoria" userId="S::victoria.kolb@peelregion.ca::bf385a69-b84a-4801-8fe2-e26f370d9e61" providerId="AD" clId="Web-{D0952310-A5C0-5636-771E-85DC303BF7A4}" dt="2025-06-23T13:05:43.754" v="1"/>
          <pc:sldLayoutMkLst>
            <pc:docMk/>
            <pc:sldMasterMk cId="1842176549" sldId="2147483660"/>
            <pc:sldLayoutMk cId="1812131855" sldId="2147483663"/>
          </pc:sldLayoutMkLst>
        </pc:sldLayoutChg>
        <pc:sldLayoutChg chg="mod">
          <pc:chgData name="Kolb, Victoria" userId="S::victoria.kolb@peelregion.ca::bf385a69-b84a-4801-8fe2-e26f370d9e61" providerId="AD" clId="Web-{D0952310-A5C0-5636-771E-85DC303BF7A4}" dt="2025-06-23T13:05:43.754" v="1"/>
          <pc:sldLayoutMkLst>
            <pc:docMk/>
            <pc:sldMasterMk cId="1842176549" sldId="2147483660"/>
            <pc:sldLayoutMk cId="2888606923" sldId="2147483664"/>
          </pc:sldLayoutMkLst>
        </pc:sldLayoutChg>
        <pc:sldLayoutChg chg="mod">
          <pc:chgData name="Kolb, Victoria" userId="S::victoria.kolb@peelregion.ca::bf385a69-b84a-4801-8fe2-e26f370d9e61" providerId="AD" clId="Web-{D0952310-A5C0-5636-771E-85DC303BF7A4}" dt="2025-06-23T13:05:43.754" v="1"/>
          <pc:sldLayoutMkLst>
            <pc:docMk/>
            <pc:sldMasterMk cId="1842176549" sldId="2147483660"/>
            <pc:sldLayoutMk cId="2956701940" sldId="2147483665"/>
          </pc:sldLayoutMkLst>
        </pc:sldLayoutChg>
        <pc:sldLayoutChg chg="mod">
          <pc:chgData name="Kolb, Victoria" userId="S::victoria.kolb@peelregion.ca::bf385a69-b84a-4801-8fe2-e26f370d9e61" providerId="AD" clId="Web-{D0952310-A5C0-5636-771E-85DC303BF7A4}" dt="2025-06-23T13:05:43.754" v="1"/>
          <pc:sldLayoutMkLst>
            <pc:docMk/>
            <pc:sldMasterMk cId="1842176549" sldId="2147483660"/>
            <pc:sldLayoutMk cId="1219247224" sldId="2147483666"/>
          </pc:sldLayoutMkLst>
        </pc:sldLayoutChg>
        <pc:sldLayoutChg chg="mod">
          <pc:chgData name="Kolb, Victoria" userId="S::victoria.kolb@peelregion.ca::bf385a69-b84a-4801-8fe2-e26f370d9e61" providerId="AD" clId="Web-{D0952310-A5C0-5636-771E-85DC303BF7A4}" dt="2025-06-23T13:05:43.754" v="1"/>
          <pc:sldLayoutMkLst>
            <pc:docMk/>
            <pc:sldMasterMk cId="1842176549" sldId="2147483660"/>
            <pc:sldLayoutMk cId="1563704374" sldId="2147483667"/>
          </pc:sldLayoutMkLst>
        </pc:sldLayoutChg>
        <pc:sldLayoutChg chg="mod">
          <pc:chgData name="Kolb, Victoria" userId="S::victoria.kolb@peelregion.ca::bf385a69-b84a-4801-8fe2-e26f370d9e61" providerId="AD" clId="Web-{D0952310-A5C0-5636-771E-85DC303BF7A4}" dt="2025-06-23T13:05:43.754" v="1"/>
          <pc:sldLayoutMkLst>
            <pc:docMk/>
            <pc:sldMasterMk cId="1842176549" sldId="2147483660"/>
            <pc:sldLayoutMk cId="2680427788" sldId="2147483668"/>
          </pc:sldLayoutMkLst>
        </pc:sldLayoutChg>
        <pc:sldLayoutChg chg="mod">
          <pc:chgData name="Kolb, Victoria" userId="S::victoria.kolb@peelregion.ca::bf385a69-b84a-4801-8fe2-e26f370d9e61" providerId="AD" clId="Web-{D0952310-A5C0-5636-771E-85DC303BF7A4}" dt="2025-06-23T13:05:43.754" v="1"/>
          <pc:sldLayoutMkLst>
            <pc:docMk/>
            <pc:sldMasterMk cId="1842176549" sldId="2147483660"/>
            <pc:sldLayoutMk cId="1507533178" sldId="2147483669"/>
          </pc:sldLayoutMkLst>
        </pc:sldLayoutChg>
        <pc:sldLayoutChg chg="mod">
          <pc:chgData name="Kolb, Victoria" userId="S::victoria.kolb@peelregion.ca::bf385a69-b84a-4801-8fe2-e26f370d9e61" providerId="AD" clId="Web-{D0952310-A5C0-5636-771E-85DC303BF7A4}" dt="2025-06-23T13:05:43.754" v="1"/>
          <pc:sldLayoutMkLst>
            <pc:docMk/>
            <pc:sldMasterMk cId="1842176549" sldId="2147483660"/>
            <pc:sldLayoutMk cId="2762684456" sldId="2147483670"/>
          </pc:sldLayoutMkLst>
        </pc:sldLayoutChg>
        <pc:sldLayoutChg chg="mod">
          <pc:chgData name="Kolb, Victoria" userId="S::victoria.kolb@peelregion.ca::bf385a69-b84a-4801-8fe2-e26f370d9e61" providerId="AD" clId="Web-{D0952310-A5C0-5636-771E-85DC303BF7A4}" dt="2025-06-23T13:05:43.754" v="1"/>
          <pc:sldLayoutMkLst>
            <pc:docMk/>
            <pc:sldMasterMk cId="1842176549" sldId="2147483660"/>
            <pc:sldLayoutMk cId="3604391115" sldId="2147483671"/>
          </pc:sldLayoutMkLst>
        </pc:sldLayoutChg>
      </pc:sldMasterChg>
      <pc:sldMasterChg chg="mod setBg modSldLayout">
        <pc:chgData name="Kolb, Victoria" userId="S::victoria.kolb@peelregion.ca::bf385a69-b84a-4801-8fe2-e26f370d9e61" providerId="AD" clId="Web-{D0952310-A5C0-5636-771E-85DC303BF7A4}" dt="2025-06-23T13:05:43.754" v="1"/>
        <pc:sldMasterMkLst>
          <pc:docMk/>
          <pc:sldMasterMk cId="48099071" sldId="2147483672"/>
        </pc:sldMasterMkLst>
        <pc:sldLayoutChg chg="mod">
          <pc:chgData name="Kolb, Victoria" userId="S::victoria.kolb@peelregion.ca::bf385a69-b84a-4801-8fe2-e26f370d9e61" providerId="AD" clId="Web-{D0952310-A5C0-5636-771E-85DC303BF7A4}" dt="2025-06-23T13:05:43.754" v="1"/>
          <pc:sldLayoutMkLst>
            <pc:docMk/>
            <pc:sldMasterMk cId="48099071" sldId="2147483672"/>
            <pc:sldLayoutMk cId="3171732442" sldId="2147483673"/>
          </pc:sldLayoutMkLst>
        </pc:sldLayoutChg>
        <pc:sldLayoutChg chg="mod">
          <pc:chgData name="Kolb, Victoria" userId="S::victoria.kolb@peelregion.ca::bf385a69-b84a-4801-8fe2-e26f370d9e61" providerId="AD" clId="Web-{D0952310-A5C0-5636-771E-85DC303BF7A4}" dt="2025-06-23T13:05:43.754" v="1"/>
          <pc:sldLayoutMkLst>
            <pc:docMk/>
            <pc:sldMasterMk cId="48099071" sldId="2147483672"/>
            <pc:sldLayoutMk cId="2299160082" sldId="2147483674"/>
          </pc:sldLayoutMkLst>
        </pc:sldLayoutChg>
        <pc:sldLayoutChg chg="mod">
          <pc:chgData name="Kolb, Victoria" userId="S::victoria.kolb@peelregion.ca::bf385a69-b84a-4801-8fe2-e26f370d9e61" providerId="AD" clId="Web-{D0952310-A5C0-5636-771E-85DC303BF7A4}" dt="2025-06-23T13:05:43.754" v="1"/>
          <pc:sldLayoutMkLst>
            <pc:docMk/>
            <pc:sldMasterMk cId="48099071" sldId="2147483672"/>
            <pc:sldLayoutMk cId="2995320021" sldId="2147483675"/>
          </pc:sldLayoutMkLst>
        </pc:sldLayoutChg>
        <pc:sldLayoutChg chg="mod">
          <pc:chgData name="Kolb, Victoria" userId="S::victoria.kolb@peelregion.ca::bf385a69-b84a-4801-8fe2-e26f370d9e61" providerId="AD" clId="Web-{D0952310-A5C0-5636-771E-85DC303BF7A4}" dt="2025-06-23T13:05:43.754" v="1"/>
          <pc:sldLayoutMkLst>
            <pc:docMk/>
            <pc:sldMasterMk cId="48099071" sldId="2147483672"/>
            <pc:sldLayoutMk cId="2906783911" sldId="2147483676"/>
          </pc:sldLayoutMkLst>
        </pc:sldLayoutChg>
        <pc:sldLayoutChg chg="mod">
          <pc:chgData name="Kolb, Victoria" userId="S::victoria.kolb@peelregion.ca::bf385a69-b84a-4801-8fe2-e26f370d9e61" providerId="AD" clId="Web-{D0952310-A5C0-5636-771E-85DC303BF7A4}" dt="2025-06-23T13:05:43.754" v="1"/>
          <pc:sldLayoutMkLst>
            <pc:docMk/>
            <pc:sldMasterMk cId="48099071" sldId="2147483672"/>
            <pc:sldLayoutMk cId="2719592284" sldId="2147483677"/>
          </pc:sldLayoutMkLst>
        </pc:sldLayoutChg>
        <pc:sldLayoutChg chg="mod">
          <pc:chgData name="Kolb, Victoria" userId="S::victoria.kolb@peelregion.ca::bf385a69-b84a-4801-8fe2-e26f370d9e61" providerId="AD" clId="Web-{D0952310-A5C0-5636-771E-85DC303BF7A4}" dt="2025-06-23T13:05:43.754" v="1"/>
          <pc:sldLayoutMkLst>
            <pc:docMk/>
            <pc:sldMasterMk cId="48099071" sldId="2147483672"/>
            <pc:sldLayoutMk cId="4192559469" sldId="2147483678"/>
          </pc:sldLayoutMkLst>
        </pc:sldLayoutChg>
        <pc:sldLayoutChg chg="mod">
          <pc:chgData name="Kolb, Victoria" userId="S::victoria.kolb@peelregion.ca::bf385a69-b84a-4801-8fe2-e26f370d9e61" providerId="AD" clId="Web-{D0952310-A5C0-5636-771E-85DC303BF7A4}" dt="2025-06-23T13:05:43.754" v="1"/>
          <pc:sldLayoutMkLst>
            <pc:docMk/>
            <pc:sldMasterMk cId="48099071" sldId="2147483672"/>
            <pc:sldLayoutMk cId="601877910" sldId="2147483679"/>
          </pc:sldLayoutMkLst>
        </pc:sldLayoutChg>
        <pc:sldLayoutChg chg="mod">
          <pc:chgData name="Kolb, Victoria" userId="S::victoria.kolb@peelregion.ca::bf385a69-b84a-4801-8fe2-e26f370d9e61" providerId="AD" clId="Web-{D0952310-A5C0-5636-771E-85DC303BF7A4}" dt="2025-06-23T13:05:43.754" v="1"/>
          <pc:sldLayoutMkLst>
            <pc:docMk/>
            <pc:sldMasterMk cId="48099071" sldId="2147483672"/>
            <pc:sldLayoutMk cId="77481009" sldId="2147483680"/>
          </pc:sldLayoutMkLst>
        </pc:sldLayoutChg>
        <pc:sldLayoutChg chg="mod">
          <pc:chgData name="Kolb, Victoria" userId="S::victoria.kolb@peelregion.ca::bf385a69-b84a-4801-8fe2-e26f370d9e61" providerId="AD" clId="Web-{D0952310-A5C0-5636-771E-85DC303BF7A4}" dt="2025-06-23T13:05:43.754" v="1"/>
          <pc:sldLayoutMkLst>
            <pc:docMk/>
            <pc:sldMasterMk cId="48099071" sldId="2147483672"/>
            <pc:sldLayoutMk cId="3123236098" sldId="2147483681"/>
          </pc:sldLayoutMkLst>
        </pc:sldLayoutChg>
        <pc:sldLayoutChg chg="mod">
          <pc:chgData name="Kolb, Victoria" userId="S::victoria.kolb@peelregion.ca::bf385a69-b84a-4801-8fe2-e26f370d9e61" providerId="AD" clId="Web-{D0952310-A5C0-5636-771E-85DC303BF7A4}" dt="2025-06-23T13:05:43.754" v="1"/>
          <pc:sldLayoutMkLst>
            <pc:docMk/>
            <pc:sldMasterMk cId="48099071" sldId="2147483672"/>
            <pc:sldLayoutMk cId="1648039385" sldId="2147483682"/>
          </pc:sldLayoutMkLst>
        </pc:sldLayoutChg>
        <pc:sldLayoutChg chg="mod">
          <pc:chgData name="Kolb, Victoria" userId="S::victoria.kolb@peelregion.ca::bf385a69-b84a-4801-8fe2-e26f370d9e61" providerId="AD" clId="Web-{D0952310-A5C0-5636-771E-85DC303BF7A4}" dt="2025-06-23T13:05:43.754" v="1"/>
          <pc:sldLayoutMkLst>
            <pc:docMk/>
            <pc:sldMasterMk cId="48099071" sldId="2147483672"/>
            <pc:sldLayoutMk cId="1617895986" sldId="2147483683"/>
          </pc:sldLayoutMkLst>
        </pc:sldLayoutChg>
      </pc:sldMasterChg>
    </pc:docChg>
  </pc:docChgLst>
  <pc:docChgLst>
    <pc:chgData name="Kolb, Victoria" userId="S::victoria.kolb@peelregion.ca::bf385a69-b84a-4801-8fe2-e26f370d9e61" providerId="AD" clId="Web-{E7BADBA2-4FB2-BA5D-CB3E-72BE925E5A04}"/>
    <pc:docChg chg="modSld">
      <pc:chgData name="Kolb, Victoria" userId="S::victoria.kolb@peelregion.ca::bf385a69-b84a-4801-8fe2-e26f370d9e61" providerId="AD" clId="Web-{E7BADBA2-4FB2-BA5D-CB3E-72BE925E5A04}" dt="2025-06-25T17:57:25.287" v="6"/>
      <pc:docMkLst>
        <pc:docMk/>
      </pc:docMkLst>
      <pc:sldChg chg="addAnim modAnim">
        <pc:chgData name="Kolb, Victoria" userId="S::victoria.kolb@peelregion.ca::bf385a69-b84a-4801-8fe2-e26f370d9e61" providerId="AD" clId="Web-{E7BADBA2-4FB2-BA5D-CB3E-72BE925E5A04}" dt="2025-06-25T17:57:25.287" v="6"/>
        <pc:sldMkLst>
          <pc:docMk/>
          <pc:sldMk cId="2765935716" sldId="423"/>
        </pc:sldMkLst>
      </pc:sldChg>
    </pc:docChg>
  </pc:docChgLst>
  <pc:docChgLst>
    <pc:chgData name="Thennakoon, Dilanka" userId="S::dilanka.thennakoon@peelregion.ca::4e3fed00-d59c-4f84-b609-ea0b40393018" providerId="AD" clId="Web-{C24B8F3C-E88D-9581-1864-310C6659C7EE}"/>
    <pc:docChg chg="modSld">
      <pc:chgData name="Thennakoon, Dilanka" userId="S::dilanka.thennakoon@peelregion.ca::4e3fed00-d59c-4f84-b609-ea0b40393018" providerId="AD" clId="Web-{C24B8F3C-E88D-9581-1864-310C6659C7EE}" dt="2025-07-08T19:28:47.187" v="5" actId="14100"/>
      <pc:docMkLst>
        <pc:docMk/>
      </pc:docMkLst>
      <pc:sldChg chg="modSp">
        <pc:chgData name="Thennakoon, Dilanka" userId="S::dilanka.thennakoon@peelregion.ca::4e3fed00-d59c-4f84-b609-ea0b40393018" providerId="AD" clId="Web-{C24B8F3C-E88D-9581-1864-310C6659C7EE}" dt="2025-07-08T19:28:47.187" v="5" actId="14100"/>
        <pc:sldMkLst>
          <pc:docMk/>
          <pc:sldMk cId="2970720237" sldId="439"/>
        </pc:sldMkLst>
        <pc:spChg chg="mod">
          <ac:chgData name="Thennakoon, Dilanka" userId="S::dilanka.thennakoon@peelregion.ca::4e3fed00-d59c-4f84-b609-ea0b40393018" providerId="AD" clId="Web-{C24B8F3C-E88D-9581-1864-310C6659C7EE}" dt="2025-07-08T19:28:47.187" v="5" actId="14100"/>
          <ac:spMkLst>
            <pc:docMk/>
            <pc:sldMk cId="2970720237" sldId="439"/>
            <ac:spMk id="2" creationId="{00000000-0000-0000-0000-000000000000}"/>
          </ac:spMkLst>
        </pc:spChg>
      </pc:sldChg>
    </pc:docChg>
  </pc:docChgLst>
  <pc:docChgLst>
    <pc:chgData name="Kolb, Victoria" userId="S::victoria.kolb@peelregion.ca::bf385a69-b84a-4801-8fe2-e26f370d9e61" providerId="AD" clId="Web-{9C7081A5-D16B-BD5F-83D6-0501B9820842}"/>
    <pc:docChg chg="modSld">
      <pc:chgData name="Kolb, Victoria" userId="S::victoria.kolb@peelregion.ca::bf385a69-b84a-4801-8fe2-e26f370d9e61" providerId="AD" clId="Web-{9C7081A5-D16B-BD5F-83D6-0501B9820842}" dt="2025-06-25T18:27:51.439" v="51"/>
      <pc:docMkLst>
        <pc:docMk/>
      </pc:docMkLst>
      <pc:sldChg chg="addAnim modAnim modNotes">
        <pc:chgData name="Kolb, Victoria" userId="S::victoria.kolb@peelregion.ca::bf385a69-b84a-4801-8fe2-e26f370d9e61" providerId="AD" clId="Web-{9C7081A5-D16B-BD5F-83D6-0501B9820842}" dt="2025-06-25T18:01:45.687" v="21"/>
        <pc:sldMkLst>
          <pc:docMk/>
          <pc:sldMk cId="2765935716" sldId="423"/>
        </pc:sldMkLst>
      </pc:sldChg>
      <pc:sldChg chg="modNotes">
        <pc:chgData name="Kolb, Victoria" userId="S::victoria.kolb@peelregion.ca::bf385a69-b84a-4801-8fe2-e26f370d9e61" providerId="AD" clId="Web-{9C7081A5-D16B-BD5F-83D6-0501B9820842}" dt="2025-06-25T18:27:51.439" v="51"/>
        <pc:sldMkLst>
          <pc:docMk/>
          <pc:sldMk cId="4268416564" sldId="428"/>
        </pc:sldMkLst>
      </pc:sldChg>
      <pc:sldChg chg="modSp">
        <pc:chgData name="Kolb, Victoria" userId="S::victoria.kolb@peelregion.ca::bf385a69-b84a-4801-8fe2-e26f370d9e61" providerId="AD" clId="Web-{9C7081A5-D16B-BD5F-83D6-0501B9820842}" dt="2025-06-25T18:13:01.320" v="49" actId="20577"/>
        <pc:sldMkLst>
          <pc:docMk/>
          <pc:sldMk cId="2022945610" sldId="430"/>
        </pc:sldMkLst>
        <pc:spChg chg="mod">
          <ac:chgData name="Kolb, Victoria" userId="S::victoria.kolb@peelregion.ca::bf385a69-b84a-4801-8fe2-e26f370d9e61" providerId="AD" clId="Web-{9C7081A5-D16B-BD5F-83D6-0501B9820842}" dt="2025-06-25T18:13:01.320" v="49" actId="20577"/>
          <ac:spMkLst>
            <pc:docMk/>
            <pc:sldMk cId="2022945610" sldId="430"/>
            <ac:spMk id="5" creationId="{00000000-0000-0000-0000-000000000000}"/>
          </ac:spMkLst>
        </pc:spChg>
        <pc:spChg chg="mod">
          <ac:chgData name="Kolb, Victoria" userId="S::victoria.kolb@peelregion.ca::bf385a69-b84a-4801-8fe2-e26f370d9e61" providerId="AD" clId="Web-{9C7081A5-D16B-BD5F-83D6-0501B9820842}" dt="2025-06-25T18:12:54.976" v="48" actId="20577"/>
          <ac:spMkLst>
            <pc:docMk/>
            <pc:sldMk cId="2022945610" sldId="430"/>
            <ac:spMk id="15" creationId="{00000000-0000-0000-0000-000000000000}"/>
          </ac:spMkLst>
        </pc:spChg>
      </pc:sldChg>
      <pc:sldChg chg="modNotes">
        <pc:chgData name="Kolb, Victoria" userId="S::victoria.kolb@peelregion.ca::bf385a69-b84a-4801-8fe2-e26f370d9e61" providerId="AD" clId="Web-{9C7081A5-D16B-BD5F-83D6-0501B9820842}" dt="2025-06-25T18:12:36.898" v="47"/>
        <pc:sldMkLst>
          <pc:docMk/>
          <pc:sldMk cId="2880946227" sldId="437"/>
        </pc:sldMkLst>
      </pc:sldChg>
      <pc:sldChg chg="modNotes">
        <pc:chgData name="Kolb, Victoria" userId="S::victoria.kolb@peelregion.ca::bf385a69-b84a-4801-8fe2-e26f370d9e61" providerId="AD" clId="Web-{9C7081A5-D16B-BD5F-83D6-0501B9820842}" dt="2025-06-25T18:09:50.942" v="37"/>
        <pc:sldMkLst>
          <pc:docMk/>
          <pc:sldMk cId="3899661754" sldId="447"/>
        </pc:sldMkLst>
      </pc:sldChg>
    </pc:docChg>
  </pc:docChgLst>
  <pc:docChgLst>
    <pc:chgData name="Kolb, Victoria" userId="S::victoria.kolb@peelregion.ca::bf385a69-b84a-4801-8fe2-e26f370d9e61" providerId="AD" clId="Web-{3AA6E791-68FE-7C2B-6049-0BE0A13F8EBC}"/>
    <pc:docChg chg="modSld">
      <pc:chgData name="Kolb, Victoria" userId="S::victoria.kolb@peelregion.ca::bf385a69-b84a-4801-8fe2-e26f370d9e61" providerId="AD" clId="Web-{3AA6E791-68FE-7C2B-6049-0BE0A13F8EBC}" dt="2025-06-23T19:23:28.279" v="9" actId="1076"/>
      <pc:docMkLst>
        <pc:docMk/>
      </pc:docMkLst>
      <pc:sldChg chg="delSp modSp delAnim">
        <pc:chgData name="Kolb, Victoria" userId="S::victoria.kolb@peelregion.ca::bf385a69-b84a-4801-8fe2-e26f370d9e61" providerId="AD" clId="Web-{3AA6E791-68FE-7C2B-6049-0BE0A13F8EBC}" dt="2025-06-23T19:23:28.279" v="9" actId="1076"/>
        <pc:sldMkLst>
          <pc:docMk/>
          <pc:sldMk cId="3414662113" sldId="474"/>
        </pc:sldMkLst>
        <pc:spChg chg="mod">
          <ac:chgData name="Kolb, Victoria" userId="S::victoria.kolb@peelregion.ca::bf385a69-b84a-4801-8fe2-e26f370d9e61" providerId="AD" clId="Web-{3AA6E791-68FE-7C2B-6049-0BE0A13F8EBC}" dt="2025-06-23T19:23:28.154" v="6" actId="1076"/>
          <ac:spMkLst>
            <pc:docMk/>
            <pc:sldMk cId="3414662113" sldId="474"/>
            <ac:spMk id="7" creationId="{7803B1E8-E7F1-4825-BB83-1475BDF4A498}"/>
          </ac:spMkLst>
        </pc:spChg>
        <pc:spChg chg="mod">
          <ac:chgData name="Kolb, Victoria" userId="S::victoria.kolb@peelregion.ca::bf385a69-b84a-4801-8fe2-e26f370d9e61" providerId="AD" clId="Web-{3AA6E791-68FE-7C2B-6049-0BE0A13F8EBC}" dt="2025-06-23T19:23:28.279" v="9" actId="1076"/>
          <ac:spMkLst>
            <pc:docMk/>
            <pc:sldMk cId="3414662113" sldId="474"/>
            <ac:spMk id="19" creationId="{0AF25876-B8AE-4556-A23A-634CEBB226FD}"/>
          </ac:spMkLst>
        </pc:spChg>
      </pc:sldChg>
    </pc:docChg>
  </pc:docChgLst>
  <pc:docChgLst>
    <pc:chgData name="Kolb, Victoria" userId="S::victoria.kolb@peelregion.ca::bf385a69-b84a-4801-8fe2-e26f370d9e61" providerId="AD" clId="Web-{AD7178DD-D001-EBE0-DA28-CB5E255FEC1A}"/>
    <pc:docChg chg="modSld">
      <pc:chgData name="Kolb, Victoria" userId="S::victoria.kolb@peelregion.ca::bf385a69-b84a-4801-8fe2-e26f370d9e61" providerId="AD" clId="Web-{AD7178DD-D001-EBE0-DA28-CB5E255FEC1A}" dt="2025-06-23T19:26:49.371" v="6"/>
      <pc:docMkLst>
        <pc:docMk/>
      </pc:docMkLst>
      <pc:sldChg chg="modSp modNotes">
        <pc:chgData name="Kolb, Victoria" userId="S::victoria.kolb@peelregion.ca::bf385a69-b84a-4801-8fe2-e26f370d9e61" providerId="AD" clId="Web-{AD7178DD-D001-EBE0-DA28-CB5E255FEC1A}" dt="2025-06-23T19:26:49.371" v="6"/>
        <pc:sldMkLst>
          <pc:docMk/>
          <pc:sldMk cId="3414662113" sldId="474"/>
        </pc:sldMkLst>
        <pc:spChg chg="mod">
          <ac:chgData name="Kolb, Victoria" userId="S::victoria.kolb@peelregion.ca::bf385a69-b84a-4801-8fe2-e26f370d9e61" providerId="AD" clId="Web-{AD7178DD-D001-EBE0-DA28-CB5E255FEC1A}" dt="2025-06-23T19:26:20.324" v="0" actId="1076"/>
          <ac:spMkLst>
            <pc:docMk/>
            <pc:sldMk cId="3414662113" sldId="474"/>
            <ac:spMk id="19" creationId="{0AF25876-B8AE-4556-A23A-634CEBB226F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8C7DAD-43E4-4DB2-9422-FD603E2BF870}" type="datetimeFigureOut">
              <a:rPr lang="en-CA" smtClean="0"/>
              <a:t>2025-07-08</a:t>
            </a:fld>
            <a:endParaRPr lang="en-CA"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69863A-92E3-41C0-BC2C-B542D3B1EE80}" type="slidenum">
              <a:rPr lang="en-CA" smtClean="0"/>
              <a:t>‹#›</a:t>
            </a:fld>
            <a:endParaRPr lang="en-CA" dirty="0"/>
          </a:p>
        </p:txBody>
      </p:sp>
    </p:spTree>
    <p:extLst>
      <p:ext uri="{BB962C8B-B14F-4D97-AF65-F5344CB8AC3E}">
        <p14:creationId xmlns:p14="http://schemas.microsoft.com/office/powerpoint/2010/main" val="1077477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peelregion.ca/enviroed"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XMr0JqGOX0A"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eelregion.vids.io/videos/ac9cd9b41d19e1c225/dews-water-adventur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youtube.com/watch?v=J9wY-qMrqZg"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peelregion.vids.io/videos/069cd6b81717e3c58f/dews-wastewater-adventure"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youtube.com/watch?v=4uxYZdnxuz8&amp;feature=youtu.b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r>
              <a:rPr lang="en-US" b="0" dirty="0"/>
              <a:t>In this lesson, students will learn about the importance of water conservation and how water and wastewater are treated in Peel</a:t>
            </a:r>
          </a:p>
          <a:p>
            <a:endParaRPr lang="en-US" b="0" dirty="0"/>
          </a:p>
          <a:p>
            <a:r>
              <a:rPr lang="en-US" b="0" dirty="0"/>
              <a:t>Handouts for this lesson</a:t>
            </a:r>
          </a:p>
          <a:p>
            <a:pPr marL="171450" indent="-171450">
              <a:buFont typeface="Arial" panose="020B0604020202020204" pitchFamily="34" charset="0"/>
              <a:buChar char="•"/>
            </a:pPr>
            <a:r>
              <a:rPr lang="en-US" b="0" dirty="0"/>
              <a:t>All About Treatment</a:t>
            </a:r>
          </a:p>
          <a:p>
            <a:pPr marL="171450" indent="-171450">
              <a:buFont typeface="Arial" panose="020B0604020202020204" pitchFamily="34" charset="0"/>
              <a:buChar char="•"/>
            </a:pPr>
            <a:r>
              <a:rPr lang="en-US" b="0" dirty="0"/>
              <a:t>Home Water Audit</a:t>
            </a:r>
          </a:p>
          <a:p>
            <a:pPr marL="171450" indent="-171450">
              <a:buFont typeface="Arial" panose="020B0604020202020204" pitchFamily="34" charset="0"/>
              <a:buChar char="•"/>
            </a:pPr>
            <a:r>
              <a:rPr lang="en-US" b="0" dirty="0"/>
              <a:t>School Water Audit</a:t>
            </a:r>
          </a:p>
          <a:p>
            <a:pPr marL="628650" lvl="1" indent="-171450">
              <a:buFont typeface="Arial" panose="020B0604020202020204" pitchFamily="34" charset="0"/>
              <a:buChar char="•"/>
            </a:pPr>
            <a:r>
              <a:rPr lang="en-US" b="0" dirty="0"/>
              <a:t>Optional audits to complete with class, please note, the audits will need more than 1 period to complete </a:t>
            </a:r>
          </a:p>
          <a:p>
            <a:endParaRPr lang="en-US" b="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49CD871-587C-4F42-BE49-1C04AB97EE5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53461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does anyone know what these are? Where can they be found? </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Answer</a:t>
            </a:r>
            <a:r>
              <a:rPr lang="en-CA" sz="1200" kern="1200" dirty="0">
                <a:solidFill>
                  <a:schemeClr val="tx1"/>
                </a:solidFill>
                <a:effectLst/>
                <a:latin typeface="+mn-lt"/>
                <a:ea typeface="+mn-ea"/>
                <a:cs typeface="+mn-cs"/>
              </a:rPr>
              <a:t>: on the streets, school property, parking lot</a:t>
            </a:r>
          </a:p>
          <a:p>
            <a:pPr marL="171450" lvl="0" indent="-171450">
              <a:buFont typeface="Arial" panose="020B0604020202020204" pitchFamily="34" charset="0"/>
              <a:buChar char="•"/>
            </a:pPr>
            <a:endParaRPr lang="en-CA" sz="1200" b="1"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what is the difference between these 2 sewers?</a:t>
            </a: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(CLICK-1) Answer: Sanitary </a:t>
            </a:r>
            <a:r>
              <a:rPr lang="en-US" b="1" dirty="0"/>
              <a:t>Sewers</a:t>
            </a:r>
            <a:r>
              <a:rPr lang="en-US" sz="1200" kern="1200" dirty="0">
                <a:solidFill>
                  <a:schemeClr val="tx1"/>
                </a:solidFill>
                <a:effectLst/>
                <a:latin typeface="+mn-lt"/>
                <a:ea typeface="+mn-ea"/>
                <a:cs typeface="+mn-cs"/>
              </a:rPr>
              <a:t>: access point for trained professionals to go down to access the pipes. These trained professionals can open these and if you were there when they opened it, all you would see would be pipes. If there is a blockage or a break in the pipes, they might open this up to fix it</a:t>
            </a:r>
            <a:endParaRPr lang="en-CA"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(CLICK-2) Storm </a:t>
            </a:r>
            <a:r>
              <a:rPr lang="en-US" b="1" dirty="0"/>
              <a:t>Drains</a:t>
            </a:r>
            <a:r>
              <a:rPr lang="en-US" sz="1200" kern="1200" dirty="0">
                <a:solidFill>
                  <a:schemeClr val="tx1"/>
                </a:solidFill>
                <a:effectLst/>
                <a:latin typeface="+mn-lt"/>
                <a:ea typeface="+mn-ea"/>
                <a:cs typeface="+mn-cs"/>
              </a:rPr>
              <a:t>: used for rain/snow collection so the streets don’t flood</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CA" sz="1200" b="1"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where do you think the water goes from the storm sewer? Does the water get treated?</a:t>
            </a: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Answer</a:t>
            </a:r>
            <a:r>
              <a:rPr lang="en-US" sz="1200" kern="1200" dirty="0">
                <a:solidFill>
                  <a:schemeClr val="tx1"/>
                </a:solidFill>
                <a:effectLst/>
                <a:latin typeface="+mn-lt"/>
                <a:ea typeface="+mn-ea"/>
                <a:cs typeface="+mn-cs"/>
              </a:rPr>
              <a:t>: No, the water goes untreated directly to a stream, creek and eventually to Lake Ontario </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CA" sz="1200" b="1"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US" sz="1200" kern="1200" dirty="0">
                <a:solidFill>
                  <a:schemeClr val="tx1"/>
                </a:solidFill>
                <a:effectLst/>
                <a:latin typeface="+mn-lt"/>
                <a:ea typeface="+mn-ea"/>
                <a:cs typeface="+mn-cs"/>
              </a:rPr>
              <a:t>: what do you think can be put down the storm </a:t>
            </a:r>
            <a:r>
              <a:rPr lang="en-US" dirty="0"/>
              <a:t>drain</a:t>
            </a:r>
            <a:r>
              <a:rPr lang="en-US" sz="1200" kern="1200" dirty="0">
                <a:solidFill>
                  <a:schemeClr val="tx1"/>
                </a:solidFill>
                <a:effectLst/>
                <a:latin typeface="+mn-lt"/>
                <a:ea typeface="+mn-ea"/>
                <a:cs typeface="+mn-cs"/>
              </a:rPr>
              <a:t>?</a:t>
            </a:r>
            <a:endParaRPr lang="en-CA"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Discuss the effects of the biodiversity of the Lake. (pollution, garbage, chemicals, soaps all going to the Lake without getting treated), what would the water quality be like?</a:t>
            </a:r>
            <a:endParaRPr lang="en-CA" sz="1200" kern="1200" dirty="0">
              <a:solidFill>
                <a:schemeClr val="tx1"/>
              </a:solidFill>
              <a:effectLst/>
              <a:latin typeface="+mn-lt"/>
              <a:ea typeface="+mn-ea"/>
              <a:cs typeface="+mn-cs"/>
            </a:endParaRPr>
          </a:p>
          <a:p>
            <a:pPr marL="1085850" lvl="2" indent="-171450">
              <a:buFont typeface="Arial" panose="020B0604020202020204" pitchFamily="34" charset="0"/>
              <a:buChar char="•"/>
            </a:pPr>
            <a:r>
              <a:rPr lang="en-US" sz="1200" kern="1200" dirty="0">
                <a:solidFill>
                  <a:schemeClr val="tx1"/>
                </a:solidFill>
                <a:effectLst/>
                <a:latin typeface="+mn-lt"/>
                <a:ea typeface="+mn-ea"/>
                <a:cs typeface="+mn-cs"/>
              </a:rPr>
              <a:t>It is against the law to put anything down a storm </a:t>
            </a:r>
            <a:r>
              <a:rPr lang="en-US" dirty="0"/>
              <a:t>drain </a:t>
            </a:r>
            <a:r>
              <a:rPr lang="en-US" sz="1200" kern="1200" dirty="0">
                <a:solidFill>
                  <a:schemeClr val="tx1"/>
                </a:solidFill>
                <a:effectLst/>
                <a:latin typeface="+mn-lt"/>
                <a:ea typeface="+mn-ea"/>
                <a:cs typeface="+mn-cs"/>
              </a:rPr>
              <a:t>other than rainwater or snow, because it can be harmful to the aquatic life in the Lake. Therefore, it is important to not pour any motor oil, paint, or any other fluids that could potentially harm the aquatic life and pollute the water we depend on for so many things</a:t>
            </a:r>
            <a:endParaRPr lang="en-CA" sz="1200" kern="1200" dirty="0">
              <a:solidFill>
                <a:schemeClr val="tx1"/>
              </a:solidFill>
              <a:effectLst/>
              <a:latin typeface="+mn-lt"/>
              <a:ea typeface="+mn-ea"/>
              <a:cs typeface="+mn-cs"/>
            </a:endParaRPr>
          </a:p>
          <a:p>
            <a:pPr marL="0" indent="0">
              <a:buFont typeface="Arial" panose="020B0604020202020204" pitchFamily="34" charset="0"/>
              <a:buNone/>
            </a:pPr>
            <a:r>
              <a:rPr lang="en-CA"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We need to protect the water we have, as you will notice in the last exercise of this lesson how much water we actually use</a:t>
            </a:r>
          </a:p>
          <a:p>
            <a:pPr marL="171450" indent="-171450">
              <a:buFont typeface="Arial" panose="020B0604020202020204" pitchFamily="34" charset="0"/>
              <a:buChar char="•"/>
            </a:pPr>
            <a:endParaRPr lang="en-US" baseline="0" dirty="0"/>
          </a:p>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8220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t>Watch this quick video on Reading your meter </a:t>
            </a:r>
          </a:p>
          <a:p>
            <a:pPr lvl="0"/>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Optional for students to complete a home water audit or a school water audit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Refer to ‘Home Water Audit’ worksheet or</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Refer to ‘School Water Audit’ worksheet</a:t>
            </a:r>
          </a:p>
          <a:p>
            <a:pPr marL="457200" lvl="1" indent="0">
              <a:buFont typeface="Arial" panose="020B0604020202020204" pitchFamily="34" charset="0"/>
              <a:buNone/>
            </a:pP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Students will track how much water their entire family uses for 1 week or</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Students will track how much water their entire school uses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If students complete the ‘Home Water Audit’ have them share their results with the class</a:t>
            </a:r>
          </a:p>
          <a:p>
            <a:pPr marL="1085850" lvl="2" indent="-171450">
              <a:buFont typeface="Arial" panose="020B0604020202020204" pitchFamily="34" charset="0"/>
              <a:buChar char="•"/>
            </a:pPr>
            <a:r>
              <a:rPr lang="en-CA" sz="1200" kern="1200" dirty="0">
                <a:solidFill>
                  <a:schemeClr val="tx1"/>
                </a:solidFill>
                <a:effectLst/>
                <a:latin typeface="+mn-lt"/>
                <a:ea typeface="+mn-ea"/>
                <a:cs typeface="+mn-cs"/>
              </a:rPr>
              <a:t>Have them calculate the averages of similar family sizes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If students complete the ‘School Water Audit’ have them share the results with the entire school community (school announcements, or school newsletter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b="0" dirty="0"/>
          </a:p>
          <a:p>
            <a:endParaRPr lang="en-CA" b="0" dirty="0"/>
          </a:p>
        </p:txBody>
      </p:sp>
      <p:sp>
        <p:nvSpPr>
          <p:cNvPr id="4" name="Slide Number Placeholder 3"/>
          <p:cNvSpPr>
            <a:spLocks noGrp="1"/>
          </p:cNvSpPr>
          <p:nvPr>
            <p:ph type="sldNum" sz="quarter" idx="5"/>
          </p:nvPr>
        </p:nvSpPr>
        <p:spPr/>
        <p:txBody>
          <a:bodyPr/>
          <a:lstStyle/>
          <a:p>
            <a:fld id="{FE69863A-92E3-41C0-BC2C-B542D3B1EE80}" type="slidenum">
              <a:rPr lang="en-CA" smtClean="0"/>
              <a:t>11</a:t>
            </a:fld>
            <a:endParaRPr lang="en-CA" dirty="0"/>
          </a:p>
        </p:txBody>
      </p:sp>
    </p:spTree>
    <p:extLst>
      <p:ext uri="{BB962C8B-B14F-4D97-AF65-F5344CB8AC3E}">
        <p14:creationId xmlns:p14="http://schemas.microsoft.com/office/powerpoint/2010/main" val="3092281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indent="-171450">
              <a:buFont typeface="Arial" panose="020B0604020202020204" pitchFamily="34" charset="0"/>
              <a:buChar char="•"/>
            </a:pPr>
            <a:r>
              <a:rPr lang="en-US" b="0" dirty="0"/>
              <a:t>For more information on water education, please visit our new website:</a:t>
            </a:r>
            <a:r>
              <a:rPr lang="en-US" dirty="0"/>
              <a:t> </a:t>
            </a:r>
            <a:r>
              <a:rPr lang="en-US" dirty="0">
                <a:hlinkClick r:id="rId3"/>
              </a:rPr>
              <a:t>http://www.peelregion.ca/enviroed</a:t>
            </a:r>
            <a:endParaRPr lang="en-US" b="0"/>
          </a:p>
          <a:p>
            <a:pPr marL="171450" indent="-171450">
              <a:buFont typeface="Arial" panose="020B0604020202020204" pitchFamily="34" charset="0"/>
              <a:buChar char="•"/>
            </a:pPr>
            <a:endParaRPr lang="en-US" b="0" dirty="0">
              <a:ea typeface="Calibri"/>
              <a:cs typeface="Calibri"/>
            </a:endParaRPr>
          </a:p>
          <a:p>
            <a:pPr marL="171450" indent="-171450">
              <a:buFont typeface="Arial" panose="020B0604020202020204" pitchFamily="34" charset="0"/>
              <a:buChar char="•"/>
            </a:pPr>
            <a:endParaRPr lang="en-US" b="0" dirty="0">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51634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sz="1200" b="1" i="0" u="none" kern="1200" dirty="0">
                <a:solidFill>
                  <a:schemeClr val="tx1"/>
                </a:solidFill>
                <a:effectLst/>
                <a:latin typeface="+mn-lt"/>
                <a:ea typeface="+mn-ea"/>
                <a:cs typeface="+mn-cs"/>
              </a:rPr>
              <a:t>Teacher Note:</a:t>
            </a:r>
            <a:endParaRPr lang="en-CA"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CA" sz="1200" b="1" kern="1200" dirty="0">
                <a:solidFill>
                  <a:schemeClr val="tx1"/>
                </a:solidFill>
                <a:effectLst/>
                <a:latin typeface="+mn-lt"/>
                <a:ea typeface="+mn-ea"/>
                <a:cs typeface="+mn-cs"/>
              </a:rPr>
              <a:t>(Click-1) </a:t>
            </a:r>
            <a:r>
              <a:rPr lang="en-CA" sz="1200" kern="1200" dirty="0">
                <a:solidFill>
                  <a:schemeClr val="tx1"/>
                </a:solidFill>
                <a:effectLst/>
                <a:latin typeface="+mn-lt"/>
                <a:ea typeface="+mn-ea"/>
                <a:cs typeface="+mn-cs"/>
              </a:rPr>
              <a:t>Ask students – what city or town do they live in?</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Let students know the city or town they mentioned is part of a larger area that is called the Region of Peel</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(Click-2) </a:t>
            </a:r>
            <a:r>
              <a:rPr lang="en-CA" sz="1200" kern="1200" dirty="0">
                <a:solidFill>
                  <a:schemeClr val="tx1"/>
                </a:solidFill>
                <a:effectLst/>
                <a:latin typeface="+mn-lt"/>
                <a:ea typeface="+mn-ea"/>
                <a:cs typeface="+mn-cs"/>
              </a:rPr>
              <a:t>The Region of Peel includes the Town of Caledon and 2 cities – City of Brampton and City of Mississauga </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(Click-3) </a:t>
            </a:r>
            <a:r>
              <a:rPr lang="en-CA" sz="1200" kern="1200" dirty="0">
                <a:solidFill>
                  <a:schemeClr val="tx1"/>
                </a:solidFill>
                <a:effectLst/>
                <a:latin typeface="+mn-lt"/>
                <a:ea typeface="+mn-ea"/>
                <a:cs typeface="+mn-cs"/>
              </a:rPr>
              <a:t>Peel has a population of 1.51 million people</a:t>
            </a:r>
          </a:p>
          <a:p>
            <a:pPr marL="171450" indent="-171450">
              <a:buFont typeface="Arial" panose="020B0604020202020204" pitchFamily="34" charset="0"/>
              <a:buChar char="•"/>
            </a:pPr>
            <a:r>
              <a:rPr lang="en-CA" sz="1200" b="0" kern="1200" dirty="0">
                <a:solidFill>
                  <a:schemeClr val="tx1"/>
                </a:solidFill>
                <a:effectLst/>
                <a:latin typeface="+mn-lt"/>
                <a:ea typeface="+mn-ea"/>
                <a:cs typeface="+mn-cs"/>
              </a:rPr>
              <a:t>The Region of Peel provides services to residents. Can anyone share what services the Region of Peel may provide in our communities?</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Recycling and Waste collection and disposal;</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Maintenance of regional roads, including snowploughing in the winter and paving in the summer;</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Operation of child care centres and homes for the aged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Ambulance services</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Peel Regional Police services</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Peel Region also provides you with clean, safe drinking water and wastewater treatment</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Region of Peel has </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(Click-4) </a:t>
            </a:r>
            <a:r>
              <a:rPr lang="en-CA" sz="1200" kern="1200" dirty="0">
                <a:solidFill>
                  <a:schemeClr val="tx1"/>
                </a:solidFill>
                <a:effectLst/>
                <a:latin typeface="+mn-lt"/>
                <a:ea typeface="+mn-ea"/>
                <a:cs typeface="+mn-cs"/>
              </a:rPr>
              <a:t>2 water treatment plants in Mississauga, </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(Click-5) </a:t>
            </a:r>
            <a:r>
              <a:rPr lang="en-CA" sz="1200" kern="1200" dirty="0">
                <a:solidFill>
                  <a:schemeClr val="tx1"/>
                </a:solidFill>
                <a:effectLst/>
                <a:latin typeface="+mn-lt"/>
                <a:ea typeface="+mn-ea"/>
                <a:cs typeface="+mn-cs"/>
              </a:rPr>
              <a:t>2 </a:t>
            </a:r>
            <a:r>
              <a:rPr lang="en-CA" dirty="0"/>
              <a:t>Water Resource Recovery Facilities located along Lake Ontario</a:t>
            </a:r>
            <a:r>
              <a:rPr lang="en-CA" sz="1200" kern="1200" dirty="0">
                <a:solidFill>
                  <a:schemeClr val="tx1"/>
                </a:solidFill>
                <a:effectLst/>
                <a:latin typeface="+mn-lt"/>
                <a:ea typeface="+mn-ea"/>
                <a:cs typeface="+mn-cs"/>
              </a:rPr>
              <a:t>, and </a:t>
            </a:r>
            <a:endParaRPr lang="en-CA" sz="12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(Click-6) </a:t>
            </a:r>
            <a:r>
              <a:rPr lang="en-CA" sz="1200" kern="1200" dirty="0">
                <a:solidFill>
                  <a:schemeClr val="tx1"/>
                </a:solidFill>
                <a:effectLst/>
                <a:latin typeface="+mn-lt"/>
                <a:ea typeface="+mn-ea"/>
                <a:cs typeface="+mn-cs"/>
              </a:rPr>
              <a:t>15 municipal wells that treat water that we use daily</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Most of these plants are located in Mississauga, close to Lake Ontario as it allows the Region to treat and clean water faster and more efficiently</a:t>
            </a:r>
          </a:p>
          <a:p>
            <a:pPr marL="171450" indent="-171450">
              <a:buFont typeface="Arial" panose="020B0604020202020204" pitchFamily="34" charset="0"/>
              <a:buChar char="•"/>
            </a:pPr>
            <a:r>
              <a:rPr lang="en-CA" sz="1200" kern="1200" dirty="0">
                <a:solidFill>
                  <a:schemeClr val="tx1"/>
                </a:solidFill>
                <a:effectLst/>
                <a:latin typeface="+mn-lt"/>
                <a:ea typeface="+mn-ea"/>
                <a:cs typeface="+mn-cs"/>
              </a:rPr>
              <a:t>This short video coming up next, will look at how the Region of Peel invests in water. Listen for some interesting facts on water to share as a class after watching the video</a:t>
            </a:r>
            <a:endParaRPr lang="en-CA" sz="1400" b="0" kern="1200" dirty="0">
              <a:solidFill>
                <a:schemeClr val="tx1"/>
              </a:solidFill>
              <a:effectLst/>
              <a:latin typeface="+mn-lt"/>
              <a:ea typeface="+mn-ea"/>
              <a:cs typeface="+mn-cs"/>
            </a:endParaRPr>
          </a:p>
          <a:p>
            <a:endParaRPr lang="en-CA" sz="1200" b="0" kern="1200" dirty="0">
              <a:solidFill>
                <a:schemeClr val="tx1"/>
              </a:solidFill>
              <a:effectLst/>
              <a:latin typeface="+mn-lt"/>
              <a:ea typeface="+mn-ea"/>
              <a:cs typeface="+mn-cs"/>
            </a:endParaRPr>
          </a:p>
          <a:p>
            <a:pPr marL="0" indent="0">
              <a:buFont typeface="Arial" panose="020B0604020202020204" pitchFamily="34" charset="0"/>
              <a:buNone/>
            </a:pPr>
            <a:endParaRPr lang="en-CA" sz="1200" b="0" kern="1200" dirty="0">
              <a:solidFill>
                <a:schemeClr val="tx1"/>
              </a:solidFill>
              <a:effectLst/>
              <a:latin typeface="+mn-lt"/>
              <a:ea typeface="+mn-ea"/>
              <a:cs typeface="+mn-cs"/>
            </a:endParaRPr>
          </a:p>
          <a:p>
            <a:pPr marL="0" indent="0">
              <a:buFont typeface="Arial" panose="020B0604020202020204" pitchFamily="34" charset="0"/>
              <a:buNone/>
            </a:pPr>
            <a:endParaRPr lang="en-CA" sz="1200" b="0" kern="1200" dirty="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4FB0FC-F226-43B6-BE01-C176496BA801}"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597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indent="-171450">
              <a:buFont typeface="Arial" panose="020B0604020202020204" pitchFamily="34" charset="0"/>
              <a:buChar char="•"/>
            </a:pPr>
            <a:r>
              <a:rPr lang="en-US" b="0" dirty="0"/>
              <a:t>Watch video: ‘Investing in our Water’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u="sng" kern="1200" dirty="0">
                <a:solidFill>
                  <a:schemeClr val="tx1"/>
                </a:solidFill>
                <a:effectLst/>
                <a:latin typeface="+mn-lt"/>
                <a:ea typeface="+mn-ea"/>
                <a:cs typeface="+mn-cs"/>
                <a:hlinkClick r:id="rId3"/>
              </a:rPr>
              <a:t>https://www.youtube.com/watch?v=XMr0JqGOX0A</a:t>
            </a:r>
            <a:endParaRPr lang="en-CA" sz="1200" u="sng"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u="none" kern="1200" dirty="0">
                <a:solidFill>
                  <a:schemeClr val="tx1"/>
                </a:solidFill>
                <a:effectLst/>
                <a:latin typeface="+mn-lt"/>
                <a:ea typeface="+mn-ea"/>
                <a:cs typeface="+mn-cs"/>
              </a:rPr>
              <a:t>To play video</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u="none" kern="1200" dirty="0">
                <a:solidFill>
                  <a:schemeClr val="tx1"/>
                </a:solidFill>
                <a:effectLst/>
                <a:latin typeface="+mn-lt"/>
                <a:ea typeface="+mn-ea"/>
                <a:cs typeface="+mn-cs"/>
              </a:rPr>
              <a:t>Press the Play button </a:t>
            </a:r>
          </a:p>
          <a:p>
            <a:r>
              <a:rPr lang="en-CA" sz="1200" kern="1200" dirty="0">
                <a:solidFill>
                  <a:schemeClr val="tx1"/>
                </a:solidFill>
                <a:effectLst/>
                <a:latin typeface="+mn-lt"/>
                <a:ea typeface="+mn-ea"/>
                <a:cs typeface="+mn-cs"/>
              </a:rPr>
              <a:t> </a:t>
            </a:r>
            <a:endParaRPr lang="en-US" b="0" dirty="0"/>
          </a:p>
          <a:p>
            <a:r>
              <a:rPr lang="en-CA" sz="1200" b="1" kern="1200" dirty="0">
                <a:solidFill>
                  <a:schemeClr val="tx1"/>
                </a:solidFill>
                <a:effectLst/>
                <a:latin typeface="+mn-lt"/>
                <a:ea typeface="+mn-ea"/>
                <a:cs typeface="+mn-cs"/>
              </a:rPr>
              <a:t>Did you know?</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Did you know that the Region of Peel has over 200 staff who treat and maintain our water to make sure every time you turn on the tap, the water is fresh and healthy to drink? </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And every time you flush your toilets, or take a bath, staff also work to make sure that dirty water gets cleaned before putting it back to the lake</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They work to make sure all our water gets treated for everyone, 1.51 million people living and working in Peel</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Every day the Region of Peel treats 570 million litres of water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That’s enough to fill 228 Olympic sized swimming pools </a:t>
            </a:r>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4196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CA" sz="1200" b="1" kern="1200" dirty="0">
                <a:solidFill>
                  <a:schemeClr val="tx1"/>
                </a:solidFill>
                <a:effectLst/>
                <a:latin typeface="+mn-lt"/>
                <a:ea typeface="+mn-ea"/>
                <a:cs typeface="+mn-cs"/>
              </a:rPr>
              <a:t>Teacher Note:</a:t>
            </a:r>
          </a:p>
          <a:p>
            <a:pPr marL="0" lvl="0" indent="0">
              <a:buFont typeface="Arial" panose="020B0604020202020204" pitchFamily="34" charset="0"/>
              <a:buNone/>
            </a:pPr>
            <a:r>
              <a:rPr lang="en-CA" sz="1200" kern="1200" dirty="0">
                <a:solidFill>
                  <a:schemeClr val="tx1"/>
                </a:solidFill>
                <a:effectLst/>
                <a:latin typeface="+mn-lt"/>
                <a:ea typeface="+mn-ea"/>
                <a:cs typeface="+mn-cs"/>
              </a:rPr>
              <a:t>Review the water cycle with students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Where do we in the Region of Peel get our water from?</a:t>
            </a:r>
          </a:p>
          <a:p>
            <a:pPr marL="1085850" lvl="2" indent="-171450">
              <a:buFont typeface="Arial" panose="020B0604020202020204" pitchFamily="34" charset="0"/>
              <a:buChar char="•"/>
            </a:pPr>
            <a:r>
              <a:rPr lang="en-CA" sz="1200" kern="1200" dirty="0">
                <a:solidFill>
                  <a:schemeClr val="tx1"/>
                </a:solidFill>
                <a:effectLst/>
                <a:latin typeface="+mn-lt"/>
                <a:ea typeface="+mn-ea"/>
                <a:cs typeface="+mn-cs"/>
              </a:rPr>
              <a:t>Brampton, Mississauga and Bolton get water from the Lake. Other people who live in Caledon get water from wells, either on their own property, or municipal wells that are owned by the Region</a:t>
            </a:r>
          </a:p>
          <a:p>
            <a:pPr marL="1085850" lvl="2" indent="-171450">
              <a:buFont typeface="Arial" panose="020B0604020202020204" pitchFamily="34" charset="0"/>
              <a:buChar char="•"/>
            </a:pPr>
            <a:r>
              <a:rPr lang="en-CA" sz="1200" kern="1200" dirty="0">
                <a:solidFill>
                  <a:schemeClr val="tx1"/>
                </a:solidFill>
                <a:effectLst/>
                <a:latin typeface="+mn-lt"/>
                <a:ea typeface="+mn-ea"/>
                <a:cs typeface="+mn-cs"/>
              </a:rPr>
              <a:t>Water from Lake Ontario is fresh, which means that the water is not salty like the water in oceans and seas</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The water cycle is a continuous circulation of water from rivers, lakes and oceans into the atmosphere onto the land and back</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(Click-1) Sun:</a:t>
            </a:r>
            <a:r>
              <a:rPr lang="en-CA" sz="1200" kern="1200" dirty="0">
                <a:solidFill>
                  <a:schemeClr val="tx1"/>
                </a:solidFill>
                <a:effectLst/>
                <a:latin typeface="+mn-lt"/>
                <a:ea typeface="+mn-ea"/>
                <a:cs typeface="+mn-cs"/>
              </a:rPr>
              <a:t> the source of energy that drives the whole cycle</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(Click-2) Lake Ontario</a:t>
            </a:r>
            <a:r>
              <a:rPr lang="en-CA" sz="1200" kern="1200">
                <a:solidFill>
                  <a:schemeClr val="tx1"/>
                </a:solidFill>
                <a:effectLst/>
                <a:latin typeface="+mn-lt"/>
                <a:ea typeface="+mn-ea"/>
                <a:cs typeface="+mn-cs"/>
              </a:rPr>
              <a:t>: this is our water source</a:t>
            </a:r>
            <a:endParaRPr lang="en-CA" sz="1200" kern="1200">
              <a:solidFill>
                <a:schemeClr val="tx1"/>
              </a:solidFill>
              <a:effectLst/>
              <a:latin typeface="+mn-lt"/>
              <a:ea typeface="Calibri"/>
              <a:cs typeface="Calibri"/>
            </a:endParaRP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a:t>
            </a:r>
            <a:r>
              <a:rPr lang="en-CA" b="1" dirty="0"/>
              <a:t>Click-3</a:t>
            </a:r>
            <a:r>
              <a:rPr lang="en-CA" sz="1200" b="1" kern="1200" dirty="0">
                <a:solidFill>
                  <a:schemeClr val="tx1"/>
                </a:solidFill>
                <a:effectLst/>
                <a:latin typeface="+mn-lt"/>
                <a:ea typeface="+mn-ea"/>
                <a:cs typeface="+mn-cs"/>
              </a:rPr>
              <a:t>) Evaporation:</a:t>
            </a:r>
            <a:r>
              <a:rPr lang="en-CA" sz="1200" kern="1200" dirty="0">
                <a:solidFill>
                  <a:schemeClr val="tx1"/>
                </a:solidFill>
                <a:effectLst/>
                <a:latin typeface="+mn-lt"/>
                <a:ea typeface="+mn-ea"/>
                <a:cs typeface="+mn-cs"/>
              </a:rPr>
              <a:t> the sun heats up the water in lakes, rivers and oceans and turns it onto vapour</a:t>
            </a:r>
          </a:p>
          <a:p>
            <a:pPr marL="628650" lvl="1" indent="-171450">
              <a:buFont typeface="Arial" panose="020B0604020202020204" pitchFamily="34" charset="0"/>
              <a:buChar char="•"/>
            </a:pPr>
            <a:r>
              <a:rPr lang="en-CA" sz="1200" b="1" kern="1200">
                <a:solidFill>
                  <a:schemeClr val="tx1"/>
                </a:solidFill>
                <a:effectLst/>
                <a:latin typeface="+mn-lt"/>
                <a:ea typeface="+mn-ea"/>
                <a:cs typeface="+mn-cs"/>
              </a:rPr>
              <a:t>(</a:t>
            </a:r>
            <a:r>
              <a:rPr lang="en-CA" b="1"/>
              <a:t>Click-4</a:t>
            </a:r>
            <a:r>
              <a:rPr lang="en-CA" sz="1200" b="1" kern="1200">
                <a:solidFill>
                  <a:schemeClr val="tx1"/>
                </a:solidFill>
                <a:effectLst/>
                <a:latin typeface="+mn-lt"/>
                <a:ea typeface="+mn-ea"/>
                <a:cs typeface="+mn-cs"/>
              </a:rPr>
              <a:t>) Condensation:</a:t>
            </a:r>
            <a:r>
              <a:rPr lang="en-CA" sz="1200" kern="1200" dirty="0">
                <a:solidFill>
                  <a:schemeClr val="tx1"/>
                </a:solidFill>
                <a:effectLst/>
                <a:latin typeface="+mn-lt"/>
                <a:ea typeface="+mn-ea"/>
                <a:cs typeface="+mn-cs"/>
              </a:rPr>
              <a:t> water vapour in the air gets cold and changes back into liquid form</a:t>
            </a:r>
          </a:p>
          <a:p>
            <a:pPr marL="628650" lvl="1" indent="-171450">
              <a:buFont typeface="Arial" panose="020B0604020202020204" pitchFamily="34" charset="0"/>
              <a:buChar char="•"/>
            </a:pPr>
            <a:r>
              <a:rPr lang="en-CA" sz="1200" b="1" kern="1200">
                <a:solidFill>
                  <a:schemeClr val="tx1"/>
                </a:solidFill>
                <a:effectLst/>
                <a:latin typeface="+mn-lt"/>
                <a:ea typeface="+mn-ea"/>
                <a:cs typeface="+mn-cs"/>
              </a:rPr>
              <a:t>(</a:t>
            </a:r>
            <a:r>
              <a:rPr lang="en-CA" b="1"/>
              <a:t>Click-5</a:t>
            </a:r>
            <a:r>
              <a:rPr lang="en-CA" sz="1200" b="1" kern="1200">
                <a:solidFill>
                  <a:schemeClr val="tx1"/>
                </a:solidFill>
                <a:effectLst/>
                <a:latin typeface="+mn-lt"/>
                <a:ea typeface="+mn-ea"/>
                <a:cs typeface="+mn-cs"/>
              </a:rPr>
              <a:t>) Precipitation: </a:t>
            </a:r>
            <a:r>
              <a:rPr lang="en-CA" sz="1200" kern="1200" dirty="0">
                <a:solidFill>
                  <a:schemeClr val="tx1"/>
                </a:solidFill>
                <a:effectLst/>
                <a:latin typeface="+mn-lt"/>
                <a:ea typeface="+mn-ea"/>
                <a:cs typeface="+mn-cs"/>
              </a:rPr>
              <a:t>the clouds get heavy and water falls back to the earth in the form of rain, hail, sleet or snow</a:t>
            </a:r>
          </a:p>
          <a:p>
            <a:pPr marL="628650" lvl="1" indent="-171450">
              <a:buFont typeface="Arial" panose="020B0604020202020204" pitchFamily="34" charset="0"/>
              <a:buChar char="•"/>
            </a:pPr>
            <a:r>
              <a:rPr lang="en-CA" sz="1200" b="1" kern="1200">
                <a:solidFill>
                  <a:schemeClr val="tx1"/>
                </a:solidFill>
                <a:effectLst/>
                <a:latin typeface="+mn-lt"/>
                <a:ea typeface="+mn-ea"/>
                <a:cs typeface="+mn-cs"/>
              </a:rPr>
              <a:t>(</a:t>
            </a:r>
            <a:r>
              <a:rPr lang="en-CA" b="1"/>
              <a:t>Click-6</a:t>
            </a:r>
            <a:r>
              <a:rPr lang="en-CA" sz="1200" b="1" kern="1200">
                <a:solidFill>
                  <a:schemeClr val="tx1"/>
                </a:solidFill>
                <a:effectLst/>
                <a:latin typeface="+mn-lt"/>
                <a:ea typeface="+mn-ea"/>
                <a:cs typeface="+mn-cs"/>
              </a:rPr>
              <a:t>) Runoff: </a:t>
            </a:r>
            <a:r>
              <a:rPr lang="en-CA" sz="1200" b="0" kern="1200" dirty="0">
                <a:solidFill>
                  <a:schemeClr val="tx1"/>
                </a:solidFill>
                <a:effectLst/>
                <a:latin typeface="+mn-lt"/>
                <a:ea typeface="+mn-ea"/>
                <a:cs typeface="+mn-cs"/>
              </a:rPr>
              <a:t>moves water across land and makes its way to the nearest body of water such as a lake </a:t>
            </a:r>
          </a:p>
          <a:p>
            <a:pPr marL="628650" lvl="1" indent="-171450">
              <a:buFont typeface="Arial" panose="020B0604020202020204" pitchFamily="34" charset="0"/>
              <a:buChar char="•"/>
            </a:pPr>
            <a:r>
              <a:rPr lang="en-CA" sz="1200" b="0" kern="1200" dirty="0">
                <a:solidFill>
                  <a:schemeClr val="tx1"/>
                </a:solidFill>
                <a:effectLst/>
                <a:latin typeface="+mn-lt"/>
                <a:ea typeface="+mn-ea"/>
                <a:cs typeface="+mn-cs"/>
              </a:rPr>
              <a:t>This process is called the natural water cycle. But humans also change the path of water </a:t>
            </a:r>
            <a:r>
              <a:rPr lang="en-CA" sz="1200" kern="1200" dirty="0">
                <a:solidFill>
                  <a:schemeClr val="tx1"/>
                </a:solidFill>
                <a:effectLst/>
                <a:latin typeface="+mn-lt"/>
                <a:ea typeface="+mn-ea"/>
                <a:cs typeface="+mn-cs"/>
              </a:rPr>
              <a:t>	</a:t>
            </a:r>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59449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endParaRPr lang="en-US" dirty="0">
              <a:solidFill>
                <a:srgbClr val="444444"/>
              </a:solidFill>
            </a:endParaRPr>
          </a:p>
          <a:p>
            <a:pPr marL="171450" indent="-171450">
              <a:buFont typeface="Arial,Sans-Serif"/>
              <a:buChar char="•"/>
            </a:pPr>
            <a:r>
              <a:rPr lang="en-US" b="1"/>
              <a:t>(Click-1) Ask: </a:t>
            </a:r>
            <a:r>
              <a:rPr lang="en-US"/>
              <a:t>Has anyone ever heard about the human water cycle? What could this be all about?</a:t>
            </a:r>
            <a:endParaRPr lang="en-US" dirty="0">
              <a:solidFill>
                <a:srgbClr val="444444"/>
              </a:solidFill>
            </a:endParaRPr>
          </a:p>
          <a:p>
            <a:pPr marL="628650" lvl="1" indent="-171450">
              <a:buFont typeface="Arial,Sans-Serif"/>
              <a:buChar char="•"/>
            </a:pPr>
            <a:r>
              <a:rPr lang="en-US"/>
              <a:t>Have students share their thoughts</a:t>
            </a:r>
            <a:endParaRPr lang="en-US" dirty="0">
              <a:solidFill>
                <a:srgbClr val="444444"/>
              </a:solidFill>
            </a:endParaRPr>
          </a:p>
          <a:p>
            <a:pPr lvl="1"/>
            <a:endParaRPr lang="en-US" dirty="0">
              <a:solidFill>
                <a:srgbClr val="444444"/>
              </a:solidFill>
            </a:endParaRPr>
          </a:p>
          <a:p>
            <a:pPr marL="171450" indent="-171450">
              <a:buFont typeface="Arial,Sans-Serif"/>
              <a:buChar char="•"/>
            </a:pPr>
            <a:r>
              <a:rPr lang="en-CA" b="1"/>
              <a:t>(Click-2) Ask: </a:t>
            </a:r>
            <a:r>
              <a:rPr lang="en-CA"/>
              <a:t>Who remembers where our tap water comes from? (Answer: Lake Ontario)</a:t>
            </a:r>
            <a:endParaRPr lang="en-CA" dirty="0">
              <a:solidFill>
                <a:srgbClr val="444444"/>
              </a:solidFill>
            </a:endParaRPr>
          </a:p>
          <a:p>
            <a:pPr marL="171450" indent="-171450">
              <a:buFont typeface="Arial,Sans-Serif"/>
              <a:buChar char="•"/>
            </a:pPr>
            <a:r>
              <a:rPr lang="en-CA" b="1"/>
              <a:t>Ask: </a:t>
            </a:r>
            <a:r>
              <a:rPr lang="en-CA"/>
              <a:t>if I was thirsty, should I take a cup of water directly from the lake and drink it? (Answer: no)</a:t>
            </a:r>
            <a:endParaRPr lang="en-CA" dirty="0">
              <a:solidFill>
                <a:srgbClr val="444444"/>
              </a:solidFill>
            </a:endParaRPr>
          </a:p>
          <a:p>
            <a:pPr marL="171450" indent="-171450">
              <a:buFont typeface="Arial,Sans-Serif"/>
              <a:buChar char="•"/>
            </a:pPr>
            <a:r>
              <a:rPr lang="en-CA" b="1" dirty="0"/>
              <a:t>Ask:</a:t>
            </a:r>
            <a:r>
              <a:rPr lang="en-CA" dirty="0"/>
              <a:t> Why not?</a:t>
            </a:r>
            <a:endParaRPr lang="en-CA" dirty="0">
              <a:solidFill>
                <a:srgbClr val="444444"/>
              </a:solidFill>
            </a:endParaRPr>
          </a:p>
          <a:p>
            <a:pPr marL="628650" lvl="1" indent="-171450">
              <a:buFont typeface="Arial,Sans-Serif"/>
              <a:buChar char="•"/>
            </a:pPr>
            <a:r>
              <a:rPr lang="en-CA" dirty="0"/>
              <a:t>Have students share their responses (i.e. water is dirty, not treated, has pet waste, trash in the water, bacteria and germs)</a:t>
            </a:r>
            <a:endParaRPr lang="en-CA" dirty="0">
              <a:solidFill>
                <a:srgbClr val="444444"/>
              </a:solidFill>
            </a:endParaRPr>
          </a:p>
          <a:p>
            <a:pPr marL="628650" lvl="1" indent="-171450">
              <a:buFont typeface="Arial,Sans-Serif"/>
              <a:buChar char="•"/>
            </a:pPr>
            <a:r>
              <a:rPr lang="en-CA" dirty="0"/>
              <a:t>That’s right! The water in Lake Ontario might have bacteria, viruses, and germs in it. All those things could make us very sick if not treated. </a:t>
            </a:r>
            <a:r>
              <a:rPr lang="en-CA" b="1" dirty="0"/>
              <a:t>(Click-3)</a:t>
            </a:r>
            <a:r>
              <a:rPr lang="en-CA" dirty="0"/>
              <a:t> So, the water goes to the wastewater treatment plant to get cleaned</a:t>
            </a:r>
            <a:endParaRPr lang="en-CA" dirty="0">
              <a:solidFill>
                <a:srgbClr val="444444"/>
              </a:solidFill>
            </a:endParaRPr>
          </a:p>
          <a:p>
            <a:pPr lvl="1"/>
            <a:endParaRPr lang="en-CA" dirty="0">
              <a:solidFill>
                <a:srgbClr val="444444"/>
              </a:solidFill>
            </a:endParaRPr>
          </a:p>
          <a:p>
            <a:pPr marL="171450" indent="-171450">
              <a:buFont typeface="Arial,Sans-Serif"/>
              <a:buChar char="•"/>
            </a:pPr>
            <a:r>
              <a:rPr lang="en-CA" b="1" dirty="0"/>
              <a:t>(Click-4) </a:t>
            </a:r>
            <a:r>
              <a:rPr lang="en-CA" dirty="0"/>
              <a:t>Once the water is cleaned, it is ready to be used in our homes and school.</a:t>
            </a:r>
            <a:endParaRPr lang="en-CA" dirty="0">
              <a:solidFill>
                <a:srgbClr val="444444"/>
              </a:solidFill>
            </a:endParaRPr>
          </a:p>
          <a:p>
            <a:pPr marL="171450" indent="-171450">
              <a:buFont typeface="Arial,Sans-Serif"/>
              <a:buChar char="•"/>
            </a:pPr>
            <a:r>
              <a:rPr lang="en-CA" b="1" dirty="0"/>
              <a:t>Ask</a:t>
            </a:r>
            <a:r>
              <a:rPr lang="en-CA" dirty="0"/>
              <a:t>: Does anyone know what happens to the water we use at schools and at homes? Do you think it goes directly back to the Lake (Answer: No)</a:t>
            </a:r>
            <a:endParaRPr lang="en-CA" dirty="0">
              <a:solidFill>
                <a:srgbClr val="444444"/>
              </a:solidFill>
            </a:endParaRPr>
          </a:p>
          <a:p>
            <a:pPr marL="171450" indent="-171450">
              <a:buFont typeface="Arial,Sans-Serif"/>
              <a:buChar char="•"/>
            </a:pPr>
            <a:r>
              <a:rPr lang="en-CA" b="1" dirty="0"/>
              <a:t>(Click-5) </a:t>
            </a:r>
            <a:r>
              <a:rPr lang="en-CA" dirty="0"/>
              <a:t>Ask: Why not? (Answer: germs, toilet paper in it, wouldn’t be good for the fish etc.)</a:t>
            </a:r>
            <a:endParaRPr lang="en-CA" dirty="0">
              <a:solidFill>
                <a:srgbClr val="444444"/>
              </a:solidFill>
            </a:endParaRPr>
          </a:p>
          <a:p>
            <a:pPr marL="628650" lvl="1" indent="-171450">
              <a:buFont typeface="Arial,Sans-Serif"/>
              <a:buChar char="•"/>
            </a:pPr>
            <a:r>
              <a:rPr lang="en-CA" dirty="0">
                <a:solidFill>
                  <a:srgbClr val="000000"/>
                </a:solidFill>
              </a:rPr>
              <a:t>Have students share their responses (i.e. water is dirty, not treated, has pet waste, trash in the water, bacteria and germs, toilet paper in it, wouldn’t be good for the fish, etc.</a:t>
            </a:r>
            <a:endParaRPr lang="en-CA" dirty="0">
              <a:solidFill>
                <a:srgbClr val="000000"/>
              </a:solidFill>
              <a:ea typeface="Calibri"/>
              <a:cs typeface="Calibri"/>
            </a:endParaRPr>
          </a:p>
          <a:p>
            <a:endParaRPr lang="en-CA" dirty="0">
              <a:solidFill>
                <a:srgbClr val="444444"/>
              </a:solidFill>
            </a:endParaRPr>
          </a:p>
          <a:p>
            <a:pPr marL="171450" indent="-171450">
              <a:buFont typeface="Arial,Sans-Serif"/>
              <a:buChar char="•"/>
            </a:pPr>
            <a:r>
              <a:rPr lang="en-CA" b="1" dirty="0"/>
              <a:t>(Click-6) </a:t>
            </a:r>
            <a:r>
              <a:rPr lang="en-CA" dirty="0"/>
              <a:t>That is why we have to send the water to get cleaned at the water resource recovery facility so it can be safely returned to the lake.</a:t>
            </a:r>
            <a:endParaRPr lang="en-CA" dirty="0">
              <a:solidFill>
                <a:srgbClr val="444444"/>
              </a:solidFill>
            </a:endParaRPr>
          </a:p>
          <a:p>
            <a:endParaRPr lang="en-CA" dirty="0">
              <a:solidFill>
                <a:srgbClr val="444444"/>
              </a:solidFill>
            </a:endParaRPr>
          </a:p>
          <a:p>
            <a:pPr marL="171450" indent="-171450">
              <a:buFont typeface="Arial,Sans-Serif"/>
              <a:buChar char="•"/>
            </a:pPr>
            <a:r>
              <a:rPr lang="en-CA" dirty="0"/>
              <a:t>The next few slides will cover how we treat all water and wastewater </a:t>
            </a:r>
            <a:endParaRPr lang="en-US" dirty="0">
              <a:solidFill>
                <a:srgbClr val="444444"/>
              </a:solidFill>
            </a:endParaRPr>
          </a:p>
          <a:p>
            <a:endParaRPr lang="en-US" dirty="0">
              <a:ea typeface="Calibri"/>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5EF06A-ADFF-4F47-9A88-813B22C33E07}"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21245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b="1" dirty="0"/>
              <a:t>Teacher Note:</a:t>
            </a:r>
            <a:endParaRPr lang="en-US" b="0" dirty="0"/>
          </a:p>
          <a:p>
            <a:r>
              <a:rPr lang="en-CA" sz="1200" kern="1200" dirty="0">
                <a:solidFill>
                  <a:schemeClr val="tx1"/>
                </a:solidFill>
                <a:effectLst/>
                <a:latin typeface="+mn-lt"/>
                <a:ea typeface="+mn-ea"/>
                <a:cs typeface="+mn-cs"/>
              </a:rPr>
              <a:t>Animated slides that will cover and explain water treatment</a:t>
            </a:r>
          </a:p>
          <a:p>
            <a:pPr marL="174708" marR="0" lvl="0" indent="-17470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ease click on the link on the slide to get to the video </a:t>
            </a:r>
          </a:p>
          <a:p>
            <a:pPr marL="631908" lvl="1" indent="-174708">
              <a:buFont typeface="Arial" panose="020B0604020202020204" pitchFamily="34" charset="0"/>
              <a:buChar char="•"/>
            </a:pPr>
            <a:r>
              <a:rPr lang="en-CA" dirty="0">
                <a:hlinkClick r:id="rId3"/>
              </a:rPr>
              <a:t>https://peelregion.vids.io/videos/ac9cd9b41d19e1c225/dews-water-adventure</a:t>
            </a:r>
            <a:endParaRPr lang="en-CA" dirty="0"/>
          </a:p>
          <a:p>
            <a:endParaRPr lang="en-CA" sz="1200" b="1"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Discussion Questions: </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What is the purpose of a water treatment plant?</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Before learning about water treatment, think about how we get water to our homes and schools</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Have students share their thoughts on what they know, or heard about water treatment</a:t>
            </a:r>
          </a:p>
          <a:p>
            <a:r>
              <a:rPr lang="en-CA" sz="1200" b="1"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Worksheet: </a:t>
            </a:r>
            <a:r>
              <a:rPr lang="en-CA" sz="1200" kern="1200" dirty="0">
                <a:solidFill>
                  <a:schemeClr val="tx1"/>
                </a:solidFill>
                <a:effectLst/>
                <a:latin typeface="+mn-lt"/>
                <a:ea typeface="+mn-ea"/>
                <a:cs typeface="+mn-cs"/>
              </a:rPr>
              <a:t>All About Treatment</a:t>
            </a:r>
          </a:p>
          <a:p>
            <a:pPr marL="171450" indent="-171450">
              <a:buFont typeface="Arial" panose="020B0604020202020204" pitchFamily="34" charset="0"/>
              <a:buChar char="•"/>
            </a:pPr>
            <a:r>
              <a:rPr lang="en-CA" sz="1200" kern="1200" dirty="0">
                <a:solidFill>
                  <a:schemeClr val="tx1"/>
                </a:solidFill>
                <a:effectLst/>
                <a:latin typeface="+mn-lt"/>
                <a:ea typeface="+mn-ea"/>
                <a:cs typeface="+mn-cs"/>
              </a:rPr>
              <a:t>Have students complete the worksheet while listening to the animated slides about water treatment </a:t>
            </a:r>
            <a:endParaRPr lang="en-US" b="0" dirty="0"/>
          </a:p>
          <a:p>
            <a:endParaRPr lang="en-US" b="0" dirty="0"/>
          </a:p>
        </p:txBody>
      </p:sp>
      <p:sp>
        <p:nvSpPr>
          <p:cNvPr id="4" name="Slide Number Placeholder 3"/>
          <p:cNvSpPr>
            <a:spLocks noGrp="1"/>
          </p:cNvSpPr>
          <p:nvPr>
            <p:ph type="sldNum" sz="quarter" idx="5"/>
          </p:nvPr>
        </p:nvSpPr>
        <p:spPr/>
        <p:txBody>
          <a:bodyPr/>
          <a:lstStyle/>
          <a:p>
            <a:pPr marL="0" marR="0" lvl="0" indent="0" algn="r" defTabSz="966612"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300" b="0" i="0" u="none" strike="noStrike" kern="1200" cap="none" spc="0" normalizeH="0" baseline="0" noProof="0">
                <a:ln>
                  <a:noFill/>
                </a:ln>
                <a:solidFill>
                  <a:prstClr val="black"/>
                </a:solidFill>
                <a:effectLst/>
                <a:uLnTx/>
                <a:uFillTx/>
                <a:latin typeface="Calibri"/>
                <a:ea typeface="+mn-ea"/>
                <a:cs typeface="+mn-cs"/>
              </a:rPr>
              <a:pPr marL="0" marR="0" lvl="0" indent="0" algn="r" defTabSz="966612" rtl="0" eaLnBrk="1" fontAlgn="auto" latinLnBrk="0" hangingPunct="1">
                <a:lnSpc>
                  <a:spcPct val="100000"/>
                </a:lnSpc>
                <a:spcBef>
                  <a:spcPts val="0"/>
                </a:spcBef>
                <a:spcAft>
                  <a:spcPts val="0"/>
                </a:spcAft>
                <a:buClrTx/>
                <a:buSzTx/>
                <a:buFontTx/>
                <a:buNone/>
                <a:tabLst/>
                <a:defRPr/>
              </a:pPr>
              <a:t>6</a:t>
            </a:fld>
            <a:endParaRPr kumimoji="0" lang="en-CA"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69474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t>Discussion Questions:</a:t>
            </a:r>
          </a:p>
          <a:p>
            <a:pPr marL="628650" lvl="1" indent="-171450">
              <a:buFont typeface="Arial" panose="020B0604020202020204" pitchFamily="34" charset="0"/>
              <a:buChar char="•"/>
            </a:pPr>
            <a:r>
              <a:rPr lang="en-US" b="0" dirty="0"/>
              <a:t>Before learning about water treatment, think about how we get our water to our homes and schools</a:t>
            </a:r>
          </a:p>
          <a:p>
            <a:pPr marL="628650" lvl="1" indent="-171450">
              <a:buFont typeface="Arial" panose="020B0604020202020204" pitchFamily="34" charset="0"/>
              <a:buChar char="•"/>
            </a:pPr>
            <a:r>
              <a:rPr lang="en-US" b="0" dirty="0"/>
              <a:t>Write down or discuss your ideas before watching the video</a:t>
            </a:r>
          </a:p>
          <a:p>
            <a:pPr marL="0" indent="0">
              <a:buFont typeface="Arial" panose="020B0604020202020204" pitchFamily="34" charset="0"/>
              <a:buNone/>
            </a:pPr>
            <a:endParaRPr lang="en-US" b="0" dirty="0"/>
          </a:p>
          <a:p>
            <a:pPr marL="171450" indent="-171450">
              <a:buFont typeface="Arial" panose="020B0604020202020204" pitchFamily="34" charset="0"/>
              <a:buChar char="•"/>
            </a:pPr>
            <a:r>
              <a:rPr lang="en-US" b="0" dirty="0"/>
              <a:t>Watch video: ‘Peel’s tap water from the Arthur P. Kennedy water treatment plant’</a:t>
            </a:r>
          </a:p>
          <a:p>
            <a:pPr marL="628650" lvl="1" indent="-171450">
              <a:buFont typeface="Arial" panose="020B0604020202020204" pitchFamily="34" charset="0"/>
              <a:buChar char="•"/>
            </a:pPr>
            <a:r>
              <a:rPr lang="en-CA" sz="1200" u="sng" kern="1200" dirty="0">
                <a:solidFill>
                  <a:schemeClr val="tx1"/>
                </a:solidFill>
                <a:effectLst/>
                <a:latin typeface="+mn-lt"/>
                <a:ea typeface="+mn-ea"/>
                <a:cs typeface="+mn-cs"/>
                <a:hlinkClick r:id="rId3"/>
              </a:rPr>
              <a:t>https://www.youtube.com/watch?v=J9wY-qMrqZg</a:t>
            </a:r>
            <a:r>
              <a:rPr lang="en-CA" sz="1200" u="sng" kern="1200" dirty="0">
                <a:solidFill>
                  <a:schemeClr val="tx1"/>
                </a:solidFill>
                <a:effectLst/>
                <a:latin typeface="+mn-lt"/>
                <a:ea typeface="+mn-ea"/>
                <a:cs typeface="+mn-cs"/>
              </a:rPr>
              <a:t> </a:t>
            </a:r>
          </a:p>
          <a:p>
            <a:pPr marL="628650" lvl="1" indent="-171450">
              <a:buFont typeface="Arial" panose="020B0604020202020204" pitchFamily="34" charset="0"/>
              <a:buChar char="•"/>
            </a:pPr>
            <a:r>
              <a:rPr lang="en-CA" sz="1200" b="0" u="none" kern="1200" dirty="0">
                <a:solidFill>
                  <a:schemeClr val="tx1"/>
                </a:solidFill>
                <a:effectLst/>
                <a:latin typeface="+mn-lt"/>
                <a:ea typeface="+mn-ea"/>
                <a:cs typeface="+mn-cs"/>
              </a:rPr>
              <a:t>To play video, click the Play button </a:t>
            </a:r>
          </a:p>
          <a:p>
            <a:pPr marL="628650" lvl="1" indent="-171450">
              <a:buFont typeface="Arial" panose="020B0604020202020204" pitchFamily="34" charset="0"/>
              <a:buChar char="•"/>
            </a:pPr>
            <a:endParaRPr lang="en-CA" sz="1200" b="0" u="sng"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Did you know?</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That Arthur P. Kennedy Plant can treat up to 1.2 billion litres per day</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Every day the Region of Peel treats 570 million litres per day</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In the year, 2041 another 21 years from now, it is estimated that almost 2 million people will live in Peel. That means we will have to continue treating water for even more people in Peel, a task that the Region takes great pride in doing. </a:t>
            </a:r>
          </a:p>
          <a:p>
            <a:pPr marL="0" lvl="0" indent="0">
              <a:buFont typeface="Arial" panose="020B0604020202020204" pitchFamily="34" charset="0"/>
              <a:buNone/>
            </a:pPr>
            <a:endParaRPr lang="en-CA" sz="1200" kern="1200" dirty="0">
              <a:solidFill>
                <a:schemeClr val="tx1"/>
              </a:solidFill>
              <a:effectLst/>
              <a:latin typeface="+mn-lt"/>
              <a:ea typeface="+mn-ea"/>
              <a:cs typeface="+mn-cs"/>
            </a:endParaRPr>
          </a:p>
          <a:p>
            <a:pPr marL="0" lvl="0" indent="0">
              <a:buFont typeface="Arial" panose="020B0604020202020204" pitchFamily="34" charset="0"/>
              <a:buNone/>
            </a:pPr>
            <a:r>
              <a:rPr lang="en-CA" sz="1200" b="1" kern="1200" dirty="0">
                <a:solidFill>
                  <a:schemeClr val="tx1"/>
                </a:solidFill>
                <a:effectLst/>
                <a:latin typeface="+mn-lt"/>
                <a:ea typeface="+mn-ea"/>
                <a:cs typeface="+mn-cs"/>
              </a:rPr>
              <a:t>Discussion Questions:</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Do you think the Region of Peel can treat water for 2 million people? Explain your reasoning?</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Answer</a:t>
            </a:r>
            <a:r>
              <a:rPr lang="en-CA" sz="1200" kern="1200" dirty="0">
                <a:solidFill>
                  <a:schemeClr val="tx1"/>
                </a:solidFill>
                <a:effectLst/>
                <a:latin typeface="+mn-lt"/>
                <a:ea typeface="+mn-ea"/>
                <a:cs typeface="+mn-cs"/>
              </a:rPr>
              <a:t>: Yes, the Region of Peel can treat up to 1.2 billion litres per day. There’s always room for more capacity to treat water per day in the Region. Forecasting for future population growth is something that the Region of Peel plans for </a:t>
            </a:r>
          </a:p>
          <a:p>
            <a:pPr marL="171450" indent="-171450">
              <a:buFont typeface="Arial" panose="020B0604020202020204" pitchFamily="34" charset="0"/>
              <a:buChar char="•"/>
            </a:pPr>
            <a:r>
              <a:rPr lang="en-US" b="0" dirty="0"/>
              <a:t>Region of Peel is committed to providing safe and reliable drinking water to everyone </a:t>
            </a:r>
          </a:p>
          <a:p>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03954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b="1" dirty="0"/>
              <a:t>Teacher Note:</a:t>
            </a:r>
          </a:p>
          <a:p>
            <a:r>
              <a:rPr lang="en-CA" sz="1200" kern="1200" dirty="0">
                <a:solidFill>
                  <a:schemeClr val="tx1"/>
                </a:solidFill>
                <a:effectLst/>
                <a:latin typeface="+mn-lt"/>
                <a:ea typeface="+mn-ea"/>
                <a:cs typeface="+mn-cs"/>
              </a:rPr>
              <a:t>Animated slides that will cover and explain wastewater treatment</a:t>
            </a:r>
          </a:p>
          <a:p>
            <a:pPr marL="174708" marR="0" lvl="0" indent="-17470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Please click on the link on the slide to get to the video </a:t>
            </a:r>
            <a:endParaRPr lang="en-CA" sz="1000" dirty="0"/>
          </a:p>
          <a:p>
            <a:pPr marL="631908" lvl="1" indent="-174708">
              <a:buFont typeface="Arial" panose="020B0604020202020204" pitchFamily="34" charset="0"/>
              <a:buChar char="•"/>
            </a:pPr>
            <a:r>
              <a:rPr lang="en-CA" sz="1000" dirty="0">
                <a:hlinkClick r:id="rId3"/>
              </a:rPr>
              <a:t>https://peelregion.vids.io/videos/069cd6b81717e3c58f/dews-wastewater-adventure</a:t>
            </a:r>
            <a:endParaRPr lang="en-CA" sz="1000" dirty="0"/>
          </a:p>
          <a:p>
            <a:endParaRPr lang="en-CA" sz="1200" b="1"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Discussion Questions:</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Why is it important that we treat the water we use?</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Think of all the animal life and plants that live or are near the Lake.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If wastewater that is used never got treated, would you go for a swim, enjoy a boat ride, go fishing in water that is full of stuff we poured or flushed down from our home?</a:t>
            </a:r>
          </a:p>
          <a:p>
            <a:r>
              <a:rPr lang="en-CA" sz="1200" b="1"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Worksheet: </a:t>
            </a:r>
            <a:r>
              <a:rPr lang="en-CA" sz="1200" kern="1200" dirty="0">
                <a:solidFill>
                  <a:schemeClr val="tx1"/>
                </a:solidFill>
                <a:effectLst/>
                <a:latin typeface="+mn-lt"/>
                <a:ea typeface="+mn-ea"/>
                <a:cs typeface="+mn-cs"/>
              </a:rPr>
              <a:t>All About Treatment </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Have students complete the worksheet while listening to the animated slides about wastewater treatment</a:t>
            </a:r>
          </a:p>
          <a:p>
            <a:pPr marL="171450" indent="-171450">
              <a:buFont typeface="Arial" panose="020B0604020202020204" pitchFamily="34" charset="0"/>
              <a:buChar char="•"/>
            </a:pPr>
            <a:r>
              <a:rPr lang="en-CA" sz="1200" kern="1200" dirty="0">
                <a:solidFill>
                  <a:schemeClr val="tx1"/>
                </a:solidFill>
                <a:effectLst/>
                <a:latin typeface="+mn-lt"/>
                <a:ea typeface="+mn-ea"/>
                <a:cs typeface="+mn-cs"/>
              </a:rPr>
              <a:t>Take a few minutes to go over and cover the worksheet as a class </a:t>
            </a:r>
            <a:endParaRPr lang="en-US" dirty="0"/>
          </a:p>
        </p:txBody>
      </p:sp>
      <p:sp>
        <p:nvSpPr>
          <p:cNvPr id="4" name="Slide Number Placeholder 3"/>
          <p:cNvSpPr>
            <a:spLocks noGrp="1"/>
          </p:cNvSpPr>
          <p:nvPr>
            <p:ph type="sldNum" sz="quarter" idx="5"/>
          </p:nvPr>
        </p:nvSpPr>
        <p:spPr/>
        <p:txBody>
          <a:bodyPr/>
          <a:lstStyle/>
          <a:p>
            <a:pPr marL="0" marR="0" lvl="0" indent="0" algn="r" defTabSz="966612"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300" b="0" i="0" u="none" strike="noStrike" kern="1200" cap="none" spc="0" normalizeH="0" baseline="0" noProof="0">
                <a:ln>
                  <a:noFill/>
                </a:ln>
                <a:solidFill>
                  <a:prstClr val="black"/>
                </a:solidFill>
                <a:effectLst/>
                <a:uLnTx/>
                <a:uFillTx/>
                <a:latin typeface="Calibri"/>
                <a:ea typeface="+mn-ea"/>
                <a:cs typeface="+mn-cs"/>
              </a:rPr>
              <a:pPr marL="0" marR="0" lvl="0" indent="0" algn="r" defTabSz="966612" rtl="0" eaLnBrk="1" fontAlgn="auto" latinLnBrk="0" hangingPunct="1">
                <a:lnSpc>
                  <a:spcPct val="100000"/>
                </a:lnSpc>
                <a:spcBef>
                  <a:spcPts val="0"/>
                </a:spcBef>
                <a:spcAft>
                  <a:spcPts val="0"/>
                </a:spcAft>
                <a:buClrTx/>
                <a:buSzTx/>
                <a:buFontTx/>
                <a:buNone/>
                <a:tabLst/>
                <a:defRPr/>
              </a:pPr>
              <a:t>8</a:t>
            </a:fld>
            <a:endParaRPr kumimoji="0" lang="en-CA"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34080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ea typeface="Calibri"/>
                <a:cs typeface="Calibri"/>
              </a:rPr>
              <a:t>Teacher Note:</a:t>
            </a:r>
            <a:endParaRPr lang="en-US"/>
          </a:p>
          <a:p>
            <a:pPr marL="171450" indent="-171450">
              <a:buFont typeface="Arial" panose="020B0604020202020204" pitchFamily="34" charset="0"/>
              <a:buChar char="•"/>
            </a:pPr>
            <a:r>
              <a:rPr lang="en-US" dirty="0">
                <a:ea typeface="Calibri"/>
                <a:cs typeface="Calibri"/>
              </a:rPr>
              <a:t>Watch the video: ‘How the Region of Peel cleans your wastewater’</a:t>
            </a:r>
            <a:endParaRPr lang="en-US"/>
          </a:p>
          <a:p>
            <a:pPr marL="628650" lvl="1" indent="-171450">
              <a:buFont typeface="Arial" panose="020B0604020202020204" pitchFamily="34" charset="0"/>
              <a:buChar char="•"/>
            </a:pPr>
            <a:r>
              <a:rPr lang="en-CA" u="sng" dirty="0">
                <a:ea typeface="Calibri"/>
                <a:cs typeface="Calibri"/>
                <a:hlinkClick r:id="rId3"/>
              </a:rPr>
              <a:t>https://www.youtube.com/watch?v=4uxYZdnxuz8&amp;feature=youtu.be</a:t>
            </a:r>
            <a:r>
              <a:rPr lang="en-CA" u="sng" dirty="0">
                <a:ea typeface="Calibri"/>
                <a:cs typeface="Calibri"/>
              </a:rPr>
              <a:t> </a:t>
            </a:r>
            <a:endParaRPr lang="en-US"/>
          </a:p>
          <a:p>
            <a:pPr marL="628650" lvl="1" indent="-171450">
              <a:buFont typeface="Arial" panose="020B0604020202020204" pitchFamily="34" charset="0"/>
              <a:buChar char="•"/>
            </a:pPr>
            <a:r>
              <a:rPr lang="en-CA" dirty="0">
                <a:ea typeface="Calibri"/>
                <a:cs typeface="Calibri"/>
              </a:rPr>
              <a:t>To play video, click the Play button </a:t>
            </a:r>
            <a:endParaRPr lang="en-US"/>
          </a:p>
          <a:p>
            <a:pPr lvl="1">
              <a:buFont typeface="Arial" panose="020B0604020202020204" pitchFamily="34" charset="0"/>
            </a:pPr>
            <a:endParaRPr lang="en-US" dirty="0">
              <a:ea typeface="Calibri"/>
              <a:cs typeface="Calibri"/>
            </a:endParaRPr>
          </a:p>
          <a:p>
            <a:r>
              <a:rPr lang="en-CA" b="1" dirty="0">
                <a:ea typeface="Calibri"/>
                <a:cs typeface="Calibri"/>
              </a:rPr>
              <a:t>Did you know?</a:t>
            </a:r>
            <a:endParaRPr lang="en-CA" dirty="0">
              <a:ea typeface="Calibri"/>
              <a:cs typeface="Calibri"/>
            </a:endParaRPr>
          </a:p>
          <a:p>
            <a:pPr marL="171450" indent="-171450">
              <a:buFont typeface="Arial" panose="020B0604020202020204" pitchFamily="34" charset="0"/>
              <a:buChar char="•"/>
            </a:pPr>
            <a:r>
              <a:rPr lang="en-CA" dirty="0">
                <a:ea typeface="Calibri"/>
                <a:cs typeface="Calibri"/>
              </a:rPr>
              <a:t>The Region of Peel treats 518 million litres of wastewater per day</a:t>
            </a:r>
            <a:endParaRPr lang="en-US"/>
          </a:p>
          <a:p>
            <a:pPr marL="628650" lvl="1" indent="-171450">
              <a:buFont typeface="Arial" panose="020B0604020202020204" pitchFamily="34" charset="0"/>
              <a:buChar char="•"/>
            </a:pPr>
            <a:r>
              <a:rPr lang="en-CA" dirty="0">
                <a:ea typeface="Calibri"/>
                <a:cs typeface="Calibri"/>
              </a:rPr>
              <a:t>That’s enough water to fill 200 Olympic sized swimming pools </a:t>
            </a:r>
            <a:endParaRPr lang="en-US" dirty="0">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91766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2025-07-08</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1392577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2025-07-08</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2512968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2025-07-08</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29065767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lgn="ctr">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3474734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233483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lstStyle>
            <a:lvl1pPr algn="l">
              <a:defRPr sz="4000" b="1" cap="none">
                <a:solidFill>
                  <a:srgbClr val="0066B3"/>
                </a:solidFill>
              </a:defRPr>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812131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91829" y="1600201"/>
            <a:ext cx="51290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81227" y="1600201"/>
            <a:ext cx="526923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8886069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91828" y="1535113"/>
            <a:ext cx="5104689"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91829" y="2174875"/>
            <a:ext cx="51046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98485" y="1535113"/>
            <a:ext cx="5283916"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98485" y="2174875"/>
            <a:ext cx="52839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956701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2192472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563704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680427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2025-07-08</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4099231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5075331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762684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36043911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lgn="ctr">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31717324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2991600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lstStyle>
            <a:lvl1pPr algn="l">
              <a:defRPr sz="4000" b="1" cap="none">
                <a:solidFill>
                  <a:srgbClr val="0066B3"/>
                </a:solidFill>
              </a:defRPr>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9953200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91829" y="1600201"/>
            <a:ext cx="51290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81227" y="1600201"/>
            <a:ext cx="526923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9067839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91828" y="1535113"/>
            <a:ext cx="5104689"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91829" y="2174875"/>
            <a:ext cx="51046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98485" y="1535113"/>
            <a:ext cx="5283916"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98485" y="2174875"/>
            <a:ext cx="52839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7195922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41925594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601877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C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A5F08C-803D-4F14-8C8F-210A5B941FC6}" type="datetimeFigureOut">
              <a:rPr lang="en-CA" smtClean="0"/>
              <a:t>2025-07-08</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32882708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774810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31232360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6480393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7/8/2025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617895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CEA5F08C-803D-4F14-8C8F-210A5B941FC6}" type="datetimeFigureOut">
              <a:rPr lang="en-CA" smtClean="0"/>
              <a:t>2025-07-08</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3264020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CEA5F08C-803D-4F14-8C8F-210A5B941FC6}" type="datetimeFigureOut">
              <a:rPr lang="en-CA" smtClean="0"/>
              <a:t>2025-07-08</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2923003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fld id="{CEA5F08C-803D-4F14-8C8F-210A5B941FC6}" type="datetimeFigureOut">
              <a:rPr lang="en-CA" smtClean="0"/>
              <a:t>2025-07-08</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2197193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A5F08C-803D-4F14-8C8F-210A5B941FC6}" type="datetimeFigureOut">
              <a:rPr lang="en-CA" smtClean="0"/>
              <a:t>2025-07-08</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3043371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C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EA5F08C-803D-4F14-8C8F-210A5B941FC6}" type="datetimeFigureOut">
              <a:rPr lang="en-CA" smtClean="0"/>
              <a:t>2025-07-08</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882665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C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EA5F08C-803D-4F14-8C8F-210A5B941FC6}" type="datetimeFigureOut">
              <a:rPr lang="en-CA" smtClean="0"/>
              <a:t>2025-07-08</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3148926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A5F08C-803D-4F14-8C8F-210A5B941FC6}" type="datetimeFigureOut">
              <a:rPr lang="en-CA" smtClean="0"/>
              <a:t>2025-07-08</a:t>
            </a:fld>
            <a:endParaRPr lang="en-CA"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58ECD-31CB-499F-8267-02EFD9C479B6}" type="slidenum">
              <a:rPr lang="en-CA" smtClean="0"/>
              <a:t>‹#›</a:t>
            </a:fld>
            <a:endParaRPr lang="en-CA" dirty="0"/>
          </a:p>
        </p:txBody>
      </p:sp>
    </p:spTree>
    <p:extLst>
      <p:ext uri="{BB962C8B-B14F-4D97-AF65-F5344CB8AC3E}">
        <p14:creationId xmlns:p14="http://schemas.microsoft.com/office/powerpoint/2010/main" val="17995192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829" y="274638"/>
            <a:ext cx="10690572"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74256" y="1600201"/>
            <a:ext cx="10708145"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8058DA-9213-C348-8D03-D0ADBD216AC3}" type="datetimeFigureOut">
              <a:rPr lang="en-US" smtClean="0"/>
              <a:t>7/8/2025</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F58B09-5FED-EE4D-AEDA-FB5EBA0FA7C2}" type="slidenum">
              <a:rPr lang="en-US" smtClean="0"/>
              <a:t>‹#›</a:t>
            </a:fld>
            <a:endParaRPr lang="en-US" dirty="0"/>
          </a:p>
        </p:txBody>
      </p:sp>
    </p:spTree>
    <p:extLst>
      <p:ext uri="{BB962C8B-B14F-4D97-AF65-F5344CB8AC3E}">
        <p14:creationId xmlns:p14="http://schemas.microsoft.com/office/powerpoint/2010/main" val="18421765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600" b="1" i="0" kern="1200">
          <a:solidFill>
            <a:srgbClr val="0066B3"/>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1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829" y="274638"/>
            <a:ext cx="10690572"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74256" y="1600201"/>
            <a:ext cx="10708145"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8058DA-9213-C348-8D03-D0ADBD216AC3}" type="datetimeFigureOut">
              <a:rPr lang="en-US" smtClean="0"/>
              <a:t>7/8/2025</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F58B09-5FED-EE4D-AEDA-FB5EBA0FA7C2}" type="slidenum">
              <a:rPr lang="en-US" smtClean="0"/>
              <a:t>‹#›</a:t>
            </a:fld>
            <a:endParaRPr lang="en-US" dirty="0"/>
          </a:p>
        </p:txBody>
      </p:sp>
    </p:spTree>
    <p:extLst>
      <p:ext uri="{BB962C8B-B14F-4D97-AF65-F5344CB8AC3E}">
        <p14:creationId xmlns:p14="http://schemas.microsoft.com/office/powerpoint/2010/main" val="480990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600" b="1" i="0" kern="1200">
          <a:solidFill>
            <a:srgbClr val="0066B3"/>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1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hyperlink" Target="https://www.peelregion.ca/enviroed" TargetMode="Externa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video" Target="https://www.youtube.com/embed/xPapGbWk9rs?feature=oembed" TargetMode="Externa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microsoft.com/office/2007/relationships/hdphoto" Target="../media/hdphoto5.wdp"/><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hyperlink" Target="https://creativecommons.org/licenses/by-nc/3.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3.wdp"/><Relationship Id="rId11" Type="http://schemas.openxmlformats.org/officeDocument/2006/relationships/hyperlink" Target="http://www.allwhitebackground.com/people.html" TargetMode="External"/><Relationship Id="rId5" Type="http://schemas.openxmlformats.org/officeDocument/2006/relationships/image" Target="../media/image3.png"/><Relationship Id="rId10" Type="http://schemas.openxmlformats.org/officeDocument/2006/relationships/image" Target="../media/image6.jpeg"/><Relationship Id="rId4" Type="http://schemas.microsoft.com/office/2007/relationships/hdphoto" Target="../media/hdphoto2.wdp"/><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video" Target="https://www.youtube.com/embed/XMr0JqGOX0A?feature=oembed" TargetMode="Externa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png"/><Relationship Id="rId7" Type="http://schemas.openxmlformats.org/officeDocument/2006/relationships/image" Target="../media/image13.jpeg"/><Relationship Id="rId12"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4.png"/><Relationship Id="rId5" Type="http://schemas.openxmlformats.org/officeDocument/2006/relationships/image" Target="../media/image11.jpeg"/><Relationship Id="rId10" Type="http://schemas.openxmlformats.org/officeDocument/2006/relationships/image" Target="../media/image4.png"/><Relationship Id="rId4" Type="http://schemas.openxmlformats.org/officeDocument/2006/relationships/image" Target="../media/image10.png"/><Relationship Id="rId9" Type="http://schemas.microsoft.com/office/2007/relationships/hdphoto" Target="../media/hdphoto4.wdp"/></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hyperlink" Target="https://peelregion.vids.io/videos/ac9cd9b41d19e1c225/dews-water-adventure" TargetMode="External"/><Relationship Id="rId5" Type="http://schemas.microsoft.com/office/2007/relationships/hdphoto" Target="../media/hdphoto5.wdp"/><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video" Target="https://www.youtube.com/embed/J9wY-qMrqZg?feature=oembed" TargetMode="Externa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hyperlink" Target="https://peelregion.vids.io/videos/069cd6b81717e3c58f/dews-wastewater-adventure" TargetMode="External"/><Relationship Id="rId5" Type="http://schemas.microsoft.com/office/2007/relationships/hdphoto" Target="../media/hdphoto5.wdp"/><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video" Target="https://www.youtube.com/embed/4uxYZdnxuz8?feature=oembed" TargetMode="Externa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rotated-K 10.jpg"/>
          <p:cNvPicPr>
            <a:picLocks noChangeAspect="1"/>
          </p:cNvPicPr>
          <p:nvPr/>
        </p:nvPicPr>
        <p:blipFill>
          <a:blip r:embed="rId3">
            <a:extLst>
              <a:ext uri="{BEBA8EAE-BF5A-486C-A8C5-ECC9F3942E4B}">
                <a14:imgProps xmlns:a14="http://schemas.microsoft.com/office/drawing/2010/main">
                  <a14:imgLayer r:embed="rId4">
                    <a14:imgEffect>
                      <a14:backgroundRemoval t="992" b="96393" l="2503" r="99404">
                        <a14:foregroundMark x1="10846" y1="14878" x2="70203" y2="4689"/>
                        <a14:foregroundMark x1="70203" y1="4689" x2="78903" y2="4869"/>
                        <a14:foregroundMark x1="56615" y1="1262" x2="70679" y2="1533"/>
                        <a14:foregroundMark x1="2503" y1="14698" x2="3218" y2="30207"/>
                        <a14:foregroundMark x1="38737" y1="31650" x2="66150" y2="28133"/>
                        <a14:foregroundMark x1="66150" y1="28133" x2="89988" y2="18936"/>
                        <a14:foregroundMark x1="89988" y1="18936" x2="92849" y2="18846"/>
                        <a14:foregroundMark x1="97616" y1="22362" x2="99523" y2="27683"/>
                        <a14:foregroundMark x1="65316" y1="1262" x2="65316" y2="1262"/>
                        <a14:foregroundMark x1="59237" y1="992" x2="71275" y2="992"/>
                        <a14:foregroundMark x1="56257" y1="45266" x2="69249" y2="45446"/>
                        <a14:foregroundMark x1="69249" y1="45446" x2="83552" y2="40577"/>
                        <a14:foregroundMark x1="83552" y1="40577" x2="91299" y2="35708"/>
                        <a14:foregroundMark x1="32062" y1="89540" x2="31824" y2="96393"/>
                      </a14:backgroundRemoval>
                    </a14:imgEffect>
                  </a14:imgLayer>
                </a14:imgProps>
              </a:ext>
              <a:ext uri="{28A0092B-C50C-407E-A947-70E740481C1C}">
                <a14:useLocalDpi xmlns:a14="http://schemas.microsoft.com/office/drawing/2010/main" val="0"/>
              </a:ext>
            </a:extLst>
          </a:blip>
          <a:stretch>
            <a:fillRect/>
          </a:stretch>
        </p:blipFill>
        <p:spPr>
          <a:xfrm>
            <a:off x="7563338" y="1003240"/>
            <a:ext cx="3671454" cy="4852970"/>
          </a:xfrm>
          <a:prstGeom prst="rect">
            <a:avLst/>
          </a:prstGeom>
        </p:spPr>
      </p:pic>
      <p:sp>
        <p:nvSpPr>
          <p:cNvPr id="5" name="TextBox 4"/>
          <p:cNvSpPr txBox="1"/>
          <p:nvPr/>
        </p:nvSpPr>
        <p:spPr>
          <a:xfrm>
            <a:off x="1295400" y="4308956"/>
            <a:ext cx="7828106" cy="964367"/>
          </a:xfrm>
          <a:prstGeom prst="rect">
            <a:avLst/>
          </a:prstGeom>
          <a:noFill/>
        </p:spPr>
        <p:txBody>
          <a:bodyPr wrap="square" lIns="91440" tIns="45720" rIns="91440" bIns="45720" rtlCol="0" anchor="t">
            <a:spAutoFit/>
          </a:bodyPr>
          <a:lstStyle/>
          <a:p>
            <a:pPr defTabSz="457200">
              <a:lnSpc>
                <a:spcPts val="3400"/>
              </a:lnSpc>
              <a:defRPr/>
            </a:pPr>
            <a:r>
              <a:rPr lang="en-CA" sz="3200" b="1" dirty="0">
                <a:latin typeface="Avenir Next LT Pro"/>
              </a:rPr>
              <a:t>Public Education and Outreach</a:t>
            </a:r>
            <a:r>
              <a:rPr kumimoji="0" lang="en-CA" sz="3200" b="1" i="0" u="none" strike="noStrike" kern="1200" cap="none" spc="0" normalizeH="0" baseline="0" noProof="0" dirty="0">
                <a:ln>
                  <a:noFill/>
                </a:ln>
                <a:effectLst/>
                <a:uLnTx/>
                <a:uFillTx/>
                <a:latin typeface="Avenir Next LT Pro"/>
              </a:rPr>
              <a:t>: </a:t>
            </a:r>
            <a:r>
              <a:rPr lang="en-CA" sz="3200" b="1" dirty="0">
                <a:latin typeface="Avenir Next LT Pro"/>
                <a:hlinkClick r:id="rId5">
                  <a:extLst>
                    <a:ext uri="{A12FA001-AC4F-418D-AE19-62706E023703}">
                      <ahyp:hlinkClr xmlns:ahyp="http://schemas.microsoft.com/office/drawing/2018/hyperlinkcolor" val="tx"/>
                    </a:ext>
                  </a:extLst>
                </a:hlinkClick>
              </a:rPr>
              <a:t>peelregion.ca/enviroed</a:t>
            </a:r>
            <a:endParaRPr lang="en-CA" sz="3200" b="1">
              <a:latin typeface="Avenir Next LT Pro"/>
              <a:ea typeface="Calibri"/>
              <a:cs typeface="Calibri"/>
            </a:endParaRPr>
          </a:p>
        </p:txBody>
      </p:sp>
      <p:sp>
        <p:nvSpPr>
          <p:cNvPr id="15" name="TextBox 14"/>
          <p:cNvSpPr txBox="1"/>
          <p:nvPr/>
        </p:nvSpPr>
        <p:spPr>
          <a:xfrm>
            <a:off x="1066800" y="1676400"/>
            <a:ext cx="8426506" cy="2469137"/>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6000" b="1" i="0" u="none" strike="noStrike" kern="1200" cap="none" spc="-140" normalizeH="0" baseline="0" noProof="0" dirty="0">
                <a:ln>
                  <a:noFill/>
                </a:ln>
                <a:solidFill>
                  <a:prstClr val="black"/>
                </a:solidFill>
                <a:effectLst/>
                <a:uLnTx/>
                <a:uFillTx/>
                <a:latin typeface="Avenir Next LT Pro"/>
              </a:rPr>
              <a:t>Grade 5</a:t>
            </a:r>
            <a:endParaRPr lang="en-CA" sz="6000" b="1" i="0" u="none" strike="noStrike" kern="1200" cap="none" spc="-140" normalizeH="0" baseline="0" noProof="0" dirty="0">
              <a:ln>
                <a:noFill/>
              </a:ln>
              <a:solidFill>
                <a:prstClr val="black"/>
              </a:solidFill>
              <a:effectLst/>
              <a:uLnTx/>
              <a:uFillTx/>
              <a:latin typeface="Avenir Next LT Pro"/>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6000" b="1" i="0" u="none" strike="noStrike" kern="1200" cap="none" spc="-140" normalizeH="0" baseline="0" noProof="0" dirty="0">
                <a:ln>
                  <a:noFill/>
                </a:ln>
                <a:solidFill>
                  <a:prstClr val="black"/>
                </a:solidFill>
                <a:effectLst/>
                <a:uLnTx/>
                <a:uFillTx/>
                <a:latin typeface="Avenir Next LT Pro"/>
              </a:rPr>
              <a:t>Water </a:t>
            </a:r>
            <a:r>
              <a:rPr lang="en-CA" sz="6000" b="1" spc="-140" dirty="0">
                <a:solidFill>
                  <a:srgbClr val="0066B3"/>
                </a:solidFill>
                <a:latin typeface="Avenir Next LT Pro"/>
              </a:rPr>
              <a:t>Inspectors</a:t>
            </a:r>
            <a:endParaRPr lang="en-CA" sz="6000" b="1" i="0" u="none" strike="noStrike" kern="1200" cap="none" spc="-140" normalizeH="0" baseline="0" noProof="0" dirty="0">
              <a:ln>
                <a:noFill/>
              </a:ln>
              <a:solidFill>
                <a:srgbClr val="0066B3"/>
              </a:solidFill>
              <a:effectLst/>
              <a:uLnTx/>
              <a:uFillTx/>
              <a:latin typeface="Avenir Next LT Pro"/>
            </a:endParaRPr>
          </a:p>
          <a:p>
            <a:pPr marL="0" marR="0" lvl="0" indent="0" algn="l" defTabSz="457200" rtl="0" eaLnBrk="1" fontAlgn="auto" latinLnBrk="0" hangingPunct="1">
              <a:lnSpc>
                <a:spcPts val="3400"/>
              </a:lnSpc>
              <a:spcBef>
                <a:spcPts val="0"/>
              </a:spcBef>
              <a:spcAft>
                <a:spcPts val="0"/>
              </a:spcAft>
              <a:buClrTx/>
              <a:buSzTx/>
              <a:buFontTx/>
              <a:buNone/>
              <a:tabLst/>
              <a:defRPr/>
            </a:pPr>
            <a:endParaRPr kumimoji="0" lang="en-US" sz="6000" b="1" i="0" u="none" strike="noStrike" kern="1200" cap="none" spc="-140" normalizeH="0" baseline="0" noProof="0" dirty="0">
              <a:ln>
                <a:noFill/>
              </a:ln>
              <a:solidFill>
                <a:srgbClr val="1A67E0"/>
              </a:solidFill>
              <a:effectLst/>
              <a:uLnTx/>
              <a:uFillTx/>
              <a:latin typeface="Calibri"/>
              <a:ea typeface="+mn-ea"/>
              <a:cs typeface="+mn-cs"/>
            </a:endParaRPr>
          </a:p>
        </p:txBody>
      </p:sp>
    </p:spTree>
    <p:extLst>
      <p:ext uri="{BB962C8B-B14F-4D97-AF65-F5344CB8AC3E}">
        <p14:creationId xmlns:p14="http://schemas.microsoft.com/office/powerpoint/2010/main" val="20229456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B4D3D850-2041-4B7C-AED9-54DA385B14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8" name="Picture 5" descr="sewer 2">
            <a:extLst>
              <a:ext uri="{FF2B5EF4-FFF2-40B4-BE49-F238E27FC236}">
                <a16:creationId xmlns:a16="http://schemas.microsoft.com/office/drawing/2014/main" id="{072607DB-2D1D-4ACE-AA69-41A8E14F63C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373" r="21516"/>
          <a:stretch/>
        </p:blipFill>
        <p:spPr bwMode="auto">
          <a:xfrm>
            <a:off x="20" y="10"/>
            <a:ext cx="6095980"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sewer 1">
            <a:extLst>
              <a:ext uri="{FF2B5EF4-FFF2-40B4-BE49-F238E27FC236}">
                <a16:creationId xmlns:a16="http://schemas.microsoft.com/office/drawing/2014/main" id="{1C832BAF-FF74-4C63-8040-10A44E6CFE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817" r="22072"/>
          <a:stretch/>
        </p:blipFill>
        <p:spPr bwMode="auto">
          <a:xfrm>
            <a:off x="6096000" y="10"/>
            <a:ext cx="6096000"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a:extLst>
              <a:ext uri="{FF2B5EF4-FFF2-40B4-BE49-F238E27FC236}">
                <a16:creationId xmlns:a16="http://schemas.microsoft.com/office/drawing/2014/main" id="{B497CCB5-5FC2-473C-AFCC-2430CEF1DF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409915" y="1742916"/>
            <a:ext cx="3372170" cy="337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0" name="Frame 29">
            <a:extLst>
              <a:ext uri="{FF2B5EF4-FFF2-40B4-BE49-F238E27FC236}">
                <a16:creationId xmlns:a16="http://schemas.microsoft.com/office/drawing/2014/main" id="{599C8C75-BFDF-44E7-A028-EEB5EDD58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971277" y="1304278"/>
            <a:ext cx="4249446" cy="4249444"/>
          </a:xfrm>
          <a:prstGeom prst="frame">
            <a:avLst>
              <a:gd name="adj1" fmla="val 1195"/>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 name="Title 1"/>
          <p:cNvSpPr>
            <a:spLocks noGrp="1"/>
          </p:cNvSpPr>
          <p:nvPr>
            <p:ph type="title"/>
          </p:nvPr>
        </p:nvSpPr>
        <p:spPr>
          <a:xfrm>
            <a:off x="4286858" y="2761554"/>
            <a:ext cx="3618284" cy="1345720"/>
          </a:xfrm>
          <a:noFill/>
        </p:spPr>
        <p:txBody>
          <a:bodyPr vert="horz" lIns="91440" tIns="45720" rIns="91440" bIns="45720" rtlCol="0" anchor="ctr">
            <a:noAutofit/>
          </a:bodyPr>
          <a:lstStyle/>
          <a:p>
            <a:pPr algn="ctr" defTabSz="914400">
              <a:lnSpc>
                <a:spcPct val="90000"/>
              </a:lnSpc>
            </a:pPr>
            <a:r>
              <a:rPr lang="en-US" sz="4400" kern="1200" spc="-140" dirty="0">
                <a:latin typeface="Avenir Next LT Pro"/>
              </a:rPr>
              <a:t>Where does the water go from here?</a:t>
            </a:r>
          </a:p>
        </p:txBody>
      </p:sp>
      <p:sp>
        <p:nvSpPr>
          <p:cNvPr id="3" name="TextBox 2">
            <a:extLst>
              <a:ext uri="{FF2B5EF4-FFF2-40B4-BE49-F238E27FC236}">
                <a16:creationId xmlns:a16="http://schemas.microsoft.com/office/drawing/2014/main" id="{E1DCF074-BC18-477B-97C6-0B0AB6C5786A}"/>
              </a:ext>
            </a:extLst>
          </p:cNvPr>
          <p:cNvSpPr txBox="1"/>
          <p:nvPr/>
        </p:nvSpPr>
        <p:spPr>
          <a:xfrm>
            <a:off x="8284206" y="1700212"/>
            <a:ext cx="2683668" cy="461665"/>
          </a:xfrm>
          <a:prstGeom prst="rect">
            <a:avLst/>
          </a:prstGeom>
          <a:solidFill>
            <a:srgbClr val="CC9900"/>
          </a:solidFill>
          <a:ln>
            <a:noFill/>
          </a:ln>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Avenir Next LT Pro"/>
              </a:rPr>
              <a:t>Sanitary Sewers</a:t>
            </a:r>
            <a:endParaRPr kumimoji="0" lang="en-CA" sz="2400" b="1" i="0" u="none" strike="noStrike" kern="1200" cap="none" spc="0" normalizeH="0" baseline="0" noProof="0" dirty="0">
              <a:ln>
                <a:noFill/>
              </a:ln>
              <a:solidFill>
                <a:prstClr val="black"/>
              </a:solidFill>
              <a:effectLst/>
              <a:uLnTx/>
              <a:uFillTx/>
              <a:latin typeface="Avenir Next LT Pro"/>
            </a:endParaRPr>
          </a:p>
        </p:txBody>
      </p:sp>
      <p:sp>
        <p:nvSpPr>
          <p:cNvPr id="9" name="TextBox 8">
            <a:extLst>
              <a:ext uri="{FF2B5EF4-FFF2-40B4-BE49-F238E27FC236}">
                <a16:creationId xmlns:a16="http://schemas.microsoft.com/office/drawing/2014/main" id="{F22B4F0A-B94A-4A2E-9B74-DC88DBA14455}"/>
              </a:ext>
            </a:extLst>
          </p:cNvPr>
          <p:cNvSpPr txBox="1"/>
          <p:nvPr/>
        </p:nvSpPr>
        <p:spPr>
          <a:xfrm>
            <a:off x="1858026" y="1676400"/>
            <a:ext cx="2362200" cy="461665"/>
          </a:xfrm>
          <a:prstGeom prst="rect">
            <a:avLst/>
          </a:prstGeom>
          <a:solidFill>
            <a:srgbClr val="CC9900"/>
          </a:solidFill>
          <a:ln>
            <a:noFill/>
          </a:ln>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Avenir Next LT Pro"/>
              </a:rPr>
              <a:t>Storm </a:t>
            </a:r>
            <a:r>
              <a:rPr lang="en-US" sz="2400" b="1" dirty="0">
                <a:solidFill>
                  <a:prstClr val="black"/>
                </a:solidFill>
                <a:latin typeface="Avenir Next LT Pro"/>
              </a:rPr>
              <a:t>Drains</a:t>
            </a:r>
            <a:endParaRPr kumimoji="0" lang="en-CA" sz="2400" b="1" i="0" u="none" strike="noStrike" kern="1200" cap="none" spc="0" normalizeH="0" baseline="0" noProof="0" dirty="0">
              <a:ln>
                <a:noFill/>
              </a:ln>
              <a:solidFill>
                <a:prstClr val="black"/>
              </a:solidFill>
              <a:effectLst/>
              <a:uLnTx/>
              <a:uFillTx/>
              <a:latin typeface="Avenir Next LT Pro"/>
            </a:endParaRPr>
          </a:p>
        </p:txBody>
      </p:sp>
    </p:spTree>
    <p:extLst>
      <p:ext uri="{BB962C8B-B14F-4D97-AF65-F5344CB8AC3E}">
        <p14:creationId xmlns:p14="http://schemas.microsoft.com/office/powerpoint/2010/main" val="389966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267909" y="2023110"/>
            <a:ext cx="2469624" cy="2846070"/>
          </a:xfrm>
        </p:spPr>
        <p:txBody>
          <a:bodyPr vert="horz" lIns="91440" tIns="45720" rIns="91440" bIns="45720" rtlCol="0" anchor="ctr">
            <a:normAutofit/>
          </a:bodyPr>
          <a:lstStyle/>
          <a:p>
            <a:pPr defTabSz="914400">
              <a:lnSpc>
                <a:spcPct val="90000"/>
              </a:lnSpc>
            </a:pPr>
            <a:r>
              <a:rPr lang="en-US" sz="3100" kern="1200" dirty="0">
                <a:solidFill>
                  <a:schemeClr val="tx1"/>
                </a:solidFill>
                <a:latin typeface="Avenir Next LT Pro"/>
              </a:rPr>
              <a:t>Water Audit </a:t>
            </a:r>
            <a:br>
              <a:rPr lang="en-US" sz="3100" kern="1200" dirty="0">
                <a:latin typeface="Avenir Next LT Pro"/>
              </a:rPr>
            </a:br>
            <a:br>
              <a:rPr lang="en-US" sz="3100" kern="1200" dirty="0">
                <a:latin typeface="Avenir Next LT Pro"/>
              </a:rPr>
            </a:br>
            <a:r>
              <a:rPr lang="en-US" sz="3100" kern="1200" dirty="0">
                <a:solidFill>
                  <a:schemeClr val="tx1"/>
                </a:solidFill>
                <a:latin typeface="Avenir Next LT Pro"/>
              </a:rPr>
              <a:t>Reading your meter</a:t>
            </a:r>
          </a:p>
        </p:txBody>
      </p:sp>
      <p:sp>
        <p:nvSpPr>
          <p:cNvPr id="46" name="Rectangle 45">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Online Media 3" title="Reading your meter">
            <a:hlinkClick r:id="" action="ppaction://media"/>
            <a:extLst>
              <a:ext uri="{FF2B5EF4-FFF2-40B4-BE49-F238E27FC236}">
                <a16:creationId xmlns:a16="http://schemas.microsoft.com/office/drawing/2014/main" id="{150BA14F-D084-40FF-85EE-535DD01B1376}"/>
              </a:ext>
            </a:extLst>
          </p:cNvPr>
          <p:cNvPicPr>
            <a:picLocks noRot="1" noChangeAspect="1"/>
          </p:cNvPicPr>
          <p:nvPr>
            <a:videoFile r:link="rId1"/>
          </p:nvPr>
        </p:nvPicPr>
        <p:blipFill>
          <a:blip r:embed="rId4"/>
          <a:stretch>
            <a:fillRect/>
          </a:stretch>
        </p:blipFill>
        <p:spPr>
          <a:xfrm>
            <a:off x="545238" y="1324642"/>
            <a:ext cx="7608304" cy="4279671"/>
          </a:xfrm>
          <a:prstGeom prst="rect">
            <a:avLst/>
          </a:prstGeom>
        </p:spPr>
      </p:pic>
      <p:sp>
        <p:nvSpPr>
          <p:cNvPr id="50" name="Rectangle 49">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0960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05E4F47-B148-49E0-B472-BBF149315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421721"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22" name="Picture 21">
            <a:extLst>
              <a:ext uri="{FF2B5EF4-FFF2-40B4-BE49-F238E27FC236}">
                <a16:creationId xmlns:a16="http://schemas.microsoft.com/office/drawing/2014/main" id="{7A2CE8EB-F719-4F84-9E91-F538438CAC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 name="Freeform 50">
            <a:extLst>
              <a:ext uri="{FF2B5EF4-FFF2-40B4-BE49-F238E27FC236}">
                <a16:creationId xmlns:a16="http://schemas.microsoft.com/office/drawing/2014/main" id="{684BF3E1-C321-4F38-85CF-FEBBEEC15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AC50FC97-573F-42BD-AD20-B325D0F0A36D}"/>
              </a:ext>
            </a:extLst>
          </p:cNvPr>
          <p:cNvSpPr txBox="1"/>
          <p:nvPr/>
        </p:nvSpPr>
        <p:spPr>
          <a:xfrm>
            <a:off x="6324600" y="458956"/>
            <a:ext cx="5410200" cy="5247590"/>
          </a:xfrm>
          <a:prstGeom prst="rect">
            <a:avLst/>
          </a:prstGeom>
          <a:noFill/>
        </p:spPr>
        <p:txBody>
          <a:bodyPr wrap="square" lIns="91440" tIns="45720" rIns="91440" bIns="45720" rtlCol="0" anchor="t">
            <a:spAutoFit/>
          </a:bodyPr>
          <a:lstStyle/>
          <a:p>
            <a:pPr algn="ctr"/>
            <a:endParaRPr lang="en-US" sz="2000" b="1" dirty="0"/>
          </a:p>
          <a:p>
            <a:pPr algn="ctr"/>
            <a:r>
              <a:rPr lang="en-US" sz="3500" b="1" dirty="0">
                <a:latin typeface="Avenir Next LT Pro"/>
              </a:rPr>
              <a:t>What have you learned today about water?</a:t>
            </a:r>
          </a:p>
          <a:p>
            <a:pPr algn="ctr"/>
            <a:endParaRPr lang="en-US" sz="4000" b="1" dirty="0">
              <a:latin typeface="Avenir Next LT Pro"/>
            </a:endParaRPr>
          </a:p>
          <a:p>
            <a:pPr algn="ctr"/>
            <a:endParaRPr lang="en-US" sz="2000" b="1" dirty="0">
              <a:latin typeface="Avenir Next LT Pro"/>
            </a:endParaRPr>
          </a:p>
          <a:p>
            <a:pPr algn="ctr"/>
            <a:endParaRPr lang="en-US" sz="2000" b="1" dirty="0">
              <a:latin typeface="Avenir Next LT Pro"/>
            </a:endParaRPr>
          </a:p>
          <a:p>
            <a:pPr algn="ctr"/>
            <a:r>
              <a:rPr lang="en-US" sz="3500" b="1" dirty="0">
                <a:latin typeface="Avenir Next LT Pro"/>
              </a:rPr>
              <a:t>Remember:</a:t>
            </a:r>
          </a:p>
          <a:p>
            <a:pPr algn="ctr"/>
            <a:endParaRPr lang="en-US" sz="1500" b="1" dirty="0">
              <a:latin typeface="Avenir Next LT Pro"/>
            </a:endParaRPr>
          </a:p>
          <a:p>
            <a:pPr algn="ctr"/>
            <a:r>
              <a:rPr lang="en-US" sz="3000" b="1" dirty="0">
                <a:solidFill>
                  <a:srgbClr val="0066B3"/>
                </a:solidFill>
                <a:latin typeface="Avenir Next LT Pro"/>
              </a:rPr>
              <a:t>Everyone plays a part in protecting and conserving our water!</a:t>
            </a:r>
          </a:p>
          <a:p>
            <a:pPr algn="ctr"/>
            <a:endParaRPr lang="en-US" sz="2500" b="1" dirty="0">
              <a:solidFill>
                <a:srgbClr val="0066B3"/>
              </a:solidFill>
            </a:endParaRPr>
          </a:p>
        </p:txBody>
      </p:sp>
      <p:pic>
        <p:nvPicPr>
          <p:cNvPr id="8" name="Picture 7">
            <a:extLst>
              <a:ext uri="{FF2B5EF4-FFF2-40B4-BE49-F238E27FC236}">
                <a16:creationId xmlns:a16="http://schemas.microsoft.com/office/drawing/2014/main" id="{78E4F8E3-D738-490D-9601-A1A959BEB117}"/>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6897" b="89943" l="9877" r="89815">
                        <a14:foregroundMark x1="38889" y1="47989" x2="54630" y2="49425"/>
                        <a14:foregroundMark x1="54630" y1="49425" x2="62654" y2="36207"/>
                        <a14:foregroundMark x1="62654" y1="36207" x2="48148" y2="29885"/>
                        <a14:foregroundMark x1="48148" y1="29885" x2="32407" y2="33621"/>
                        <a14:foregroundMark x1="32407" y1="33621" x2="38889" y2="47701"/>
                        <a14:foregroundMark x1="38889" y1="47701" x2="38889" y2="47989"/>
                        <a14:foregroundMark x1="45988" y1="48276" x2="33951" y2="38506"/>
                        <a14:foregroundMark x1="33951" y1="38506" x2="49074" y2="43391"/>
                        <a14:foregroundMark x1="49074" y1="43391" x2="43519" y2="47989"/>
                        <a14:foregroundMark x1="42284" y1="44540" x2="41358" y2="43966"/>
                        <a14:foregroundMark x1="57407" y1="46264" x2="41358" y2="43391"/>
                        <a14:foregroundMark x1="41358" y1="43391" x2="52469" y2="33046"/>
                        <a14:foregroundMark x1="52469" y1="33046" x2="57099" y2="45977"/>
                        <a14:foregroundMark x1="37037" y1="39368" x2="36728" y2="38793"/>
                        <a14:foregroundMark x1="43519" y1="40230" x2="38272" y2="40230"/>
                        <a14:foregroundMark x1="46914" y1="38218" x2="47531" y2="37356"/>
                        <a14:foregroundMark x1="46605" y1="36782" x2="30864" y2="43391"/>
                        <a14:foregroundMark x1="30864" y1="43391" x2="46605" y2="41092"/>
                        <a14:foregroundMark x1="46605" y1="41092" x2="55556" y2="34195"/>
                        <a14:foregroundMark x1="48148" y1="36782" x2="45679" y2="35920"/>
                        <a14:foregroundMark x1="29012" y1="28161" x2="38272" y2="9483"/>
                        <a14:foregroundMark x1="39815" y1="8046" x2="39815" y2="6897"/>
                      </a14:backgroundRemoval>
                    </a14:imgEffect>
                  </a14:imgLayer>
                </a14:imgProps>
              </a:ext>
              <a:ext uri="{28A0092B-C50C-407E-A947-70E740481C1C}">
                <a14:useLocalDpi xmlns:a14="http://schemas.microsoft.com/office/drawing/2010/main" val="0"/>
              </a:ext>
            </a:extLst>
          </a:blip>
          <a:srcRect t="4999" r="-1" b="4999"/>
          <a:stretch/>
        </p:blipFill>
        <p:spPr>
          <a:xfrm>
            <a:off x="-609600" y="787607"/>
            <a:ext cx="6279619" cy="6070393"/>
          </a:xfrm>
          <a:prstGeom prst="rect">
            <a:avLst/>
          </a:prstGeom>
        </p:spPr>
      </p:pic>
    </p:spTree>
    <p:extLst>
      <p:ext uri="{BB962C8B-B14F-4D97-AF65-F5344CB8AC3E}">
        <p14:creationId xmlns:p14="http://schemas.microsoft.com/office/powerpoint/2010/main" val="2880946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sign&#10;&#10;Description automatically generated">
            <a:extLst>
              <a:ext uri="{FF2B5EF4-FFF2-40B4-BE49-F238E27FC236}">
                <a16:creationId xmlns:a16="http://schemas.microsoft.com/office/drawing/2014/main" id="{8C347CD9-2594-4E95-80EC-4EF5EE4DB3E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3682" b="91211" l="9827" r="89827">
                        <a14:foregroundMark x1="41850" y1="9026" x2="54335" y2="7245"/>
                        <a14:foregroundMark x1="55838" y1="3682" x2="55838" y2="3682"/>
                        <a14:foregroundMark x1="52139" y1="4869" x2="52139" y2="4869"/>
                        <a14:foregroundMark x1="51214" y1="5107" x2="51214" y2="5107"/>
                        <a14:foregroundMark x1="54682" y1="4038" x2="54682" y2="4038"/>
                        <a14:foregroundMark x1="40925" y1="7838" x2="40925" y2="7838"/>
                        <a14:foregroundMark x1="39422" y1="8789" x2="43468" y2="7720"/>
                        <a14:foregroundMark x1="33064" y1="35154" x2="32601" y2="41686"/>
                        <a14:foregroundMark x1="31676" y1="34086" x2="28555" y2="39905"/>
                        <a14:foregroundMark x1="29942" y1="34204" x2="27861" y2="40974"/>
                        <a14:foregroundMark x1="36647" y1="34679" x2="41156" y2="41805"/>
                        <a14:foregroundMark x1="37572" y1="39192" x2="37572" y2="42755"/>
                        <a14:foregroundMark x1="43468" y1="34679" x2="45665" y2="39905"/>
                        <a14:foregroundMark x1="42890" y1="41568" x2="46821" y2="41924"/>
                        <a14:foregroundMark x1="54104" y1="35392" x2="52254" y2="41924"/>
                        <a14:foregroundMark x1="55145" y1="34204" x2="58266" y2="42162"/>
                        <a14:foregroundMark x1="60925" y1="34798" x2="61965" y2="41924"/>
                        <a14:foregroundMark x1="61965" y1="34204" x2="68439" y2="42162"/>
                        <a14:foregroundMark x1="38150" y1="47031" x2="38613" y2="54157"/>
                        <a14:foregroundMark x1="43584" y1="46318" x2="45318" y2="51900"/>
                        <a14:foregroundMark x1="52370" y1="47150" x2="48671" y2="53682"/>
                        <a14:foregroundMark x1="57457" y1="46556" x2="63353" y2="46556"/>
                        <a14:foregroundMark x1="58844" y1="47625" x2="59769" y2="54394"/>
                        <a14:foregroundMark x1="64277" y1="46081" x2="70289" y2="46556"/>
                        <a14:foregroundMark x1="63931" y1="47150" x2="64277" y2="53682"/>
                        <a14:foregroundMark x1="71329" y1="46318" x2="71329" y2="52494"/>
                        <a14:foregroundMark x1="70867" y1="48219" x2="75376" y2="47743"/>
                        <a14:foregroundMark x1="75954" y1="91211" x2="78960" y2="90855"/>
                        <a14:foregroundMark x1="68555" y1="34798" x2="69133" y2="40380"/>
                      </a14:backgroundRemoval>
                    </a14:imgEffect>
                  </a14:imgLayer>
                </a14:imgProps>
              </a:ext>
              <a:ext uri="{28A0092B-C50C-407E-A947-70E740481C1C}">
                <a14:useLocalDpi xmlns:a14="http://schemas.microsoft.com/office/drawing/2010/main" val="0"/>
              </a:ext>
            </a:extLst>
          </a:blip>
          <a:stretch>
            <a:fillRect/>
          </a:stretch>
        </p:blipFill>
        <p:spPr>
          <a:xfrm>
            <a:off x="3106304" y="1465295"/>
            <a:ext cx="5629374" cy="5479690"/>
          </a:xfrm>
          <a:prstGeom prst="rect">
            <a:avLst/>
          </a:prstGeom>
        </p:spPr>
      </p:pic>
      <p:sp>
        <p:nvSpPr>
          <p:cNvPr id="5" name="TextBox 4"/>
          <p:cNvSpPr txBox="1"/>
          <p:nvPr/>
        </p:nvSpPr>
        <p:spPr>
          <a:xfrm>
            <a:off x="1010804" y="304799"/>
            <a:ext cx="990600" cy="1200329"/>
          </a:xfrm>
          <a:prstGeom prst="rect">
            <a:avLst/>
          </a:prstGeom>
          <a:solidFill>
            <a:srgbClr val="0066B3"/>
          </a:solidFill>
          <a:ln>
            <a:solidFill>
              <a:srgbClr val="0066B3"/>
            </a:solidFill>
          </a:ln>
        </p:spPr>
        <p:txBody>
          <a:bodyPr wrap="square" lIns="91440" tIns="45720" rIns="91440" bIns="4572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prstClr val="white"/>
                </a:solidFill>
                <a:effectLst>
                  <a:outerShdw blurRad="50800" dist="38100" dir="5400000" algn="t" rotWithShape="0">
                    <a:prstClr val="black">
                      <a:alpha val="40000"/>
                    </a:prstClr>
                  </a:outerShdw>
                </a:effectLst>
                <a:uLnTx/>
                <a:uFillTx/>
                <a:latin typeface="Avenir Next LT Pro"/>
              </a:rPr>
              <a:t>P</a:t>
            </a:r>
            <a:endParaRPr kumimoji="0" lang="en-CA" sz="7200" b="0" i="0" u="none" strike="noStrike" kern="1200" cap="none" spc="0" normalizeH="0" baseline="0" noProof="0" dirty="0">
              <a:ln>
                <a:noFill/>
              </a:ln>
              <a:solidFill>
                <a:prstClr val="white"/>
              </a:solidFill>
              <a:effectLst/>
              <a:uLnTx/>
              <a:uFillTx/>
              <a:latin typeface="Avenir Next LT Pro"/>
            </a:endParaRPr>
          </a:p>
        </p:txBody>
      </p:sp>
      <p:sp>
        <p:nvSpPr>
          <p:cNvPr id="7" name="TextBox 6"/>
          <p:cNvSpPr txBox="1"/>
          <p:nvPr/>
        </p:nvSpPr>
        <p:spPr>
          <a:xfrm>
            <a:off x="2318505" y="292293"/>
            <a:ext cx="1091370" cy="1200329"/>
          </a:xfrm>
          <a:prstGeom prst="rect">
            <a:avLst/>
          </a:prstGeom>
          <a:solidFill>
            <a:srgbClr val="0066B3"/>
          </a:solidFill>
          <a:ln>
            <a:solidFill>
              <a:srgbClr val="0066B3"/>
            </a:solidFill>
          </a:ln>
        </p:spPr>
        <p:txBody>
          <a:bodyPr wrap="square" lIns="91440" tIns="45720" rIns="91440" bIns="45720" rtlCol="0" anchor="b">
            <a:spAutoFit/>
          </a:bodyPr>
          <a:lstStyle>
            <a:defPPr>
              <a:defRPr lang="en-US"/>
            </a:defPPr>
            <a:lvl1pPr marR="0" lvl="0" indent="0" fontAlgn="auto">
              <a:lnSpc>
                <a:spcPct val="100000"/>
              </a:lnSpc>
              <a:spcBef>
                <a:spcPts val="0"/>
              </a:spcBef>
              <a:spcAft>
                <a:spcPts val="0"/>
              </a:spcAft>
              <a:buClrTx/>
              <a:buSzTx/>
              <a:buFontTx/>
              <a:buNone/>
              <a:tabLst/>
              <a:defRPr kumimoji="0" sz="7200" b="1" i="0" u="none" strike="noStrike" cap="none" spc="0" normalizeH="0" baseline="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effectLst>
                  <a:outerShdw blurRad="50800" dist="38100" dir="5400000" algn="t" rotWithShape="0">
                    <a:prstClr val="black">
                      <a:alpha val="40000"/>
                    </a:prstClr>
                  </a:outerShdw>
                </a:effectLst>
                <a:uLnTx/>
                <a:uFillTx/>
                <a:latin typeface="Avenir Next LT Pro"/>
              </a:rPr>
              <a:t>E</a:t>
            </a:r>
            <a:endParaRPr lang="en-CA" sz="7200" b="1" i="0" u="none" strike="noStrike" kern="1200" cap="none" spc="0" normalizeH="0" baseline="0" noProof="0" dirty="0">
              <a:ln>
                <a:noFill/>
              </a:ln>
              <a:effectLst>
                <a:outerShdw blurRad="50800" dist="38100" dir="5400000" algn="t" rotWithShape="0">
                  <a:prstClr val="black">
                    <a:alpha val="40000"/>
                  </a:prstClr>
                </a:outerShdw>
              </a:effectLst>
              <a:uLnTx/>
              <a:uFillTx/>
            </a:endParaRPr>
          </a:p>
        </p:txBody>
      </p:sp>
      <p:sp>
        <p:nvSpPr>
          <p:cNvPr id="8" name="TextBox 7"/>
          <p:cNvSpPr txBox="1"/>
          <p:nvPr/>
        </p:nvSpPr>
        <p:spPr>
          <a:xfrm>
            <a:off x="3760005" y="304798"/>
            <a:ext cx="1058342" cy="1200329"/>
          </a:xfrm>
          <a:prstGeom prst="rect">
            <a:avLst/>
          </a:prstGeom>
          <a:solidFill>
            <a:srgbClr val="0066B3"/>
          </a:solidFill>
          <a:ln>
            <a:solidFill>
              <a:srgbClr val="0066B3"/>
            </a:solidFill>
          </a:ln>
        </p:spPr>
        <p:txBody>
          <a:bodyPr wrap="square" lIns="91440" tIns="45720" rIns="91440" bIns="45720" rtlCol="0" anchor="b">
            <a:spAutoFit/>
          </a:bodyPr>
          <a:lstStyle>
            <a:defPPr>
              <a:defRPr lang="en-US"/>
            </a:defPPr>
            <a:lvl1pPr marR="0" lvl="0" indent="0" fontAlgn="auto">
              <a:lnSpc>
                <a:spcPct val="100000"/>
              </a:lnSpc>
              <a:spcBef>
                <a:spcPts val="0"/>
              </a:spcBef>
              <a:spcAft>
                <a:spcPts val="0"/>
              </a:spcAft>
              <a:buClrTx/>
              <a:buSzTx/>
              <a:buFontTx/>
              <a:buNone/>
              <a:tabLst/>
              <a:defRPr kumimoji="0" sz="7200" b="1" i="0" u="none" strike="noStrike" cap="none" spc="0" normalizeH="0" baseline="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effectLst>
                  <a:outerShdw blurRad="50800" dist="38100" dir="5400000" algn="t" rotWithShape="0">
                    <a:prstClr val="black">
                      <a:alpha val="40000"/>
                    </a:prstClr>
                  </a:outerShdw>
                </a:effectLst>
                <a:uLnTx/>
                <a:uFillTx/>
                <a:latin typeface="Avenir Next LT Pro"/>
              </a:rPr>
              <a:t>E</a:t>
            </a:r>
            <a:endParaRPr lang="en-CA" sz="7200" b="1" i="0" u="none" strike="noStrike" kern="1200" cap="none" spc="0" normalizeH="0" baseline="0" noProof="0" dirty="0">
              <a:ln>
                <a:noFill/>
              </a:ln>
              <a:effectLst>
                <a:outerShdw blurRad="50800" dist="38100" dir="5400000" algn="t" rotWithShape="0">
                  <a:prstClr val="black">
                    <a:alpha val="40000"/>
                  </a:prstClr>
                </a:outerShdw>
              </a:effectLst>
              <a:uLnTx/>
              <a:uFillTx/>
            </a:endParaRPr>
          </a:p>
        </p:txBody>
      </p:sp>
      <p:sp>
        <p:nvSpPr>
          <p:cNvPr id="9" name="TextBox 8"/>
          <p:cNvSpPr txBox="1"/>
          <p:nvPr/>
        </p:nvSpPr>
        <p:spPr>
          <a:xfrm>
            <a:off x="5168476" y="292292"/>
            <a:ext cx="1058841" cy="1200329"/>
          </a:xfrm>
          <a:prstGeom prst="rect">
            <a:avLst/>
          </a:prstGeom>
          <a:solidFill>
            <a:srgbClr val="0066B3"/>
          </a:solidFill>
          <a:ln>
            <a:solidFill>
              <a:srgbClr val="0066B3"/>
            </a:solidFill>
          </a:ln>
        </p:spPr>
        <p:txBody>
          <a:bodyPr wrap="square" lIns="91440" tIns="45720" rIns="91440" bIns="45720" rtlCol="0" anchor="b">
            <a:spAutoFit/>
          </a:bodyPr>
          <a:lstStyle>
            <a:defPPr>
              <a:defRPr lang="en-US"/>
            </a:defPPr>
            <a:lvl1pPr marR="0" lvl="0" indent="0" fontAlgn="auto">
              <a:lnSpc>
                <a:spcPct val="100000"/>
              </a:lnSpc>
              <a:spcBef>
                <a:spcPts val="0"/>
              </a:spcBef>
              <a:spcAft>
                <a:spcPts val="0"/>
              </a:spcAft>
              <a:buClrTx/>
              <a:buSzTx/>
              <a:buFontTx/>
              <a:buNone/>
              <a:tabLst/>
              <a:defRPr kumimoji="0" sz="7200" b="1" i="0" u="none" strike="noStrike" cap="none" spc="0" normalizeH="0" baseline="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effectLst>
                  <a:outerShdw blurRad="50800" dist="38100" dir="5400000" algn="t" rotWithShape="0">
                    <a:prstClr val="black">
                      <a:alpha val="40000"/>
                    </a:prstClr>
                  </a:outerShdw>
                </a:effectLst>
                <a:uLnTx/>
                <a:uFillTx/>
                <a:latin typeface="Avenir Next LT Pro"/>
              </a:rPr>
              <a:t>L</a:t>
            </a:r>
            <a:endParaRPr kumimoji="0" lang="en-CA" sz="7200" b="1" i="0" u="none" strike="noStrike" kern="1200" cap="none" spc="0" normalizeH="0" baseline="0" noProof="0" dirty="0">
              <a:ln>
                <a:noFill/>
              </a:ln>
              <a:effectLst>
                <a:outerShdw blurRad="50800" dist="38100" dir="5400000" algn="t" rotWithShape="0">
                  <a:prstClr val="black">
                    <a:alpha val="40000"/>
                  </a:prstClr>
                </a:outerShdw>
              </a:effectLst>
              <a:uLnTx/>
              <a:uFillTx/>
              <a:latin typeface="Avenir Next LT Pro"/>
            </a:endParaRPr>
          </a:p>
        </p:txBody>
      </p:sp>
      <p:sp>
        <p:nvSpPr>
          <p:cNvPr id="6" name="TextBox 5"/>
          <p:cNvSpPr txBox="1"/>
          <p:nvPr/>
        </p:nvSpPr>
        <p:spPr>
          <a:xfrm>
            <a:off x="6541994" y="371909"/>
            <a:ext cx="3148769" cy="92333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100" normalizeH="0" baseline="0" noProof="0" dirty="0">
                <a:ln>
                  <a:noFill/>
                </a:ln>
                <a:solidFill>
                  <a:prstClr val="black"/>
                </a:solidFill>
                <a:effectLst/>
                <a:uLnTx/>
                <a:uFillTx/>
                <a:latin typeface="Avenir Next LT Pro"/>
              </a:rPr>
              <a:t>Town of Caledon</a:t>
            </a:r>
            <a:endParaRPr lang="en-US" sz="1800" b="1" i="0" u="none" strike="noStrike" kern="1200" cap="none" spc="100" normalizeH="0" baseline="0" noProof="0" dirty="0">
              <a:ln>
                <a:noFill/>
              </a:ln>
              <a:solidFill>
                <a:prstClr val="black"/>
              </a:solidFill>
              <a:effectLst/>
              <a:uLnTx/>
              <a:uFillTx/>
              <a:latin typeface="Avenir Next LT Pro"/>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100" normalizeH="0" baseline="0" noProof="0" dirty="0">
                <a:ln>
                  <a:noFill/>
                </a:ln>
                <a:solidFill>
                  <a:prstClr val="black"/>
                </a:solidFill>
                <a:effectLst/>
                <a:uLnTx/>
                <a:uFillTx/>
                <a:latin typeface="Avenir Next LT Pro"/>
              </a:rPr>
              <a:t>City of Brampton</a:t>
            </a:r>
            <a:endParaRPr lang="en-US" sz="1800" b="1" i="0" u="none" strike="noStrike" kern="1200" cap="none" spc="100" normalizeH="0" baseline="0" noProof="0" dirty="0">
              <a:ln>
                <a:noFill/>
              </a:ln>
              <a:solidFill>
                <a:prstClr val="black"/>
              </a:solidFill>
              <a:effectLst/>
              <a:uLnTx/>
              <a:uFillTx/>
              <a:latin typeface="Avenir Next LT Pro"/>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100" normalizeH="0" baseline="0" noProof="0" dirty="0">
                <a:ln>
                  <a:noFill/>
                </a:ln>
                <a:solidFill>
                  <a:prstClr val="black"/>
                </a:solidFill>
                <a:effectLst/>
                <a:uLnTx/>
                <a:uFillTx/>
                <a:latin typeface="Avenir Next LT Pro"/>
              </a:rPr>
              <a:t>City of Mississauga </a:t>
            </a:r>
            <a:endParaRPr kumimoji="0" lang="en-CA" sz="1800" b="1" i="0" u="none" strike="noStrike" kern="1200" cap="none" spc="100" normalizeH="0" baseline="0" noProof="0" dirty="0">
              <a:ln>
                <a:noFill/>
              </a:ln>
              <a:solidFill>
                <a:prstClr val="black"/>
              </a:solidFill>
              <a:effectLst/>
              <a:uLnTx/>
              <a:uFillTx/>
              <a:latin typeface="Avenir Next LT Pro"/>
            </a:endParaRPr>
          </a:p>
        </p:txBody>
      </p:sp>
      <p:grpSp>
        <p:nvGrpSpPr>
          <p:cNvPr id="15" name="Group 14">
            <a:extLst>
              <a:ext uri="{FF2B5EF4-FFF2-40B4-BE49-F238E27FC236}">
                <a16:creationId xmlns:a16="http://schemas.microsoft.com/office/drawing/2014/main" id="{C9A25F31-7DE9-4087-A350-AFA21077B2D3}"/>
              </a:ext>
            </a:extLst>
          </p:cNvPr>
          <p:cNvGrpSpPr/>
          <p:nvPr/>
        </p:nvGrpSpPr>
        <p:grpSpPr>
          <a:xfrm>
            <a:off x="9109098" y="4460631"/>
            <a:ext cx="1999372" cy="1803467"/>
            <a:chOff x="9109098" y="4343400"/>
            <a:chExt cx="1999372" cy="1803467"/>
          </a:xfrm>
        </p:grpSpPr>
        <p:sp>
          <p:nvSpPr>
            <p:cNvPr id="21" name="TextBox 20"/>
            <p:cNvSpPr txBox="1"/>
            <p:nvPr/>
          </p:nvSpPr>
          <p:spPr>
            <a:xfrm>
              <a:off x="9109098" y="5315870"/>
              <a:ext cx="1999372" cy="830997"/>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100" normalizeH="0" baseline="0" noProof="0" dirty="0">
                  <a:ln>
                    <a:noFill/>
                  </a:ln>
                  <a:effectLst/>
                  <a:uLnTx/>
                  <a:uFillTx/>
                  <a:latin typeface="Avenir Next LT Pro"/>
                  <a:ea typeface="+mn-lt"/>
                  <a:cs typeface="+mn-lt"/>
                </a:rPr>
                <a:t>15 wells</a:t>
              </a:r>
              <a:endParaRPr lang="en-US" sz="3000" b="1" i="0" u="none" strike="noStrike" kern="1200" cap="none" spc="100" normalizeH="0" baseline="0" noProof="0" dirty="0">
                <a:ln>
                  <a:noFill/>
                </a:ln>
                <a:effectLst/>
                <a:uLnTx/>
                <a:uFillTx/>
                <a:latin typeface="Avenir Next LT Pro"/>
                <a:ea typeface="+mn-lt"/>
                <a:cs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Avenir Next LT Pro"/>
                  <a:ea typeface="+mn-lt"/>
                  <a:cs typeface="+mn-lt"/>
                </a:rPr>
                <a:t>Municipal</a:t>
              </a:r>
              <a:endParaRPr kumimoji="0" lang="en-CA" sz="1800" b="0" i="0" u="none" strike="noStrike" kern="1200" cap="none" spc="0" normalizeH="0" baseline="0" noProof="0" dirty="0">
                <a:ln>
                  <a:noFill/>
                </a:ln>
                <a:effectLst/>
                <a:uLnTx/>
                <a:uFillTx/>
                <a:latin typeface="Avenir Next LT Pro"/>
                <a:ea typeface="+mn-lt"/>
                <a:cs typeface="+mn-lt"/>
              </a:endParaRPr>
            </a:p>
          </p:txBody>
        </p:sp>
        <p:pic>
          <p:nvPicPr>
            <p:cNvPr id="2053" name="Picture 5" descr="Image result for water treatment plant silhouette clip art"/>
            <p:cNvPicPr>
              <a:picLocks noChangeAspect="1" noChangeArrowheads="1"/>
            </p:cNvPicPr>
            <p:nvPr/>
          </p:nvPicPr>
          <p:blipFill rotWithShape="1">
            <a:blip r:embed="rId5">
              <a:extLst>
                <a:ext uri="{BEBA8EAE-BF5A-486C-A8C5-ECC9F3942E4B}">
                  <a14:imgProps xmlns:a14="http://schemas.microsoft.com/office/drawing/2010/main">
                    <a14:imgLayer r:embed="rId6">
                      <a14:imgEffect>
                        <a14:backgroundRemoval t="7556" b="70222" l="9778" r="89778">
                          <a14:foregroundMark x1="48889" y1="66222" x2="55556" y2="70222"/>
                        </a14:backgroundRemoval>
                      </a14:imgEffect>
                    </a14:imgLayer>
                  </a14:imgProps>
                </a:ext>
                <a:ext uri="{28A0092B-C50C-407E-A947-70E740481C1C}">
                  <a14:useLocalDpi xmlns:a14="http://schemas.microsoft.com/office/drawing/2010/main" val="0"/>
                </a:ext>
              </a:extLst>
            </a:blip>
            <a:srcRect b="22298"/>
            <a:stretch/>
          </p:blipFill>
          <p:spPr bwMode="auto">
            <a:xfrm>
              <a:off x="9372600" y="4343400"/>
              <a:ext cx="1351226" cy="104993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Group 13">
            <a:extLst>
              <a:ext uri="{FF2B5EF4-FFF2-40B4-BE49-F238E27FC236}">
                <a16:creationId xmlns:a16="http://schemas.microsoft.com/office/drawing/2014/main" id="{DAD8483D-1097-4B6B-8AF3-10C9E36BC5BC}"/>
              </a:ext>
            </a:extLst>
          </p:cNvPr>
          <p:cNvGrpSpPr/>
          <p:nvPr/>
        </p:nvGrpSpPr>
        <p:grpSpPr>
          <a:xfrm>
            <a:off x="278112" y="3834615"/>
            <a:ext cx="4067936" cy="2573600"/>
            <a:chOff x="1010804" y="3727154"/>
            <a:chExt cx="4067936" cy="2573600"/>
          </a:xfrm>
        </p:grpSpPr>
        <p:pic>
          <p:nvPicPr>
            <p:cNvPr id="24" name="Picture 3"/>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flipH="1">
              <a:off x="2240963" y="3727154"/>
              <a:ext cx="1348429" cy="1630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22EF0CFB-4E19-4F3C-8194-ADA280512058}"/>
                </a:ext>
              </a:extLst>
            </p:cNvPr>
            <p:cNvSpPr txBox="1"/>
            <p:nvPr/>
          </p:nvSpPr>
          <p:spPr>
            <a:xfrm>
              <a:off x="1010804" y="5161981"/>
              <a:ext cx="4067936" cy="1138773"/>
            </a:xfrm>
            <a:prstGeom prst="rect">
              <a:avLst/>
            </a:prstGeom>
            <a:noFill/>
          </p:spPr>
          <p:txBody>
            <a:bodyPr wrap="square" lIns="91440" tIns="45720" rIns="91440" bIns="45720" rtlCol="0" anchor="t">
              <a:spAutoFit/>
            </a:bodyPr>
            <a:lstStyle/>
            <a:p>
              <a:pPr algn="ctr">
                <a:defRPr/>
              </a:pPr>
              <a:r>
                <a:rPr lang="en-US" sz="2500" b="1" spc="100" dirty="0">
                  <a:latin typeface="Avenir Next LT Pro"/>
                </a:rPr>
                <a:t>2 Water Resource Recovery Facilities</a:t>
              </a:r>
              <a:endParaRPr lang="en-US">
                <a:latin typeface="Avenir Next LT Pro"/>
              </a:endParaRPr>
            </a:p>
            <a:p>
              <a:pPr algn="ctr">
                <a:defRPr/>
              </a:pPr>
              <a:r>
                <a:rPr kumimoji="0" lang="en-US" sz="1800" b="0" i="0" u="none" strike="noStrike" kern="1200" cap="none" spc="0" normalizeH="0" baseline="0" noProof="0" dirty="0">
                  <a:ln>
                    <a:noFill/>
                  </a:ln>
                  <a:effectLst/>
                  <a:uLnTx/>
                  <a:uFillTx/>
                  <a:latin typeface="Avenir Next LT Pro"/>
                </a:rPr>
                <a:t>GE Booth</a:t>
              </a:r>
              <a:r>
                <a:rPr lang="en-US" dirty="0">
                  <a:latin typeface="Avenir Next LT Pro"/>
                </a:rPr>
                <a:t> &amp;</a:t>
              </a:r>
              <a:r>
                <a:rPr kumimoji="0" lang="en-US" sz="1800" b="0" i="0" u="none" strike="noStrike" kern="1200" cap="none" spc="0" normalizeH="0" baseline="0" noProof="0" dirty="0">
                  <a:ln>
                    <a:noFill/>
                  </a:ln>
                  <a:effectLst/>
                  <a:uLnTx/>
                  <a:uFillTx/>
                  <a:latin typeface="Avenir Next LT Pro"/>
                </a:rPr>
                <a:t> Clarkson</a:t>
              </a:r>
              <a:endParaRPr kumimoji="0" lang="en-CA" sz="1800" b="0" i="0" u="none" strike="noStrike" kern="1200" cap="none" spc="0" normalizeH="0" baseline="0" noProof="0" dirty="0">
                <a:ln>
                  <a:noFill/>
                </a:ln>
                <a:effectLst/>
                <a:uLnTx/>
                <a:uFillTx/>
                <a:latin typeface="Avenir Next LT Pro"/>
              </a:endParaRPr>
            </a:p>
          </p:txBody>
        </p:sp>
      </p:grpSp>
      <p:grpSp>
        <p:nvGrpSpPr>
          <p:cNvPr id="13" name="Group 12">
            <a:extLst>
              <a:ext uri="{FF2B5EF4-FFF2-40B4-BE49-F238E27FC236}">
                <a16:creationId xmlns:a16="http://schemas.microsoft.com/office/drawing/2014/main" id="{C4DF86AE-BE63-4058-8E27-E90B5B50A90C}"/>
              </a:ext>
            </a:extLst>
          </p:cNvPr>
          <p:cNvGrpSpPr/>
          <p:nvPr/>
        </p:nvGrpSpPr>
        <p:grpSpPr>
          <a:xfrm>
            <a:off x="8266193" y="1033545"/>
            <a:ext cx="3148769" cy="3171595"/>
            <a:chOff x="8266193" y="1033545"/>
            <a:chExt cx="3148769" cy="3171595"/>
          </a:xfrm>
        </p:grpSpPr>
        <p:pic>
          <p:nvPicPr>
            <p:cNvPr id="2051" name="Picture 3"/>
            <p:cNvPicPr>
              <a:picLocks noChangeAspect="1" noChangeArrowheads="1"/>
            </p:cNvPicPr>
            <p:nvPr/>
          </p:nvPicPr>
          <p:blipFill>
            <a:blip r:embed="rId9">
              <a:duotone>
                <a:schemeClr val="accent1">
                  <a:shade val="45000"/>
                  <a:satMod val="135000"/>
                </a:schemeClr>
                <a:prstClr val="white"/>
              </a:duotone>
              <a:extLst>
                <a:ext uri="{BEBA8EAE-BF5A-486C-A8C5-ECC9F3942E4B}">
                  <a14:imgProps xmlns:a14="http://schemas.microsoft.com/office/drawing/2010/main">
                    <a14:imgLayer r:embed="rId8">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Layer>
                  </a14:imgProps>
                </a:ext>
                <a:ext uri="{28A0092B-C50C-407E-A947-70E740481C1C}">
                  <a14:useLocalDpi xmlns:a14="http://schemas.microsoft.com/office/drawing/2010/main" val="0"/>
                </a:ext>
              </a:extLst>
            </a:blip>
            <a:srcRect/>
            <a:stretch>
              <a:fillRect/>
            </a:stretch>
          </p:blipFill>
          <p:spPr bwMode="auto">
            <a:xfrm>
              <a:off x="8881129" y="1033545"/>
              <a:ext cx="1918897" cy="1918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a:extLst>
                <a:ext uri="{FF2B5EF4-FFF2-40B4-BE49-F238E27FC236}">
                  <a16:creationId xmlns:a16="http://schemas.microsoft.com/office/drawing/2014/main" id="{E8C199B6-BFE5-4629-A307-60629CF96392}"/>
                </a:ext>
              </a:extLst>
            </p:cNvPr>
            <p:cNvSpPr txBox="1"/>
            <p:nvPr/>
          </p:nvSpPr>
          <p:spPr>
            <a:xfrm>
              <a:off x="8266193" y="2789368"/>
              <a:ext cx="3148769" cy="1415772"/>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100" normalizeH="0" baseline="0" noProof="0" dirty="0">
                  <a:ln>
                    <a:noFill/>
                  </a:ln>
                  <a:effectLst/>
                  <a:uLnTx/>
                  <a:uFillTx/>
                  <a:latin typeface="Avenir Next LT Pro"/>
                </a:rPr>
                <a:t>2 water treatment plants</a:t>
              </a:r>
              <a:endParaRPr lang="en-US" sz="2500" b="1" i="0" u="none" strike="noStrike" kern="1200" cap="none" spc="100" normalizeH="0" baseline="0" noProof="0" dirty="0">
                <a:ln>
                  <a:noFill/>
                </a:ln>
                <a:effectLst/>
                <a:uLnTx/>
                <a:uFillTx/>
                <a:latin typeface="Avenir Next LT Pr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Avenir Next LT Pro"/>
                </a:rPr>
                <a:t>Arthur P. Kennedy &amp; Lorne Park</a:t>
              </a:r>
              <a:endParaRPr kumimoji="0" lang="en-CA" sz="1800" b="0" i="0" u="none" strike="noStrike" kern="1200" cap="none" spc="0" normalizeH="0" baseline="0" noProof="0" dirty="0">
                <a:ln>
                  <a:noFill/>
                </a:ln>
                <a:effectLst/>
                <a:uLnTx/>
                <a:uFillTx/>
                <a:latin typeface="Avenir Next LT Pro"/>
              </a:endParaRPr>
            </a:p>
          </p:txBody>
        </p:sp>
      </p:grpSp>
      <p:grpSp>
        <p:nvGrpSpPr>
          <p:cNvPr id="16" name="Group 15">
            <a:extLst>
              <a:ext uri="{FF2B5EF4-FFF2-40B4-BE49-F238E27FC236}">
                <a16:creationId xmlns:a16="http://schemas.microsoft.com/office/drawing/2014/main" id="{3F9520F0-C967-4942-96A1-91A098A192BB}"/>
              </a:ext>
            </a:extLst>
          </p:cNvPr>
          <p:cNvGrpSpPr/>
          <p:nvPr/>
        </p:nvGrpSpPr>
        <p:grpSpPr>
          <a:xfrm>
            <a:off x="825908" y="1973533"/>
            <a:ext cx="2294437" cy="1868722"/>
            <a:chOff x="825908" y="1973533"/>
            <a:chExt cx="2294437" cy="1868722"/>
          </a:xfrm>
        </p:grpSpPr>
        <p:grpSp>
          <p:nvGrpSpPr>
            <p:cNvPr id="12" name="Group 11">
              <a:extLst>
                <a:ext uri="{FF2B5EF4-FFF2-40B4-BE49-F238E27FC236}">
                  <a16:creationId xmlns:a16="http://schemas.microsoft.com/office/drawing/2014/main" id="{FB9E2908-720C-4AF9-ACBE-BDFDF22518BA}"/>
                </a:ext>
              </a:extLst>
            </p:cNvPr>
            <p:cNvGrpSpPr/>
            <p:nvPr/>
          </p:nvGrpSpPr>
          <p:grpSpPr>
            <a:xfrm>
              <a:off x="825908" y="1973533"/>
              <a:ext cx="2282921" cy="1868722"/>
              <a:chOff x="825908" y="1973533"/>
              <a:chExt cx="2282921" cy="1868722"/>
            </a:xfrm>
          </p:grpSpPr>
          <p:sp>
            <p:nvSpPr>
              <p:cNvPr id="48" name="TextBox 47"/>
              <p:cNvSpPr txBox="1"/>
              <p:nvPr/>
            </p:nvSpPr>
            <p:spPr>
              <a:xfrm>
                <a:off x="825908" y="3088202"/>
                <a:ext cx="2255825" cy="754053"/>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100" normalizeH="0" baseline="0" noProof="0" dirty="0">
                    <a:ln>
                      <a:noFill/>
                    </a:ln>
                    <a:effectLst/>
                    <a:uLnTx/>
                    <a:uFillTx/>
                    <a:latin typeface="Avenir Next LT Pro"/>
                  </a:rPr>
                  <a:t>1.51 million</a:t>
                </a:r>
                <a:endParaRPr lang="en-US" sz="2500" b="1" i="0" u="none" strike="noStrike" kern="1200" cap="none" spc="100" normalizeH="0" baseline="0" noProof="0" dirty="0">
                  <a:ln>
                    <a:noFill/>
                  </a:ln>
                  <a:effectLst/>
                  <a:uLnTx/>
                  <a:uFillTx/>
                  <a:latin typeface="Avenir Next LT Pr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Avenir Next LT Pro"/>
                  </a:rPr>
                  <a:t>residents</a:t>
                </a:r>
                <a:endParaRPr kumimoji="0" lang="en-CA" sz="1800" b="0" i="0" u="none" strike="noStrike" kern="1200" cap="none" spc="0" normalizeH="0" baseline="0" noProof="0" dirty="0">
                  <a:ln>
                    <a:noFill/>
                  </a:ln>
                  <a:effectLst/>
                  <a:uLnTx/>
                  <a:uFillTx/>
                  <a:latin typeface="Avenir Next LT Pro"/>
                </a:endParaRPr>
              </a:p>
            </p:txBody>
          </p:sp>
          <p:pic>
            <p:nvPicPr>
              <p:cNvPr id="10" name="Picture 9" descr="A group of people posing for a photo&#10;&#10;Description automatically generated">
                <a:extLst>
                  <a:ext uri="{FF2B5EF4-FFF2-40B4-BE49-F238E27FC236}">
                    <a16:creationId xmlns:a16="http://schemas.microsoft.com/office/drawing/2014/main" id="{61E67F0A-9145-41E4-9294-CDEF4CBAC711}"/>
                  </a:ext>
                </a:extLst>
              </p:cNvPr>
              <p:cNvPicPr>
                <a:picLocks noChangeAspect="1"/>
              </p:cNvPicPr>
              <p:nvPr/>
            </p:nvPicPr>
            <p:blipFill>
              <a:blip r:embed="rId10" cstate="print">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899029" y="1973533"/>
                <a:ext cx="2209800" cy="1104900"/>
              </a:xfrm>
              <a:prstGeom prst="rect">
                <a:avLst/>
              </a:prstGeom>
            </p:spPr>
          </p:pic>
        </p:grpSp>
        <p:sp>
          <p:nvSpPr>
            <p:cNvPr id="11" name="TextBox 10">
              <a:extLst>
                <a:ext uri="{FF2B5EF4-FFF2-40B4-BE49-F238E27FC236}">
                  <a16:creationId xmlns:a16="http://schemas.microsoft.com/office/drawing/2014/main" id="{824DC466-A082-46AB-81D3-27155F4B3814}"/>
                </a:ext>
              </a:extLst>
            </p:cNvPr>
            <p:cNvSpPr txBox="1"/>
            <p:nvPr/>
          </p:nvSpPr>
          <p:spPr>
            <a:xfrm>
              <a:off x="910545" y="2939534"/>
              <a:ext cx="2209800" cy="18466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600" b="0" i="0" u="none" strike="noStrike" kern="1200" cap="none" spc="0" normalizeH="0" baseline="0" noProof="0" dirty="0">
                  <a:ln>
                    <a:noFill/>
                  </a:ln>
                  <a:solidFill>
                    <a:prstClr val="black"/>
                  </a:solidFill>
                  <a:effectLst/>
                  <a:uLnTx/>
                  <a:uFillTx/>
                  <a:latin typeface="Calibri"/>
                  <a:ea typeface="+mn-ea"/>
                  <a:cs typeface="+mn-cs"/>
                  <a:hlinkClick r:id="rId11" tooltip="http://www.allwhitebackground.com/people.html"/>
                </a:rPr>
                <a:t>This Photo</a:t>
              </a:r>
              <a:r>
                <a:rPr kumimoji="0" lang="en-CA" sz="600" b="0" i="0" u="none" strike="noStrike" kern="1200" cap="none" spc="0" normalizeH="0" baseline="0" noProof="0" dirty="0">
                  <a:ln>
                    <a:noFill/>
                  </a:ln>
                  <a:solidFill>
                    <a:prstClr val="black"/>
                  </a:solidFill>
                  <a:effectLst/>
                  <a:uLnTx/>
                  <a:uFillTx/>
                  <a:latin typeface="Calibri"/>
                  <a:ea typeface="+mn-ea"/>
                  <a:cs typeface="+mn-cs"/>
                </a:rPr>
                <a:t> by Unknown Author is licensed under </a:t>
              </a:r>
              <a:r>
                <a:rPr kumimoji="0" lang="en-CA" sz="600" b="0" i="0" u="none" strike="noStrike" kern="1200" cap="none" spc="0" normalizeH="0" baseline="0" noProof="0" dirty="0">
                  <a:ln>
                    <a:noFill/>
                  </a:ln>
                  <a:solidFill>
                    <a:prstClr val="black"/>
                  </a:solidFill>
                  <a:effectLst/>
                  <a:uLnTx/>
                  <a:uFillTx/>
                  <a:latin typeface="Calibri"/>
                  <a:ea typeface="+mn-ea"/>
                  <a:cs typeface="+mn-cs"/>
                  <a:hlinkClick r:id="rId12" tooltip="https://creativecommons.org/licenses/by-nc/3.0/"/>
                </a:rPr>
                <a:t>CC BY-NC</a:t>
              </a:r>
              <a:endParaRPr kumimoji="0" lang="en-CA" sz="600" b="0" i="0" u="none" strike="noStrike" kern="1200" cap="none" spc="0" normalizeH="0" baseline="0" noProof="0" dirty="0">
                <a:ln>
                  <a:noFill/>
                </a:ln>
                <a:solidFill>
                  <a:prstClr val="black"/>
                </a:solidFill>
                <a:effectLst/>
                <a:uLnTx/>
                <a:uFillTx/>
                <a:latin typeface="Calibri"/>
                <a:ea typeface="+mn-ea"/>
                <a:cs typeface="+mn-cs"/>
              </a:endParaRPr>
            </a:p>
          </p:txBody>
        </p:sp>
      </p:grpSp>
    </p:spTree>
    <p:extLst>
      <p:ext uri="{BB962C8B-B14F-4D97-AF65-F5344CB8AC3E}">
        <p14:creationId xmlns:p14="http://schemas.microsoft.com/office/powerpoint/2010/main" val="51463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267909" y="2023110"/>
            <a:ext cx="2469624" cy="2846070"/>
          </a:xfrm>
        </p:spPr>
        <p:txBody>
          <a:bodyPr vert="horz" lIns="91440" tIns="45720" rIns="91440" bIns="45720" rtlCol="0" anchor="ctr">
            <a:normAutofit/>
          </a:bodyPr>
          <a:lstStyle/>
          <a:p>
            <a:pPr defTabSz="914400">
              <a:lnSpc>
                <a:spcPct val="90000"/>
              </a:lnSpc>
            </a:pPr>
            <a:r>
              <a:rPr lang="en-US" sz="3700" kern="1200" dirty="0">
                <a:solidFill>
                  <a:schemeClr val="tx1"/>
                </a:solidFill>
                <a:latin typeface="Avenir Next LT Pro"/>
              </a:rPr>
              <a:t>Investing in our Water</a:t>
            </a:r>
          </a:p>
        </p:txBody>
      </p:sp>
      <p:sp>
        <p:nvSpPr>
          <p:cNvPr id="33" name="Rectangle 32">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5" name="Rectangle 34">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8" name="Online Media 7" title="Investing In water">
            <a:hlinkClick r:id="" action="ppaction://media"/>
            <a:extLst>
              <a:ext uri="{FF2B5EF4-FFF2-40B4-BE49-F238E27FC236}">
                <a16:creationId xmlns:a16="http://schemas.microsoft.com/office/drawing/2014/main" id="{42DA119D-44D9-444F-B152-3C781A1F4893}"/>
              </a:ext>
            </a:extLst>
          </p:cNvPr>
          <p:cNvPicPr>
            <a:picLocks noRot="1" noChangeAspect="1"/>
          </p:cNvPicPr>
          <p:nvPr>
            <a:videoFile r:link="rId1"/>
          </p:nvPr>
        </p:nvPicPr>
        <p:blipFill>
          <a:blip r:embed="rId4"/>
          <a:stretch>
            <a:fillRect/>
          </a:stretch>
        </p:blipFill>
        <p:spPr>
          <a:xfrm>
            <a:off x="545238" y="1324642"/>
            <a:ext cx="7608304" cy="4279671"/>
          </a:xfrm>
          <a:prstGeom prst="rect">
            <a:avLst/>
          </a:prstGeom>
        </p:spPr>
      </p:pic>
      <p:sp>
        <p:nvSpPr>
          <p:cNvPr id="37" name="Rectangle 36">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773457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C7F265E-E490-4390-BC51-783308FB81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0159" y="0"/>
            <a:ext cx="9906000" cy="6858000"/>
          </a:xfrm>
          <a:prstGeom prst="rect">
            <a:avLst/>
          </a:prstGeom>
        </p:spPr>
      </p:pic>
      <p:sp>
        <p:nvSpPr>
          <p:cNvPr id="7" name="TextBox 6">
            <a:extLst>
              <a:ext uri="{FF2B5EF4-FFF2-40B4-BE49-F238E27FC236}">
                <a16:creationId xmlns:a16="http://schemas.microsoft.com/office/drawing/2014/main" id="{7803B1E8-E7F1-4825-BB83-1475BDF4A498}"/>
              </a:ext>
            </a:extLst>
          </p:cNvPr>
          <p:cNvSpPr txBox="1"/>
          <p:nvPr/>
        </p:nvSpPr>
        <p:spPr>
          <a:xfrm>
            <a:off x="6882448" y="1384225"/>
            <a:ext cx="1219201"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TextBox 9">
            <a:extLst>
              <a:ext uri="{FF2B5EF4-FFF2-40B4-BE49-F238E27FC236}">
                <a16:creationId xmlns:a16="http://schemas.microsoft.com/office/drawing/2014/main" id="{6F552D45-F480-4464-A2E8-F8F6F1F6918E}"/>
              </a:ext>
            </a:extLst>
          </p:cNvPr>
          <p:cNvSpPr txBox="1"/>
          <p:nvPr/>
        </p:nvSpPr>
        <p:spPr>
          <a:xfrm>
            <a:off x="3200400" y="3657600"/>
            <a:ext cx="1066801"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E4EAAADB-074D-4714-AFA1-EB5F92780372}"/>
              </a:ext>
            </a:extLst>
          </p:cNvPr>
          <p:cNvSpPr txBox="1"/>
          <p:nvPr/>
        </p:nvSpPr>
        <p:spPr>
          <a:xfrm>
            <a:off x="2667000" y="2286000"/>
            <a:ext cx="1295401"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10F788F8-D56E-4F05-8214-73DA175D9009}"/>
              </a:ext>
            </a:extLst>
          </p:cNvPr>
          <p:cNvSpPr txBox="1"/>
          <p:nvPr/>
        </p:nvSpPr>
        <p:spPr>
          <a:xfrm>
            <a:off x="4572000" y="652046"/>
            <a:ext cx="1371600"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2975E066-A892-46BF-9983-AD9C12389EDB}"/>
              </a:ext>
            </a:extLst>
          </p:cNvPr>
          <p:cNvSpPr txBox="1"/>
          <p:nvPr/>
        </p:nvSpPr>
        <p:spPr>
          <a:xfrm>
            <a:off x="9448800" y="482769"/>
            <a:ext cx="533400"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4" name="TextBox 13">
            <a:extLst>
              <a:ext uri="{FF2B5EF4-FFF2-40B4-BE49-F238E27FC236}">
                <a16:creationId xmlns:a16="http://schemas.microsoft.com/office/drawing/2014/main" id="{B42C29D1-11A3-4BDA-B892-313958F41DD9}"/>
              </a:ext>
            </a:extLst>
          </p:cNvPr>
          <p:cNvSpPr txBox="1"/>
          <p:nvPr/>
        </p:nvSpPr>
        <p:spPr>
          <a:xfrm>
            <a:off x="5715000" y="4495800"/>
            <a:ext cx="1295401" cy="338554"/>
          </a:xfrm>
          <a:prstGeom prst="rect">
            <a:avLst/>
          </a:prstGeom>
          <a:solidFill>
            <a:schemeClr val="tx1">
              <a:lumMod val="75000"/>
              <a:lumOff val="2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8" name="TextBox 7">
            <a:extLst>
              <a:ext uri="{FF2B5EF4-FFF2-40B4-BE49-F238E27FC236}">
                <a16:creationId xmlns:a16="http://schemas.microsoft.com/office/drawing/2014/main" id="{61C02973-AB32-42AA-B754-56C831818EA0}"/>
              </a:ext>
            </a:extLst>
          </p:cNvPr>
          <p:cNvSpPr txBox="1"/>
          <p:nvPr/>
        </p:nvSpPr>
        <p:spPr>
          <a:xfrm>
            <a:off x="1790569" y="5348526"/>
            <a:ext cx="6299826" cy="861774"/>
          </a:xfrm>
          <a:prstGeom prst="rect">
            <a:avLst/>
          </a:prstGeom>
          <a:solidFill>
            <a:schemeClr val="bg1"/>
          </a:solid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0" b="1" i="0" u="none" strike="noStrike" kern="1200" cap="none" spc="0" normalizeH="0" baseline="0" noProof="0" dirty="0">
                <a:ln>
                  <a:noFill/>
                </a:ln>
                <a:solidFill>
                  <a:prstClr val="black"/>
                </a:solidFill>
                <a:effectLst/>
                <a:uLnTx/>
                <a:uFillTx/>
                <a:latin typeface="Avenir Next LT Pro"/>
              </a:rPr>
              <a:t>THE WATER CYCLE</a:t>
            </a:r>
            <a:endParaRPr kumimoji="0" lang="en-CA" sz="5000" b="1" i="0" u="none" strike="noStrike" kern="1200" cap="none" spc="0" normalizeH="0" baseline="0" noProof="0" dirty="0">
              <a:ln>
                <a:noFill/>
              </a:ln>
              <a:solidFill>
                <a:prstClr val="black"/>
              </a:solidFill>
              <a:effectLst/>
              <a:uLnTx/>
              <a:uFillTx/>
              <a:latin typeface="Avenir Next LT Pro"/>
            </a:endParaRPr>
          </a:p>
        </p:txBody>
      </p:sp>
      <p:sp>
        <p:nvSpPr>
          <p:cNvPr id="15" name="TextBox 14">
            <a:extLst>
              <a:ext uri="{FF2B5EF4-FFF2-40B4-BE49-F238E27FC236}">
                <a16:creationId xmlns:a16="http://schemas.microsoft.com/office/drawing/2014/main" id="{074B1851-BA55-4181-92A9-404235F6D937}"/>
              </a:ext>
            </a:extLst>
          </p:cNvPr>
          <p:cNvSpPr txBox="1"/>
          <p:nvPr/>
        </p:nvSpPr>
        <p:spPr>
          <a:xfrm>
            <a:off x="9368941" y="466774"/>
            <a:ext cx="559769" cy="338554"/>
          </a:xfrm>
          <a:prstGeom prst="rect">
            <a:avLst/>
          </a:prstGeom>
          <a:noFill/>
          <a:ln>
            <a:noFill/>
          </a:ln>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Avenir Next LT Pro"/>
              </a:rPr>
              <a:t>Sun</a:t>
            </a:r>
            <a:endParaRPr lang="en-CA" sz="1600" b="1" i="0" u="none" strike="noStrike" kern="1200" cap="none" spc="0" normalizeH="0" baseline="0" noProof="0">
              <a:ln>
                <a:noFill/>
              </a:ln>
              <a:solidFill>
                <a:prstClr val="white"/>
              </a:solidFill>
              <a:effectLst/>
              <a:uLnTx/>
              <a:uFillTx/>
              <a:latin typeface="Avenir Next LT Pro"/>
            </a:endParaRPr>
          </a:p>
        </p:txBody>
      </p:sp>
      <p:sp>
        <p:nvSpPr>
          <p:cNvPr id="16" name="TextBox 15">
            <a:extLst>
              <a:ext uri="{FF2B5EF4-FFF2-40B4-BE49-F238E27FC236}">
                <a16:creationId xmlns:a16="http://schemas.microsoft.com/office/drawing/2014/main" id="{060D890C-39C9-43D5-8D62-C1B425A4ECF3}"/>
              </a:ext>
            </a:extLst>
          </p:cNvPr>
          <p:cNvSpPr txBox="1"/>
          <p:nvPr/>
        </p:nvSpPr>
        <p:spPr>
          <a:xfrm>
            <a:off x="5596793" y="4495800"/>
            <a:ext cx="1386405" cy="323165"/>
          </a:xfrm>
          <a:prstGeom prst="rect">
            <a:avLst/>
          </a:prstGeom>
          <a:no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white"/>
                </a:solidFill>
                <a:effectLst/>
                <a:uLnTx/>
                <a:uFillTx/>
                <a:latin typeface="Avenir Next LT Pro"/>
              </a:rPr>
              <a:t>Lake Ontario</a:t>
            </a:r>
            <a:endParaRPr kumimoji="0" lang="en-CA" sz="1500" b="1" i="0" u="none" strike="noStrike" kern="1200" cap="none" spc="0" normalizeH="0" baseline="0" noProof="0" dirty="0">
              <a:ln>
                <a:noFill/>
              </a:ln>
              <a:solidFill>
                <a:prstClr val="white"/>
              </a:solidFill>
              <a:effectLst/>
              <a:uLnTx/>
              <a:uFillTx/>
              <a:latin typeface="Avenir Next LT Pro"/>
            </a:endParaRPr>
          </a:p>
        </p:txBody>
      </p:sp>
      <p:sp>
        <p:nvSpPr>
          <p:cNvPr id="17" name="TextBox 16">
            <a:extLst>
              <a:ext uri="{FF2B5EF4-FFF2-40B4-BE49-F238E27FC236}">
                <a16:creationId xmlns:a16="http://schemas.microsoft.com/office/drawing/2014/main" id="{77E6047F-FA30-46D3-BC37-15431BB4408B}"/>
              </a:ext>
            </a:extLst>
          </p:cNvPr>
          <p:cNvSpPr txBox="1"/>
          <p:nvPr/>
        </p:nvSpPr>
        <p:spPr>
          <a:xfrm>
            <a:off x="2548708" y="2286000"/>
            <a:ext cx="1376531" cy="323165"/>
          </a:xfrm>
          <a:prstGeom prst="rect">
            <a:avLst/>
          </a:prstGeom>
          <a:no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white"/>
                </a:solidFill>
                <a:effectLst/>
                <a:uLnTx/>
                <a:uFillTx/>
                <a:latin typeface="Avenir Next LT Pro"/>
              </a:rPr>
              <a:t>Precipitation</a:t>
            </a:r>
            <a:endParaRPr kumimoji="0" lang="en-CA" sz="1500" b="1" i="0" u="none" strike="noStrike" kern="1200" cap="none" spc="0" normalizeH="0" baseline="0" noProof="0" dirty="0">
              <a:ln>
                <a:noFill/>
              </a:ln>
              <a:solidFill>
                <a:prstClr val="white"/>
              </a:solidFill>
              <a:effectLst/>
              <a:uLnTx/>
              <a:uFillTx/>
              <a:latin typeface="Avenir Next LT Pro"/>
            </a:endParaRPr>
          </a:p>
        </p:txBody>
      </p:sp>
      <p:sp>
        <p:nvSpPr>
          <p:cNvPr id="18" name="TextBox 17">
            <a:extLst>
              <a:ext uri="{FF2B5EF4-FFF2-40B4-BE49-F238E27FC236}">
                <a16:creationId xmlns:a16="http://schemas.microsoft.com/office/drawing/2014/main" id="{69EC2152-CCE1-4846-B992-96E8AD005EDA}"/>
              </a:ext>
            </a:extLst>
          </p:cNvPr>
          <p:cNvSpPr txBox="1"/>
          <p:nvPr/>
        </p:nvSpPr>
        <p:spPr>
          <a:xfrm>
            <a:off x="4429436" y="660305"/>
            <a:ext cx="1485278" cy="323165"/>
          </a:xfrm>
          <a:prstGeom prst="rect">
            <a:avLst/>
          </a:prstGeom>
          <a:no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white"/>
                </a:solidFill>
                <a:effectLst/>
                <a:uLnTx/>
                <a:uFillTx/>
                <a:latin typeface="Avenir Next LT Pro"/>
              </a:rPr>
              <a:t>Condensation</a:t>
            </a:r>
            <a:endParaRPr kumimoji="0" lang="en-CA" sz="1500" b="1" i="0" u="none" strike="noStrike" kern="1200" cap="none" spc="0" normalizeH="0" baseline="0" noProof="0" dirty="0">
              <a:ln>
                <a:noFill/>
              </a:ln>
              <a:solidFill>
                <a:prstClr val="white"/>
              </a:solidFill>
              <a:effectLst/>
              <a:uLnTx/>
              <a:uFillTx/>
              <a:latin typeface="Avenir Next LT Pro"/>
            </a:endParaRPr>
          </a:p>
        </p:txBody>
      </p:sp>
      <p:sp>
        <p:nvSpPr>
          <p:cNvPr id="19" name="TextBox 18">
            <a:extLst>
              <a:ext uri="{FF2B5EF4-FFF2-40B4-BE49-F238E27FC236}">
                <a16:creationId xmlns:a16="http://schemas.microsoft.com/office/drawing/2014/main" id="{0AF25876-B8AE-4556-A23A-634CEBB226FD}"/>
              </a:ext>
            </a:extLst>
          </p:cNvPr>
          <p:cNvSpPr txBox="1"/>
          <p:nvPr/>
        </p:nvSpPr>
        <p:spPr>
          <a:xfrm>
            <a:off x="6786095" y="1384225"/>
            <a:ext cx="1317091" cy="323165"/>
          </a:xfrm>
          <a:prstGeom prst="rect">
            <a:avLst/>
          </a:prstGeom>
          <a:no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white"/>
                </a:solidFill>
                <a:effectLst/>
                <a:uLnTx/>
                <a:uFillTx/>
                <a:latin typeface="Avenir Next LT Pro"/>
              </a:rPr>
              <a:t>Evaporation</a:t>
            </a:r>
            <a:endParaRPr lang="en-CA" sz="1500" b="1" i="0" u="none" strike="noStrike" kern="1200" cap="none" spc="0" normalizeH="0" baseline="0" noProof="0">
              <a:ln>
                <a:noFill/>
              </a:ln>
              <a:solidFill>
                <a:prstClr val="white"/>
              </a:solidFill>
              <a:effectLst/>
              <a:uLnTx/>
              <a:uFillTx/>
              <a:latin typeface="Avenir Next LT Pro"/>
            </a:endParaRPr>
          </a:p>
        </p:txBody>
      </p:sp>
      <p:sp>
        <p:nvSpPr>
          <p:cNvPr id="20" name="TextBox 19">
            <a:extLst>
              <a:ext uri="{FF2B5EF4-FFF2-40B4-BE49-F238E27FC236}">
                <a16:creationId xmlns:a16="http://schemas.microsoft.com/office/drawing/2014/main" id="{682C5ED5-9F7A-48DE-81A0-23E7B2ACC680}"/>
              </a:ext>
            </a:extLst>
          </p:cNvPr>
          <p:cNvSpPr txBox="1"/>
          <p:nvPr/>
        </p:nvSpPr>
        <p:spPr>
          <a:xfrm>
            <a:off x="3282538" y="3664775"/>
            <a:ext cx="804964" cy="323165"/>
          </a:xfrm>
          <a:prstGeom prst="rect">
            <a:avLst/>
          </a:prstGeom>
          <a:no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white"/>
                </a:solidFill>
                <a:effectLst/>
                <a:uLnTx/>
                <a:uFillTx/>
                <a:latin typeface="Avenir Next LT Pro"/>
              </a:rPr>
              <a:t>Runoff</a:t>
            </a:r>
            <a:endParaRPr kumimoji="0" lang="en-CA" sz="1500" b="1" i="0" u="none" strike="noStrike" kern="1200" cap="none" spc="0" normalizeH="0" baseline="0" noProof="0" dirty="0">
              <a:ln>
                <a:noFill/>
              </a:ln>
              <a:solidFill>
                <a:prstClr val="white"/>
              </a:solidFill>
              <a:effectLst/>
              <a:uLnTx/>
              <a:uFillTx/>
              <a:latin typeface="Avenir Next LT Pro"/>
            </a:endParaRPr>
          </a:p>
        </p:txBody>
      </p:sp>
    </p:spTree>
    <p:extLst>
      <p:ext uri="{BB962C8B-B14F-4D97-AF65-F5344CB8AC3E}">
        <p14:creationId xmlns:p14="http://schemas.microsoft.com/office/powerpoint/2010/main" val="3414662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898542" y="330348"/>
            <a:ext cx="6394914" cy="2133600"/>
            <a:chOff x="1374543" y="838200"/>
            <a:chExt cx="6394914" cy="2133600"/>
          </a:xfrm>
        </p:grpSpPr>
        <p:sp>
          <p:nvSpPr>
            <p:cNvPr id="4" name="Rectangle 3"/>
            <p:cNvSpPr>
              <a:spLocks noChangeAspect="1"/>
            </p:cNvSpPr>
            <p:nvPr/>
          </p:nvSpPr>
          <p:spPr>
            <a:xfrm>
              <a:off x="1374543" y="838200"/>
              <a:ext cx="6394914" cy="2133600"/>
            </a:xfrm>
            <a:prstGeom prst="rect">
              <a:avLst/>
            </a:prstGeom>
            <a:solidFill>
              <a:schemeClr val="tx1">
                <a:lumMod val="85000"/>
                <a:lumOff val="15000"/>
              </a:schemeClr>
            </a:solidFill>
            <a:ln>
              <a:solidFill>
                <a:schemeClr val="tx1"/>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a:ea typeface="+mn-ea"/>
                <a:cs typeface="+mn-cs"/>
              </a:endParaRPr>
            </a:p>
          </p:txBody>
        </p:sp>
        <p:grpSp>
          <p:nvGrpSpPr>
            <p:cNvPr id="16" name="Group 15"/>
            <p:cNvGrpSpPr/>
            <p:nvPr/>
          </p:nvGrpSpPr>
          <p:grpSpPr>
            <a:xfrm>
              <a:off x="1603143" y="933125"/>
              <a:ext cx="5937714" cy="1962475"/>
              <a:chOff x="1905000" y="949577"/>
              <a:chExt cx="5937714" cy="1962475"/>
            </a:xfrm>
          </p:grpSpPr>
          <p:pic>
            <p:nvPicPr>
              <p:cNvPr id="11"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00" y="949577"/>
                <a:ext cx="1089332" cy="1949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Group 13"/>
              <p:cNvGrpSpPr/>
              <p:nvPr/>
            </p:nvGrpSpPr>
            <p:grpSpPr>
              <a:xfrm>
                <a:off x="3053677" y="949577"/>
                <a:ext cx="4789037" cy="1962475"/>
                <a:chOff x="3053677" y="949577"/>
                <a:chExt cx="4789037" cy="1962475"/>
              </a:xfrm>
            </p:grpSpPr>
            <p:pic>
              <p:nvPicPr>
                <p:cNvPr id="2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66087" y="949577"/>
                  <a:ext cx="1676627" cy="196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Group 12"/>
                <p:cNvGrpSpPr/>
                <p:nvPr/>
              </p:nvGrpSpPr>
              <p:grpSpPr>
                <a:xfrm>
                  <a:off x="3053677" y="955614"/>
                  <a:ext cx="3036646" cy="1950402"/>
                  <a:chOff x="2819400" y="955614"/>
                  <a:chExt cx="3036646" cy="1950402"/>
                </a:xfrm>
              </p:grpSpPr>
              <p:pic>
                <p:nvPicPr>
                  <p:cNvPr id="12" name="Picture 31" descr="glass_of_water"/>
                  <p:cNvPicPr>
                    <a:picLocks noChangeAspect="1" noChangeArrowheads="1"/>
                  </p:cNvPicPr>
                  <p:nvPr/>
                </p:nvPicPr>
                <p:blipFill rotWithShape="1">
                  <a:blip r:embed="rId5">
                    <a:extLst>
                      <a:ext uri="{28A0092B-C50C-407E-A947-70E740481C1C}">
                        <a14:useLocalDpi xmlns:a14="http://schemas.microsoft.com/office/drawing/2010/main" val="0"/>
                      </a:ext>
                    </a:extLst>
                  </a:blip>
                  <a:srcRect l="25762" t="3588" r="3371" b="3631"/>
                  <a:stretch/>
                </p:blipFill>
                <p:spPr bwMode="auto">
                  <a:xfrm>
                    <a:off x="2819400" y="955614"/>
                    <a:ext cx="1454761" cy="1950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10653" r="14591"/>
                  <a:stretch/>
                </p:blipFill>
                <p:spPr bwMode="auto">
                  <a:xfrm>
                    <a:off x="4343400" y="955615"/>
                    <a:ext cx="1512646" cy="1949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grpSp>
      <p:grpSp>
        <p:nvGrpSpPr>
          <p:cNvPr id="8" name="Group 7"/>
          <p:cNvGrpSpPr>
            <a:grpSpLocks noChangeAspect="1"/>
          </p:cNvGrpSpPr>
          <p:nvPr/>
        </p:nvGrpSpPr>
        <p:grpSpPr>
          <a:xfrm>
            <a:off x="3999549" y="4120726"/>
            <a:ext cx="3784190" cy="2547010"/>
            <a:chOff x="1676400" y="4114800"/>
            <a:chExt cx="4017043" cy="2703736"/>
          </a:xfrm>
        </p:grpSpPr>
        <p:sp>
          <p:nvSpPr>
            <p:cNvPr id="5" name="Oval 4"/>
            <p:cNvSpPr/>
            <p:nvPr/>
          </p:nvSpPr>
          <p:spPr>
            <a:xfrm>
              <a:off x="1676400" y="4114800"/>
              <a:ext cx="4017043" cy="2703736"/>
            </a:xfrm>
            <a:prstGeom prst="ellipse">
              <a:avLst/>
            </a:prstGeom>
            <a:solidFill>
              <a:schemeClr val="tx1">
                <a:lumMod val="85000"/>
                <a:lumOff val="15000"/>
              </a:schemeClr>
            </a:solidFill>
            <a:ln>
              <a:solidFill>
                <a:schemeClr val="tx1"/>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26" name="Picture 2" descr="C:\Users\69395\AppData\Local\Microsoft\Windows\Temporary Internet Files\Content.IE5\NLPRJ8IH\iStock_000077345999_Larg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07448" y="4218242"/>
              <a:ext cx="3754946" cy="2496853"/>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grpSp>
      <p:sp>
        <p:nvSpPr>
          <p:cNvPr id="20" name="Bent Arrow 19"/>
          <p:cNvSpPr/>
          <p:nvPr/>
        </p:nvSpPr>
        <p:spPr>
          <a:xfrm>
            <a:off x="1443439" y="609600"/>
            <a:ext cx="1226503" cy="1732543"/>
          </a:xfrm>
          <a:prstGeom prst="bentArrow">
            <a:avLst/>
          </a:prstGeom>
          <a:solidFill>
            <a:srgbClr val="0070C0"/>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3747" tIns="234193" rIns="203747" bIns="234190" numCol="1" spcCol="1270" anchor="ctr" anchorCtr="0">
            <a:noAutofit/>
          </a:bodyPr>
          <a:lstStyle/>
          <a:p>
            <a:pPr marL="0" marR="0" lvl="0" indent="0" algn="ctr" defTabSz="1600200" rtl="0" eaLnBrk="1" fontAlgn="auto" latinLnBrk="0" hangingPunct="1">
              <a:lnSpc>
                <a:spcPct val="90000"/>
              </a:lnSpc>
              <a:spcBef>
                <a:spcPct val="0"/>
              </a:spcBef>
              <a:spcAft>
                <a:spcPct val="35000"/>
              </a:spcAft>
              <a:buClrTx/>
              <a:buSzTx/>
              <a:buFontTx/>
              <a:buNone/>
              <a:tabLst/>
              <a:defRPr/>
            </a:pPr>
            <a:endParaRPr kumimoji="0" lang="en-CA" sz="36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Bent Arrow 28"/>
          <p:cNvSpPr/>
          <p:nvPr/>
        </p:nvSpPr>
        <p:spPr>
          <a:xfrm rot="10800000">
            <a:off x="8210561" y="4795814"/>
            <a:ext cx="1857046" cy="1197450"/>
          </a:xfrm>
          <a:prstGeom prst="bentArrow">
            <a:avLst/>
          </a:prstGeom>
          <a:solidFill>
            <a:srgbClr val="0070C0"/>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3747" tIns="234193" rIns="203747" bIns="234190" numCol="1" spcCol="1270" anchor="ctr" anchorCtr="0">
            <a:noAutofit/>
          </a:bodyPr>
          <a:lstStyle/>
          <a:p>
            <a:pPr marL="0" marR="0" lvl="0" indent="0" algn="ctr" defTabSz="1600200" rtl="0" eaLnBrk="1" fontAlgn="auto" latinLnBrk="0" hangingPunct="1">
              <a:lnSpc>
                <a:spcPct val="90000"/>
              </a:lnSpc>
              <a:spcBef>
                <a:spcPct val="0"/>
              </a:spcBef>
              <a:spcAft>
                <a:spcPct val="35000"/>
              </a:spcAft>
              <a:buClrTx/>
              <a:buSzTx/>
              <a:buFontTx/>
              <a:buNone/>
              <a:tabLst/>
              <a:defRPr/>
            </a:pPr>
            <a:endParaRPr kumimoji="0" lang="en-CA" sz="3600" b="0" i="0" u="none" strike="noStrike" kern="1200" cap="none" spc="0" normalizeH="0" baseline="0" noProof="0" dirty="0">
              <a:ln>
                <a:noFill/>
              </a:ln>
              <a:solidFill>
                <a:prstClr val="white"/>
              </a:solidFill>
              <a:effectLst/>
              <a:uLnTx/>
              <a:uFillTx/>
              <a:latin typeface="Calibri"/>
              <a:ea typeface="+mn-ea"/>
              <a:cs typeface="+mn-cs"/>
            </a:endParaRPr>
          </a:p>
        </p:txBody>
      </p:sp>
      <p:grpSp>
        <p:nvGrpSpPr>
          <p:cNvPr id="2" name="Group 1">
            <a:extLst>
              <a:ext uri="{FF2B5EF4-FFF2-40B4-BE49-F238E27FC236}">
                <a16:creationId xmlns:a16="http://schemas.microsoft.com/office/drawing/2014/main" id="{A5837C1F-952B-4B28-88B4-EC2A6B8AA7E9}"/>
              </a:ext>
            </a:extLst>
          </p:cNvPr>
          <p:cNvGrpSpPr/>
          <p:nvPr/>
        </p:nvGrpSpPr>
        <p:grpSpPr>
          <a:xfrm>
            <a:off x="100337" y="2375139"/>
            <a:ext cx="3902741" cy="2259715"/>
            <a:chOff x="241762" y="2556846"/>
            <a:chExt cx="3509959" cy="2026533"/>
          </a:xfrm>
        </p:grpSpPr>
        <p:pic>
          <p:nvPicPr>
            <p:cNvPr id="23" name="Picture 3">
              <a:extLst>
                <a:ext uri="{FF2B5EF4-FFF2-40B4-BE49-F238E27FC236}">
                  <a16:creationId xmlns:a16="http://schemas.microsoft.com/office/drawing/2014/main" id="{57654ACD-D60C-4E97-BDE4-410310E75C4A}"/>
                </a:ext>
              </a:extLst>
            </p:cNvPr>
            <p:cNvPicPr>
              <a:picLocks noChangeAspect="1" noChangeArrowheads="1"/>
            </p:cNvPicPr>
            <p:nvPr/>
          </p:nvPicPr>
          <p:blipFill>
            <a:blip r:embed="rId8">
              <a:duotone>
                <a:schemeClr val="accent1">
                  <a:shade val="45000"/>
                  <a:satMod val="135000"/>
                </a:schemeClr>
                <a:prstClr val="white"/>
              </a:duotone>
              <a:extLst>
                <a:ext uri="{BEBA8EAE-BF5A-486C-A8C5-ECC9F3942E4B}">
                  <a14:imgProps xmlns:a14="http://schemas.microsoft.com/office/drawing/2010/main">
                    <a14:imgLayer r:embed="rId9">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Layer>
                  </a14:imgProps>
                </a:ext>
                <a:ext uri="{28A0092B-C50C-407E-A947-70E740481C1C}">
                  <a14:useLocalDpi xmlns:a14="http://schemas.microsoft.com/office/drawing/2010/main" val="0"/>
                </a:ext>
              </a:extLst>
            </a:blip>
            <a:srcRect/>
            <a:stretch>
              <a:fillRect/>
            </a:stretch>
          </p:blipFill>
          <p:spPr bwMode="auto">
            <a:xfrm>
              <a:off x="838777" y="2556846"/>
              <a:ext cx="1918897" cy="1918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a:extLst>
                <a:ext uri="{FF2B5EF4-FFF2-40B4-BE49-F238E27FC236}">
                  <a16:creationId xmlns:a16="http://schemas.microsoft.com/office/drawing/2014/main" id="{A2CB63CC-ABA1-4C4B-BACF-344F326F0947}"/>
                </a:ext>
              </a:extLst>
            </p:cNvPr>
            <p:cNvSpPr txBox="1"/>
            <p:nvPr/>
          </p:nvSpPr>
          <p:spPr>
            <a:xfrm>
              <a:off x="241762" y="4196956"/>
              <a:ext cx="3509959" cy="386423"/>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100" normalizeH="0" baseline="0" noProof="0" dirty="0">
                  <a:ln>
                    <a:noFill/>
                  </a:ln>
                  <a:effectLst/>
                  <a:uLnTx/>
                  <a:uFillTx/>
                  <a:latin typeface="Avenir Next LT Pro"/>
                </a:rPr>
                <a:t>Water Treatment Plant</a:t>
              </a:r>
              <a:endParaRPr lang="en-US" sz="2200" b="1" i="0" u="none" strike="noStrike" kern="1200" cap="none" spc="100" normalizeH="0" baseline="0" noProof="0" dirty="0">
                <a:ln>
                  <a:noFill/>
                </a:ln>
                <a:effectLst/>
                <a:uLnTx/>
                <a:uFillTx/>
                <a:latin typeface="Avenir Next LT Pro"/>
              </a:endParaRPr>
            </a:p>
          </p:txBody>
        </p:sp>
      </p:grpSp>
      <p:grpSp>
        <p:nvGrpSpPr>
          <p:cNvPr id="31" name="Group 30">
            <a:extLst>
              <a:ext uri="{FF2B5EF4-FFF2-40B4-BE49-F238E27FC236}">
                <a16:creationId xmlns:a16="http://schemas.microsoft.com/office/drawing/2014/main" id="{1617E688-3DBB-4DE5-AD3A-A9934BAF2860}"/>
              </a:ext>
            </a:extLst>
          </p:cNvPr>
          <p:cNvGrpSpPr/>
          <p:nvPr/>
        </p:nvGrpSpPr>
        <p:grpSpPr>
          <a:xfrm>
            <a:off x="7905431" y="1917160"/>
            <a:ext cx="5105400" cy="2878468"/>
            <a:chOff x="7858125" y="2052488"/>
            <a:chExt cx="5105400" cy="2878468"/>
          </a:xfrm>
        </p:grpSpPr>
        <p:pic>
          <p:nvPicPr>
            <p:cNvPr id="32" name="Picture 3">
              <a:extLst>
                <a:ext uri="{FF2B5EF4-FFF2-40B4-BE49-F238E27FC236}">
                  <a16:creationId xmlns:a16="http://schemas.microsoft.com/office/drawing/2014/main" id="{FA642B8B-A5A2-4A21-BE2B-20670C5F32DA}"/>
                </a:ext>
              </a:extLst>
            </p:cNvPr>
            <p:cNvPicPr>
              <a:picLocks noChangeAspect="1" noChangeArrowheads="1"/>
            </p:cNvPicPr>
            <p:nvPr/>
          </p:nvPicPr>
          <p:blipFill>
            <a:blip r:embed="rId10">
              <a:extLst>
                <a:ext uri="{BEBA8EAE-BF5A-486C-A8C5-ECC9F3942E4B}">
                  <a14:imgProps xmlns:a14="http://schemas.microsoft.com/office/drawing/2010/main">
                    <a14:imgLayer r:embed="rId9">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flipH="1">
              <a:off x="9427016" y="2052488"/>
              <a:ext cx="1953555" cy="2362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a:extLst>
                <a:ext uri="{FF2B5EF4-FFF2-40B4-BE49-F238E27FC236}">
                  <a16:creationId xmlns:a16="http://schemas.microsoft.com/office/drawing/2014/main" id="{B41F5ADA-2626-4440-9C0D-C17B37565145}"/>
                </a:ext>
              </a:extLst>
            </p:cNvPr>
            <p:cNvSpPr txBox="1"/>
            <p:nvPr/>
          </p:nvSpPr>
          <p:spPr>
            <a:xfrm>
              <a:off x="7858125" y="4161515"/>
              <a:ext cx="5105400" cy="769441"/>
            </a:xfrm>
            <a:prstGeom prst="rect">
              <a:avLst/>
            </a:prstGeom>
            <a:noFill/>
          </p:spPr>
          <p:txBody>
            <a:bodyPr wrap="square" lIns="91440" tIns="45720" rIns="91440" bIns="45720" rtlCol="0" anchor="t">
              <a:spAutoFit/>
            </a:bodyPr>
            <a:lstStyle/>
            <a:p>
              <a:pPr algn="ctr">
                <a:defRPr/>
              </a:pPr>
              <a:r>
                <a:rPr lang="en-US" sz="2200" b="1" spc="100" dirty="0">
                  <a:latin typeface="Avenir Next LT Pro"/>
                </a:rPr>
                <a:t>Water Resource </a:t>
              </a:r>
            </a:p>
            <a:p>
              <a:pPr algn="ctr">
                <a:defRPr/>
              </a:pPr>
              <a:r>
                <a:rPr lang="en-US" sz="2200" b="1" spc="100" dirty="0">
                  <a:latin typeface="Avenir Next LT Pro"/>
                </a:rPr>
                <a:t>Recovery Facility</a:t>
              </a:r>
              <a:endParaRPr lang="en-US" sz="2200" b="1" i="0" u="none" strike="noStrike" kern="1200" cap="none" spc="100" normalizeH="0" baseline="0" noProof="0" dirty="0">
                <a:ln>
                  <a:noFill/>
                </a:ln>
                <a:effectLst/>
                <a:uLnTx/>
                <a:uFillTx/>
                <a:latin typeface="Avenir Next LT Pro"/>
              </a:endParaRPr>
            </a:p>
          </p:txBody>
        </p:sp>
      </p:grpSp>
      <p:pic>
        <p:nvPicPr>
          <p:cNvPr id="3" name="Picture 2" descr="A gold arrow pointing up&#10;&#10;AI-generated content may be incorrect.">
            <a:extLst>
              <a:ext uri="{FF2B5EF4-FFF2-40B4-BE49-F238E27FC236}">
                <a16:creationId xmlns:a16="http://schemas.microsoft.com/office/drawing/2014/main" id="{F688469B-602D-97DE-6B67-C09013C259BF}"/>
              </a:ext>
            </a:extLst>
          </p:cNvPr>
          <p:cNvPicPr>
            <a:picLocks noChangeAspect="1"/>
          </p:cNvPicPr>
          <p:nvPr/>
        </p:nvPicPr>
        <p:blipFill>
          <a:blip r:embed="rId11"/>
          <a:stretch>
            <a:fillRect/>
          </a:stretch>
        </p:blipFill>
        <p:spPr>
          <a:xfrm>
            <a:off x="1314450" y="4638675"/>
            <a:ext cx="1733550" cy="1314450"/>
          </a:xfrm>
          <a:prstGeom prst="rect">
            <a:avLst/>
          </a:prstGeom>
        </p:spPr>
      </p:pic>
      <p:pic>
        <p:nvPicPr>
          <p:cNvPr id="6" name="Picture 5" descr="A gold arrow pointing down&#10;&#10;AI-generated content may be incorrect.">
            <a:extLst>
              <a:ext uri="{FF2B5EF4-FFF2-40B4-BE49-F238E27FC236}">
                <a16:creationId xmlns:a16="http://schemas.microsoft.com/office/drawing/2014/main" id="{29B25E52-39A3-A261-75F3-ABAC27F59392}"/>
              </a:ext>
            </a:extLst>
          </p:cNvPr>
          <p:cNvPicPr>
            <a:picLocks noChangeAspect="1"/>
          </p:cNvPicPr>
          <p:nvPr/>
        </p:nvPicPr>
        <p:blipFill>
          <a:blip r:embed="rId12"/>
          <a:stretch>
            <a:fillRect/>
          </a:stretch>
        </p:blipFill>
        <p:spPr>
          <a:xfrm>
            <a:off x="9401175" y="528638"/>
            <a:ext cx="1343025" cy="1743075"/>
          </a:xfrm>
          <a:prstGeom prst="rect">
            <a:avLst/>
          </a:prstGeom>
        </p:spPr>
      </p:pic>
      <p:sp>
        <p:nvSpPr>
          <p:cNvPr id="10" name="TextBox 9">
            <a:extLst>
              <a:ext uri="{FF2B5EF4-FFF2-40B4-BE49-F238E27FC236}">
                <a16:creationId xmlns:a16="http://schemas.microsoft.com/office/drawing/2014/main" id="{83C5EB4B-9C33-20EA-4C2A-1671CC312A73}"/>
              </a:ext>
            </a:extLst>
          </p:cNvPr>
          <p:cNvSpPr txBox="1"/>
          <p:nvPr/>
        </p:nvSpPr>
        <p:spPr>
          <a:xfrm>
            <a:off x="3996062" y="2632342"/>
            <a:ext cx="3902741" cy="1446550"/>
          </a:xfrm>
          <a:prstGeom prst="rect">
            <a:avLst/>
          </a:prstGeom>
          <a:noFill/>
        </p:spPr>
        <p:txBody>
          <a:bodyPr wrap="square" lIns="91440" tIns="45720" rIns="91440" bIns="45720" rtlCol="0" anchor="t">
            <a:spAutoFit/>
          </a:bodyPr>
          <a:lstStyle/>
          <a:p>
            <a:pPr algn="ctr">
              <a:defRPr/>
            </a:pPr>
            <a:r>
              <a:rPr lang="en-US" sz="4400" b="1" spc="100" dirty="0">
                <a:solidFill>
                  <a:srgbClr val="0066B3"/>
                </a:solidFill>
                <a:latin typeface="Avenir Next LT Pro"/>
              </a:rPr>
              <a:t>Human Water Cycle</a:t>
            </a:r>
            <a:endParaRPr lang="en-US" sz="4400" b="1" i="0" u="none" strike="noStrike" kern="1200" cap="none" spc="100" normalizeH="0" baseline="0" noProof="0" dirty="0">
              <a:ln>
                <a:noFill/>
              </a:ln>
              <a:solidFill>
                <a:srgbClr val="0066B3"/>
              </a:solidFill>
              <a:effectLst/>
              <a:uLnTx/>
              <a:uFillTx/>
              <a:latin typeface="Avenir Next LT Pro"/>
            </a:endParaRPr>
          </a:p>
        </p:txBody>
      </p:sp>
    </p:spTree>
    <p:extLst>
      <p:ext uri="{BB962C8B-B14F-4D97-AF65-F5344CB8AC3E}">
        <p14:creationId xmlns:p14="http://schemas.microsoft.com/office/powerpoint/2010/main" val="2765935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07027C52-EAEF-417D-B99C-DBFD6D13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9400" y="0"/>
            <a:ext cx="119126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 name="Picture 39">
            <a:extLst>
              <a:ext uri="{FF2B5EF4-FFF2-40B4-BE49-F238E27FC236}">
                <a16:creationId xmlns:a16="http://schemas.microsoft.com/office/drawing/2014/main" id="{F0977BDD-F21B-4E52-8FAE-69AA18080B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49933" t="3964" b="3964"/>
          <a:stretch/>
        </p:blipFill>
        <p:spPr>
          <a:xfrm flipH="1">
            <a:off x="5562194" y="1"/>
            <a:ext cx="6629806"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42" name="Rectangle 41">
            <a:extLst>
              <a:ext uri="{FF2B5EF4-FFF2-40B4-BE49-F238E27FC236}">
                <a16:creationId xmlns:a16="http://schemas.microsoft.com/office/drawing/2014/main" id="{9FF39A25-DBCE-442D-A2E3-C0FE3312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0073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itle 8">
            <a:extLst>
              <a:ext uri="{FF2B5EF4-FFF2-40B4-BE49-F238E27FC236}">
                <a16:creationId xmlns:a16="http://schemas.microsoft.com/office/drawing/2014/main" id="{67BF4495-E5F5-4A00-8A8B-D55A9CA46446}"/>
              </a:ext>
            </a:extLst>
          </p:cNvPr>
          <p:cNvSpPr>
            <a:spLocks noGrp="1"/>
          </p:cNvSpPr>
          <p:nvPr>
            <p:ph type="title"/>
          </p:nvPr>
        </p:nvSpPr>
        <p:spPr>
          <a:xfrm>
            <a:off x="427485" y="274638"/>
            <a:ext cx="10690572" cy="1143000"/>
          </a:xfrm>
        </p:spPr>
        <p:txBody>
          <a:bodyPr>
            <a:normAutofit/>
          </a:bodyPr>
          <a:lstStyle/>
          <a:p>
            <a:r>
              <a:rPr lang="en-US" sz="4500" dirty="0">
                <a:latin typeface="Avenir Next LT Pro"/>
              </a:rPr>
              <a:t>Dew’s Water Adventure </a:t>
            </a:r>
            <a:endParaRPr lang="en-CA" sz="4500" dirty="0">
              <a:latin typeface="Avenir Next LT Pro"/>
            </a:endParaRPr>
          </a:p>
        </p:txBody>
      </p:sp>
      <p:pic>
        <p:nvPicPr>
          <p:cNvPr id="23" name="Picture 22">
            <a:extLst>
              <a:ext uri="{FF2B5EF4-FFF2-40B4-BE49-F238E27FC236}">
                <a16:creationId xmlns:a16="http://schemas.microsoft.com/office/drawing/2014/main" id="{12A574A2-63D2-49B2-9A6C-54955AEF83CD}"/>
              </a:ext>
            </a:extLst>
          </p:cNvPr>
          <p:cNvPicPr>
            <a:picLocks noChangeAspect="1"/>
          </p:cNvPicPr>
          <p:nvPr/>
        </p:nvPicPr>
        <p:blipFill rotWithShape="1">
          <a:blip r:embed="rId4">
            <a:alphaModFix/>
            <a:extLst>
              <a:ext uri="{BEBA8EAE-BF5A-486C-A8C5-ECC9F3942E4B}">
                <a14:imgProps xmlns:a14="http://schemas.microsoft.com/office/drawing/2010/main">
                  <a14:imgLayer r:embed="rId5">
                    <a14:imgEffect>
                      <a14:backgroundRemoval t="6897" b="89943" l="9877" r="89815">
                        <a14:foregroundMark x1="38889" y1="47989" x2="54630" y2="49425"/>
                        <a14:foregroundMark x1="54630" y1="49425" x2="62654" y2="36207"/>
                        <a14:foregroundMark x1="62654" y1="36207" x2="48148" y2="29885"/>
                        <a14:foregroundMark x1="48148" y1="29885" x2="32407" y2="33621"/>
                        <a14:foregroundMark x1="32407" y1="33621" x2="38889" y2="47701"/>
                        <a14:foregroundMark x1="38889" y1="47701" x2="38889" y2="47989"/>
                        <a14:foregroundMark x1="45988" y1="48276" x2="33951" y2="38506"/>
                        <a14:foregroundMark x1="33951" y1="38506" x2="49074" y2="43391"/>
                        <a14:foregroundMark x1="49074" y1="43391" x2="43519" y2="47989"/>
                        <a14:foregroundMark x1="42284" y1="44540" x2="41358" y2="43966"/>
                        <a14:foregroundMark x1="57407" y1="46264" x2="41358" y2="43391"/>
                        <a14:foregroundMark x1="41358" y1="43391" x2="52469" y2="33046"/>
                        <a14:foregroundMark x1="52469" y1="33046" x2="57099" y2="45977"/>
                        <a14:foregroundMark x1="37037" y1="39368" x2="36728" y2="38793"/>
                        <a14:foregroundMark x1="43519" y1="40230" x2="38272" y2="40230"/>
                        <a14:foregroundMark x1="46914" y1="38218" x2="47531" y2="37356"/>
                        <a14:foregroundMark x1="46605" y1="36782" x2="30864" y2="43391"/>
                        <a14:foregroundMark x1="30864" y1="43391" x2="46605" y2="41092"/>
                        <a14:foregroundMark x1="46605" y1="41092" x2="55556" y2="34195"/>
                        <a14:foregroundMark x1="48148" y1="36782" x2="45679" y2="35920"/>
                        <a14:foregroundMark x1="29012" y1="28161" x2="38272" y2="9483"/>
                        <a14:foregroundMark x1="39815" y1="8046" x2="39815" y2="6897"/>
                        <a14:foregroundMark x1="41358" y1="37644" x2="41358" y2="37644"/>
                        <a14:foregroundMark x1="40123" y1="36494" x2="40123" y2="36494"/>
                      </a14:backgroundRemoval>
                    </a14:imgEffect>
                  </a14:imgLayer>
                </a14:imgProps>
              </a:ext>
              <a:ext uri="{28A0092B-C50C-407E-A947-70E740481C1C}">
                <a14:useLocalDpi xmlns:a14="http://schemas.microsoft.com/office/drawing/2010/main" val="0"/>
              </a:ext>
            </a:extLst>
          </a:blip>
          <a:srcRect l="2442" r="4218" b="-2"/>
          <a:stretch/>
        </p:blipFill>
        <p:spPr>
          <a:xfrm>
            <a:off x="8249046" y="1219200"/>
            <a:ext cx="3668196" cy="4221162"/>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effectLst>
            <a:softEdge rad="0"/>
          </a:effectLst>
        </p:spPr>
      </p:pic>
      <p:sp>
        <p:nvSpPr>
          <p:cNvPr id="8" name="Rectangle 7">
            <a:extLst>
              <a:ext uri="{FF2B5EF4-FFF2-40B4-BE49-F238E27FC236}">
                <a16:creationId xmlns:a16="http://schemas.microsoft.com/office/drawing/2014/main" id="{5E40F63F-3905-4CDF-87FD-11211CEDAD8C}"/>
              </a:ext>
            </a:extLst>
          </p:cNvPr>
          <p:cNvSpPr/>
          <p:nvPr/>
        </p:nvSpPr>
        <p:spPr>
          <a:xfrm>
            <a:off x="1231494" y="2206396"/>
            <a:ext cx="5245506" cy="2246769"/>
          </a:xfrm>
          <a:prstGeom prst="rect">
            <a:avLst/>
          </a:prstGeom>
        </p:spPr>
        <p:txBody>
          <a:bodyPr wrap="square" lIns="91440" tIns="45720" rIns="91440" bIns="45720" anchor="t">
            <a:spAutoFit/>
          </a:bodyPr>
          <a:lstStyle/>
          <a:p>
            <a:r>
              <a:rPr lang="en-CA" sz="3500" b="1" dirty="0">
                <a:solidFill>
                  <a:srgbClr val="0066B3"/>
                </a:solidFill>
                <a:latin typeface="Avenir Next LT Pro"/>
                <a:hlinkClick r:id="rId6">
                  <a:extLst>
                    <a:ext uri="{A12FA001-AC4F-418D-AE19-62706E023703}">
                      <ahyp:hlinkClr xmlns:ahyp="http://schemas.microsoft.com/office/drawing/2018/hyperlinkcolor" val="tx"/>
                    </a:ext>
                  </a:extLst>
                </a:hlinkClick>
              </a:rPr>
              <a:t>https://peelregion.vids.io/videos/ac9cd9b41d19e1c225/dews-water-adventure</a:t>
            </a:r>
            <a:endParaRPr lang="en-CA" sz="3500" b="1" dirty="0">
              <a:solidFill>
                <a:srgbClr val="0066B3"/>
              </a:solidFill>
              <a:latin typeface="Avenir Next LT Pro"/>
            </a:endParaRPr>
          </a:p>
        </p:txBody>
      </p:sp>
    </p:spTree>
    <p:extLst>
      <p:ext uri="{BB962C8B-B14F-4D97-AF65-F5344CB8AC3E}">
        <p14:creationId xmlns:p14="http://schemas.microsoft.com/office/powerpoint/2010/main" val="1537355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082601" y="1130926"/>
            <a:ext cx="2643006" cy="4566448"/>
          </a:xfrm>
        </p:spPr>
        <p:txBody>
          <a:bodyPr vert="horz" lIns="91440" tIns="45720" rIns="91440" bIns="45720" rtlCol="0" anchor="ctr">
            <a:normAutofit/>
          </a:bodyPr>
          <a:lstStyle/>
          <a:p>
            <a:pPr defTabSz="914400">
              <a:lnSpc>
                <a:spcPct val="90000"/>
              </a:lnSpc>
            </a:pPr>
            <a:r>
              <a:rPr lang="en-US" dirty="0">
                <a:solidFill>
                  <a:schemeClr val="tx1"/>
                </a:solidFill>
                <a:latin typeface="Avenir Next LT Pro"/>
              </a:rPr>
              <a:t>Peel’s tap water from the Arthur P. Kennedy Water Treatment Plant</a:t>
            </a:r>
            <a:endParaRPr lang="en-US" sz="3700" kern="1200" dirty="0">
              <a:solidFill>
                <a:schemeClr val="tx1"/>
              </a:solidFill>
              <a:latin typeface="Avenir Next LT Pro"/>
            </a:endParaRPr>
          </a:p>
        </p:txBody>
      </p:sp>
      <p:sp>
        <p:nvSpPr>
          <p:cNvPr id="44" name="Rectangle 43">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Online Media 2" title="Peel￢ﾀﾙs tap water from the Arthur P. Kennedy water treatment plant">
            <a:hlinkClick r:id="" action="ppaction://media"/>
            <a:extLst>
              <a:ext uri="{FF2B5EF4-FFF2-40B4-BE49-F238E27FC236}">
                <a16:creationId xmlns:a16="http://schemas.microsoft.com/office/drawing/2014/main" id="{77BF4B3C-C177-48E1-94CC-0E6D7CCAD6AD}"/>
              </a:ext>
            </a:extLst>
          </p:cNvPr>
          <p:cNvPicPr>
            <a:picLocks noRot="1" noChangeAspect="1"/>
          </p:cNvPicPr>
          <p:nvPr>
            <a:videoFile r:link="rId1"/>
          </p:nvPr>
        </p:nvPicPr>
        <p:blipFill>
          <a:blip r:embed="rId4"/>
          <a:stretch>
            <a:fillRect/>
          </a:stretch>
        </p:blipFill>
        <p:spPr>
          <a:xfrm>
            <a:off x="457200" y="1324642"/>
            <a:ext cx="7772400" cy="4371975"/>
          </a:xfrm>
          <a:prstGeom prst="rect">
            <a:avLst/>
          </a:prstGeom>
        </p:spPr>
      </p:pic>
      <p:sp>
        <p:nvSpPr>
          <p:cNvPr id="48" name="Rectangle 47">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0720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vol="80000">
                <p:cTn id="12" fill="hold" display="0">
                  <p:stCondLst>
                    <p:cond delay="indefinite"/>
                  </p:stCondLst>
                </p:cTn>
                <p:tgtEl>
                  <p:spTgt spid="9"/>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07027C52-EAEF-417D-B99C-DBFD6D13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9400" y="0"/>
            <a:ext cx="119126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 name="Picture 39">
            <a:extLst>
              <a:ext uri="{FF2B5EF4-FFF2-40B4-BE49-F238E27FC236}">
                <a16:creationId xmlns:a16="http://schemas.microsoft.com/office/drawing/2014/main" id="{F0977BDD-F21B-4E52-8FAE-69AA18080B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49933" t="3964" b="3964"/>
          <a:stretch/>
        </p:blipFill>
        <p:spPr>
          <a:xfrm flipH="1">
            <a:off x="5562194" y="1"/>
            <a:ext cx="6629806"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42" name="Rectangle 41">
            <a:extLst>
              <a:ext uri="{FF2B5EF4-FFF2-40B4-BE49-F238E27FC236}">
                <a16:creationId xmlns:a16="http://schemas.microsoft.com/office/drawing/2014/main" id="{9FF39A25-DBCE-442D-A2E3-C0FE3312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0073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itle 8">
            <a:extLst>
              <a:ext uri="{FF2B5EF4-FFF2-40B4-BE49-F238E27FC236}">
                <a16:creationId xmlns:a16="http://schemas.microsoft.com/office/drawing/2014/main" id="{67BF4495-E5F5-4A00-8A8B-D55A9CA46446}"/>
              </a:ext>
            </a:extLst>
          </p:cNvPr>
          <p:cNvSpPr>
            <a:spLocks noGrp="1"/>
          </p:cNvSpPr>
          <p:nvPr>
            <p:ph type="title"/>
          </p:nvPr>
        </p:nvSpPr>
        <p:spPr>
          <a:xfrm>
            <a:off x="421522" y="534327"/>
            <a:ext cx="10690572" cy="1143000"/>
          </a:xfrm>
        </p:spPr>
        <p:txBody>
          <a:bodyPr>
            <a:normAutofit fontScale="90000"/>
          </a:bodyPr>
          <a:lstStyle/>
          <a:p>
            <a:r>
              <a:rPr lang="en-US" sz="4500" dirty="0">
                <a:latin typeface="Avenir Next LT Pro"/>
              </a:rPr>
              <a:t>Dew’s Wastewater </a:t>
            </a:r>
            <a:br>
              <a:rPr lang="en-US" sz="4500" dirty="0">
                <a:latin typeface="Avenir Next LT Pro"/>
              </a:rPr>
            </a:br>
            <a:r>
              <a:rPr lang="en-US" sz="4500" dirty="0">
                <a:latin typeface="Avenir Next LT Pro"/>
              </a:rPr>
              <a:t>Adventure</a:t>
            </a:r>
            <a:r>
              <a:rPr lang="en-US" sz="4500" dirty="0"/>
              <a:t> </a:t>
            </a:r>
            <a:endParaRPr lang="en-CA" sz="4500" dirty="0"/>
          </a:p>
        </p:txBody>
      </p:sp>
      <p:pic>
        <p:nvPicPr>
          <p:cNvPr id="23" name="Picture 22">
            <a:extLst>
              <a:ext uri="{FF2B5EF4-FFF2-40B4-BE49-F238E27FC236}">
                <a16:creationId xmlns:a16="http://schemas.microsoft.com/office/drawing/2014/main" id="{12A574A2-63D2-49B2-9A6C-54955AEF83CD}"/>
              </a:ext>
            </a:extLst>
          </p:cNvPr>
          <p:cNvPicPr>
            <a:picLocks noChangeAspect="1"/>
          </p:cNvPicPr>
          <p:nvPr/>
        </p:nvPicPr>
        <p:blipFill rotWithShape="1">
          <a:blip r:embed="rId4">
            <a:alphaModFix/>
            <a:extLst>
              <a:ext uri="{BEBA8EAE-BF5A-486C-A8C5-ECC9F3942E4B}">
                <a14:imgProps xmlns:a14="http://schemas.microsoft.com/office/drawing/2010/main">
                  <a14:imgLayer r:embed="rId5">
                    <a14:imgEffect>
                      <a14:backgroundRemoval t="6897" b="89943" l="9877" r="89815">
                        <a14:foregroundMark x1="38889" y1="47989" x2="54630" y2="49425"/>
                        <a14:foregroundMark x1="54630" y1="49425" x2="62654" y2="36207"/>
                        <a14:foregroundMark x1="62654" y1="36207" x2="48148" y2="29885"/>
                        <a14:foregroundMark x1="48148" y1="29885" x2="32407" y2="33621"/>
                        <a14:foregroundMark x1="32407" y1="33621" x2="38889" y2="47701"/>
                        <a14:foregroundMark x1="38889" y1="47701" x2="38889" y2="47989"/>
                        <a14:foregroundMark x1="45988" y1="48276" x2="33951" y2="38506"/>
                        <a14:foregroundMark x1="33951" y1="38506" x2="49074" y2="43391"/>
                        <a14:foregroundMark x1="49074" y1="43391" x2="43519" y2="47989"/>
                        <a14:foregroundMark x1="42284" y1="44540" x2="41358" y2="43966"/>
                        <a14:foregroundMark x1="57407" y1="46264" x2="41358" y2="43391"/>
                        <a14:foregroundMark x1="41358" y1="43391" x2="52469" y2="33046"/>
                        <a14:foregroundMark x1="52469" y1="33046" x2="57099" y2="45977"/>
                        <a14:foregroundMark x1="37037" y1="39368" x2="36728" y2="38793"/>
                        <a14:foregroundMark x1="43519" y1="40230" x2="38272" y2="40230"/>
                        <a14:foregroundMark x1="46914" y1="38218" x2="47531" y2="37356"/>
                        <a14:foregroundMark x1="46605" y1="36782" x2="30864" y2="43391"/>
                        <a14:foregroundMark x1="30864" y1="43391" x2="46605" y2="41092"/>
                        <a14:foregroundMark x1="46605" y1="41092" x2="55556" y2="34195"/>
                        <a14:foregroundMark x1="48148" y1="36782" x2="45679" y2="35920"/>
                        <a14:foregroundMark x1="29012" y1="28161" x2="38272" y2="9483"/>
                        <a14:foregroundMark x1="39815" y1="8046" x2="39815" y2="6897"/>
                        <a14:foregroundMark x1="41358" y1="37644" x2="41358" y2="37644"/>
                        <a14:foregroundMark x1="40123" y1="36494" x2="40123" y2="36494"/>
                      </a14:backgroundRemoval>
                    </a14:imgEffect>
                  </a14:imgLayer>
                </a14:imgProps>
              </a:ext>
              <a:ext uri="{28A0092B-C50C-407E-A947-70E740481C1C}">
                <a14:useLocalDpi xmlns:a14="http://schemas.microsoft.com/office/drawing/2010/main" val="0"/>
              </a:ext>
            </a:extLst>
          </a:blip>
          <a:srcRect l="2442" r="4218" b="-2"/>
          <a:stretch/>
        </p:blipFill>
        <p:spPr>
          <a:xfrm>
            <a:off x="8249046" y="1219200"/>
            <a:ext cx="3668196" cy="4221162"/>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effectLst>
            <a:softEdge rad="0"/>
          </a:effectLst>
        </p:spPr>
      </p:pic>
      <p:sp>
        <p:nvSpPr>
          <p:cNvPr id="8" name="Rectangle 7">
            <a:extLst>
              <a:ext uri="{FF2B5EF4-FFF2-40B4-BE49-F238E27FC236}">
                <a16:creationId xmlns:a16="http://schemas.microsoft.com/office/drawing/2014/main" id="{0A7BD21C-3EFA-4E8A-B2AA-370FFF311017}"/>
              </a:ext>
            </a:extLst>
          </p:cNvPr>
          <p:cNvSpPr/>
          <p:nvPr/>
        </p:nvSpPr>
        <p:spPr>
          <a:xfrm>
            <a:off x="1397548" y="2206396"/>
            <a:ext cx="5155651" cy="2246769"/>
          </a:xfrm>
          <a:prstGeom prst="rect">
            <a:avLst/>
          </a:prstGeom>
        </p:spPr>
        <p:txBody>
          <a:bodyPr wrap="square" lIns="91440" tIns="45720" rIns="91440" bIns="45720" anchor="t">
            <a:spAutoFit/>
          </a:bodyPr>
          <a:lstStyle/>
          <a:p>
            <a:r>
              <a:rPr lang="en-CA" sz="3500" b="1" dirty="0">
                <a:solidFill>
                  <a:srgbClr val="0066B3"/>
                </a:solidFill>
                <a:latin typeface="Avenir Next LT Pro"/>
                <a:hlinkClick r:id="rId6">
                  <a:extLst>
                    <a:ext uri="{A12FA001-AC4F-418D-AE19-62706E023703}">
                      <ahyp:hlinkClr xmlns:ahyp="http://schemas.microsoft.com/office/drawing/2018/hyperlinkcolor" val="tx"/>
                    </a:ext>
                  </a:extLst>
                </a:hlinkClick>
              </a:rPr>
              <a:t>https://peelregion.vids.io/videos/069cd6b81717e3c58f/dews-wastewater-adventure</a:t>
            </a:r>
            <a:endParaRPr lang="en-CA" sz="3500" b="1" dirty="0">
              <a:solidFill>
                <a:srgbClr val="0066B3"/>
              </a:solidFill>
              <a:latin typeface="Avenir Next LT Pro"/>
            </a:endParaRPr>
          </a:p>
        </p:txBody>
      </p:sp>
    </p:spTree>
    <p:extLst>
      <p:ext uri="{BB962C8B-B14F-4D97-AF65-F5344CB8AC3E}">
        <p14:creationId xmlns:p14="http://schemas.microsoft.com/office/powerpoint/2010/main" val="3858580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267909" y="2023110"/>
            <a:ext cx="2612498" cy="2846070"/>
          </a:xfrm>
        </p:spPr>
        <p:txBody>
          <a:bodyPr vert="horz" lIns="91440" tIns="45720" rIns="91440" bIns="45720" rtlCol="0" anchor="ctr">
            <a:normAutofit fontScale="90000"/>
          </a:bodyPr>
          <a:lstStyle/>
          <a:p>
            <a:pPr defTabSz="914400">
              <a:lnSpc>
                <a:spcPct val="90000"/>
              </a:lnSpc>
            </a:pPr>
            <a:r>
              <a:rPr lang="en-US" sz="3700" kern="1200" dirty="0">
                <a:solidFill>
                  <a:schemeClr val="tx1"/>
                </a:solidFill>
                <a:latin typeface="Avenir Next LT Pro"/>
              </a:rPr>
              <a:t>How the Region of Peel cleans your wastewater</a:t>
            </a:r>
          </a:p>
        </p:txBody>
      </p:sp>
      <p:sp>
        <p:nvSpPr>
          <p:cNvPr id="21" name="Rectangle 20">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Online Media 2" title="How  the Region of Peel cleans your wastewater">
            <a:hlinkClick r:id="" action="ppaction://media"/>
            <a:extLst>
              <a:ext uri="{FF2B5EF4-FFF2-40B4-BE49-F238E27FC236}">
                <a16:creationId xmlns:a16="http://schemas.microsoft.com/office/drawing/2014/main" id="{FED5B7B0-5F53-460E-BE46-909080502C0A}"/>
              </a:ext>
            </a:extLst>
          </p:cNvPr>
          <p:cNvPicPr>
            <a:picLocks noRot="1" noChangeAspect="1"/>
          </p:cNvPicPr>
          <p:nvPr>
            <a:videoFile r:link="rId1"/>
          </p:nvPr>
        </p:nvPicPr>
        <p:blipFill>
          <a:blip r:embed="rId4"/>
          <a:stretch>
            <a:fillRect/>
          </a:stretch>
        </p:blipFill>
        <p:spPr>
          <a:xfrm>
            <a:off x="545238" y="1324642"/>
            <a:ext cx="7608304" cy="4279671"/>
          </a:xfrm>
          <a:prstGeom prst="rect">
            <a:avLst/>
          </a:prstGeom>
        </p:spPr>
      </p:pic>
      <p:sp>
        <p:nvSpPr>
          <p:cNvPr id="25" name="Rectangle 24">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8416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vol="80000">
                <p:cTn id="12" fill="hold" display="0">
                  <p:stCondLst>
                    <p:cond delay="indefinite"/>
                  </p:stCondLst>
                </p:cTn>
                <p:tgtEl>
                  <p:spTgt spid="5"/>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ROP colours">
      <a:dk1>
        <a:sysClr val="windowText" lastClr="000000"/>
      </a:dk1>
      <a:lt1>
        <a:sysClr val="window" lastClr="FFFFFF"/>
      </a:lt1>
      <a:dk2>
        <a:srgbClr val="546670"/>
      </a:dk2>
      <a:lt2>
        <a:srgbClr val="D4DCF0"/>
      </a:lt2>
      <a:accent1>
        <a:srgbClr val="5285C4"/>
      </a:accent1>
      <a:accent2>
        <a:srgbClr val="96AFDB"/>
      </a:accent2>
      <a:accent3>
        <a:srgbClr val="9DA6AB"/>
      </a:accent3>
      <a:accent4>
        <a:srgbClr val="DFE5E8"/>
      </a:accent4>
      <a:accent5>
        <a:srgbClr val="5430BB"/>
      </a:accent5>
      <a:accent6>
        <a:srgbClr val="8D34E0"/>
      </a:accent6>
      <a:hlink>
        <a:srgbClr val="00B0F0"/>
      </a:hlink>
      <a:folHlink>
        <a:srgbClr val="007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ROP colours">
      <a:dk1>
        <a:sysClr val="windowText" lastClr="000000"/>
      </a:dk1>
      <a:lt1>
        <a:sysClr val="window" lastClr="FFFFFF"/>
      </a:lt1>
      <a:dk2>
        <a:srgbClr val="546670"/>
      </a:dk2>
      <a:lt2>
        <a:srgbClr val="D4DCF0"/>
      </a:lt2>
      <a:accent1>
        <a:srgbClr val="5285C4"/>
      </a:accent1>
      <a:accent2>
        <a:srgbClr val="96AFDB"/>
      </a:accent2>
      <a:accent3>
        <a:srgbClr val="9DA6AB"/>
      </a:accent3>
      <a:accent4>
        <a:srgbClr val="DFE5E8"/>
      </a:accent4>
      <a:accent5>
        <a:srgbClr val="5430BB"/>
      </a:accent5>
      <a:accent6>
        <a:srgbClr val="8D34E0"/>
      </a:accent6>
      <a:hlink>
        <a:srgbClr val="00B0F0"/>
      </a:hlink>
      <a:folHlink>
        <a:srgbClr val="007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dmin_x002f_developmentfiles_x002d_SchoolWaterProgram xmlns="352d7ff3-d502-43ba-99e9-496b00da9c00" xsi:nil="true"/>
    <lcf76f155ced4ddcb4097134ff3c332f xmlns="352d7ff3-d502-43ba-99e9-496b00da9c00">
      <Terms xmlns="http://schemas.microsoft.com/office/infopath/2007/PartnerControls"/>
    </lcf76f155ced4ddcb4097134ff3c332f>
    <TaxCatchAll xmlns="0ebba048-c64a-4e4e-9eb0-88092b0f5374" xsi:nil="true"/>
    <_dlc_DocId xmlns="0ebba048-c64a-4e4e-9eb0-88092b0f5374">WXM66THYVYWJ-1567465942-18081</_dlc_DocId>
    <_dlc_DocIdUrl xmlns="0ebba048-c64a-4e4e-9eb0-88092b0f5374">
      <Url>https://peelregionca.sharepoint.com/teams/S679/_layouts/15/DocIdRedir.aspx?ID=WXM66THYVYWJ-1567465942-18081</Url>
      <Description>WXM66THYVYWJ-1567465942-18081</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217F45D0BEFB494C80974C4084B1D5C4" ma:contentTypeVersion="17" ma:contentTypeDescription="Create a new document." ma:contentTypeScope="" ma:versionID="3a7eaeb76e03d4ff5e6ec6785f4840f7">
  <xsd:schema xmlns:xsd="http://www.w3.org/2001/XMLSchema" xmlns:xs="http://www.w3.org/2001/XMLSchema" xmlns:p="http://schemas.microsoft.com/office/2006/metadata/properties" xmlns:ns2="0ebba048-c64a-4e4e-9eb0-88092b0f5374" xmlns:ns3="352d7ff3-d502-43ba-99e9-496b00da9c00" targetNamespace="http://schemas.microsoft.com/office/2006/metadata/properties" ma:root="true" ma:fieldsID="5c205d3e557138c887a59e3191742ea8" ns2:_="" ns3:_="">
    <xsd:import namespace="0ebba048-c64a-4e4e-9eb0-88092b0f5374"/>
    <xsd:import namespace="352d7ff3-d502-43ba-99e9-496b00da9c00"/>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GenerationTime" minOccurs="0"/>
                <xsd:element ref="ns3:MediaServiceEventHashCode" minOccurs="0"/>
                <xsd:element ref="ns3:MediaLengthInSeconds" minOccurs="0"/>
                <xsd:element ref="ns3:lcf76f155ced4ddcb4097134ff3c332f" minOccurs="0"/>
                <xsd:element ref="ns2:TaxCatchAll" minOccurs="0"/>
                <xsd:element ref="ns3:MediaServiceOCR" minOccurs="0"/>
                <xsd:element ref="ns2:SharedWithUsers" minOccurs="0"/>
                <xsd:element ref="ns2:SharedWithDetails" minOccurs="0"/>
                <xsd:element ref="ns3:Admin_x002f_developmentfiles_x002d_SchoolWaterProgram" minOccurs="0"/>
                <xsd:element ref="ns3:MediaServiceLocation"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bba048-c64a-4e4e-9eb0-88092b0f537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21" nillable="true" ma:displayName="Taxonomy Catch All Column" ma:hidden="true" ma:list="{80e51c67-8e63-41bd-8e0e-1fd361a0190a}" ma:internalName="TaxCatchAll" ma:showField="CatchAllData" ma:web="0ebba048-c64a-4e4e-9eb0-88092b0f5374">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52d7ff3-d502-43ba-99e9-496b00da9c0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fa93b17b-eca5-4df2-9431-61ba77a6f1f7"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element name="Admin_x002f_developmentfiles_x002d_SchoolWaterProgram" ma:index="25" nillable="true" ma:displayName="Admin/development files - School Water Program" ma:format="Dropdown" ma:internalName="Admin_x002f_developmentfiles_x002d_SchoolWaterProgram">
      <xsd:simpleType>
        <xsd:restriction base="dms:Text">
          <xsd:maxLength value="255"/>
        </xsd:restriction>
      </xsd:simpleType>
    </xsd:element>
    <xsd:element name="MediaServiceLocation" ma:index="26" nillable="true" ma:displayName="Location" ma:indexed="true" ma:internalName="MediaServiceLocation" ma:readOnly="true">
      <xsd:simpleType>
        <xsd:restriction base="dms:Text"/>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74A0E4-FDF1-4DDA-B014-B76891D95BA4}">
  <ds:schemaRefs>
    <ds:schemaRef ds:uri="http://schemas.microsoft.com/sharepoint/events"/>
  </ds:schemaRefs>
</ds:datastoreItem>
</file>

<file path=customXml/itemProps2.xml><?xml version="1.0" encoding="utf-8"?>
<ds:datastoreItem xmlns:ds="http://schemas.openxmlformats.org/officeDocument/2006/customXml" ds:itemID="{CEE1AC40-F7CE-4C0F-9BB1-B039B699BF41}">
  <ds:schemaRefs>
    <ds:schemaRef ds:uri="http://schemas.microsoft.com/sharepoint/v3/contenttype/forms"/>
  </ds:schemaRefs>
</ds:datastoreItem>
</file>

<file path=customXml/itemProps3.xml><?xml version="1.0" encoding="utf-8"?>
<ds:datastoreItem xmlns:ds="http://schemas.openxmlformats.org/officeDocument/2006/customXml" ds:itemID="{ACC3F99C-776B-4919-93AA-1F3C4F1781E8}">
  <ds:schemaRefs>
    <ds:schemaRef ds:uri="http://schemas.microsoft.com/office/2006/metadata/properties"/>
    <ds:schemaRef ds:uri="http://schemas.microsoft.com/office/infopath/2007/PartnerControls"/>
    <ds:schemaRef ds:uri="352d7ff3-d502-43ba-99e9-496b00da9c00"/>
    <ds:schemaRef ds:uri="0ebba048-c64a-4e4e-9eb0-88092b0f5374"/>
  </ds:schemaRefs>
</ds:datastoreItem>
</file>

<file path=customXml/itemProps4.xml><?xml version="1.0" encoding="utf-8"?>
<ds:datastoreItem xmlns:ds="http://schemas.openxmlformats.org/officeDocument/2006/customXml" ds:itemID="{7C1921CD-96B9-4CE1-923D-C40D2E557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ebba048-c64a-4e4e-9eb0-88092b0f5374"/>
    <ds:schemaRef ds:uri="352d7ff3-d502-43ba-99e9-496b00da9c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588</TotalTime>
  <Words>2117</Words>
  <Application>Microsoft Office PowerPoint</Application>
  <PresentationFormat>Widescreen</PresentationFormat>
  <Paragraphs>210</Paragraphs>
  <Slides>12</Slides>
  <Notes>12</Notes>
  <HiddenSlides>0</HiddenSlides>
  <MMClips>4</MMClips>
  <ScaleCrop>false</ScaleCrop>
  <HeadingPairs>
    <vt:vector size="4" baseType="variant">
      <vt:variant>
        <vt:lpstr>Theme</vt:lpstr>
      </vt:variant>
      <vt:variant>
        <vt:i4>3</vt:i4>
      </vt:variant>
      <vt:variant>
        <vt:lpstr>Slide Titles</vt:lpstr>
      </vt:variant>
      <vt:variant>
        <vt:i4>12</vt:i4>
      </vt:variant>
    </vt:vector>
  </HeadingPairs>
  <TitlesOfParts>
    <vt:vector size="15" baseType="lpstr">
      <vt:lpstr>Office Theme</vt:lpstr>
      <vt:lpstr>1_Office Theme</vt:lpstr>
      <vt:lpstr>2_Office Theme</vt:lpstr>
      <vt:lpstr>PowerPoint Presentation</vt:lpstr>
      <vt:lpstr>PowerPoint Presentation</vt:lpstr>
      <vt:lpstr>Investing in our Water</vt:lpstr>
      <vt:lpstr>PowerPoint Presentation</vt:lpstr>
      <vt:lpstr>PowerPoint Presentation</vt:lpstr>
      <vt:lpstr>Dew’s Water Adventure </vt:lpstr>
      <vt:lpstr>Peel’s tap water from the Arthur P. Kennedy Water Treatment Plant</vt:lpstr>
      <vt:lpstr>Dew’s Wastewater  Adventure </vt:lpstr>
      <vt:lpstr>How the Region of Peel cleans your wastewater</vt:lpstr>
      <vt:lpstr>Where does the water go from here?</vt:lpstr>
      <vt:lpstr>Water Audit   Reading your meter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Andrade, Jennifer</dc:creator>
  <cp:lastModifiedBy>Andrade, Jennifer</cp:lastModifiedBy>
  <cp:revision>180</cp:revision>
  <cp:lastPrinted>2020-10-13T19:33:47Z</cp:lastPrinted>
  <dcterms:created xsi:type="dcterms:W3CDTF">2020-08-19T15:30:13Z</dcterms:created>
  <dcterms:modified xsi:type="dcterms:W3CDTF">2025-07-08T19:28:51Z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0x010100217F45D0BEFB494C80974C4084B1D5C4</vt:lpwstr>
  </property>
  <property fmtid="{D5CDD505-2E9C-101B-9397-08002B2CF9AE}" pid="3" name="_dlc_DocIdItemGuid">
    <vt:lpwstr>b19cfb0b-c39e-4e9d-b5cf-95092fee39a3</vt:lpwstr>
  </property>
  <property fmtid="{D5CDD505-2E9C-101B-9397-08002B2CF9AE}" pid="4" name="MediaServiceImageTags">
    <vt:lpwstr/>
  </property>
</Properties>
</file>