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60" r:id="rId6"/>
    <p:sldMasterId id="2147483672" r:id="rId7"/>
  </p:sldMasterIdLst>
  <p:notesMasterIdLst>
    <p:notesMasterId r:id="rId19"/>
  </p:notesMasterIdLst>
  <p:sldIdLst>
    <p:sldId id="430" r:id="rId8"/>
    <p:sldId id="429" r:id="rId9"/>
    <p:sldId id="426" r:id="rId10"/>
    <p:sldId id="474" r:id="rId11"/>
    <p:sldId id="423" r:id="rId12"/>
    <p:sldId id="432" r:id="rId13"/>
    <p:sldId id="475" r:id="rId14"/>
    <p:sldId id="447" r:id="rId15"/>
    <p:sldId id="425" r:id="rId16"/>
    <p:sldId id="438" r:id="rId17"/>
    <p:sldId id="43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lvucci, Daniel" initials="SD" lastIdx="16" clrIdx="0">
    <p:extLst>
      <p:ext uri="{19B8F6BF-5375-455C-9EA6-DF929625EA0E}">
        <p15:presenceInfo xmlns:p15="http://schemas.microsoft.com/office/powerpoint/2012/main" userId="S::daniel.salvucci@peelregion.ca::badba2da-8c55-42e6-a0ae-bb722d814c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B3"/>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4207CB-E76F-56E2-3449-D6B4961692D4}" v="2" dt="2025-06-26T14:38:53.378"/>
    <p1510:client id="{149ACE1A-611D-C0DB-FEC7-D1498F19DD60}" v="23" dt="2025-06-25T17:08:19.7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lb, Victoria" userId="S::victoria.kolb@peelregion.ca::bf385a69-b84a-4801-8fe2-e26f370d9e61" providerId="AD" clId="Web-{DDD373CE-984C-DA9D-3500-55437E7B0233}"/>
    <pc:docChg chg="modSld">
      <pc:chgData name="Kolb, Victoria" userId="S::victoria.kolb@peelregion.ca::bf385a69-b84a-4801-8fe2-e26f370d9e61" providerId="AD" clId="Web-{DDD373CE-984C-DA9D-3500-55437E7B0233}" dt="2025-06-23T12:52:45.860" v="220" actId="20577"/>
      <pc:docMkLst>
        <pc:docMk/>
      </pc:docMkLst>
      <pc:sldChg chg="addSp delSp modSp addAnim delAnim modNotes">
        <pc:chgData name="Kolb, Victoria" userId="S::victoria.kolb@peelregion.ca::bf385a69-b84a-4801-8fe2-e26f370d9e61" providerId="AD" clId="Web-{DDD373CE-984C-DA9D-3500-55437E7B0233}" dt="2025-06-23T12:36:59.660" v="134" actId="1076"/>
        <pc:sldMkLst>
          <pc:docMk/>
          <pc:sldMk cId="2765935716" sldId="423"/>
        </pc:sldMkLst>
        <pc:spChg chg="add del mod">
          <ac:chgData name="Kolb, Victoria" userId="S::victoria.kolb@peelregion.ca::bf385a69-b84a-4801-8fe2-e26f370d9e61" providerId="AD" clId="Web-{DDD373CE-984C-DA9D-3500-55437E7B0233}" dt="2025-06-23T12:30:51.462" v="92"/>
          <ac:spMkLst>
            <pc:docMk/>
            <pc:sldMk cId="2765935716" sldId="423"/>
            <ac:spMk id="6" creationId="{B16A5AD1-4CC7-10D4-694F-98E6126E897D}"/>
          </ac:spMkLst>
        </pc:spChg>
        <pc:spChg chg="add del">
          <ac:chgData name="Kolb, Victoria" userId="S::victoria.kolb@peelregion.ca::bf385a69-b84a-4801-8fe2-e26f370d9e61" providerId="AD" clId="Web-{DDD373CE-984C-DA9D-3500-55437E7B0233}" dt="2025-06-23T12:34:55.656" v="116"/>
          <ac:spMkLst>
            <pc:docMk/>
            <pc:sldMk cId="2765935716" sldId="423"/>
            <ac:spMk id="15" creationId="{EF487F02-EEB9-FB6B-2CF8-779462B8CDB7}"/>
          </ac:spMkLst>
        </pc:spChg>
        <pc:spChg chg="del">
          <ac:chgData name="Kolb, Victoria" userId="S::victoria.kolb@peelregion.ca::bf385a69-b84a-4801-8fe2-e26f370d9e61" providerId="AD" clId="Web-{DDD373CE-984C-DA9D-3500-55437E7B0233}" dt="2025-06-23T12:31:22.181" v="97"/>
          <ac:spMkLst>
            <pc:docMk/>
            <pc:sldMk cId="2765935716" sldId="423"/>
            <ac:spMk id="18" creationId="{00000000-0000-0000-0000-000000000000}"/>
          </ac:spMkLst>
        </pc:spChg>
        <pc:spChg chg="add del">
          <ac:chgData name="Kolb, Victoria" userId="S::victoria.kolb@peelregion.ca::bf385a69-b84a-4801-8fe2-e26f370d9e61" providerId="AD" clId="Web-{DDD373CE-984C-DA9D-3500-55437E7B0233}" dt="2025-06-23T12:35:42.003" v="118"/>
          <ac:spMkLst>
            <pc:docMk/>
            <pc:sldMk cId="2765935716" sldId="423"/>
            <ac:spMk id="19" creationId="{53DACC9A-CF93-7CBE-4C40-CB34335EAFB4}"/>
          </ac:spMkLst>
        </pc:spChg>
        <pc:spChg chg="del mod">
          <ac:chgData name="Kolb, Victoria" userId="S::victoria.kolb@peelregion.ca::bf385a69-b84a-4801-8fe2-e26f370d9e61" providerId="AD" clId="Web-{DDD373CE-984C-DA9D-3500-55437E7B0233}" dt="2025-06-23T12:34:55.547" v="114"/>
          <ac:spMkLst>
            <pc:docMk/>
            <pc:sldMk cId="2765935716" sldId="423"/>
            <ac:spMk id="21" creationId="{00000000-0000-0000-0000-000000000000}"/>
          </ac:spMkLst>
        </pc:spChg>
        <pc:spChg chg="del mod">
          <ac:chgData name="Kolb, Victoria" userId="S::victoria.kolb@peelregion.ca::bf385a69-b84a-4801-8fe2-e26f370d9e61" providerId="AD" clId="Web-{DDD373CE-984C-DA9D-3500-55437E7B0233}" dt="2025-06-23T12:30:07.554" v="86"/>
          <ac:spMkLst>
            <pc:docMk/>
            <pc:sldMk cId="2765935716" sldId="423"/>
            <ac:spMk id="22" creationId="{00000000-0000-0000-0000-000000000000}"/>
          </ac:spMkLst>
        </pc:spChg>
        <pc:spChg chg="add del">
          <ac:chgData name="Kolb, Victoria" userId="S::victoria.kolb@peelregion.ca::bf385a69-b84a-4801-8fe2-e26f370d9e61" providerId="AD" clId="Web-{DDD373CE-984C-DA9D-3500-55437E7B0233}" dt="2025-06-23T12:36:11.080" v="120"/>
          <ac:spMkLst>
            <pc:docMk/>
            <pc:sldMk cId="2765935716" sldId="423"/>
            <ac:spMk id="24" creationId="{AA189E69-40DC-048F-A9CA-BB91BF90E076}"/>
          </ac:spMkLst>
        </pc:spChg>
        <pc:spChg chg="mod">
          <ac:chgData name="Kolb, Victoria" userId="S::victoria.kolb@peelregion.ca::bf385a69-b84a-4801-8fe2-e26f370d9e61" providerId="AD" clId="Web-{DDD373CE-984C-DA9D-3500-55437E7B0233}" dt="2025-06-23T12:28:26.160" v="77" actId="20577"/>
          <ac:spMkLst>
            <pc:docMk/>
            <pc:sldMk cId="2765935716" sldId="423"/>
            <ac:spMk id="27" creationId="{A2CB63CC-ABA1-4C4B-BACF-344F326F0947}"/>
          </ac:spMkLst>
        </pc:spChg>
        <pc:spChg chg="mod">
          <ac:chgData name="Kolb, Victoria" userId="S::victoria.kolb@peelregion.ca::bf385a69-b84a-4801-8fe2-e26f370d9e61" providerId="AD" clId="Web-{DDD373CE-984C-DA9D-3500-55437E7B0233}" dt="2025-06-23T12:28:36.176" v="78" actId="1076"/>
          <ac:spMkLst>
            <pc:docMk/>
            <pc:sldMk cId="2765935716" sldId="423"/>
            <ac:spMk id="29" creationId="{00000000-0000-0000-0000-000000000000}"/>
          </ac:spMkLst>
        </pc:spChg>
        <pc:spChg chg="add mod">
          <ac:chgData name="Kolb, Victoria" userId="S::victoria.kolb@peelregion.ca::bf385a69-b84a-4801-8fe2-e26f370d9e61" providerId="AD" clId="Web-{DDD373CE-984C-DA9D-3500-55437E7B0233}" dt="2025-06-23T12:36:59.660" v="134" actId="1076"/>
          <ac:spMkLst>
            <pc:docMk/>
            <pc:sldMk cId="2765935716" sldId="423"/>
            <ac:spMk id="30" creationId="{B9BE75A4-E706-CEE0-51BC-9B301E7353AF}"/>
          </ac:spMkLst>
        </pc:spChg>
        <pc:spChg chg="mod">
          <ac:chgData name="Kolb, Victoria" userId="S::victoria.kolb@peelregion.ca::bf385a69-b84a-4801-8fe2-e26f370d9e61" providerId="AD" clId="Web-{DDD373CE-984C-DA9D-3500-55437E7B0233}" dt="2025-06-23T12:28:45.958" v="80" actId="1076"/>
          <ac:spMkLst>
            <pc:docMk/>
            <pc:sldMk cId="2765935716" sldId="423"/>
            <ac:spMk id="33" creationId="{B41F5ADA-2626-4440-9C0D-C17B37565145}"/>
          </ac:spMkLst>
        </pc:spChg>
        <pc:grpChg chg="mod">
          <ac:chgData name="Kolb, Victoria" userId="S::victoria.kolb@peelregion.ca::bf385a69-b84a-4801-8fe2-e26f370d9e61" providerId="AD" clId="Web-{DDD373CE-984C-DA9D-3500-55437E7B0233}" dt="2025-06-23T12:27:22.893" v="67" actId="1076"/>
          <ac:grpSpMkLst>
            <pc:docMk/>
            <pc:sldMk cId="2765935716" sldId="423"/>
            <ac:grpSpMk id="31" creationId="{1617E688-3DBB-4DE5-AD3A-A9934BAF2860}"/>
          </ac:grpSpMkLst>
        </pc:grpChg>
        <pc:picChg chg="add mod">
          <ac:chgData name="Kolb, Victoria" userId="S::victoria.kolb@peelregion.ca::bf385a69-b84a-4801-8fe2-e26f370d9e61" providerId="AD" clId="Web-{DDD373CE-984C-DA9D-3500-55437E7B0233}" dt="2025-06-23T12:31:33.150" v="102" actId="1076"/>
          <ac:picMkLst>
            <pc:docMk/>
            <pc:sldMk cId="2765935716" sldId="423"/>
            <ac:picMk id="7" creationId="{817F582A-5619-8F13-475E-02C069E0AEAD}"/>
          </ac:picMkLst>
        </pc:picChg>
        <pc:picChg chg="add mod">
          <ac:chgData name="Kolb, Victoria" userId="S::victoria.kolb@peelregion.ca::bf385a69-b84a-4801-8fe2-e26f370d9e61" providerId="AD" clId="Web-{DDD373CE-984C-DA9D-3500-55437E7B0233}" dt="2025-06-23T12:31:33.041" v="100" actId="1076"/>
          <ac:picMkLst>
            <pc:docMk/>
            <pc:sldMk cId="2765935716" sldId="423"/>
            <ac:picMk id="9" creationId="{D9F26AF2-478C-DFF1-7251-7C8E577C8046}"/>
          </ac:picMkLst>
        </pc:picChg>
        <pc:picChg chg="add del mod">
          <ac:chgData name="Kolb, Victoria" userId="S::victoria.kolb@peelregion.ca::bf385a69-b84a-4801-8fe2-e26f370d9e61" providerId="AD" clId="Web-{DDD373CE-984C-DA9D-3500-55437E7B0233}" dt="2025-06-23T12:34:55.516" v="113"/>
          <ac:picMkLst>
            <pc:docMk/>
            <pc:sldMk cId="2765935716" sldId="423"/>
            <ac:picMk id="10" creationId="{9A9638FF-0146-E754-2C48-39049B8AE094}"/>
          </ac:picMkLst>
        </pc:picChg>
        <pc:picChg chg="mod">
          <ac:chgData name="Kolb, Victoria" userId="S::victoria.kolb@peelregion.ca::bf385a69-b84a-4801-8fe2-e26f370d9e61" providerId="AD" clId="Web-{DDD373CE-984C-DA9D-3500-55437E7B0233}" dt="2025-06-23T12:28:46.114" v="81" actId="1076"/>
          <ac:picMkLst>
            <pc:docMk/>
            <pc:sldMk cId="2765935716" sldId="423"/>
            <ac:picMk id="32" creationId="{FA642B8B-A5A2-4A21-BE2B-20670C5F32DA}"/>
          </ac:picMkLst>
        </pc:picChg>
      </pc:sldChg>
      <pc:sldChg chg="modSp modNotes">
        <pc:chgData name="Kolb, Victoria" userId="S::victoria.kolb@peelregion.ca::bf385a69-b84a-4801-8fe2-e26f370d9e61" providerId="AD" clId="Web-{DDD373CE-984C-DA9D-3500-55437E7B0233}" dt="2025-06-23T12:52:11.172" v="217"/>
        <pc:sldMkLst>
          <pc:docMk/>
          <pc:sldMk cId="1517214360" sldId="425"/>
        </pc:sldMkLst>
        <pc:spChg chg="mod">
          <ac:chgData name="Kolb, Victoria" userId="S::victoria.kolb@peelregion.ca::bf385a69-b84a-4801-8fe2-e26f370d9e61" providerId="AD" clId="Web-{DDD373CE-984C-DA9D-3500-55437E7B0233}" dt="2025-06-23T12:41:29.824" v="163" actId="1076"/>
          <ac:spMkLst>
            <pc:docMk/>
            <pc:sldMk cId="1517214360" sldId="425"/>
            <ac:spMk id="2" creationId="{00000000-0000-0000-0000-000000000000}"/>
          </ac:spMkLst>
        </pc:spChg>
        <pc:spChg chg="mod">
          <ac:chgData name="Kolb, Victoria" userId="S::victoria.kolb@peelregion.ca::bf385a69-b84a-4801-8fe2-e26f370d9e61" providerId="AD" clId="Web-{DDD373CE-984C-DA9D-3500-55437E7B0233}" dt="2025-06-23T12:43:09.515" v="169" actId="20577"/>
          <ac:spMkLst>
            <pc:docMk/>
            <pc:sldMk cId="1517214360" sldId="425"/>
            <ac:spMk id="3" creationId="{00000000-0000-0000-0000-000000000000}"/>
          </ac:spMkLst>
        </pc:spChg>
      </pc:sldChg>
      <pc:sldChg chg="modSp">
        <pc:chgData name="Kolb, Victoria" userId="S::victoria.kolb@peelregion.ca::bf385a69-b84a-4801-8fe2-e26f370d9e61" providerId="AD" clId="Web-{DDD373CE-984C-DA9D-3500-55437E7B0233}" dt="2025-06-23T12:10:22.643" v="1" actId="20577"/>
        <pc:sldMkLst>
          <pc:docMk/>
          <pc:sldMk cId="842802096" sldId="426"/>
        </pc:sldMkLst>
        <pc:spChg chg="mod">
          <ac:chgData name="Kolb, Victoria" userId="S::victoria.kolb@peelregion.ca::bf385a69-b84a-4801-8fe2-e26f370d9e61" providerId="AD" clId="Web-{DDD373CE-984C-DA9D-3500-55437E7B0233}" dt="2025-06-23T12:10:22.643" v="1" actId="20577"/>
          <ac:spMkLst>
            <pc:docMk/>
            <pc:sldMk cId="842802096" sldId="426"/>
            <ac:spMk id="2" creationId="{00000000-0000-0000-0000-000000000000}"/>
          </ac:spMkLst>
        </pc:spChg>
      </pc:sldChg>
      <pc:sldChg chg="modSp">
        <pc:chgData name="Kolb, Victoria" userId="S::victoria.kolb@peelregion.ca::bf385a69-b84a-4801-8fe2-e26f370d9e61" providerId="AD" clId="Web-{DDD373CE-984C-DA9D-3500-55437E7B0233}" dt="2025-06-23T12:38:21.084" v="137" actId="20577"/>
        <pc:sldMkLst>
          <pc:docMk/>
          <pc:sldMk cId="1537355807" sldId="432"/>
        </pc:sldMkLst>
        <pc:spChg chg="mod">
          <ac:chgData name="Kolb, Victoria" userId="S::victoria.kolb@peelregion.ca::bf385a69-b84a-4801-8fe2-e26f370d9e61" providerId="AD" clId="Web-{DDD373CE-984C-DA9D-3500-55437E7B0233}" dt="2025-06-23T12:38:21.038" v="136" actId="20577"/>
          <ac:spMkLst>
            <pc:docMk/>
            <pc:sldMk cId="1537355807" sldId="432"/>
            <ac:spMk id="8" creationId="{AA89FE81-B09E-46A9-B36B-16991D8F663A}"/>
          </ac:spMkLst>
        </pc:spChg>
        <pc:spChg chg="mod">
          <ac:chgData name="Kolb, Victoria" userId="S::victoria.kolb@peelregion.ca::bf385a69-b84a-4801-8fe2-e26f370d9e61" providerId="AD" clId="Web-{DDD373CE-984C-DA9D-3500-55437E7B0233}" dt="2025-06-23T12:38:21.084" v="137" actId="20577"/>
          <ac:spMkLst>
            <pc:docMk/>
            <pc:sldMk cId="1537355807" sldId="432"/>
            <ac:spMk id="9" creationId="{67BF4495-E5F5-4A00-8A8B-D55A9CA46446}"/>
          </ac:spMkLst>
        </pc:spChg>
      </pc:sldChg>
      <pc:sldChg chg="modSp">
        <pc:chgData name="Kolb, Victoria" userId="S::victoria.kolb@peelregion.ca::bf385a69-b84a-4801-8fe2-e26f370d9e61" providerId="AD" clId="Web-{DDD373CE-984C-DA9D-3500-55437E7B0233}" dt="2025-06-23T12:52:45.860" v="220" actId="20577"/>
        <pc:sldMkLst>
          <pc:docMk/>
          <pc:sldMk cId="717352859" sldId="437"/>
        </pc:sldMkLst>
        <pc:spChg chg="mod">
          <ac:chgData name="Kolb, Victoria" userId="S::victoria.kolb@peelregion.ca::bf385a69-b84a-4801-8fe2-e26f370d9e61" providerId="AD" clId="Web-{DDD373CE-984C-DA9D-3500-55437E7B0233}" dt="2025-06-23T12:52:45.860" v="220" actId="20577"/>
          <ac:spMkLst>
            <pc:docMk/>
            <pc:sldMk cId="717352859" sldId="437"/>
            <ac:spMk id="11" creationId="{AC50FC97-573F-42BD-AD20-B325D0F0A36D}"/>
          </ac:spMkLst>
        </pc:spChg>
      </pc:sldChg>
      <pc:sldChg chg="modSp">
        <pc:chgData name="Kolb, Victoria" userId="S::victoria.kolb@peelregion.ca::bf385a69-b84a-4801-8fe2-e26f370d9e61" providerId="AD" clId="Web-{DDD373CE-984C-DA9D-3500-55437E7B0233}" dt="2025-06-23T12:52:26.235" v="218" actId="20577"/>
        <pc:sldMkLst>
          <pc:docMk/>
          <pc:sldMk cId="1702027514" sldId="438"/>
        </pc:sldMkLst>
        <pc:spChg chg="mod">
          <ac:chgData name="Kolb, Victoria" userId="S::victoria.kolb@peelregion.ca::bf385a69-b84a-4801-8fe2-e26f370d9e61" providerId="AD" clId="Web-{DDD373CE-984C-DA9D-3500-55437E7B0233}" dt="2025-06-23T12:52:26.235" v="218" actId="20577"/>
          <ac:spMkLst>
            <pc:docMk/>
            <pc:sldMk cId="1702027514" sldId="438"/>
            <ac:spMk id="2" creationId="{00000000-0000-0000-0000-000000000000}"/>
          </ac:spMkLst>
        </pc:spChg>
      </pc:sldChg>
      <pc:sldChg chg="modSp">
        <pc:chgData name="Kolb, Victoria" userId="S::victoria.kolb@peelregion.ca::bf385a69-b84a-4801-8fe2-e26f370d9e61" providerId="AD" clId="Web-{DDD373CE-984C-DA9D-3500-55437E7B0233}" dt="2025-06-23T12:40:19.400" v="159" actId="20577"/>
        <pc:sldMkLst>
          <pc:docMk/>
          <pc:sldMk cId="1104255510" sldId="447"/>
        </pc:sldMkLst>
        <pc:spChg chg="mod">
          <ac:chgData name="Kolb, Victoria" userId="S::victoria.kolb@peelregion.ca::bf385a69-b84a-4801-8fe2-e26f370d9e61" providerId="AD" clId="Web-{DDD373CE-984C-DA9D-3500-55437E7B0233}" dt="2025-06-23T12:39:20.274" v="148" actId="20577"/>
          <ac:spMkLst>
            <pc:docMk/>
            <pc:sldMk cId="1104255510" sldId="447"/>
            <ac:spMk id="2" creationId="{00000000-0000-0000-0000-000000000000}"/>
          </ac:spMkLst>
        </pc:spChg>
        <pc:spChg chg="mod">
          <ac:chgData name="Kolb, Victoria" userId="S::victoria.kolb@peelregion.ca::bf385a69-b84a-4801-8fe2-e26f370d9e61" providerId="AD" clId="Web-{DDD373CE-984C-DA9D-3500-55437E7B0233}" dt="2025-06-23T12:39:46.821" v="154" actId="14100"/>
          <ac:spMkLst>
            <pc:docMk/>
            <pc:sldMk cId="1104255510" sldId="447"/>
            <ac:spMk id="3" creationId="{E1DCF074-BC18-477B-97C6-0B0AB6C5786A}"/>
          </ac:spMkLst>
        </pc:spChg>
        <pc:spChg chg="mod">
          <ac:chgData name="Kolb, Victoria" userId="S::victoria.kolb@peelregion.ca::bf385a69-b84a-4801-8fe2-e26f370d9e61" providerId="AD" clId="Web-{DDD373CE-984C-DA9D-3500-55437E7B0233}" dt="2025-06-23T12:40:19.400" v="159" actId="20577"/>
          <ac:spMkLst>
            <pc:docMk/>
            <pc:sldMk cId="1104255510" sldId="447"/>
            <ac:spMk id="9" creationId="{F22B4F0A-B94A-4A2E-9B74-DC88DBA14455}"/>
          </ac:spMkLst>
        </pc:spChg>
      </pc:sldChg>
      <pc:sldChg chg="modSp">
        <pc:chgData name="Kolb, Victoria" userId="S::victoria.kolb@peelregion.ca::bf385a69-b84a-4801-8fe2-e26f370d9e61" providerId="AD" clId="Web-{DDD373CE-984C-DA9D-3500-55437E7B0233}" dt="2025-06-23T12:24:30.403" v="64"/>
        <pc:sldMkLst>
          <pc:docMk/>
          <pc:sldMk cId="3414662113" sldId="474"/>
        </pc:sldMkLst>
        <pc:spChg chg="mod">
          <ac:chgData name="Kolb, Victoria" userId="S::victoria.kolb@peelregion.ca::bf385a69-b84a-4801-8fe2-e26f370d9e61" providerId="AD" clId="Web-{DDD373CE-984C-DA9D-3500-55437E7B0233}" dt="2025-06-23T12:24:30.403" v="64"/>
          <ac:spMkLst>
            <pc:docMk/>
            <pc:sldMk cId="3414662113" sldId="474"/>
            <ac:spMk id="8" creationId="{61C02973-AB32-42AA-B754-56C831818EA0}"/>
          </ac:spMkLst>
        </pc:spChg>
        <pc:spChg chg="mod">
          <ac:chgData name="Kolb, Victoria" userId="S::victoria.kolb@peelregion.ca::bf385a69-b84a-4801-8fe2-e26f370d9e61" providerId="AD" clId="Web-{DDD373CE-984C-DA9D-3500-55437E7B0233}" dt="2025-06-23T12:13:00.789" v="15" actId="1076"/>
          <ac:spMkLst>
            <pc:docMk/>
            <pc:sldMk cId="3414662113" sldId="474"/>
            <ac:spMk id="11" creationId="{E4EAAADB-074D-4714-AFA1-EB5F92780372}"/>
          </ac:spMkLst>
        </pc:spChg>
        <pc:spChg chg="mod">
          <ac:chgData name="Kolb, Victoria" userId="S::victoria.kolb@peelregion.ca::bf385a69-b84a-4801-8fe2-e26f370d9e61" providerId="AD" clId="Web-{DDD373CE-984C-DA9D-3500-55437E7B0233}" dt="2025-06-23T12:18:00.563" v="34" actId="1076"/>
          <ac:spMkLst>
            <pc:docMk/>
            <pc:sldMk cId="3414662113" sldId="474"/>
            <ac:spMk id="15" creationId="{074B1851-BA55-4181-92A9-404235F6D937}"/>
          </ac:spMkLst>
        </pc:spChg>
        <pc:spChg chg="mod">
          <ac:chgData name="Kolb, Victoria" userId="S::victoria.kolb@peelregion.ca::bf385a69-b84a-4801-8fe2-e26f370d9e61" providerId="AD" clId="Web-{DDD373CE-984C-DA9D-3500-55437E7B0233}" dt="2025-06-23T12:16:31.529" v="16" actId="1076"/>
          <ac:spMkLst>
            <pc:docMk/>
            <pc:sldMk cId="3414662113" sldId="474"/>
            <ac:spMk id="16" creationId="{060D890C-39C9-43D5-8D62-C1B425A4ECF3}"/>
          </ac:spMkLst>
        </pc:spChg>
        <pc:spChg chg="mod">
          <ac:chgData name="Kolb, Victoria" userId="S::victoria.kolb@peelregion.ca::bf385a69-b84a-4801-8fe2-e26f370d9e61" providerId="AD" clId="Web-{DDD373CE-984C-DA9D-3500-55437E7B0233}" dt="2025-06-23T12:12:56.992" v="14" actId="20577"/>
          <ac:spMkLst>
            <pc:docMk/>
            <pc:sldMk cId="3414662113" sldId="474"/>
            <ac:spMk id="17" creationId="{77E6047F-FA30-46D3-BC37-15431BB4408B}"/>
          </ac:spMkLst>
        </pc:spChg>
        <pc:spChg chg="mod">
          <ac:chgData name="Kolb, Victoria" userId="S::victoria.kolb@peelregion.ca::bf385a69-b84a-4801-8fe2-e26f370d9e61" providerId="AD" clId="Web-{DDD373CE-984C-DA9D-3500-55437E7B0233}" dt="2025-06-23T12:19:18.472" v="38" actId="1076"/>
          <ac:spMkLst>
            <pc:docMk/>
            <pc:sldMk cId="3414662113" sldId="474"/>
            <ac:spMk id="18" creationId="{69EC2152-CCE1-4846-B992-96E8AD005EDA}"/>
          </ac:spMkLst>
        </pc:spChg>
        <pc:spChg chg="mod">
          <ac:chgData name="Kolb, Victoria" userId="S::victoria.kolb@peelregion.ca::bf385a69-b84a-4801-8fe2-e26f370d9e61" providerId="AD" clId="Web-{DDD373CE-984C-DA9D-3500-55437E7B0233}" dt="2025-06-23T12:19:18.441" v="37" actId="1076"/>
          <ac:spMkLst>
            <pc:docMk/>
            <pc:sldMk cId="3414662113" sldId="474"/>
            <ac:spMk id="19" creationId="{0AF25876-B8AE-4556-A23A-634CEBB226FD}"/>
          </ac:spMkLst>
        </pc:spChg>
        <pc:spChg chg="mod">
          <ac:chgData name="Kolb, Victoria" userId="S::victoria.kolb@peelregion.ca::bf385a69-b84a-4801-8fe2-e26f370d9e61" providerId="AD" clId="Web-{DDD373CE-984C-DA9D-3500-55437E7B0233}" dt="2025-06-23T12:12:19.663" v="9" actId="1076"/>
          <ac:spMkLst>
            <pc:docMk/>
            <pc:sldMk cId="3414662113" sldId="474"/>
            <ac:spMk id="20" creationId="{682C5ED5-9F7A-48DE-81A0-23E7B2ACC680}"/>
          </ac:spMkLst>
        </pc:spChg>
      </pc:sldChg>
      <pc:sldChg chg="modSp">
        <pc:chgData name="Kolb, Victoria" userId="S::victoria.kolb@peelregion.ca::bf385a69-b84a-4801-8fe2-e26f370d9e61" providerId="AD" clId="Web-{DDD373CE-984C-DA9D-3500-55437E7B0233}" dt="2025-06-23T12:38:43.960" v="145" actId="1076"/>
        <pc:sldMkLst>
          <pc:docMk/>
          <pc:sldMk cId="3858580770" sldId="475"/>
        </pc:sldMkLst>
        <pc:spChg chg="mod">
          <ac:chgData name="Kolb, Victoria" userId="S::victoria.kolb@peelregion.ca::bf385a69-b84a-4801-8fe2-e26f370d9e61" providerId="AD" clId="Web-{DDD373CE-984C-DA9D-3500-55437E7B0233}" dt="2025-06-23T12:38:23.678" v="139" actId="20577"/>
          <ac:spMkLst>
            <pc:docMk/>
            <pc:sldMk cId="3858580770" sldId="475"/>
            <ac:spMk id="8" creationId="{83A7E7CA-31C7-4FD0-949F-1A1DBDF866C2}"/>
          </ac:spMkLst>
        </pc:spChg>
        <pc:spChg chg="mod">
          <ac:chgData name="Kolb, Victoria" userId="S::victoria.kolb@peelregion.ca::bf385a69-b84a-4801-8fe2-e26f370d9e61" providerId="AD" clId="Web-{DDD373CE-984C-DA9D-3500-55437E7B0233}" dt="2025-06-23T12:38:43.960" v="145" actId="1076"/>
          <ac:spMkLst>
            <pc:docMk/>
            <pc:sldMk cId="3858580770" sldId="475"/>
            <ac:spMk id="9" creationId="{67BF4495-E5F5-4A00-8A8B-D55A9CA46446}"/>
          </ac:spMkLst>
        </pc:spChg>
      </pc:sldChg>
    </pc:docChg>
  </pc:docChgLst>
  <pc:docChgLst>
    <pc:chgData name="Kolb, Victoria" userId="S::victoria.kolb@peelregion.ca::bf385a69-b84a-4801-8fe2-e26f370d9e61" providerId="AD" clId="Web-{149ACE1A-611D-C0DB-FEC7-D1498F19DD60}"/>
    <pc:docChg chg="modSld">
      <pc:chgData name="Kolb, Victoria" userId="S::victoria.kolb@peelregion.ca::bf385a69-b84a-4801-8fe2-e26f370d9e61" providerId="AD" clId="Web-{149ACE1A-611D-C0DB-FEC7-D1498F19DD60}" dt="2025-06-25T17:34:53.414" v="91"/>
      <pc:docMkLst>
        <pc:docMk/>
      </pc:docMkLst>
      <pc:sldChg chg="addAnim modAnim modNotes">
        <pc:chgData name="Kolb, Victoria" userId="S::victoria.kolb@peelregion.ca::bf385a69-b84a-4801-8fe2-e26f370d9e61" providerId="AD" clId="Web-{149ACE1A-611D-C0DB-FEC7-D1498F19DD60}" dt="2025-06-25T17:01:17.169" v="32"/>
        <pc:sldMkLst>
          <pc:docMk/>
          <pc:sldMk cId="2765935716" sldId="423"/>
        </pc:sldMkLst>
      </pc:sldChg>
      <pc:sldChg chg="modNotes">
        <pc:chgData name="Kolb, Victoria" userId="S::victoria.kolb@peelregion.ca::bf385a69-b84a-4801-8fe2-e26f370d9e61" providerId="AD" clId="Web-{149ACE1A-611D-C0DB-FEC7-D1498F19DD60}" dt="2025-06-25T17:08:18.365" v="75"/>
        <pc:sldMkLst>
          <pc:docMk/>
          <pc:sldMk cId="1517214360" sldId="425"/>
        </pc:sldMkLst>
      </pc:sldChg>
      <pc:sldChg chg="modNotes">
        <pc:chgData name="Kolb, Victoria" userId="S::victoria.kolb@peelregion.ca::bf385a69-b84a-4801-8fe2-e26f370d9e61" providerId="AD" clId="Web-{149ACE1A-611D-C0DB-FEC7-D1498F19DD60}" dt="2025-06-25T16:33:32.350" v="3"/>
        <pc:sldMkLst>
          <pc:docMk/>
          <pc:sldMk cId="2022945610" sldId="430"/>
        </pc:sldMkLst>
      </pc:sldChg>
      <pc:sldChg chg="modNotes">
        <pc:chgData name="Kolb, Victoria" userId="S::victoria.kolb@peelregion.ca::bf385a69-b84a-4801-8fe2-e26f370d9e61" providerId="AD" clId="Web-{149ACE1A-611D-C0DB-FEC7-D1498F19DD60}" dt="2025-06-25T17:10:49.259" v="85"/>
        <pc:sldMkLst>
          <pc:docMk/>
          <pc:sldMk cId="717352859" sldId="437"/>
        </pc:sldMkLst>
      </pc:sldChg>
      <pc:sldChg chg="modNotes">
        <pc:chgData name="Kolb, Victoria" userId="S::victoria.kolb@peelregion.ca::bf385a69-b84a-4801-8fe2-e26f370d9e61" providerId="AD" clId="Web-{149ACE1A-611D-C0DB-FEC7-D1498F19DD60}" dt="2025-06-25T17:34:53.414" v="91"/>
        <pc:sldMkLst>
          <pc:docMk/>
          <pc:sldMk cId="1702027514" sldId="438"/>
        </pc:sldMkLst>
      </pc:sldChg>
      <pc:sldChg chg="modNotes">
        <pc:chgData name="Kolb, Victoria" userId="S::victoria.kolb@peelregion.ca::bf385a69-b84a-4801-8fe2-e26f370d9e61" providerId="AD" clId="Web-{149ACE1A-611D-C0DB-FEC7-D1498F19DD60}" dt="2025-06-25T17:05:13.049" v="52"/>
        <pc:sldMkLst>
          <pc:docMk/>
          <pc:sldMk cId="1104255510" sldId="447"/>
        </pc:sldMkLst>
      </pc:sldChg>
      <pc:sldChg chg="modSp">
        <pc:chgData name="Kolb, Victoria" userId="S::victoria.kolb@peelregion.ca::bf385a69-b84a-4801-8fe2-e26f370d9e61" providerId="AD" clId="Web-{149ACE1A-611D-C0DB-FEC7-D1498F19DD60}" dt="2025-06-25T16:55:57.319" v="8" actId="1076"/>
        <pc:sldMkLst>
          <pc:docMk/>
          <pc:sldMk cId="3414662113" sldId="474"/>
        </pc:sldMkLst>
        <pc:spChg chg="mod">
          <ac:chgData name="Kolb, Victoria" userId="S::victoria.kolb@peelregion.ca::bf385a69-b84a-4801-8fe2-e26f370d9e61" providerId="AD" clId="Web-{149ACE1A-611D-C0DB-FEC7-D1498F19DD60}" dt="2025-06-25T16:55:57.319" v="8" actId="1076"/>
          <ac:spMkLst>
            <pc:docMk/>
            <pc:sldMk cId="3414662113" sldId="474"/>
            <ac:spMk id="15" creationId="{074B1851-BA55-4181-92A9-404235F6D937}"/>
          </ac:spMkLst>
        </pc:spChg>
        <pc:spChg chg="mod">
          <ac:chgData name="Kolb, Victoria" userId="S::victoria.kolb@peelregion.ca::bf385a69-b84a-4801-8fe2-e26f370d9e61" providerId="AD" clId="Web-{149ACE1A-611D-C0DB-FEC7-D1498F19DD60}" dt="2025-06-25T16:55:52.569" v="7" actId="1076"/>
          <ac:spMkLst>
            <pc:docMk/>
            <pc:sldMk cId="3414662113" sldId="474"/>
            <ac:spMk id="16" creationId="{060D890C-39C9-43D5-8D62-C1B425A4ECF3}"/>
          </ac:spMkLst>
        </pc:spChg>
        <pc:spChg chg="mod">
          <ac:chgData name="Kolb, Victoria" userId="S::victoria.kolb@peelregion.ca::bf385a69-b84a-4801-8fe2-e26f370d9e61" providerId="AD" clId="Web-{149ACE1A-611D-C0DB-FEC7-D1498F19DD60}" dt="2025-06-25T16:55:49.569" v="6" actId="1076"/>
          <ac:spMkLst>
            <pc:docMk/>
            <pc:sldMk cId="3414662113" sldId="474"/>
            <ac:spMk id="17" creationId="{77E6047F-FA30-46D3-BC37-15431BB4408B}"/>
          </ac:spMkLst>
        </pc:spChg>
        <pc:spChg chg="mod">
          <ac:chgData name="Kolb, Victoria" userId="S::victoria.kolb@peelregion.ca::bf385a69-b84a-4801-8fe2-e26f370d9e61" providerId="AD" clId="Web-{149ACE1A-611D-C0DB-FEC7-D1498F19DD60}" dt="2025-06-25T16:55:45.428" v="5" actId="1076"/>
          <ac:spMkLst>
            <pc:docMk/>
            <pc:sldMk cId="3414662113" sldId="474"/>
            <ac:spMk id="18" creationId="{69EC2152-CCE1-4846-B992-96E8AD005EDA}"/>
          </ac:spMkLst>
        </pc:spChg>
        <pc:spChg chg="mod">
          <ac:chgData name="Kolb, Victoria" userId="S::victoria.kolb@peelregion.ca::bf385a69-b84a-4801-8fe2-e26f370d9e61" providerId="AD" clId="Web-{149ACE1A-611D-C0DB-FEC7-D1498F19DD60}" dt="2025-06-25T16:55:40.147" v="4" actId="1076"/>
          <ac:spMkLst>
            <pc:docMk/>
            <pc:sldMk cId="3414662113" sldId="474"/>
            <ac:spMk id="19" creationId="{0AF25876-B8AE-4556-A23A-634CEBB226FD}"/>
          </ac:spMkLst>
        </pc:spChg>
      </pc:sldChg>
    </pc:docChg>
  </pc:docChgLst>
  <pc:docChgLst>
    <pc:chgData name="Kolb, Victoria" userId="S::victoria.kolb@peelregion.ca::bf385a69-b84a-4801-8fe2-e26f370d9e61" providerId="AD" clId="Web-{29DE7552-A198-9DE1-E3BB-BFA23BD957BD}"/>
    <pc:docChg chg="modSld">
      <pc:chgData name="Kolb, Victoria" userId="S::victoria.kolb@peelregion.ca::bf385a69-b84a-4801-8fe2-e26f370d9e61" providerId="AD" clId="Web-{29DE7552-A198-9DE1-E3BB-BFA23BD957BD}" dt="2025-06-23T13:26:36.623" v="2" actId="20577"/>
      <pc:docMkLst>
        <pc:docMk/>
      </pc:docMkLst>
      <pc:sldChg chg="modSp">
        <pc:chgData name="Kolb, Victoria" userId="S::victoria.kolb@peelregion.ca::bf385a69-b84a-4801-8fe2-e26f370d9e61" providerId="AD" clId="Web-{29DE7552-A198-9DE1-E3BB-BFA23BD957BD}" dt="2025-06-23T13:26:36.623" v="2" actId="20577"/>
        <pc:sldMkLst>
          <pc:docMk/>
          <pc:sldMk cId="1104255510" sldId="447"/>
        </pc:sldMkLst>
        <pc:spChg chg="mod">
          <ac:chgData name="Kolb, Victoria" userId="S::victoria.kolb@peelregion.ca::bf385a69-b84a-4801-8fe2-e26f370d9e61" providerId="AD" clId="Web-{29DE7552-A198-9DE1-E3BB-BFA23BD957BD}" dt="2025-06-23T13:26:36.623" v="2" actId="20577"/>
          <ac:spMkLst>
            <pc:docMk/>
            <pc:sldMk cId="1104255510" sldId="447"/>
            <ac:spMk id="9" creationId="{F22B4F0A-B94A-4A2E-9B74-DC88DBA14455}"/>
          </ac:spMkLst>
        </pc:spChg>
      </pc:sldChg>
    </pc:docChg>
  </pc:docChgLst>
  <pc:docChgLst>
    <pc:chgData name="Stas, Zaya" userId="S::zaya.stas@peelregion.ca::109e924f-70e7-426a-8d7c-c74e51550ddd" providerId="AD" clId="Web-{094207CB-E76F-56E2-3449-D6B4961692D4}"/>
    <pc:docChg chg="modSld">
      <pc:chgData name="Stas, Zaya" userId="S::zaya.stas@peelregion.ca::109e924f-70e7-426a-8d7c-c74e51550ddd" providerId="AD" clId="Web-{094207CB-E76F-56E2-3449-D6B4961692D4}" dt="2025-06-26T14:46:40.686" v="42"/>
      <pc:docMkLst>
        <pc:docMk/>
      </pc:docMkLst>
      <pc:sldChg chg="modNotes">
        <pc:chgData name="Stas, Zaya" userId="S::zaya.stas@peelregion.ca::109e924f-70e7-426a-8d7c-c74e51550ddd" providerId="AD" clId="Web-{094207CB-E76F-56E2-3449-D6B4961692D4}" dt="2025-06-26T14:46:40.686" v="42"/>
        <pc:sldMkLst>
          <pc:docMk/>
          <pc:sldMk cId="1517214360" sldId="425"/>
        </pc:sldMkLst>
      </pc:sldChg>
      <pc:sldChg chg="modNotes">
        <pc:chgData name="Stas, Zaya" userId="S::zaya.stas@peelregion.ca::109e924f-70e7-426a-8d7c-c74e51550ddd" providerId="AD" clId="Web-{094207CB-E76F-56E2-3449-D6B4961692D4}" dt="2025-06-26T14:39:28.237" v="9"/>
        <pc:sldMkLst>
          <pc:docMk/>
          <pc:sldMk cId="3414662113" sldId="474"/>
        </pc:sldMkLst>
      </pc:sldChg>
    </pc:docChg>
  </pc:docChgLst>
  <pc:docChgLst>
    <pc:chgData name="Kolb, Victoria" userId="S::victoria.kolb@peelregion.ca::bf385a69-b84a-4801-8fe2-e26f370d9e61" providerId="AD" clId="Web-{26FDB633-061D-6168-40FB-5204A1FA2F1B}"/>
    <pc:docChg chg="modSld modMainMaster">
      <pc:chgData name="Kolb, Victoria" userId="S::victoria.kolb@peelregion.ca::bf385a69-b84a-4801-8fe2-e26f370d9e61" providerId="AD" clId="Web-{26FDB633-061D-6168-40FB-5204A1FA2F1B}" dt="2025-06-23T11:57:01.584" v="66"/>
      <pc:docMkLst>
        <pc:docMk/>
      </pc:docMkLst>
      <pc:sldChg chg="mod">
        <pc:chgData name="Kolb, Victoria" userId="S::victoria.kolb@peelregion.ca::bf385a69-b84a-4801-8fe2-e26f370d9e61" providerId="AD" clId="Web-{26FDB633-061D-6168-40FB-5204A1FA2F1B}" dt="2025-06-23T11:43:08.158" v="1"/>
        <pc:sldMkLst>
          <pc:docMk/>
          <pc:sldMk cId="2765935716" sldId="423"/>
        </pc:sldMkLst>
      </pc:sldChg>
      <pc:sldChg chg="mod">
        <pc:chgData name="Kolb, Victoria" userId="S::victoria.kolb@peelregion.ca::bf385a69-b84a-4801-8fe2-e26f370d9e61" providerId="AD" clId="Web-{26FDB633-061D-6168-40FB-5204A1FA2F1B}" dt="2025-06-23T11:43:08.158" v="1"/>
        <pc:sldMkLst>
          <pc:docMk/>
          <pc:sldMk cId="1517214360" sldId="425"/>
        </pc:sldMkLst>
      </pc:sldChg>
      <pc:sldChg chg="mod">
        <pc:chgData name="Kolb, Victoria" userId="S::victoria.kolb@peelregion.ca::bf385a69-b84a-4801-8fe2-e26f370d9e61" providerId="AD" clId="Web-{26FDB633-061D-6168-40FB-5204A1FA2F1B}" dt="2025-06-23T11:43:08.158" v="1"/>
        <pc:sldMkLst>
          <pc:docMk/>
          <pc:sldMk cId="842802096" sldId="426"/>
        </pc:sldMkLst>
      </pc:sldChg>
      <pc:sldChg chg="modSp mod modNotes">
        <pc:chgData name="Kolb, Victoria" userId="S::victoria.kolb@peelregion.ca::bf385a69-b84a-4801-8fe2-e26f370d9e61" providerId="AD" clId="Web-{26FDB633-061D-6168-40FB-5204A1FA2F1B}" dt="2025-06-23T11:57:01.584" v="66"/>
        <pc:sldMkLst>
          <pc:docMk/>
          <pc:sldMk cId="514635140" sldId="429"/>
        </pc:sldMkLst>
        <pc:spChg chg="mod">
          <ac:chgData name="Kolb, Victoria" userId="S::victoria.kolb@peelregion.ca::bf385a69-b84a-4801-8fe2-e26f370d9e61" providerId="AD" clId="Web-{26FDB633-061D-6168-40FB-5204A1FA2F1B}" dt="2025-06-23T11:47:09.835" v="24" actId="20577"/>
          <ac:spMkLst>
            <pc:docMk/>
            <pc:sldMk cId="514635140" sldId="429"/>
            <ac:spMk id="5" creationId="{00000000-0000-0000-0000-000000000000}"/>
          </ac:spMkLst>
        </pc:spChg>
        <pc:spChg chg="mod">
          <ac:chgData name="Kolb, Victoria" userId="S::victoria.kolb@peelregion.ca::bf385a69-b84a-4801-8fe2-e26f370d9e61" providerId="AD" clId="Web-{26FDB633-061D-6168-40FB-5204A1FA2F1B}" dt="2025-06-23T11:46:39.944" v="22" actId="20577"/>
          <ac:spMkLst>
            <pc:docMk/>
            <pc:sldMk cId="514635140" sldId="429"/>
            <ac:spMk id="6" creationId="{00000000-0000-0000-0000-000000000000}"/>
          </ac:spMkLst>
        </pc:spChg>
        <pc:spChg chg="mod">
          <ac:chgData name="Kolb, Victoria" userId="S::victoria.kolb@peelregion.ca::bf385a69-b84a-4801-8fe2-e26f370d9e61" providerId="AD" clId="Web-{26FDB633-061D-6168-40FB-5204A1FA2F1B}" dt="2025-06-23T11:47:09.945" v="26" actId="20577"/>
          <ac:spMkLst>
            <pc:docMk/>
            <pc:sldMk cId="514635140" sldId="429"/>
            <ac:spMk id="7" creationId="{00000000-0000-0000-0000-000000000000}"/>
          </ac:spMkLst>
        </pc:spChg>
        <pc:spChg chg="mod">
          <ac:chgData name="Kolb, Victoria" userId="S::victoria.kolb@peelregion.ca::bf385a69-b84a-4801-8fe2-e26f370d9e61" providerId="AD" clId="Web-{26FDB633-061D-6168-40FB-5204A1FA2F1B}" dt="2025-06-23T11:47:16.054" v="28" actId="20577"/>
          <ac:spMkLst>
            <pc:docMk/>
            <pc:sldMk cId="514635140" sldId="429"/>
            <ac:spMk id="8" creationId="{00000000-0000-0000-0000-000000000000}"/>
          </ac:spMkLst>
        </pc:spChg>
        <pc:spChg chg="mod">
          <ac:chgData name="Kolb, Victoria" userId="S::victoria.kolb@peelregion.ca::bf385a69-b84a-4801-8fe2-e26f370d9e61" providerId="AD" clId="Web-{26FDB633-061D-6168-40FB-5204A1FA2F1B}" dt="2025-06-23T11:47:16.164" v="30" actId="20577"/>
          <ac:spMkLst>
            <pc:docMk/>
            <pc:sldMk cId="514635140" sldId="429"/>
            <ac:spMk id="9" creationId="{00000000-0000-0000-0000-000000000000}"/>
          </ac:spMkLst>
        </pc:spChg>
        <pc:spChg chg="mod">
          <ac:chgData name="Kolb, Victoria" userId="S::victoria.kolb@peelregion.ca::bf385a69-b84a-4801-8fe2-e26f370d9e61" providerId="AD" clId="Web-{26FDB633-061D-6168-40FB-5204A1FA2F1B}" dt="2025-06-23T11:56:16.974" v="62" actId="20577"/>
          <ac:spMkLst>
            <pc:docMk/>
            <pc:sldMk cId="514635140" sldId="429"/>
            <ac:spMk id="17" creationId="{22EF0CFB-4E19-4F3C-8194-ADA280512058}"/>
          </ac:spMkLst>
        </pc:spChg>
        <pc:spChg chg="mod">
          <ac:chgData name="Kolb, Victoria" userId="S::victoria.kolb@peelregion.ca::bf385a69-b84a-4801-8fe2-e26f370d9e61" providerId="AD" clId="Web-{26FDB633-061D-6168-40FB-5204A1FA2F1B}" dt="2025-06-23T11:56:15.818" v="44" actId="20577"/>
          <ac:spMkLst>
            <pc:docMk/>
            <pc:sldMk cId="514635140" sldId="429"/>
            <ac:spMk id="18" creationId="{E8C199B6-BFE5-4629-A307-60629CF96392}"/>
          </ac:spMkLst>
        </pc:spChg>
        <pc:spChg chg="mod">
          <ac:chgData name="Kolb, Victoria" userId="S::victoria.kolb@peelregion.ca::bf385a69-b84a-4801-8fe2-e26f370d9e61" providerId="AD" clId="Web-{26FDB633-061D-6168-40FB-5204A1FA2F1B}" dt="2025-06-23T11:56:15.521" v="40" actId="20577"/>
          <ac:spMkLst>
            <pc:docMk/>
            <pc:sldMk cId="514635140" sldId="429"/>
            <ac:spMk id="21" creationId="{00000000-0000-0000-0000-000000000000}"/>
          </ac:spMkLst>
        </pc:spChg>
        <pc:spChg chg="mod">
          <ac:chgData name="Kolb, Victoria" userId="S::victoria.kolb@peelregion.ca::bf385a69-b84a-4801-8fe2-e26f370d9e61" providerId="AD" clId="Web-{26FDB633-061D-6168-40FB-5204A1FA2F1B}" dt="2025-06-23T11:56:15.380" v="38" actId="20577"/>
          <ac:spMkLst>
            <pc:docMk/>
            <pc:sldMk cId="514635140" sldId="429"/>
            <ac:spMk id="48" creationId="{00000000-0000-0000-0000-000000000000}"/>
          </ac:spMkLst>
        </pc:spChg>
        <pc:grpChg chg="mod">
          <ac:chgData name="Kolb, Victoria" userId="S::victoria.kolb@peelregion.ca::bf385a69-b84a-4801-8fe2-e26f370d9e61" providerId="AD" clId="Web-{26FDB633-061D-6168-40FB-5204A1FA2F1B}" dt="2025-06-23T11:56:16.802" v="59" actId="1076"/>
          <ac:grpSpMkLst>
            <pc:docMk/>
            <pc:sldMk cId="514635140" sldId="429"/>
            <ac:grpSpMk id="14" creationId="{DAD8483D-1097-4B6B-8AF3-10C9E36BC5BC}"/>
          </ac:grpSpMkLst>
        </pc:grpChg>
        <pc:picChg chg="mod">
          <ac:chgData name="Kolb, Victoria" userId="S::victoria.kolb@peelregion.ca::bf385a69-b84a-4801-8fe2-e26f370d9e61" providerId="AD" clId="Web-{26FDB633-061D-6168-40FB-5204A1FA2F1B}" dt="2025-06-23T11:56:16.599" v="56" actId="1076"/>
          <ac:picMkLst>
            <pc:docMk/>
            <pc:sldMk cId="514635140" sldId="429"/>
            <ac:picMk id="24" creationId="{00000000-0000-0000-0000-000000000000}"/>
          </ac:picMkLst>
        </pc:picChg>
      </pc:sldChg>
      <pc:sldChg chg="modSp mod setBg">
        <pc:chgData name="Kolb, Victoria" userId="S::victoria.kolb@peelregion.ca::bf385a69-b84a-4801-8fe2-e26f370d9e61" providerId="AD" clId="Web-{26FDB633-061D-6168-40FB-5204A1FA2F1B}" dt="2025-06-23T11:44:19.737" v="10" actId="20577"/>
        <pc:sldMkLst>
          <pc:docMk/>
          <pc:sldMk cId="2022945610" sldId="430"/>
        </pc:sldMkLst>
        <pc:spChg chg="mod">
          <ac:chgData name="Kolb, Victoria" userId="S::victoria.kolb@peelregion.ca::bf385a69-b84a-4801-8fe2-e26f370d9e61" providerId="AD" clId="Web-{26FDB633-061D-6168-40FB-5204A1FA2F1B}" dt="2025-06-23T11:44:19.737" v="10" actId="20577"/>
          <ac:spMkLst>
            <pc:docMk/>
            <pc:sldMk cId="2022945610" sldId="430"/>
            <ac:spMk id="5" creationId="{00000000-0000-0000-0000-000000000000}"/>
          </ac:spMkLst>
        </pc:spChg>
        <pc:spChg chg="mod">
          <ac:chgData name="Kolb, Victoria" userId="S::victoria.kolb@peelregion.ca::bf385a69-b84a-4801-8fe2-e26f370d9e61" providerId="AD" clId="Web-{26FDB633-061D-6168-40FB-5204A1FA2F1B}" dt="2025-06-23T11:44:11.690" v="4" actId="20577"/>
          <ac:spMkLst>
            <pc:docMk/>
            <pc:sldMk cId="2022945610" sldId="430"/>
            <ac:spMk id="15" creationId="{00000000-0000-0000-0000-000000000000}"/>
          </ac:spMkLst>
        </pc:spChg>
        <pc:picChg chg="mod">
          <ac:chgData name="Kolb, Victoria" userId="S::victoria.kolb@peelregion.ca::bf385a69-b84a-4801-8fe2-e26f370d9e61" providerId="AD" clId="Web-{26FDB633-061D-6168-40FB-5204A1FA2F1B}" dt="2025-06-23T11:44:11.628" v="2" actId="1076"/>
          <ac:picMkLst>
            <pc:docMk/>
            <pc:sldMk cId="2022945610" sldId="430"/>
            <ac:picMk id="9" creationId="{00000000-0000-0000-0000-000000000000}"/>
          </ac:picMkLst>
        </pc:picChg>
      </pc:sldChg>
      <pc:sldChg chg="mod">
        <pc:chgData name="Kolb, Victoria" userId="S::victoria.kolb@peelregion.ca::bf385a69-b84a-4801-8fe2-e26f370d9e61" providerId="AD" clId="Web-{26FDB633-061D-6168-40FB-5204A1FA2F1B}" dt="2025-06-23T11:43:08.158" v="1"/>
        <pc:sldMkLst>
          <pc:docMk/>
          <pc:sldMk cId="1537355807" sldId="432"/>
        </pc:sldMkLst>
      </pc:sldChg>
      <pc:sldChg chg="mod">
        <pc:chgData name="Kolb, Victoria" userId="S::victoria.kolb@peelregion.ca::bf385a69-b84a-4801-8fe2-e26f370d9e61" providerId="AD" clId="Web-{26FDB633-061D-6168-40FB-5204A1FA2F1B}" dt="2025-06-23T11:43:08.158" v="1"/>
        <pc:sldMkLst>
          <pc:docMk/>
          <pc:sldMk cId="717352859" sldId="437"/>
        </pc:sldMkLst>
      </pc:sldChg>
      <pc:sldChg chg="mod">
        <pc:chgData name="Kolb, Victoria" userId="S::victoria.kolb@peelregion.ca::bf385a69-b84a-4801-8fe2-e26f370d9e61" providerId="AD" clId="Web-{26FDB633-061D-6168-40FB-5204A1FA2F1B}" dt="2025-06-23T11:43:08.158" v="1"/>
        <pc:sldMkLst>
          <pc:docMk/>
          <pc:sldMk cId="1702027514" sldId="438"/>
        </pc:sldMkLst>
      </pc:sldChg>
      <pc:sldChg chg="mod">
        <pc:chgData name="Kolb, Victoria" userId="S::victoria.kolb@peelregion.ca::bf385a69-b84a-4801-8fe2-e26f370d9e61" providerId="AD" clId="Web-{26FDB633-061D-6168-40FB-5204A1FA2F1B}" dt="2025-06-23T11:43:08.158" v="1"/>
        <pc:sldMkLst>
          <pc:docMk/>
          <pc:sldMk cId="1104255510" sldId="447"/>
        </pc:sldMkLst>
      </pc:sldChg>
      <pc:sldChg chg="mod">
        <pc:chgData name="Kolb, Victoria" userId="S::victoria.kolb@peelregion.ca::bf385a69-b84a-4801-8fe2-e26f370d9e61" providerId="AD" clId="Web-{26FDB633-061D-6168-40FB-5204A1FA2F1B}" dt="2025-06-23T11:43:08.158" v="1"/>
        <pc:sldMkLst>
          <pc:docMk/>
          <pc:sldMk cId="3414662113" sldId="474"/>
        </pc:sldMkLst>
      </pc:sldChg>
      <pc:sldChg chg="mod">
        <pc:chgData name="Kolb, Victoria" userId="S::victoria.kolb@peelregion.ca::bf385a69-b84a-4801-8fe2-e26f370d9e61" providerId="AD" clId="Web-{26FDB633-061D-6168-40FB-5204A1FA2F1B}" dt="2025-06-23T11:43:08.158" v="1"/>
        <pc:sldMkLst>
          <pc:docMk/>
          <pc:sldMk cId="3858580770" sldId="475"/>
        </pc:sldMkLst>
      </pc:sldChg>
      <pc:sldMasterChg chg="mod setBg modSldLayout">
        <pc:chgData name="Kolb, Victoria" userId="S::victoria.kolb@peelregion.ca::bf385a69-b84a-4801-8fe2-e26f370d9e61" providerId="AD" clId="Web-{26FDB633-061D-6168-40FB-5204A1FA2F1B}" dt="2025-06-23T11:43:08.158" v="1"/>
        <pc:sldMasterMkLst>
          <pc:docMk/>
          <pc:sldMasterMk cId="1799519251" sldId="2147483648"/>
        </pc:sldMasterMkLst>
        <pc:sldLayoutChg chg="mod">
          <pc:chgData name="Kolb, Victoria" userId="S::victoria.kolb@peelregion.ca::bf385a69-b84a-4801-8fe2-e26f370d9e61" providerId="AD" clId="Web-{26FDB633-061D-6168-40FB-5204A1FA2F1B}" dt="2025-06-23T11:43:08.158" v="1"/>
          <pc:sldLayoutMkLst>
            <pc:docMk/>
            <pc:sldMasterMk cId="1799519251" sldId="2147483648"/>
            <pc:sldLayoutMk cId="1392577816" sldId="2147483649"/>
          </pc:sldLayoutMkLst>
        </pc:sldLayoutChg>
        <pc:sldLayoutChg chg="mod">
          <pc:chgData name="Kolb, Victoria" userId="S::victoria.kolb@peelregion.ca::bf385a69-b84a-4801-8fe2-e26f370d9e61" providerId="AD" clId="Web-{26FDB633-061D-6168-40FB-5204A1FA2F1B}" dt="2025-06-23T11:43:08.158" v="1"/>
          <pc:sldLayoutMkLst>
            <pc:docMk/>
            <pc:sldMasterMk cId="1799519251" sldId="2147483648"/>
            <pc:sldLayoutMk cId="409923195" sldId="2147483650"/>
          </pc:sldLayoutMkLst>
        </pc:sldLayoutChg>
        <pc:sldLayoutChg chg="mod">
          <pc:chgData name="Kolb, Victoria" userId="S::victoria.kolb@peelregion.ca::bf385a69-b84a-4801-8fe2-e26f370d9e61" providerId="AD" clId="Web-{26FDB633-061D-6168-40FB-5204A1FA2F1B}" dt="2025-06-23T11:43:08.158" v="1"/>
          <pc:sldLayoutMkLst>
            <pc:docMk/>
            <pc:sldMasterMk cId="1799519251" sldId="2147483648"/>
            <pc:sldLayoutMk cId="3288270866" sldId="2147483651"/>
          </pc:sldLayoutMkLst>
        </pc:sldLayoutChg>
        <pc:sldLayoutChg chg="mod">
          <pc:chgData name="Kolb, Victoria" userId="S::victoria.kolb@peelregion.ca::bf385a69-b84a-4801-8fe2-e26f370d9e61" providerId="AD" clId="Web-{26FDB633-061D-6168-40FB-5204A1FA2F1B}" dt="2025-06-23T11:43:08.158" v="1"/>
          <pc:sldLayoutMkLst>
            <pc:docMk/>
            <pc:sldMasterMk cId="1799519251" sldId="2147483648"/>
            <pc:sldLayoutMk cId="3264020091" sldId="2147483652"/>
          </pc:sldLayoutMkLst>
        </pc:sldLayoutChg>
        <pc:sldLayoutChg chg="mod">
          <pc:chgData name="Kolb, Victoria" userId="S::victoria.kolb@peelregion.ca::bf385a69-b84a-4801-8fe2-e26f370d9e61" providerId="AD" clId="Web-{26FDB633-061D-6168-40FB-5204A1FA2F1B}" dt="2025-06-23T11:43:08.158" v="1"/>
          <pc:sldLayoutMkLst>
            <pc:docMk/>
            <pc:sldMasterMk cId="1799519251" sldId="2147483648"/>
            <pc:sldLayoutMk cId="2923003538" sldId="2147483653"/>
          </pc:sldLayoutMkLst>
        </pc:sldLayoutChg>
        <pc:sldLayoutChg chg="mod">
          <pc:chgData name="Kolb, Victoria" userId="S::victoria.kolb@peelregion.ca::bf385a69-b84a-4801-8fe2-e26f370d9e61" providerId="AD" clId="Web-{26FDB633-061D-6168-40FB-5204A1FA2F1B}" dt="2025-06-23T11:43:08.158" v="1"/>
          <pc:sldLayoutMkLst>
            <pc:docMk/>
            <pc:sldMasterMk cId="1799519251" sldId="2147483648"/>
            <pc:sldLayoutMk cId="2197193311" sldId="2147483654"/>
          </pc:sldLayoutMkLst>
        </pc:sldLayoutChg>
        <pc:sldLayoutChg chg="mod">
          <pc:chgData name="Kolb, Victoria" userId="S::victoria.kolb@peelregion.ca::bf385a69-b84a-4801-8fe2-e26f370d9e61" providerId="AD" clId="Web-{26FDB633-061D-6168-40FB-5204A1FA2F1B}" dt="2025-06-23T11:43:08.158" v="1"/>
          <pc:sldLayoutMkLst>
            <pc:docMk/>
            <pc:sldMasterMk cId="1799519251" sldId="2147483648"/>
            <pc:sldLayoutMk cId="3043371639" sldId="2147483655"/>
          </pc:sldLayoutMkLst>
        </pc:sldLayoutChg>
        <pc:sldLayoutChg chg="mod">
          <pc:chgData name="Kolb, Victoria" userId="S::victoria.kolb@peelregion.ca::bf385a69-b84a-4801-8fe2-e26f370d9e61" providerId="AD" clId="Web-{26FDB633-061D-6168-40FB-5204A1FA2F1B}" dt="2025-06-23T11:43:08.158" v="1"/>
          <pc:sldLayoutMkLst>
            <pc:docMk/>
            <pc:sldMasterMk cId="1799519251" sldId="2147483648"/>
            <pc:sldLayoutMk cId="882665967" sldId="2147483656"/>
          </pc:sldLayoutMkLst>
        </pc:sldLayoutChg>
        <pc:sldLayoutChg chg="mod">
          <pc:chgData name="Kolb, Victoria" userId="S::victoria.kolb@peelregion.ca::bf385a69-b84a-4801-8fe2-e26f370d9e61" providerId="AD" clId="Web-{26FDB633-061D-6168-40FB-5204A1FA2F1B}" dt="2025-06-23T11:43:08.158" v="1"/>
          <pc:sldLayoutMkLst>
            <pc:docMk/>
            <pc:sldMasterMk cId="1799519251" sldId="2147483648"/>
            <pc:sldLayoutMk cId="3148926384" sldId="2147483657"/>
          </pc:sldLayoutMkLst>
        </pc:sldLayoutChg>
        <pc:sldLayoutChg chg="mod">
          <pc:chgData name="Kolb, Victoria" userId="S::victoria.kolb@peelregion.ca::bf385a69-b84a-4801-8fe2-e26f370d9e61" providerId="AD" clId="Web-{26FDB633-061D-6168-40FB-5204A1FA2F1B}" dt="2025-06-23T11:43:08.158" v="1"/>
          <pc:sldLayoutMkLst>
            <pc:docMk/>
            <pc:sldMasterMk cId="1799519251" sldId="2147483648"/>
            <pc:sldLayoutMk cId="2512968987" sldId="2147483658"/>
          </pc:sldLayoutMkLst>
        </pc:sldLayoutChg>
        <pc:sldLayoutChg chg="mod">
          <pc:chgData name="Kolb, Victoria" userId="S::victoria.kolb@peelregion.ca::bf385a69-b84a-4801-8fe2-e26f370d9e61" providerId="AD" clId="Web-{26FDB633-061D-6168-40FB-5204A1FA2F1B}" dt="2025-06-23T11:43:08.158" v="1"/>
          <pc:sldLayoutMkLst>
            <pc:docMk/>
            <pc:sldMasterMk cId="1799519251" sldId="2147483648"/>
            <pc:sldLayoutMk cId="2906576740" sldId="2147483659"/>
          </pc:sldLayoutMkLst>
        </pc:sldLayoutChg>
      </pc:sldMasterChg>
      <pc:sldMasterChg chg="mod setBg modSldLayout">
        <pc:chgData name="Kolb, Victoria" userId="S::victoria.kolb@peelregion.ca::bf385a69-b84a-4801-8fe2-e26f370d9e61" providerId="AD" clId="Web-{26FDB633-061D-6168-40FB-5204A1FA2F1B}" dt="2025-06-23T11:43:08.158" v="1"/>
        <pc:sldMasterMkLst>
          <pc:docMk/>
          <pc:sldMasterMk cId="1842176549" sldId="2147483660"/>
        </pc:sldMasterMkLst>
        <pc:sldLayoutChg chg="mod">
          <pc:chgData name="Kolb, Victoria" userId="S::victoria.kolb@peelregion.ca::bf385a69-b84a-4801-8fe2-e26f370d9e61" providerId="AD" clId="Web-{26FDB633-061D-6168-40FB-5204A1FA2F1B}" dt="2025-06-23T11:43:08.158" v="1"/>
          <pc:sldLayoutMkLst>
            <pc:docMk/>
            <pc:sldMasterMk cId="1842176549" sldId="2147483660"/>
            <pc:sldLayoutMk cId="3474734288" sldId="2147483661"/>
          </pc:sldLayoutMkLst>
        </pc:sldLayoutChg>
        <pc:sldLayoutChg chg="mod">
          <pc:chgData name="Kolb, Victoria" userId="S::victoria.kolb@peelregion.ca::bf385a69-b84a-4801-8fe2-e26f370d9e61" providerId="AD" clId="Web-{26FDB633-061D-6168-40FB-5204A1FA2F1B}" dt="2025-06-23T11:43:08.158" v="1"/>
          <pc:sldLayoutMkLst>
            <pc:docMk/>
            <pc:sldMasterMk cId="1842176549" sldId="2147483660"/>
            <pc:sldLayoutMk cId="1233483496" sldId="2147483662"/>
          </pc:sldLayoutMkLst>
        </pc:sldLayoutChg>
        <pc:sldLayoutChg chg="mod">
          <pc:chgData name="Kolb, Victoria" userId="S::victoria.kolb@peelregion.ca::bf385a69-b84a-4801-8fe2-e26f370d9e61" providerId="AD" clId="Web-{26FDB633-061D-6168-40FB-5204A1FA2F1B}" dt="2025-06-23T11:43:08.158" v="1"/>
          <pc:sldLayoutMkLst>
            <pc:docMk/>
            <pc:sldMasterMk cId="1842176549" sldId="2147483660"/>
            <pc:sldLayoutMk cId="1812131855" sldId="2147483663"/>
          </pc:sldLayoutMkLst>
        </pc:sldLayoutChg>
        <pc:sldLayoutChg chg="mod">
          <pc:chgData name="Kolb, Victoria" userId="S::victoria.kolb@peelregion.ca::bf385a69-b84a-4801-8fe2-e26f370d9e61" providerId="AD" clId="Web-{26FDB633-061D-6168-40FB-5204A1FA2F1B}" dt="2025-06-23T11:43:08.158" v="1"/>
          <pc:sldLayoutMkLst>
            <pc:docMk/>
            <pc:sldMasterMk cId="1842176549" sldId="2147483660"/>
            <pc:sldLayoutMk cId="2888606923" sldId="2147483664"/>
          </pc:sldLayoutMkLst>
        </pc:sldLayoutChg>
        <pc:sldLayoutChg chg="mod">
          <pc:chgData name="Kolb, Victoria" userId="S::victoria.kolb@peelregion.ca::bf385a69-b84a-4801-8fe2-e26f370d9e61" providerId="AD" clId="Web-{26FDB633-061D-6168-40FB-5204A1FA2F1B}" dt="2025-06-23T11:43:08.158" v="1"/>
          <pc:sldLayoutMkLst>
            <pc:docMk/>
            <pc:sldMasterMk cId="1842176549" sldId="2147483660"/>
            <pc:sldLayoutMk cId="2956701940" sldId="2147483665"/>
          </pc:sldLayoutMkLst>
        </pc:sldLayoutChg>
        <pc:sldLayoutChg chg="mod">
          <pc:chgData name="Kolb, Victoria" userId="S::victoria.kolb@peelregion.ca::bf385a69-b84a-4801-8fe2-e26f370d9e61" providerId="AD" clId="Web-{26FDB633-061D-6168-40FB-5204A1FA2F1B}" dt="2025-06-23T11:43:08.158" v="1"/>
          <pc:sldLayoutMkLst>
            <pc:docMk/>
            <pc:sldMasterMk cId="1842176549" sldId="2147483660"/>
            <pc:sldLayoutMk cId="1219247224" sldId="2147483666"/>
          </pc:sldLayoutMkLst>
        </pc:sldLayoutChg>
        <pc:sldLayoutChg chg="mod">
          <pc:chgData name="Kolb, Victoria" userId="S::victoria.kolb@peelregion.ca::bf385a69-b84a-4801-8fe2-e26f370d9e61" providerId="AD" clId="Web-{26FDB633-061D-6168-40FB-5204A1FA2F1B}" dt="2025-06-23T11:43:08.158" v="1"/>
          <pc:sldLayoutMkLst>
            <pc:docMk/>
            <pc:sldMasterMk cId="1842176549" sldId="2147483660"/>
            <pc:sldLayoutMk cId="1563704374" sldId="2147483667"/>
          </pc:sldLayoutMkLst>
        </pc:sldLayoutChg>
        <pc:sldLayoutChg chg="mod">
          <pc:chgData name="Kolb, Victoria" userId="S::victoria.kolb@peelregion.ca::bf385a69-b84a-4801-8fe2-e26f370d9e61" providerId="AD" clId="Web-{26FDB633-061D-6168-40FB-5204A1FA2F1B}" dt="2025-06-23T11:43:08.158" v="1"/>
          <pc:sldLayoutMkLst>
            <pc:docMk/>
            <pc:sldMasterMk cId="1842176549" sldId="2147483660"/>
            <pc:sldLayoutMk cId="2680427788" sldId="2147483668"/>
          </pc:sldLayoutMkLst>
        </pc:sldLayoutChg>
        <pc:sldLayoutChg chg="mod">
          <pc:chgData name="Kolb, Victoria" userId="S::victoria.kolb@peelregion.ca::bf385a69-b84a-4801-8fe2-e26f370d9e61" providerId="AD" clId="Web-{26FDB633-061D-6168-40FB-5204A1FA2F1B}" dt="2025-06-23T11:43:08.158" v="1"/>
          <pc:sldLayoutMkLst>
            <pc:docMk/>
            <pc:sldMasterMk cId="1842176549" sldId="2147483660"/>
            <pc:sldLayoutMk cId="1507533178" sldId="2147483669"/>
          </pc:sldLayoutMkLst>
        </pc:sldLayoutChg>
        <pc:sldLayoutChg chg="mod">
          <pc:chgData name="Kolb, Victoria" userId="S::victoria.kolb@peelregion.ca::bf385a69-b84a-4801-8fe2-e26f370d9e61" providerId="AD" clId="Web-{26FDB633-061D-6168-40FB-5204A1FA2F1B}" dt="2025-06-23T11:43:08.158" v="1"/>
          <pc:sldLayoutMkLst>
            <pc:docMk/>
            <pc:sldMasterMk cId="1842176549" sldId="2147483660"/>
            <pc:sldLayoutMk cId="2762684456" sldId="2147483670"/>
          </pc:sldLayoutMkLst>
        </pc:sldLayoutChg>
        <pc:sldLayoutChg chg="mod">
          <pc:chgData name="Kolb, Victoria" userId="S::victoria.kolb@peelregion.ca::bf385a69-b84a-4801-8fe2-e26f370d9e61" providerId="AD" clId="Web-{26FDB633-061D-6168-40FB-5204A1FA2F1B}" dt="2025-06-23T11:43:08.158" v="1"/>
          <pc:sldLayoutMkLst>
            <pc:docMk/>
            <pc:sldMasterMk cId="1842176549" sldId="2147483660"/>
            <pc:sldLayoutMk cId="3604391115" sldId="2147483671"/>
          </pc:sldLayoutMkLst>
        </pc:sldLayoutChg>
      </pc:sldMasterChg>
      <pc:sldMasterChg chg="mod setBg modSldLayout">
        <pc:chgData name="Kolb, Victoria" userId="S::victoria.kolb@peelregion.ca::bf385a69-b84a-4801-8fe2-e26f370d9e61" providerId="AD" clId="Web-{26FDB633-061D-6168-40FB-5204A1FA2F1B}" dt="2025-06-23T11:43:08.158" v="1"/>
        <pc:sldMasterMkLst>
          <pc:docMk/>
          <pc:sldMasterMk cId="2362663857" sldId="2147483672"/>
        </pc:sldMasterMkLst>
        <pc:sldLayoutChg chg="mod">
          <pc:chgData name="Kolb, Victoria" userId="S::victoria.kolb@peelregion.ca::bf385a69-b84a-4801-8fe2-e26f370d9e61" providerId="AD" clId="Web-{26FDB633-061D-6168-40FB-5204A1FA2F1B}" dt="2025-06-23T11:43:08.158" v="1"/>
          <pc:sldLayoutMkLst>
            <pc:docMk/>
            <pc:sldMasterMk cId="2362663857" sldId="2147483672"/>
            <pc:sldLayoutMk cId="2526924260" sldId="2147483673"/>
          </pc:sldLayoutMkLst>
        </pc:sldLayoutChg>
        <pc:sldLayoutChg chg="mod">
          <pc:chgData name="Kolb, Victoria" userId="S::victoria.kolb@peelregion.ca::bf385a69-b84a-4801-8fe2-e26f370d9e61" providerId="AD" clId="Web-{26FDB633-061D-6168-40FB-5204A1FA2F1B}" dt="2025-06-23T11:43:08.158" v="1"/>
          <pc:sldLayoutMkLst>
            <pc:docMk/>
            <pc:sldMasterMk cId="2362663857" sldId="2147483672"/>
            <pc:sldLayoutMk cId="3005795563" sldId="2147483674"/>
          </pc:sldLayoutMkLst>
        </pc:sldLayoutChg>
        <pc:sldLayoutChg chg="mod">
          <pc:chgData name="Kolb, Victoria" userId="S::victoria.kolb@peelregion.ca::bf385a69-b84a-4801-8fe2-e26f370d9e61" providerId="AD" clId="Web-{26FDB633-061D-6168-40FB-5204A1FA2F1B}" dt="2025-06-23T11:43:08.158" v="1"/>
          <pc:sldLayoutMkLst>
            <pc:docMk/>
            <pc:sldMasterMk cId="2362663857" sldId="2147483672"/>
            <pc:sldLayoutMk cId="2477753466" sldId="2147483675"/>
          </pc:sldLayoutMkLst>
        </pc:sldLayoutChg>
        <pc:sldLayoutChg chg="mod">
          <pc:chgData name="Kolb, Victoria" userId="S::victoria.kolb@peelregion.ca::bf385a69-b84a-4801-8fe2-e26f370d9e61" providerId="AD" clId="Web-{26FDB633-061D-6168-40FB-5204A1FA2F1B}" dt="2025-06-23T11:43:08.158" v="1"/>
          <pc:sldLayoutMkLst>
            <pc:docMk/>
            <pc:sldMasterMk cId="2362663857" sldId="2147483672"/>
            <pc:sldLayoutMk cId="1365521197" sldId="2147483676"/>
          </pc:sldLayoutMkLst>
        </pc:sldLayoutChg>
        <pc:sldLayoutChg chg="mod">
          <pc:chgData name="Kolb, Victoria" userId="S::victoria.kolb@peelregion.ca::bf385a69-b84a-4801-8fe2-e26f370d9e61" providerId="AD" clId="Web-{26FDB633-061D-6168-40FB-5204A1FA2F1B}" dt="2025-06-23T11:43:08.158" v="1"/>
          <pc:sldLayoutMkLst>
            <pc:docMk/>
            <pc:sldMasterMk cId="2362663857" sldId="2147483672"/>
            <pc:sldLayoutMk cId="2095469327" sldId="2147483677"/>
          </pc:sldLayoutMkLst>
        </pc:sldLayoutChg>
        <pc:sldLayoutChg chg="mod">
          <pc:chgData name="Kolb, Victoria" userId="S::victoria.kolb@peelregion.ca::bf385a69-b84a-4801-8fe2-e26f370d9e61" providerId="AD" clId="Web-{26FDB633-061D-6168-40FB-5204A1FA2F1B}" dt="2025-06-23T11:43:08.158" v="1"/>
          <pc:sldLayoutMkLst>
            <pc:docMk/>
            <pc:sldMasterMk cId="2362663857" sldId="2147483672"/>
            <pc:sldLayoutMk cId="3095574402" sldId="2147483678"/>
          </pc:sldLayoutMkLst>
        </pc:sldLayoutChg>
        <pc:sldLayoutChg chg="mod">
          <pc:chgData name="Kolb, Victoria" userId="S::victoria.kolb@peelregion.ca::bf385a69-b84a-4801-8fe2-e26f370d9e61" providerId="AD" clId="Web-{26FDB633-061D-6168-40FB-5204A1FA2F1B}" dt="2025-06-23T11:43:08.158" v="1"/>
          <pc:sldLayoutMkLst>
            <pc:docMk/>
            <pc:sldMasterMk cId="2362663857" sldId="2147483672"/>
            <pc:sldLayoutMk cId="875471366" sldId="2147483679"/>
          </pc:sldLayoutMkLst>
        </pc:sldLayoutChg>
        <pc:sldLayoutChg chg="mod">
          <pc:chgData name="Kolb, Victoria" userId="S::victoria.kolb@peelregion.ca::bf385a69-b84a-4801-8fe2-e26f370d9e61" providerId="AD" clId="Web-{26FDB633-061D-6168-40FB-5204A1FA2F1B}" dt="2025-06-23T11:43:08.158" v="1"/>
          <pc:sldLayoutMkLst>
            <pc:docMk/>
            <pc:sldMasterMk cId="2362663857" sldId="2147483672"/>
            <pc:sldLayoutMk cId="2501864577" sldId="2147483680"/>
          </pc:sldLayoutMkLst>
        </pc:sldLayoutChg>
        <pc:sldLayoutChg chg="mod">
          <pc:chgData name="Kolb, Victoria" userId="S::victoria.kolb@peelregion.ca::bf385a69-b84a-4801-8fe2-e26f370d9e61" providerId="AD" clId="Web-{26FDB633-061D-6168-40FB-5204A1FA2F1B}" dt="2025-06-23T11:43:08.158" v="1"/>
          <pc:sldLayoutMkLst>
            <pc:docMk/>
            <pc:sldMasterMk cId="2362663857" sldId="2147483672"/>
            <pc:sldLayoutMk cId="3675376525" sldId="2147483681"/>
          </pc:sldLayoutMkLst>
        </pc:sldLayoutChg>
        <pc:sldLayoutChg chg="mod">
          <pc:chgData name="Kolb, Victoria" userId="S::victoria.kolb@peelregion.ca::bf385a69-b84a-4801-8fe2-e26f370d9e61" providerId="AD" clId="Web-{26FDB633-061D-6168-40FB-5204A1FA2F1B}" dt="2025-06-23T11:43:08.158" v="1"/>
          <pc:sldLayoutMkLst>
            <pc:docMk/>
            <pc:sldMasterMk cId="2362663857" sldId="2147483672"/>
            <pc:sldLayoutMk cId="1561847194" sldId="2147483682"/>
          </pc:sldLayoutMkLst>
        </pc:sldLayoutChg>
        <pc:sldLayoutChg chg="mod">
          <pc:chgData name="Kolb, Victoria" userId="S::victoria.kolb@peelregion.ca::bf385a69-b84a-4801-8fe2-e26f370d9e61" providerId="AD" clId="Web-{26FDB633-061D-6168-40FB-5204A1FA2F1B}" dt="2025-06-23T11:43:08.158" v="1"/>
          <pc:sldLayoutMkLst>
            <pc:docMk/>
            <pc:sldMasterMk cId="2362663857" sldId="2147483672"/>
            <pc:sldLayoutMk cId="1128298902" sldId="2147483683"/>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8C7DAD-43E4-4DB2-9422-FD603E2BF870}" type="datetimeFigureOut">
              <a:rPr lang="en-CA" smtClean="0"/>
              <a:t>2025-06-26</a:t>
            </a:fld>
            <a:endParaRPr lang="en-CA"/>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69863A-92E3-41C0-BC2C-B542D3B1EE80}" type="slidenum">
              <a:rPr lang="en-CA" smtClean="0"/>
              <a:t>‹#›</a:t>
            </a:fld>
            <a:endParaRPr lang="en-CA"/>
          </a:p>
        </p:txBody>
      </p:sp>
    </p:spTree>
    <p:extLst>
      <p:ext uri="{BB962C8B-B14F-4D97-AF65-F5344CB8AC3E}">
        <p14:creationId xmlns:p14="http://schemas.microsoft.com/office/powerpoint/2010/main" val="1077477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youtube.com/watch?v=HBQ87GzRQvc"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peelregion.ca/enviroed"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XMr0JqGOX0A"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peelregion.vids.io/videos/ac9cd9b41d19e1c225/dews-water-adventur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peelregion.vids.io/videos/069cd6b81717e3c58f/dews-wastewater-adventure"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pPr marL="171450" indent="-171450">
              <a:buFont typeface="Arial" panose="020B0604020202020204" pitchFamily="34" charset="0"/>
              <a:buChar char="•"/>
            </a:pPr>
            <a:r>
              <a:rPr lang="en-US" b="0" dirty="0"/>
              <a:t>In this lesson, students will learn about water and wastewater treatment, water in the community and the importance of drinking tap water</a:t>
            </a:r>
            <a:endParaRPr lang="en-US" b="0" dirty="0">
              <a:ea typeface="Calibri"/>
              <a:cs typeface="Calibri"/>
            </a:endParaRPr>
          </a:p>
          <a:p>
            <a:endParaRPr lang="en-US" b="0"/>
          </a:p>
          <a:p>
            <a:pPr marL="171450" indent="-171450">
              <a:buFont typeface="Arial" panose="020B0604020202020204" pitchFamily="34" charset="0"/>
              <a:buChar char="•"/>
            </a:pPr>
            <a:r>
              <a:rPr lang="en-US" b="0" dirty="0"/>
              <a:t>Handouts for this lesson</a:t>
            </a:r>
            <a:endParaRPr lang="en-US" b="0" dirty="0">
              <a:ea typeface="Calibri"/>
              <a:cs typeface="Calibri"/>
            </a:endParaRPr>
          </a:p>
          <a:p>
            <a:pPr marL="628650" lvl="1" indent="-171450">
              <a:buFont typeface="Arial" panose="020B0604020202020204" pitchFamily="34" charset="0"/>
              <a:buChar char="•"/>
            </a:pPr>
            <a:r>
              <a:rPr lang="en-US" b="0" dirty="0"/>
              <a:t>All About Treatment</a:t>
            </a:r>
            <a:endParaRPr lang="en-US" b="0" dirty="0">
              <a:ea typeface="Calibri"/>
              <a:cs typeface="Calibri"/>
            </a:endParaRPr>
          </a:p>
          <a:p>
            <a:pPr marL="628650" lvl="1" indent="-171450">
              <a:buFont typeface="Arial" panose="020B0604020202020204" pitchFamily="34" charset="0"/>
              <a:buChar char="•"/>
            </a:pPr>
            <a:r>
              <a:rPr lang="en-US" b="0" dirty="0"/>
              <a:t>Water is….</a:t>
            </a:r>
            <a:endParaRPr lang="en-US" b="0" dirty="0">
              <a:ea typeface="Calibri"/>
              <a:cs typeface="Calibri"/>
            </a:endParaRPr>
          </a:p>
          <a:p>
            <a:pPr marL="628650" lvl="1" indent="-171450">
              <a:buFont typeface="Arial" panose="020B0604020202020204" pitchFamily="34" charset="0"/>
              <a:buChar char="•"/>
            </a:pPr>
            <a:r>
              <a:rPr lang="en-US" dirty="0"/>
              <a:t>Wastewater</a:t>
            </a:r>
            <a:r>
              <a:rPr lang="en-US" b="0" dirty="0"/>
              <a:t> Detectives</a:t>
            </a:r>
            <a:endParaRPr lang="en-US" b="0" dirty="0">
              <a:ea typeface="Calibri"/>
              <a:cs typeface="Calibri"/>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49CD871-587C-4F42-BE49-1C04AB97EE5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53461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900" b="1" dirty="0"/>
              <a:t>Teacher Note:</a:t>
            </a:r>
          </a:p>
          <a:p>
            <a:pPr marL="171450" indent="-171450">
              <a:buFont typeface="Arial" panose="020B0604020202020204" pitchFamily="34" charset="0"/>
              <a:buChar char="•"/>
            </a:pPr>
            <a:r>
              <a:rPr lang="en-US" sz="900" dirty="0"/>
              <a:t>After the Water Interview, </a:t>
            </a:r>
            <a:r>
              <a:rPr lang="en-CA" sz="900" kern="1200" dirty="0">
                <a:solidFill>
                  <a:schemeClr val="tx1"/>
                </a:solidFill>
                <a:effectLst/>
                <a:latin typeface="+mn-lt"/>
                <a:ea typeface="+mn-ea"/>
                <a:cs typeface="+mn-cs"/>
              </a:rPr>
              <a:t>discuss the results with the entire class</a:t>
            </a:r>
            <a:endParaRPr lang="en-CA" sz="900" kern="1200" dirty="0">
              <a:solidFill>
                <a:schemeClr val="tx1"/>
              </a:solidFill>
              <a:effectLst/>
              <a:latin typeface="+mn-lt"/>
              <a:ea typeface="Calibri"/>
              <a:cs typeface="Calibri"/>
            </a:endParaRPr>
          </a:p>
          <a:p>
            <a:pPr marL="628650" lvl="1" indent="-171450">
              <a:buFont typeface="Arial" panose="020B0604020202020204" pitchFamily="34" charset="0"/>
              <a:buChar char="•"/>
            </a:pPr>
            <a:r>
              <a:rPr lang="en-CA" sz="900" kern="1200" dirty="0">
                <a:solidFill>
                  <a:schemeClr val="tx1"/>
                </a:solidFill>
                <a:effectLst/>
                <a:latin typeface="+mn-lt"/>
                <a:ea typeface="+mn-ea"/>
                <a:cs typeface="+mn-cs"/>
              </a:rPr>
              <a:t>Ask students if there were any surprises from student’s answers</a:t>
            </a:r>
            <a:endParaRPr lang="en-CA" sz="900" kern="1200" dirty="0">
              <a:solidFill>
                <a:schemeClr val="tx1"/>
              </a:solidFill>
              <a:effectLst/>
              <a:latin typeface="+mn-lt"/>
              <a:ea typeface="Calibri"/>
              <a:cs typeface="Calibri"/>
            </a:endParaRPr>
          </a:p>
          <a:p>
            <a:pPr marL="628650" lvl="1" indent="-171450">
              <a:buFont typeface="Arial" panose="020B0604020202020204" pitchFamily="34" charset="0"/>
              <a:buChar char="•"/>
            </a:pPr>
            <a:r>
              <a:rPr lang="en-CA" sz="900" kern="1200" dirty="0">
                <a:solidFill>
                  <a:schemeClr val="tx1"/>
                </a:solidFill>
                <a:effectLst/>
                <a:latin typeface="+mn-lt"/>
                <a:ea typeface="+mn-ea"/>
                <a:cs typeface="+mn-cs"/>
              </a:rPr>
              <a:t>Ask students if they or their family ever flushed items down the toilet, or drain that were on the list</a:t>
            </a:r>
            <a:endParaRPr lang="en-CA" sz="900" kern="1200" dirty="0">
              <a:solidFill>
                <a:schemeClr val="tx1"/>
              </a:solidFill>
              <a:effectLst/>
              <a:latin typeface="+mn-lt"/>
              <a:ea typeface="Calibri"/>
              <a:cs typeface="Calibri"/>
            </a:endParaRPr>
          </a:p>
          <a:p>
            <a:pPr marL="457200" lvl="1" indent="0">
              <a:buFont typeface="Arial" panose="020B0604020202020204" pitchFamily="34" charset="0"/>
              <a:buNone/>
            </a:pPr>
            <a:endParaRPr lang="en-CA" sz="900" kern="1200">
              <a:solidFill>
                <a:schemeClr val="tx1"/>
              </a:solidFill>
              <a:effectLst/>
              <a:latin typeface="+mn-lt"/>
              <a:ea typeface="+mn-ea"/>
              <a:cs typeface="+mn-cs"/>
            </a:endParaRPr>
          </a:p>
          <a:p>
            <a:pPr marL="171450" indent="-171450">
              <a:buFont typeface="Arial" panose="020B0604020202020204" pitchFamily="34" charset="0"/>
              <a:buChar char="•"/>
            </a:pPr>
            <a:r>
              <a:rPr lang="en-US" sz="900" dirty="0"/>
              <a:t>Watch the ‘I Don’t Flush – A Prescription for Clean Water’ </a:t>
            </a:r>
            <a:r>
              <a:rPr lang="en-CA" sz="900" dirty="0">
                <a:hlinkClick r:id="rId3"/>
              </a:rPr>
              <a:t>https://www.youtube.com/watch?v=HBQ87GzRQvc</a:t>
            </a:r>
            <a:r>
              <a:rPr lang="en-CA" sz="900" dirty="0"/>
              <a:t>  </a:t>
            </a:r>
            <a:endParaRPr lang="en-CA" sz="900" dirty="0">
              <a:ea typeface="Calibri"/>
              <a:cs typeface="Calibri"/>
            </a:endParaRPr>
          </a:p>
          <a:p>
            <a:pPr marL="171450" indent="-171450">
              <a:buFont typeface="Arial" panose="020B0604020202020204" pitchFamily="34" charset="0"/>
              <a:buChar char="•"/>
            </a:pPr>
            <a:r>
              <a:rPr lang="en-CA" sz="900" dirty="0"/>
              <a:t>To play video, press the Play button </a:t>
            </a:r>
            <a:endParaRPr lang="en-US" sz="900" dirty="0">
              <a:ea typeface="Calibri"/>
              <a:cs typeface="Calibri"/>
            </a:endParaRPr>
          </a:p>
          <a:p>
            <a:pPr marL="0" indent="0">
              <a:buFont typeface="Arial" panose="020B0604020202020204" pitchFamily="34" charset="0"/>
              <a:buNone/>
            </a:pPr>
            <a:endParaRPr lang="en-US" sz="900" b="0"/>
          </a:p>
          <a:p>
            <a:pPr marL="171450" lvl="0" indent="-171450">
              <a:buFont typeface="Arial" panose="020B0604020202020204" pitchFamily="34" charset="0"/>
              <a:buChar char="•"/>
            </a:pPr>
            <a:r>
              <a:rPr lang="en-CA" sz="900" kern="1200" dirty="0">
                <a:solidFill>
                  <a:schemeClr val="tx1"/>
                </a:solidFill>
                <a:effectLst/>
                <a:latin typeface="+mn-lt"/>
                <a:ea typeface="+mn-ea"/>
                <a:cs typeface="+mn-cs"/>
              </a:rPr>
              <a:t>Did you know when  fats, oils and greases are poured down the drain, they can cause major problems? Why? Discuss with a partner or with the class</a:t>
            </a:r>
            <a:endParaRPr lang="en-CA" sz="900" kern="1200" dirty="0">
              <a:solidFill>
                <a:schemeClr val="tx1"/>
              </a:solidFill>
              <a:effectLst/>
              <a:latin typeface="+mn-lt"/>
              <a:ea typeface="Calibri"/>
              <a:cs typeface="Calibri"/>
            </a:endParaRPr>
          </a:p>
          <a:p>
            <a:pPr marL="628650" lvl="1" indent="-171450">
              <a:buFont typeface="Arial" panose="020B0604020202020204" pitchFamily="34" charset="0"/>
              <a:buChar char="•"/>
            </a:pPr>
            <a:r>
              <a:rPr lang="en-CA" sz="900" kern="1200" dirty="0">
                <a:solidFill>
                  <a:schemeClr val="tx1"/>
                </a:solidFill>
                <a:effectLst/>
                <a:latin typeface="+mn-lt"/>
                <a:ea typeface="+mn-ea"/>
                <a:cs typeface="+mn-cs"/>
              </a:rPr>
              <a:t>The facts on FOGS:</a:t>
            </a:r>
            <a:endParaRPr lang="en-CA" sz="900" kern="1200" dirty="0">
              <a:solidFill>
                <a:schemeClr val="tx1"/>
              </a:solidFill>
              <a:effectLst/>
              <a:latin typeface="+mn-lt"/>
              <a:ea typeface="Calibri"/>
              <a:cs typeface="Calibri"/>
            </a:endParaRPr>
          </a:p>
          <a:p>
            <a:pPr marL="628650" lvl="1" indent="-171450">
              <a:buFont typeface="Arial" panose="020B0604020202020204" pitchFamily="34" charset="0"/>
              <a:buChar char="•"/>
            </a:pPr>
            <a:r>
              <a:rPr lang="en-CA" sz="900" kern="1200" dirty="0">
                <a:solidFill>
                  <a:schemeClr val="tx1"/>
                </a:solidFill>
                <a:effectLst/>
                <a:latin typeface="+mn-lt"/>
                <a:ea typeface="+mn-ea"/>
                <a:cs typeface="+mn-cs"/>
              </a:rPr>
              <a:t>Never pour FOGS down the sink, drain or toilet. FOGS can’t be broken down during the wastewater treatment process</a:t>
            </a:r>
            <a:endParaRPr lang="en-CA" sz="900" kern="1200" dirty="0">
              <a:solidFill>
                <a:schemeClr val="tx1"/>
              </a:solidFill>
              <a:effectLst/>
              <a:latin typeface="+mn-lt"/>
              <a:ea typeface="Calibri"/>
              <a:cs typeface="Calibri"/>
            </a:endParaRPr>
          </a:p>
          <a:p>
            <a:pPr marL="628650" lvl="1" indent="-171450">
              <a:buFont typeface="Arial" panose="020B0604020202020204" pitchFamily="34" charset="0"/>
              <a:buChar char="•"/>
            </a:pPr>
            <a:r>
              <a:rPr lang="en-CA" sz="900" kern="1200" dirty="0">
                <a:solidFill>
                  <a:schemeClr val="tx1"/>
                </a:solidFill>
                <a:effectLst/>
                <a:latin typeface="+mn-lt"/>
                <a:ea typeface="+mn-ea"/>
                <a:cs typeface="+mn-cs"/>
              </a:rPr>
              <a:t>FOGS clings to pipes and build up over time</a:t>
            </a:r>
            <a:endParaRPr lang="en-CA" sz="900" kern="1200" dirty="0">
              <a:solidFill>
                <a:schemeClr val="tx1"/>
              </a:solidFill>
              <a:effectLst/>
              <a:latin typeface="+mn-lt"/>
              <a:ea typeface="Calibri"/>
              <a:cs typeface="Calibri"/>
            </a:endParaRPr>
          </a:p>
          <a:p>
            <a:pPr marL="628650" lvl="1" indent="-171450">
              <a:buFont typeface="Arial" panose="020B0604020202020204" pitchFamily="34" charset="0"/>
              <a:buChar char="•"/>
            </a:pPr>
            <a:r>
              <a:rPr lang="en-CA" sz="900" kern="1200" dirty="0">
                <a:solidFill>
                  <a:schemeClr val="tx1"/>
                </a:solidFill>
                <a:effectLst/>
                <a:latin typeface="+mn-lt"/>
                <a:ea typeface="+mn-ea"/>
                <a:cs typeface="+mn-cs"/>
              </a:rPr>
              <a:t>Cold weather solidifies FOGS</a:t>
            </a:r>
            <a:endParaRPr lang="en-CA" sz="900" kern="1200" dirty="0">
              <a:solidFill>
                <a:schemeClr val="tx1"/>
              </a:solidFill>
              <a:effectLst/>
              <a:latin typeface="+mn-lt"/>
              <a:ea typeface="Calibri"/>
              <a:cs typeface="Calibri"/>
            </a:endParaRPr>
          </a:p>
          <a:p>
            <a:pPr marL="628650" lvl="1" indent="-171450">
              <a:buFont typeface="Arial" panose="020B0604020202020204" pitchFamily="34" charset="0"/>
              <a:buChar char="•"/>
            </a:pPr>
            <a:r>
              <a:rPr lang="en-CA" sz="900" kern="1200" dirty="0">
                <a:solidFill>
                  <a:schemeClr val="tx1"/>
                </a:solidFill>
                <a:effectLst/>
                <a:latin typeface="+mn-lt"/>
                <a:ea typeface="+mn-ea"/>
                <a:cs typeface="+mn-cs"/>
              </a:rPr>
              <a:t>Blocked sewage (sewer backup) can surge up through sinks, floor drains and toilets. This makes for a stinky, messy cleanup!</a:t>
            </a:r>
            <a:endParaRPr lang="en-CA" sz="900" kern="1200" dirty="0">
              <a:solidFill>
                <a:schemeClr val="tx1"/>
              </a:solidFill>
              <a:effectLst/>
              <a:latin typeface="+mn-lt"/>
              <a:ea typeface="Calibri"/>
              <a:cs typeface="Calibri"/>
            </a:endParaRPr>
          </a:p>
          <a:p>
            <a:pPr marL="628650" lvl="1" indent="-171450">
              <a:buFont typeface="Arial" panose="020B0604020202020204" pitchFamily="34" charset="0"/>
              <a:buChar char="•"/>
            </a:pPr>
            <a:r>
              <a:rPr lang="en-CA" sz="900" kern="1200" dirty="0">
                <a:solidFill>
                  <a:schemeClr val="tx1"/>
                </a:solidFill>
                <a:effectLst/>
                <a:latin typeface="+mn-lt"/>
                <a:ea typeface="+mn-ea"/>
                <a:cs typeface="+mn-cs"/>
              </a:rPr>
              <a:t>To properly throw away FOGS, cool it, scrape it, then green bin it</a:t>
            </a:r>
            <a:endParaRPr lang="en-CA" sz="900" kern="1200" dirty="0">
              <a:solidFill>
                <a:schemeClr val="tx1"/>
              </a:solidFill>
              <a:effectLst/>
              <a:latin typeface="+mn-lt"/>
              <a:ea typeface="Calibri"/>
              <a:cs typeface="Calibri"/>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How would you teach this message to your family members and friends? What could you do to convince others to make changes?</a:t>
            </a:r>
            <a:endParaRPr lang="en-CA" sz="1200" kern="1200" dirty="0">
              <a:solidFill>
                <a:schemeClr val="tx1"/>
              </a:solidFill>
              <a:effectLst/>
              <a:latin typeface="+mn-lt"/>
              <a:ea typeface="Calibri"/>
              <a:cs typeface="Calibri"/>
            </a:endParaRPr>
          </a:p>
          <a:p>
            <a:pPr marL="0" indent="0">
              <a:buFont typeface="Arial" panose="020B0604020202020204" pitchFamily="34" charset="0"/>
              <a:buNone/>
            </a:pPr>
            <a:endParaRPr lang="en-US" b="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CA"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40297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pPr marL="171450" indent="-171450">
              <a:buFont typeface="Arial" panose="020B0604020202020204" pitchFamily="34" charset="0"/>
              <a:buChar char="•"/>
            </a:pPr>
            <a:r>
              <a:rPr lang="en-US" b="0" dirty="0"/>
              <a:t>For more information on water education, please visit our new website:</a:t>
            </a:r>
            <a:r>
              <a:rPr lang="en-US" dirty="0"/>
              <a:t> </a:t>
            </a:r>
            <a:r>
              <a:rPr lang="en-US" dirty="0">
                <a:hlinkClick r:id="rId3"/>
              </a:rPr>
              <a:t>http://www.peelregion.ca/enviroed</a:t>
            </a:r>
            <a:endParaRPr lang="en-US" b="0" dirty="0">
              <a:hlinkClick r:id="rId3"/>
            </a:endParaRPr>
          </a:p>
          <a:p>
            <a:pPr marL="171450" indent="-171450">
              <a:buFont typeface="Arial" panose="020B0604020202020204" pitchFamily="34" charset="0"/>
              <a:buChar char="•"/>
            </a:pPr>
            <a:endParaRPr lang="en-US" b="0">
              <a:ea typeface="Calibri"/>
              <a:cs typeface="Calibri"/>
            </a:endParaRPr>
          </a:p>
          <a:p>
            <a:r>
              <a:rPr lang="en-CA" sz="1200" b="1" kern="1200" dirty="0">
                <a:solidFill>
                  <a:schemeClr val="tx1"/>
                </a:solidFill>
                <a:effectLst/>
                <a:latin typeface="+mn-lt"/>
                <a:ea typeface="+mn-ea"/>
                <a:cs typeface="+mn-cs"/>
              </a:rPr>
              <a:t>End of the lesson, ask students</a:t>
            </a:r>
            <a:endParaRPr lang="en-CA" sz="1200" b="1" kern="1200" dirty="0">
              <a:solidFill>
                <a:schemeClr val="tx1"/>
              </a:solidFill>
              <a:effectLst/>
              <a:latin typeface="+mn-lt"/>
              <a:ea typeface="Calibri"/>
              <a:cs typeface="Calibri"/>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What have you learned today about water?</a:t>
            </a:r>
            <a:endParaRPr lang="en-CA" sz="1200" kern="1200" dirty="0">
              <a:solidFill>
                <a:schemeClr val="tx1"/>
              </a:solidFill>
              <a:effectLst/>
              <a:latin typeface="+mn-lt"/>
              <a:ea typeface="Calibri"/>
              <a:cs typeface="Calibri"/>
            </a:endParaRP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Have students share their findings </a:t>
            </a:r>
            <a:endParaRPr lang="en-CA" sz="1200" kern="1200" dirty="0">
              <a:solidFill>
                <a:schemeClr val="tx1"/>
              </a:solidFill>
              <a:effectLst/>
              <a:latin typeface="+mn-lt"/>
              <a:ea typeface="Calibri"/>
              <a:cs typeface="Calibri"/>
            </a:endParaRPr>
          </a:p>
          <a:p>
            <a:pPr marL="171450" indent="-171450">
              <a:buFont typeface="Arial" panose="020B0604020202020204" pitchFamily="34" charset="0"/>
              <a:buChar char="•"/>
            </a:pPr>
            <a:r>
              <a:rPr lang="en-CA" sz="1200" kern="1200" dirty="0">
                <a:solidFill>
                  <a:schemeClr val="tx1"/>
                </a:solidFill>
                <a:effectLst/>
                <a:latin typeface="+mn-lt"/>
                <a:ea typeface="+mn-ea"/>
                <a:cs typeface="+mn-cs"/>
              </a:rPr>
              <a:t>Share with students that everyone including them, have a part in protecting and conserving water </a:t>
            </a:r>
            <a:endParaRPr lang="en-US"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CA"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51634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sz="1200" b="1" i="0" u="none" kern="1200">
                <a:solidFill>
                  <a:schemeClr val="tx1"/>
                </a:solidFill>
                <a:effectLst/>
                <a:latin typeface="+mn-lt"/>
                <a:ea typeface="+mn-ea"/>
                <a:cs typeface="+mn-cs"/>
              </a:rPr>
              <a:t>Teacher Note:</a:t>
            </a:r>
            <a:endParaRPr lang="en-CA" sz="1200" kern="1200">
              <a:solidFill>
                <a:schemeClr val="tx1"/>
              </a:solidFill>
              <a:effectLst/>
              <a:latin typeface="+mn-lt"/>
              <a:ea typeface="+mn-ea"/>
              <a:cs typeface="+mn-cs"/>
            </a:endParaRPr>
          </a:p>
          <a:p>
            <a:pPr marL="171450" indent="-171450">
              <a:buFont typeface="Arial" panose="020B0604020202020204" pitchFamily="34" charset="0"/>
              <a:buChar char="•"/>
            </a:pPr>
            <a:r>
              <a:rPr lang="en-CA" sz="1200" b="1" kern="1200">
                <a:solidFill>
                  <a:schemeClr val="tx1"/>
                </a:solidFill>
                <a:effectLst/>
                <a:latin typeface="+mn-lt"/>
                <a:ea typeface="+mn-ea"/>
                <a:cs typeface="+mn-cs"/>
              </a:rPr>
              <a:t>(Click-1) </a:t>
            </a:r>
            <a:r>
              <a:rPr lang="en-CA" sz="1200" kern="1200">
                <a:solidFill>
                  <a:schemeClr val="tx1"/>
                </a:solidFill>
                <a:effectLst/>
                <a:latin typeface="+mn-lt"/>
                <a:ea typeface="+mn-ea"/>
                <a:cs typeface="+mn-cs"/>
              </a:rPr>
              <a:t>Ask students – what city or town do they live in?</a:t>
            </a:r>
          </a:p>
          <a:p>
            <a:pPr marL="628650" lvl="1" indent="-171450">
              <a:buFont typeface="Arial" panose="020B0604020202020204" pitchFamily="34" charset="0"/>
              <a:buChar char="•"/>
            </a:pPr>
            <a:r>
              <a:rPr lang="en-CA" sz="1200" kern="1200">
                <a:solidFill>
                  <a:schemeClr val="tx1"/>
                </a:solidFill>
                <a:effectLst/>
                <a:latin typeface="+mn-lt"/>
                <a:ea typeface="+mn-ea"/>
                <a:cs typeface="+mn-cs"/>
              </a:rPr>
              <a:t>Let students know the city or town they mentioned is part of a larger area that is called the Region of Peel</a:t>
            </a:r>
          </a:p>
          <a:p>
            <a:pPr marL="628650" lvl="1" indent="-171450">
              <a:buFont typeface="Arial" panose="020B0604020202020204" pitchFamily="34" charset="0"/>
              <a:buChar char="•"/>
            </a:pPr>
            <a:r>
              <a:rPr lang="en-CA" sz="1200" b="1" kern="1200">
                <a:solidFill>
                  <a:schemeClr val="tx1"/>
                </a:solidFill>
                <a:effectLst/>
                <a:latin typeface="+mn-lt"/>
                <a:ea typeface="+mn-ea"/>
                <a:cs typeface="+mn-cs"/>
              </a:rPr>
              <a:t>(Click-2) </a:t>
            </a:r>
            <a:r>
              <a:rPr lang="en-CA" sz="1200" kern="1200">
                <a:solidFill>
                  <a:schemeClr val="tx1"/>
                </a:solidFill>
                <a:effectLst/>
                <a:latin typeface="+mn-lt"/>
                <a:ea typeface="+mn-ea"/>
                <a:cs typeface="+mn-cs"/>
              </a:rPr>
              <a:t>The Region of Peel includes the Town of Caledon and 2 cities – City of Brampton and City of Mississauga </a:t>
            </a:r>
          </a:p>
          <a:p>
            <a:pPr marL="628650" lvl="1" indent="-171450">
              <a:buFont typeface="Arial" panose="020B0604020202020204" pitchFamily="34" charset="0"/>
              <a:buChar char="•"/>
            </a:pPr>
            <a:r>
              <a:rPr lang="en-CA" sz="1200" b="1" kern="1200">
                <a:solidFill>
                  <a:schemeClr val="tx1"/>
                </a:solidFill>
                <a:effectLst/>
                <a:latin typeface="+mn-lt"/>
                <a:ea typeface="+mn-ea"/>
                <a:cs typeface="+mn-cs"/>
              </a:rPr>
              <a:t>(Click-3) </a:t>
            </a:r>
            <a:r>
              <a:rPr lang="en-CA" sz="1200" kern="1200">
                <a:solidFill>
                  <a:schemeClr val="tx1"/>
                </a:solidFill>
                <a:effectLst/>
                <a:latin typeface="+mn-lt"/>
                <a:ea typeface="+mn-ea"/>
                <a:cs typeface="+mn-cs"/>
              </a:rPr>
              <a:t>Peel has a population of 1.51 million people</a:t>
            </a:r>
          </a:p>
          <a:p>
            <a:r>
              <a:rPr lang="en-CA" sz="1200" kern="1200">
                <a:solidFill>
                  <a:schemeClr val="tx1"/>
                </a:solidFill>
                <a:effectLst/>
                <a:latin typeface="+mn-lt"/>
                <a:ea typeface="+mn-ea"/>
                <a:cs typeface="+mn-cs"/>
              </a:rPr>
              <a:t> </a:t>
            </a:r>
          </a:p>
          <a:p>
            <a:pPr marL="171450" indent="-171450">
              <a:buFont typeface="Arial" panose="020B0604020202020204" pitchFamily="34" charset="0"/>
              <a:buChar char="•"/>
            </a:pPr>
            <a:r>
              <a:rPr lang="en-CA" sz="1200" b="0" kern="1200">
                <a:solidFill>
                  <a:schemeClr val="tx1"/>
                </a:solidFill>
                <a:effectLst/>
                <a:latin typeface="+mn-lt"/>
                <a:ea typeface="+mn-ea"/>
                <a:cs typeface="+mn-cs"/>
              </a:rPr>
              <a:t>The Region of Peel provides services to residents. Can anyone share what services the Region of Peel may provide in our communities?</a:t>
            </a:r>
          </a:p>
          <a:p>
            <a:pPr marL="628650" lvl="1" indent="-171450">
              <a:buFont typeface="Arial" panose="020B0604020202020204" pitchFamily="34" charset="0"/>
              <a:buChar char="•"/>
            </a:pPr>
            <a:r>
              <a:rPr lang="en-CA" sz="1200" kern="1200">
                <a:solidFill>
                  <a:schemeClr val="tx1"/>
                </a:solidFill>
                <a:effectLst/>
                <a:latin typeface="+mn-lt"/>
                <a:ea typeface="+mn-ea"/>
                <a:cs typeface="+mn-cs"/>
              </a:rPr>
              <a:t>Recycling and Waste collection and disposal;</a:t>
            </a:r>
          </a:p>
          <a:p>
            <a:pPr marL="628650" lvl="1" indent="-171450">
              <a:buFont typeface="Arial" panose="020B0604020202020204" pitchFamily="34" charset="0"/>
              <a:buChar char="•"/>
            </a:pPr>
            <a:r>
              <a:rPr lang="en-CA" sz="1200" kern="1200">
                <a:solidFill>
                  <a:schemeClr val="tx1"/>
                </a:solidFill>
                <a:effectLst/>
                <a:latin typeface="+mn-lt"/>
                <a:ea typeface="+mn-ea"/>
                <a:cs typeface="+mn-cs"/>
              </a:rPr>
              <a:t>Maintenance of regional roads, including snowploughing in the winter and paving in the summer;</a:t>
            </a:r>
          </a:p>
          <a:p>
            <a:pPr marL="628650" lvl="1" indent="-171450">
              <a:buFont typeface="Arial" panose="020B0604020202020204" pitchFamily="34" charset="0"/>
              <a:buChar char="•"/>
            </a:pPr>
            <a:r>
              <a:rPr lang="en-CA" sz="1200" kern="1200">
                <a:solidFill>
                  <a:schemeClr val="tx1"/>
                </a:solidFill>
                <a:effectLst/>
                <a:latin typeface="+mn-lt"/>
                <a:ea typeface="+mn-ea"/>
                <a:cs typeface="+mn-cs"/>
              </a:rPr>
              <a:t>Operation of child care centres and homes for the aged </a:t>
            </a:r>
          </a:p>
          <a:p>
            <a:pPr marL="628650" lvl="1" indent="-171450">
              <a:buFont typeface="Arial" panose="020B0604020202020204" pitchFamily="34" charset="0"/>
              <a:buChar char="•"/>
            </a:pPr>
            <a:r>
              <a:rPr lang="en-CA" sz="1200" kern="1200">
                <a:solidFill>
                  <a:schemeClr val="tx1"/>
                </a:solidFill>
                <a:effectLst/>
                <a:latin typeface="+mn-lt"/>
                <a:ea typeface="+mn-ea"/>
                <a:cs typeface="+mn-cs"/>
              </a:rPr>
              <a:t>Ambulance services</a:t>
            </a:r>
          </a:p>
          <a:p>
            <a:pPr marL="628650" lvl="1" indent="-171450">
              <a:buFont typeface="Arial" panose="020B0604020202020204" pitchFamily="34" charset="0"/>
              <a:buChar char="•"/>
            </a:pPr>
            <a:r>
              <a:rPr lang="en-CA" sz="1200" kern="1200">
                <a:solidFill>
                  <a:schemeClr val="tx1"/>
                </a:solidFill>
                <a:effectLst/>
                <a:latin typeface="+mn-lt"/>
                <a:ea typeface="+mn-ea"/>
                <a:cs typeface="+mn-cs"/>
              </a:rPr>
              <a:t>Peel Regional Police services</a:t>
            </a:r>
          </a:p>
          <a:p>
            <a:pPr marL="628650" lvl="1" indent="-171450">
              <a:buFont typeface="Arial" panose="020B0604020202020204" pitchFamily="34" charset="0"/>
              <a:buChar char="•"/>
            </a:pPr>
            <a:r>
              <a:rPr lang="en-CA" sz="1200" b="1" kern="1200">
                <a:solidFill>
                  <a:schemeClr val="tx1"/>
                </a:solidFill>
                <a:effectLst/>
                <a:latin typeface="+mn-lt"/>
                <a:ea typeface="+mn-ea"/>
                <a:cs typeface="+mn-cs"/>
              </a:rPr>
              <a:t>Peel Region also provides you with clean, safe drinking water and wastewater treatment</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a:solidFill>
                  <a:schemeClr val="tx1"/>
                </a:solidFill>
                <a:effectLst/>
                <a:latin typeface="+mn-lt"/>
                <a:ea typeface="+mn-ea"/>
                <a:cs typeface="+mn-cs"/>
              </a:rPr>
              <a:t> </a:t>
            </a:r>
          </a:p>
          <a:p>
            <a:pPr marL="171450" lvl="0" indent="-171450">
              <a:buFont typeface="Arial" panose="020B0604020202020204" pitchFamily="34" charset="0"/>
              <a:buChar char="•"/>
            </a:pPr>
            <a:r>
              <a:rPr lang="en-CA" sz="1200" kern="1200">
                <a:solidFill>
                  <a:schemeClr val="tx1"/>
                </a:solidFill>
                <a:effectLst/>
                <a:latin typeface="+mn-lt"/>
                <a:ea typeface="+mn-ea"/>
                <a:cs typeface="+mn-cs"/>
              </a:rPr>
              <a:t>Region of Peel has </a:t>
            </a:r>
          </a:p>
          <a:p>
            <a:pPr marL="628650" lvl="1" indent="-171450">
              <a:buFont typeface="Arial" panose="020B0604020202020204" pitchFamily="34" charset="0"/>
              <a:buChar char="•"/>
            </a:pPr>
            <a:r>
              <a:rPr lang="en-CA" sz="1200" b="1" kern="1200">
                <a:solidFill>
                  <a:schemeClr val="tx1"/>
                </a:solidFill>
                <a:effectLst/>
                <a:latin typeface="+mn-lt"/>
                <a:ea typeface="+mn-ea"/>
                <a:cs typeface="+mn-cs"/>
              </a:rPr>
              <a:t>(Click-4) </a:t>
            </a:r>
            <a:r>
              <a:rPr lang="en-CA" sz="1200" kern="1200">
                <a:solidFill>
                  <a:schemeClr val="tx1"/>
                </a:solidFill>
                <a:effectLst/>
                <a:latin typeface="+mn-lt"/>
                <a:ea typeface="+mn-ea"/>
                <a:cs typeface="+mn-cs"/>
              </a:rPr>
              <a:t>2 water treatment plants in Mississauga, </a:t>
            </a:r>
          </a:p>
          <a:p>
            <a:pPr marL="628650" lvl="1" indent="-171450">
              <a:buFont typeface="Arial" panose="020B0604020202020204" pitchFamily="34" charset="0"/>
              <a:buChar char="•"/>
            </a:pPr>
            <a:r>
              <a:rPr lang="en-CA" sz="1200" b="1" kern="1200">
                <a:solidFill>
                  <a:schemeClr val="tx1"/>
                </a:solidFill>
                <a:effectLst/>
                <a:latin typeface="+mn-lt"/>
                <a:ea typeface="+mn-ea"/>
                <a:cs typeface="+mn-cs"/>
              </a:rPr>
              <a:t>(Click-5) </a:t>
            </a:r>
            <a:r>
              <a:rPr lang="en-CA"/>
              <a:t>2 water resource recovery facilities</a:t>
            </a:r>
            <a:r>
              <a:rPr lang="en-CA" sz="1200" kern="1200">
                <a:solidFill>
                  <a:schemeClr val="tx1"/>
                </a:solidFill>
                <a:effectLst/>
                <a:latin typeface="+mn-lt"/>
                <a:ea typeface="+mn-ea"/>
                <a:cs typeface="+mn-cs"/>
              </a:rPr>
              <a:t>, and </a:t>
            </a:r>
            <a:endParaRPr lang="en-CA" sz="1200" kern="1200">
              <a:solidFill>
                <a:schemeClr val="tx1"/>
              </a:solidFill>
              <a:effectLst/>
              <a:latin typeface="+mn-lt"/>
              <a:ea typeface="Calibri"/>
              <a:cs typeface="Calibri"/>
            </a:endParaRPr>
          </a:p>
          <a:p>
            <a:pPr marL="628650" lvl="1" indent="-171450">
              <a:buFont typeface="Arial" panose="020B0604020202020204" pitchFamily="34" charset="0"/>
              <a:buChar char="•"/>
            </a:pPr>
            <a:r>
              <a:rPr lang="en-CA" sz="1200" b="1" kern="1200">
                <a:solidFill>
                  <a:schemeClr val="tx1"/>
                </a:solidFill>
                <a:effectLst/>
                <a:latin typeface="+mn-lt"/>
                <a:ea typeface="+mn-ea"/>
                <a:cs typeface="+mn-cs"/>
              </a:rPr>
              <a:t>(Click-6) </a:t>
            </a:r>
            <a:r>
              <a:rPr lang="en-CA" sz="1200" kern="1200">
                <a:solidFill>
                  <a:schemeClr val="tx1"/>
                </a:solidFill>
                <a:effectLst/>
                <a:latin typeface="+mn-lt"/>
                <a:ea typeface="+mn-ea"/>
                <a:cs typeface="+mn-cs"/>
              </a:rPr>
              <a:t>15 municipal wells that treat water that we use daily</a:t>
            </a:r>
          </a:p>
          <a:p>
            <a:pPr marL="628650" lvl="1" indent="-171450">
              <a:buFont typeface="Arial" panose="020B0604020202020204" pitchFamily="34" charset="0"/>
              <a:buChar char="•"/>
            </a:pPr>
            <a:r>
              <a:rPr lang="en-CA" sz="1200" kern="1200">
                <a:solidFill>
                  <a:schemeClr val="tx1"/>
                </a:solidFill>
                <a:effectLst/>
                <a:latin typeface="+mn-lt"/>
                <a:ea typeface="+mn-ea"/>
                <a:cs typeface="+mn-cs"/>
              </a:rPr>
              <a:t>Most of these plants are located in Mississauga, close to Lake Ontario as it allows the Region to treat and clean water faster and more efficiently</a:t>
            </a:r>
          </a:p>
          <a:p>
            <a:pPr marL="457200" lvl="1" indent="0">
              <a:buFont typeface="Arial" panose="020B0604020202020204" pitchFamily="34" charset="0"/>
              <a:buNone/>
            </a:pPr>
            <a:endParaRPr lang="en-CA" sz="1200" kern="1200">
              <a:solidFill>
                <a:schemeClr val="tx1"/>
              </a:solidFill>
              <a:effectLst/>
              <a:latin typeface="+mn-lt"/>
              <a:ea typeface="+mn-ea"/>
              <a:cs typeface="+mn-cs"/>
            </a:endParaRPr>
          </a:p>
          <a:p>
            <a:pPr marL="171450" indent="-171450">
              <a:buFont typeface="Arial" panose="020B0604020202020204" pitchFamily="34" charset="0"/>
              <a:buChar char="•"/>
            </a:pPr>
            <a:r>
              <a:rPr lang="en-CA" sz="1200" kern="1200">
                <a:solidFill>
                  <a:schemeClr val="tx1"/>
                </a:solidFill>
                <a:effectLst/>
                <a:latin typeface="+mn-lt"/>
                <a:ea typeface="+mn-ea"/>
                <a:cs typeface="+mn-cs"/>
              </a:rPr>
              <a:t>This short video coming up next, will look at how the Region of Peel invests in water. Listen for some interesting facts on water to share as a class after watching the video</a:t>
            </a:r>
            <a:endParaRPr lang="en-CA" sz="1400" b="0" kern="1200">
              <a:solidFill>
                <a:schemeClr val="tx1"/>
              </a:solidFill>
              <a:effectLst/>
              <a:latin typeface="+mn-lt"/>
              <a:ea typeface="+mn-ea"/>
              <a:cs typeface="+mn-cs"/>
            </a:endParaRPr>
          </a:p>
          <a:p>
            <a:endParaRPr lang="en-CA" sz="1200" b="0" kern="1200">
              <a:solidFill>
                <a:schemeClr val="tx1"/>
              </a:solidFill>
              <a:effectLst/>
              <a:latin typeface="+mn-lt"/>
              <a:ea typeface="+mn-ea"/>
              <a:cs typeface="+mn-cs"/>
            </a:endParaRPr>
          </a:p>
          <a:p>
            <a:pPr marL="0" indent="0">
              <a:buFont typeface="Arial" panose="020B0604020202020204" pitchFamily="34" charset="0"/>
              <a:buNone/>
            </a:pPr>
            <a:endParaRPr lang="en-CA" sz="1200" b="0" kern="1200">
              <a:solidFill>
                <a:schemeClr val="tx1"/>
              </a:solidFill>
              <a:effectLst/>
              <a:latin typeface="+mn-lt"/>
              <a:ea typeface="+mn-ea"/>
              <a:cs typeface="+mn-cs"/>
            </a:endParaRPr>
          </a:p>
          <a:p>
            <a:pPr marL="0" indent="0">
              <a:buFont typeface="Arial" panose="020B0604020202020204" pitchFamily="34" charset="0"/>
              <a:buNone/>
            </a:pPr>
            <a:endParaRPr lang="en-CA" sz="1200" b="0" kern="1200">
              <a:solidFill>
                <a:schemeClr val="tx1"/>
              </a:solidFill>
              <a:effectLst/>
              <a:latin typeface="+mn-lt"/>
              <a:ea typeface="+mn-ea"/>
              <a:cs typeface="+mn-cs"/>
            </a:endParaRPr>
          </a:p>
          <a:p>
            <a:endParaRPr lang="en-CA"/>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4FB0FC-F226-43B6-BE01-C176496BA801}"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CA"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3597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a:t>Teacher Note:</a:t>
            </a:r>
          </a:p>
          <a:p>
            <a:pPr marL="171450" indent="-171450">
              <a:buFont typeface="Arial" panose="020B0604020202020204" pitchFamily="34" charset="0"/>
              <a:buChar char="•"/>
            </a:pPr>
            <a:r>
              <a:rPr lang="en-US" b="0"/>
              <a:t>Watch video: ‘Investing in our Water’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u="sng" kern="1200">
                <a:solidFill>
                  <a:schemeClr val="tx1"/>
                </a:solidFill>
                <a:effectLst/>
                <a:latin typeface="+mn-lt"/>
                <a:ea typeface="+mn-ea"/>
                <a:cs typeface="+mn-cs"/>
                <a:hlinkClick r:id="rId3"/>
              </a:rPr>
              <a:t>https://www.youtube.com/watch?v=XMr0JqGOX0A</a:t>
            </a:r>
            <a:endParaRPr lang="en-CA" sz="1200" u="sng" kern="120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u="none" kern="1200">
                <a:solidFill>
                  <a:schemeClr val="tx1"/>
                </a:solidFill>
                <a:effectLst/>
                <a:latin typeface="+mn-lt"/>
                <a:ea typeface="+mn-ea"/>
                <a:cs typeface="+mn-cs"/>
              </a:rPr>
              <a:t>To play video</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u="none" kern="1200">
                <a:solidFill>
                  <a:schemeClr val="tx1"/>
                </a:solidFill>
                <a:effectLst/>
                <a:latin typeface="+mn-lt"/>
                <a:ea typeface="+mn-ea"/>
                <a:cs typeface="+mn-cs"/>
              </a:rPr>
              <a:t>Press the Play button </a:t>
            </a:r>
          </a:p>
          <a:p>
            <a:pPr marL="0" indent="0">
              <a:buFont typeface="Arial" panose="020B0604020202020204" pitchFamily="34" charset="0"/>
              <a:buNone/>
            </a:pPr>
            <a:endParaRPr lang="en-US" b="0"/>
          </a:p>
          <a:p>
            <a:pPr marL="171450" lvl="0" indent="-171450">
              <a:buFont typeface="Arial" panose="020B0604020202020204" pitchFamily="34" charset="0"/>
              <a:buChar char="•"/>
            </a:pPr>
            <a:r>
              <a:rPr lang="en-CA" sz="1200" kern="1200">
                <a:solidFill>
                  <a:schemeClr val="tx1"/>
                </a:solidFill>
                <a:effectLst/>
                <a:latin typeface="+mn-lt"/>
                <a:ea typeface="+mn-ea"/>
                <a:cs typeface="+mn-cs"/>
              </a:rPr>
              <a:t>Look at all the ways we use water every day from the video</a:t>
            </a:r>
          </a:p>
          <a:p>
            <a:pPr marL="628650" lvl="1" indent="-171450">
              <a:buFont typeface="Arial" panose="020B0604020202020204" pitchFamily="34" charset="0"/>
              <a:buChar char="•"/>
            </a:pPr>
            <a:r>
              <a:rPr lang="en-CA" sz="1200" kern="1200">
                <a:solidFill>
                  <a:schemeClr val="tx1"/>
                </a:solidFill>
                <a:effectLst/>
                <a:latin typeface="+mn-lt"/>
                <a:ea typeface="+mn-ea"/>
                <a:cs typeface="+mn-cs"/>
              </a:rPr>
              <a:t>Have students share their thoughts and have them come up with other ways we use water</a:t>
            </a:r>
          </a:p>
          <a:p>
            <a:r>
              <a:rPr lang="en-CA" sz="1200" b="1" kern="1200">
                <a:solidFill>
                  <a:schemeClr val="tx1"/>
                </a:solidFill>
                <a:effectLst/>
                <a:latin typeface="+mn-lt"/>
                <a:ea typeface="+mn-ea"/>
                <a:cs typeface="+mn-cs"/>
              </a:rPr>
              <a:t>Worksheet:</a:t>
            </a:r>
            <a:r>
              <a:rPr lang="en-CA" sz="1200" kern="1200">
                <a:solidFill>
                  <a:schemeClr val="tx1"/>
                </a:solidFill>
                <a:effectLst/>
                <a:latin typeface="+mn-lt"/>
                <a:ea typeface="+mn-ea"/>
                <a:cs typeface="+mn-cs"/>
              </a:rPr>
              <a:t> Water is</a:t>
            </a:r>
          </a:p>
          <a:p>
            <a:pPr marL="171450" lvl="0" indent="-171450">
              <a:buFont typeface="Arial" panose="020B0604020202020204" pitchFamily="34" charset="0"/>
              <a:buChar char="•"/>
            </a:pPr>
            <a:r>
              <a:rPr lang="en-CA" sz="1200" kern="1200">
                <a:solidFill>
                  <a:schemeClr val="tx1"/>
                </a:solidFill>
                <a:effectLst/>
                <a:latin typeface="+mn-lt"/>
                <a:ea typeface="+mn-ea"/>
                <a:cs typeface="+mn-cs"/>
              </a:rPr>
              <a:t>Have the students come up with different words that describe water using the ‘Water is’ worksheet</a:t>
            </a:r>
          </a:p>
          <a:p>
            <a:pPr marL="628650" lvl="1" indent="-171450">
              <a:buFont typeface="Arial" panose="020B0604020202020204" pitchFamily="34" charset="0"/>
              <a:buChar char="•"/>
            </a:pPr>
            <a:r>
              <a:rPr lang="en-CA" sz="1200" kern="1200">
                <a:solidFill>
                  <a:schemeClr val="tx1"/>
                </a:solidFill>
                <a:effectLst/>
                <a:latin typeface="+mn-lt"/>
                <a:ea typeface="+mn-ea"/>
                <a:cs typeface="+mn-cs"/>
              </a:rPr>
              <a:t>Options: have students complete the worksheet individually, or  as a class using chart paper or the  board</a:t>
            </a:r>
          </a:p>
          <a:p>
            <a:r>
              <a:rPr lang="en-CA" sz="1200" b="1" kern="1200">
                <a:solidFill>
                  <a:schemeClr val="tx1"/>
                </a:solidFill>
                <a:effectLst/>
                <a:latin typeface="+mn-lt"/>
                <a:ea typeface="+mn-ea"/>
                <a:cs typeface="+mn-cs"/>
              </a:rPr>
              <a:t>Did you know?</a:t>
            </a:r>
            <a:endParaRPr lang="en-CA" sz="1200" kern="120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a:solidFill>
                  <a:schemeClr val="tx1"/>
                </a:solidFill>
                <a:effectLst/>
                <a:latin typeface="+mn-lt"/>
                <a:ea typeface="+mn-ea"/>
                <a:cs typeface="+mn-cs"/>
              </a:rPr>
              <a:t>Did you know that the Region of Peel has  over 200 staff who treat and maintain our water to make sure every time you turn on the tap, the water is fresh and healthy to drink? </a:t>
            </a:r>
          </a:p>
          <a:p>
            <a:pPr marL="171450" lvl="0" indent="-171450">
              <a:buFont typeface="Arial" panose="020B0604020202020204" pitchFamily="34" charset="0"/>
              <a:buChar char="•"/>
            </a:pPr>
            <a:r>
              <a:rPr lang="en-CA" sz="1200" kern="1200">
                <a:solidFill>
                  <a:schemeClr val="tx1"/>
                </a:solidFill>
                <a:effectLst/>
                <a:latin typeface="+mn-lt"/>
                <a:ea typeface="+mn-ea"/>
                <a:cs typeface="+mn-cs"/>
              </a:rPr>
              <a:t>And every time you flush your toilets, or take a bath, there are also staff that work to make sure that dirty water gets cleaned before putting it back to the lake</a:t>
            </a:r>
          </a:p>
          <a:p>
            <a:pPr marL="628650" lvl="1" indent="-171450">
              <a:buFont typeface="Arial" panose="020B0604020202020204" pitchFamily="34" charset="0"/>
              <a:buChar char="•"/>
            </a:pPr>
            <a:r>
              <a:rPr lang="en-CA" sz="1200" kern="1200">
                <a:solidFill>
                  <a:schemeClr val="tx1"/>
                </a:solidFill>
                <a:effectLst/>
                <a:latin typeface="+mn-lt"/>
                <a:ea typeface="+mn-ea"/>
                <a:cs typeface="+mn-cs"/>
              </a:rPr>
              <a:t>They work to make sure all our water gets treated for everyone, 1.51 million people living and working in Peel</a:t>
            </a:r>
          </a:p>
          <a:p>
            <a:pPr marL="171450" lvl="0" indent="-171450">
              <a:buFont typeface="Arial" panose="020B0604020202020204" pitchFamily="34" charset="0"/>
              <a:buChar char="•"/>
            </a:pPr>
            <a:r>
              <a:rPr lang="en-CA" sz="1200" kern="1200">
                <a:solidFill>
                  <a:schemeClr val="tx1"/>
                </a:solidFill>
                <a:effectLst/>
                <a:latin typeface="+mn-lt"/>
                <a:ea typeface="+mn-ea"/>
                <a:cs typeface="+mn-cs"/>
              </a:rPr>
              <a:t>In 2041 it is estimated that almost 2 million people will live in Peel. That means the Region  will have to continue treating water for even more people in Peel, a task that the Region takes great pride in doing </a:t>
            </a:r>
          </a:p>
          <a:p>
            <a:pPr marL="171450" indent="-171450">
              <a:buFont typeface="Arial" panose="020B0604020202020204" pitchFamily="34" charset="0"/>
              <a:buChar char="•"/>
            </a:pPr>
            <a:r>
              <a:rPr lang="en-CA" sz="1200" kern="1200">
                <a:solidFill>
                  <a:schemeClr val="tx1"/>
                </a:solidFill>
                <a:effectLst/>
                <a:latin typeface="+mn-lt"/>
                <a:ea typeface="+mn-ea"/>
                <a:cs typeface="+mn-cs"/>
              </a:rPr>
              <a:t>The Region of Peel is committed to providing safe and reliable drinking water to everyone</a:t>
            </a:r>
            <a:endParaRPr lang="en-US" b="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CA"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94196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000" b="1" dirty="0"/>
              <a:t>Teacher Note:</a:t>
            </a:r>
          </a:p>
          <a:p>
            <a:pPr marL="180975" indent="-180975">
              <a:buFont typeface="Arial" panose="020B0604020202020204" pitchFamily="34" charset="0"/>
              <a:buChar char="•"/>
            </a:pPr>
            <a:r>
              <a:rPr lang="en-CA" sz="1000" dirty="0"/>
              <a:t>Review the water cycle with the students</a:t>
            </a:r>
            <a:endParaRPr lang="en-CA" sz="1000" dirty="0">
              <a:ea typeface="Calibri"/>
              <a:cs typeface="Calibri"/>
            </a:endParaRPr>
          </a:p>
          <a:p>
            <a:pPr marL="180975" indent="-180975">
              <a:buFont typeface="Arial" panose="020B0604020202020204" pitchFamily="34" charset="0"/>
              <a:buChar char="•"/>
            </a:pPr>
            <a:r>
              <a:rPr lang="en-CA" sz="1200" kern="1200" dirty="0">
                <a:solidFill>
                  <a:schemeClr val="tx1"/>
                </a:solidFill>
                <a:effectLst/>
                <a:latin typeface="+mn-lt"/>
                <a:ea typeface="+mn-ea"/>
                <a:cs typeface="+mn-cs"/>
              </a:rPr>
              <a:t>Does anyone know where we get our water from? </a:t>
            </a:r>
            <a:endParaRPr lang="en-CA" sz="1200" kern="1200" dirty="0">
              <a:solidFill>
                <a:schemeClr val="tx1"/>
              </a:solidFill>
              <a:effectLst/>
              <a:latin typeface="+mn-lt"/>
              <a:ea typeface="Calibri"/>
              <a:cs typeface="Calibri"/>
            </a:endParaRPr>
          </a:p>
          <a:p>
            <a:pPr marL="638175" lvl="1" indent="-180975">
              <a:buFont typeface="Arial" panose="020B0604020202020204" pitchFamily="34" charset="0"/>
              <a:buChar char="•"/>
            </a:pPr>
            <a:r>
              <a:rPr lang="en-CA" sz="1200" kern="1200" dirty="0">
                <a:solidFill>
                  <a:schemeClr val="tx1"/>
                </a:solidFill>
                <a:effectLst/>
                <a:latin typeface="+mn-lt"/>
                <a:ea typeface="+mn-ea"/>
                <a:cs typeface="+mn-cs"/>
              </a:rPr>
              <a:t>Brampton, Mississauga and </a:t>
            </a:r>
            <a:r>
              <a:rPr lang="en-CA" dirty="0"/>
              <a:t>Bolton get</a:t>
            </a:r>
            <a:r>
              <a:rPr lang="en-CA" sz="1200" kern="1200" dirty="0">
                <a:solidFill>
                  <a:schemeClr val="tx1"/>
                </a:solidFill>
                <a:effectLst/>
                <a:latin typeface="+mn-lt"/>
                <a:ea typeface="+mn-ea"/>
                <a:cs typeface="+mn-cs"/>
              </a:rPr>
              <a:t> water from Lake Ontario. Other people who live in Caledon get water from wells, either on their own property, or municipal wells that are owned by the Region </a:t>
            </a:r>
            <a:endParaRPr lang="en-CA" sz="1200" kern="1200" dirty="0">
              <a:solidFill>
                <a:schemeClr val="tx1"/>
              </a:solidFill>
              <a:effectLst/>
              <a:latin typeface="+mn-lt"/>
              <a:ea typeface="Calibri"/>
              <a:cs typeface="Calibri"/>
            </a:endParaRPr>
          </a:p>
          <a:p>
            <a:pPr marL="638175" lvl="1" indent="-180975">
              <a:buFont typeface="Arial" panose="020B0604020202020204" pitchFamily="34" charset="0"/>
              <a:buChar char="•"/>
            </a:pPr>
            <a:r>
              <a:rPr lang="en-CA" sz="1200" kern="1200" dirty="0">
                <a:solidFill>
                  <a:schemeClr val="tx1"/>
                </a:solidFill>
                <a:effectLst/>
                <a:latin typeface="+mn-lt"/>
                <a:ea typeface="+mn-ea"/>
                <a:cs typeface="+mn-cs"/>
              </a:rPr>
              <a:t>Water from Lake Ontario is fresh, which means that the water is not salty like the water in oceans and seas</a:t>
            </a:r>
            <a:endParaRPr lang="en-CA" sz="1000">
              <a:ea typeface="Calibri"/>
              <a:cs typeface="Calibri"/>
            </a:endParaRPr>
          </a:p>
          <a:p>
            <a:pPr marL="180975" indent="-180975">
              <a:buFont typeface="Arial" panose="020B0604020202020204" pitchFamily="34" charset="0"/>
              <a:buChar char="•"/>
            </a:pPr>
            <a:r>
              <a:rPr lang="en-CA" sz="1000" dirty="0"/>
              <a:t>The water cycle is a continuous circulation of water from rivers, lakes and oceans into the atmosphere onto the land and back</a:t>
            </a:r>
            <a:endParaRPr lang="en-CA" sz="1000" dirty="0">
              <a:ea typeface="Calibri"/>
              <a:cs typeface="Calibri"/>
            </a:endParaRPr>
          </a:p>
          <a:p>
            <a:pPr marL="676910" lvl="1" indent="-184150">
              <a:buFont typeface="Arial" panose="020B0604020202020204" pitchFamily="34" charset="0"/>
              <a:buChar char="•"/>
            </a:pPr>
            <a:r>
              <a:rPr lang="en-CA" sz="1000" b="1" dirty="0"/>
              <a:t>(CLICK-1) Sun:</a:t>
            </a:r>
            <a:r>
              <a:rPr lang="en-CA" sz="1000" dirty="0"/>
              <a:t> the source of energy that drives the whole cycle</a:t>
            </a:r>
            <a:endParaRPr lang="en-CA" sz="1000" dirty="0">
              <a:ea typeface="Calibri"/>
              <a:cs typeface="Calibri"/>
            </a:endParaRPr>
          </a:p>
          <a:p>
            <a:pPr marL="676910" lvl="1" indent="-184150">
              <a:buFont typeface="Arial" panose="020B0604020202020204" pitchFamily="34" charset="0"/>
              <a:buChar char="•"/>
            </a:pPr>
            <a:r>
              <a:rPr lang="en-CA" sz="1000" b="1" dirty="0"/>
              <a:t>(CLICK-2) Lake Ontario</a:t>
            </a:r>
            <a:r>
              <a:rPr lang="en-CA" sz="1000" dirty="0"/>
              <a:t>: this is our water source</a:t>
            </a:r>
            <a:endParaRPr lang="en-CA" sz="1000" dirty="0">
              <a:ea typeface="Calibri"/>
              <a:cs typeface="Calibri"/>
            </a:endParaRPr>
          </a:p>
          <a:p>
            <a:pPr marL="676910" lvl="1" indent="-184150">
              <a:buFont typeface="Arial" panose="020B0604020202020204" pitchFamily="34" charset="0"/>
              <a:buChar char="•"/>
            </a:pPr>
            <a:r>
              <a:rPr lang="en-CA" sz="1000" b="1" dirty="0"/>
              <a:t>(CLICK-3) Evaporation:</a:t>
            </a:r>
            <a:r>
              <a:rPr lang="en-CA" sz="1000" dirty="0"/>
              <a:t> the sun heats up the water in lakes, rivers and oceans and turns it onto vapour</a:t>
            </a:r>
            <a:endParaRPr lang="en-CA" sz="1000" dirty="0">
              <a:ea typeface="Calibri"/>
              <a:cs typeface="Calibri"/>
            </a:endParaRPr>
          </a:p>
          <a:p>
            <a:pPr marL="676910" lvl="1" indent="-184150">
              <a:buFont typeface="Arial" panose="020B0604020202020204" pitchFamily="34" charset="0"/>
              <a:buChar char="•"/>
            </a:pPr>
            <a:r>
              <a:rPr lang="en-CA" sz="1000" b="1" dirty="0"/>
              <a:t>(CLICK-4) Condensation:</a:t>
            </a:r>
            <a:r>
              <a:rPr lang="en-CA" sz="1000" dirty="0"/>
              <a:t> water vapour in the air gets cold and changes back into liquid form</a:t>
            </a:r>
            <a:endParaRPr lang="en-CA" sz="1000" dirty="0">
              <a:ea typeface="Calibri"/>
              <a:cs typeface="Calibri"/>
            </a:endParaRPr>
          </a:p>
          <a:p>
            <a:pPr marL="676910" lvl="1" indent="-184150">
              <a:buFont typeface="Arial" panose="020B0604020202020204" pitchFamily="34" charset="0"/>
              <a:buChar char="•"/>
            </a:pPr>
            <a:r>
              <a:rPr lang="en-CA" sz="1000" b="1" dirty="0"/>
              <a:t>(CLICK-5) Precipitation: </a:t>
            </a:r>
            <a:r>
              <a:rPr lang="en-CA" sz="1000" dirty="0"/>
              <a:t>the clouds get heavy and water falls back to the earth in the form of rain, hail, sleet or snow</a:t>
            </a:r>
            <a:endParaRPr lang="en-CA" sz="1000" dirty="0">
              <a:ea typeface="Calibri"/>
              <a:cs typeface="Calibri"/>
            </a:endParaRPr>
          </a:p>
          <a:p>
            <a:pPr marL="676910" lvl="1" indent="-184150">
              <a:buFont typeface="Arial" panose="020B0604020202020204" pitchFamily="34" charset="0"/>
              <a:buChar char="•"/>
            </a:pPr>
            <a:r>
              <a:rPr lang="en-CA" sz="1000" b="1" dirty="0"/>
              <a:t>(CLICK-6) Runoff: </a:t>
            </a:r>
            <a:r>
              <a:rPr lang="en-CA" sz="1000" dirty="0"/>
              <a:t>moves water across land and makes its way to the nearest body of water such as a lake 	</a:t>
            </a:r>
            <a:endParaRPr lang="en-CA" sz="1000" dirty="0">
              <a:ea typeface="Calibri"/>
              <a:cs typeface="Calibri"/>
            </a:endParaRPr>
          </a:p>
          <a:p>
            <a:pPr marL="676910" lvl="1" indent="-184150">
              <a:buFont typeface="Arial" panose="020B0604020202020204" pitchFamily="34" charset="0"/>
              <a:buChar char="•"/>
            </a:pPr>
            <a:r>
              <a:rPr lang="en-CA" sz="1000" b="1" dirty="0"/>
              <a:t>This process is called the natural water cycle. But humans also change the path of water</a:t>
            </a:r>
            <a:endParaRPr lang="en-CA" sz="1000" b="1" dirty="0">
              <a:ea typeface="Calibri"/>
              <a:cs typeface="Calibri"/>
            </a:endParaRPr>
          </a:p>
        </p:txBody>
      </p:sp>
      <p:sp>
        <p:nvSpPr>
          <p:cNvPr id="4" name="Slide Number Placeholder 3"/>
          <p:cNvSpPr>
            <a:spLocks noGrp="1"/>
          </p:cNvSpPr>
          <p:nvPr>
            <p:ph type="sldNum" sz="quarter" idx="5"/>
          </p:nvPr>
        </p:nvSpPr>
        <p:spPr/>
        <p:txBody>
          <a:bodyPr/>
          <a:lstStyle/>
          <a:p>
            <a:pPr marL="0" marR="0" lvl="0" indent="0" algn="r" defTabSz="984978"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300" b="0" i="0" u="none" strike="noStrike" kern="1200" cap="none" spc="0" normalizeH="0" baseline="0" noProof="0">
                <a:ln>
                  <a:noFill/>
                </a:ln>
                <a:solidFill>
                  <a:prstClr val="black"/>
                </a:solidFill>
                <a:effectLst/>
                <a:uLnTx/>
                <a:uFillTx/>
                <a:latin typeface="Calibri"/>
                <a:ea typeface="+mn-ea"/>
                <a:cs typeface="+mn-cs"/>
              </a:rPr>
              <a:pPr marL="0" marR="0" lvl="0" indent="0" algn="r" defTabSz="984978" rtl="0" eaLnBrk="1" fontAlgn="auto" latinLnBrk="0" hangingPunct="1">
                <a:lnSpc>
                  <a:spcPct val="100000"/>
                </a:lnSpc>
                <a:spcBef>
                  <a:spcPts val="0"/>
                </a:spcBef>
                <a:spcAft>
                  <a:spcPts val="0"/>
                </a:spcAft>
                <a:buClrTx/>
                <a:buSzTx/>
                <a:buFontTx/>
                <a:buNone/>
                <a:tabLst/>
                <a:defRPr/>
              </a:pPr>
              <a:t>4</a:t>
            </a:fld>
            <a:endParaRPr kumimoji="0" lang="en-CA"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59449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u="none" baseline="0" dirty="0"/>
              <a:t>Teacher Note:</a:t>
            </a:r>
          </a:p>
          <a:p>
            <a:pPr marL="171450" indent="-171450">
              <a:buFont typeface="Arial" panose="020B0604020202020204" pitchFamily="34" charset="0"/>
              <a:buChar char="•"/>
            </a:pPr>
            <a:r>
              <a:rPr lang="en-US" b="1" u="none" baseline="0" dirty="0"/>
              <a:t>(Click-1) Ask: </a:t>
            </a:r>
            <a:r>
              <a:rPr lang="en-US" b="0" u="none" baseline="0" dirty="0"/>
              <a:t>Has anyone ever heard about the human water cycle? What could this be all about?</a:t>
            </a:r>
            <a:endParaRPr lang="en-US" b="0" u="none" baseline="0" dirty="0">
              <a:ea typeface="Calibri"/>
              <a:cs typeface="Calibri"/>
            </a:endParaRPr>
          </a:p>
          <a:p>
            <a:pPr marL="628650" lvl="1" indent="-171450">
              <a:buFont typeface="Arial" panose="020B0604020202020204" pitchFamily="34" charset="0"/>
              <a:buChar char="•"/>
            </a:pPr>
            <a:r>
              <a:rPr lang="en-US" b="0" u="none" baseline="0" dirty="0"/>
              <a:t>Have students share their thoughts</a:t>
            </a:r>
            <a:endParaRPr lang="en-US" b="0" u="none" baseline="0" dirty="0">
              <a:ea typeface="Calibri"/>
              <a:cs typeface="Calibri"/>
            </a:endParaRPr>
          </a:p>
          <a:p>
            <a:pPr marL="457200" lvl="1" indent="0">
              <a:buFont typeface="Arial" panose="020B0604020202020204" pitchFamily="34" charset="0"/>
              <a:buNone/>
            </a:pPr>
            <a:endParaRPr lang="en-US" b="0" u="none" baseline="0"/>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(Click-2) Ask: </a:t>
            </a:r>
            <a:r>
              <a:rPr lang="en-CA" sz="1200" kern="1200" dirty="0">
                <a:solidFill>
                  <a:schemeClr val="tx1"/>
                </a:solidFill>
                <a:effectLst/>
                <a:latin typeface="+mn-lt"/>
                <a:ea typeface="+mn-ea"/>
                <a:cs typeface="+mn-cs"/>
              </a:rPr>
              <a:t>Who remembers where our tap water comes from? (Answer: Lake Ontario)</a:t>
            </a:r>
            <a:endParaRPr lang="en-CA" sz="1200" kern="1200" dirty="0">
              <a:solidFill>
                <a:schemeClr val="tx1"/>
              </a:solidFill>
              <a:effectLst/>
              <a:latin typeface="+mn-lt"/>
              <a:ea typeface="Calibri"/>
              <a:cs typeface="Calibri"/>
            </a:endParaRP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 </a:t>
            </a:r>
            <a:r>
              <a:rPr lang="en-CA" sz="1200" kern="1200" dirty="0">
                <a:solidFill>
                  <a:schemeClr val="tx1"/>
                </a:solidFill>
                <a:effectLst/>
                <a:latin typeface="+mn-lt"/>
                <a:ea typeface="+mn-ea"/>
                <a:cs typeface="+mn-cs"/>
              </a:rPr>
              <a:t>if I was thirsty, should I take a cup of water directly from the lake and drink it? (Answer: no)</a:t>
            </a:r>
            <a:endParaRPr lang="en-CA" sz="1200" kern="1200" dirty="0">
              <a:solidFill>
                <a:schemeClr val="tx1"/>
              </a:solidFill>
              <a:effectLst/>
              <a:latin typeface="+mn-lt"/>
              <a:ea typeface="Calibri"/>
              <a:cs typeface="Calibri"/>
            </a:endParaRP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CA" sz="1200" kern="1200" dirty="0">
                <a:solidFill>
                  <a:schemeClr val="tx1"/>
                </a:solidFill>
                <a:effectLst/>
                <a:latin typeface="+mn-lt"/>
                <a:ea typeface="+mn-ea"/>
                <a:cs typeface="+mn-cs"/>
              </a:rPr>
              <a:t> Why not?</a:t>
            </a:r>
            <a:endParaRPr lang="en-CA" sz="1200" kern="1200" dirty="0">
              <a:solidFill>
                <a:schemeClr val="tx1"/>
              </a:solidFill>
              <a:effectLst/>
              <a:latin typeface="+mn-lt"/>
              <a:ea typeface="Calibri"/>
              <a:cs typeface="Calibri"/>
            </a:endParaRP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Have students share their responses (i.e. water is dirty, not treated, has pet waste, trash in the water, bacteria and germs)</a:t>
            </a:r>
            <a:endParaRPr lang="en-CA" sz="1200" kern="1200" dirty="0">
              <a:solidFill>
                <a:schemeClr val="tx1"/>
              </a:solidFill>
              <a:effectLst/>
              <a:latin typeface="+mn-lt"/>
              <a:ea typeface="Calibri"/>
              <a:cs typeface="Calibri"/>
            </a:endParaRPr>
          </a:p>
          <a:p>
            <a:pPr marL="628650" lvl="1" indent="-171450">
              <a:buFont typeface="Arial" panose="020B0604020202020204" pitchFamily="34" charset="0"/>
              <a:buChar char="•"/>
            </a:pPr>
            <a:r>
              <a:rPr lang="en-CA" sz="1200" b="0" kern="1200" dirty="0">
                <a:solidFill>
                  <a:schemeClr val="tx1"/>
                </a:solidFill>
                <a:effectLst/>
                <a:latin typeface="+mn-lt"/>
                <a:ea typeface="+mn-ea"/>
                <a:cs typeface="+mn-cs"/>
              </a:rPr>
              <a:t>That’s right! The water in Lake Ontario might have bacteria</a:t>
            </a:r>
            <a:r>
              <a:rPr lang="en-CA" sz="1200" kern="1200" dirty="0">
                <a:solidFill>
                  <a:schemeClr val="tx1"/>
                </a:solidFill>
                <a:effectLst/>
                <a:latin typeface="+mn-lt"/>
                <a:ea typeface="+mn-ea"/>
                <a:cs typeface="+mn-cs"/>
              </a:rPr>
              <a:t>, viruses, and germs in it. All those things could make us very sick if not treated. </a:t>
            </a:r>
            <a:r>
              <a:rPr lang="en-CA" sz="1200" b="1" kern="1200" dirty="0">
                <a:solidFill>
                  <a:schemeClr val="tx1"/>
                </a:solidFill>
                <a:effectLst/>
                <a:latin typeface="+mn-lt"/>
                <a:ea typeface="+mn-ea"/>
                <a:cs typeface="+mn-cs"/>
              </a:rPr>
              <a:t>(</a:t>
            </a:r>
            <a:r>
              <a:rPr lang="en-CA" b="1" dirty="0"/>
              <a:t>Click-3)</a:t>
            </a:r>
            <a:r>
              <a:rPr lang="en-CA" sz="1200" kern="1200" dirty="0">
                <a:solidFill>
                  <a:schemeClr val="tx1"/>
                </a:solidFill>
                <a:effectLst/>
                <a:latin typeface="+mn-lt"/>
                <a:ea typeface="+mn-ea"/>
                <a:cs typeface="+mn-cs"/>
              </a:rPr>
              <a:t> So, the water goes to the wastewater treatment plant to get cleaned</a:t>
            </a:r>
            <a:endParaRPr lang="en-CA" sz="1200" kern="1200" dirty="0">
              <a:solidFill>
                <a:schemeClr val="tx1"/>
              </a:solidFill>
              <a:effectLst/>
              <a:latin typeface="+mn-lt"/>
              <a:ea typeface="Calibri"/>
              <a:cs typeface="Calibri"/>
            </a:endParaRPr>
          </a:p>
          <a:p>
            <a:pPr marL="457200" lvl="1" indent="0">
              <a:buFont typeface="Arial" panose="020B0604020202020204" pitchFamily="34" charset="0"/>
              <a:buNone/>
            </a:pPr>
            <a:endParaRPr lang="en-CA" sz="1200" kern="1200">
              <a:solidFill>
                <a:schemeClr val="tx1"/>
              </a:solidFill>
              <a:effectLst/>
              <a:latin typeface="+mn-lt"/>
              <a:ea typeface="+mn-ea"/>
              <a:cs typeface="+mn-cs"/>
            </a:endParaRPr>
          </a:p>
          <a:p>
            <a:pPr marL="171450" indent="-171450">
              <a:buFont typeface="Arial" panose="020B0604020202020204" pitchFamily="34" charset="0"/>
              <a:buChar char="•"/>
            </a:pPr>
            <a:r>
              <a:rPr lang="en-CA" sz="1200" b="1" kern="1200" dirty="0">
                <a:solidFill>
                  <a:schemeClr val="tx1"/>
                </a:solidFill>
                <a:effectLst/>
                <a:latin typeface="+mn-lt"/>
                <a:ea typeface="+mn-ea"/>
                <a:cs typeface="+mn-cs"/>
              </a:rPr>
              <a:t>(</a:t>
            </a:r>
            <a:r>
              <a:rPr lang="en-CA" b="1" dirty="0"/>
              <a:t>Click-4</a:t>
            </a:r>
            <a:r>
              <a:rPr lang="en-CA" sz="1200" b="1" kern="1200" dirty="0">
                <a:solidFill>
                  <a:schemeClr val="tx1"/>
                </a:solidFill>
                <a:effectLst/>
                <a:latin typeface="+mn-lt"/>
                <a:ea typeface="+mn-ea"/>
                <a:cs typeface="+mn-cs"/>
              </a:rPr>
              <a:t>) </a:t>
            </a:r>
            <a:r>
              <a:rPr lang="en-CA" sz="1200" kern="1200" dirty="0">
                <a:solidFill>
                  <a:schemeClr val="tx1"/>
                </a:solidFill>
                <a:effectLst/>
                <a:latin typeface="+mn-lt"/>
                <a:ea typeface="+mn-ea"/>
                <a:cs typeface="+mn-cs"/>
              </a:rPr>
              <a:t>Once the water is cleaned, it is ready to be used in our homes and school.</a:t>
            </a:r>
            <a:endParaRPr lang="en-CA" sz="1200" kern="1200" dirty="0">
              <a:solidFill>
                <a:schemeClr val="tx1"/>
              </a:solidFill>
              <a:effectLst/>
              <a:latin typeface="+mn-lt"/>
              <a:ea typeface="Calibri"/>
              <a:cs typeface="Calibri"/>
            </a:endParaRPr>
          </a:p>
          <a:p>
            <a:pPr marL="17145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CA" sz="1200" kern="1200" dirty="0">
                <a:solidFill>
                  <a:schemeClr val="tx1"/>
                </a:solidFill>
                <a:effectLst/>
                <a:latin typeface="+mn-lt"/>
                <a:ea typeface="+mn-ea"/>
                <a:cs typeface="+mn-cs"/>
              </a:rPr>
              <a:t>: Does anyone know what happens to the water we use at schools and at homes? Do you think it goes directly back to the Lake (Answer: No)</a:t>
            </a:r>
            <a:endParaRPr lang="en-CA" sz="1200" kern="1200" dirty="0">
              <a:solidFill>
                <a:schemeClr val="tx1"/>
              </a:solidFill>
              <a:effectLst/>
              <a:latin typeface="+mn-lt"/>
              <a:ea typeface="Calibri"/>
              <a:cs typeface="Calibri"/>
            </a:endParaRPr>
          </a:p>
          <a:p>
            <a:pPr marL="171450" indent="-171450">
              <a:buFont typeface="Arial" panose="020B0604020202020204" pitchFamily="34" charset="0"/>
              <a:buChar char="•"/>
            </a:pPr>
            <a:r>
              <a:rPr lang="en-CA" sz="1200" b="1" kern="1200" dirty="0">
                <a:solidFill>
                  <a:schemeClr val="tx1"/>
                </a:solidFill>
                <a:effectLst/>
                <a:latin typeface="+mn-lt"/>
                <a:ea typeface="+mn-ea"/>
                <a:cs typeface="+mn-cs"/>
              </a:rPr>
              <a:t>(</a:t>
            </a:r>
            <a:r>
              <a:rPr lang="en-CA" b="1" dirty="0"/>
              <a:t>Click-5</a:t>
            </a:r>
            <a:r>
              <a:rPr lang="en-CA" sz="1200" b="1" kern="1200" dirty="0">
                <a:solidFill>
                  <a:schemeClr val="tx1"/>
                </a:solidFill>
                <a:effectLst/>
                <a:latin typeface="+mn-lt"/>
                <a:ea typeface="+mn-ea"/>
                <a:cs typeface="+mn-cs"/>
              </a:rPr>
              <a:t>) </a:t>
            </a:r>
            <a:r>
              <a:rPr lang="en-CA" sz="1200" kern="1200" dirty="0">
                <a:solidFill>
                  <a:schemeClr val="tx1"/>
                </a:solidFill>
                <a:effectLst/>
                <a:latin typeface="+mn-lt"/>
                <a:ea typeface="+mn-ea"/>
                <a:cs typeface="+mn-cs"/>
              </a:rPr>
              <a:t>Ask: Why not? (Answer: germs, toilet paper in it, wouldn’t be good for the fish etc.)</a:t>
            </a:r>
            <a:endParaRPr lang="en-CA" sz="1200" kern="1200" dirty="0">
              <a:solidFill>
                <a:schemeClr val="tx1"/>
              </a:solidFill>
              <a:effectLst/>
              <a:latin typeface="+mn-lt"/>
              <a:ea typeface="Calibri"/>
              <a:cs typeface="Calibri"/>
            </a:endParaRPr>
          </a:p>
          <a:p>
            <a:endParaRPr lang="en-CA" sz="1200" kern="1200">
              <a:solidFill>
                <a:schemeClr val="tx1"/>
              </a:solidFill>
              <a:effectLst/>
              <a:latin typeface="+mn-lt"/>
              <a:ea typeface="+mn-ea"/>
              <a:cs typeface="+mn-cs"/>
            </a:endParaRPr>
          </a:p>
          <a:p>
            <a:pPr marL="171450" indent="-171450">
              <a:buFont typeface="Arial" panose="020B0604020202020204" pitchFamily="34" charset="0"/>
              <a:buChar char="•"/>
            </a:pPr>
            <a:r>
              <a:rPr lang="en-CA" sz="1200" b="1" kern="1200" dirty="0">
                <a:solidFill>
                  <a:schemeClr val="tx1"/>
                </a:solidFill>
                <a:effectLst/>
                <a:latin typeface="+mn-lt"/>
                <a:ea typeface="+mn-ea"/>
                <a:cs typeface="+mn-cs"/>
              </a:rPr>
              <a:t>(</a:t>
            </a:r>
            <a:r>
              <a:rPr lang="en-CA" b="1" dirty="0"/>
              <a:t>Click-6</a:t>
            </a:r>
            <a:r>
              <a:rPr lang="en-CA" sz="1200" b="1" kern="1200" dirty="0">
                <a:solidFill>
                  <a:schemeClr val="tx1"/>
                </a:solidFill>
                <a:effectLst/>
                <a:latin typeface="+mn-lt"/>
                <a:ea typeface="+mn-ea"/>
                <a:cs typeface="+mn-cs"/>
              </a:rPr>
              <a:t>) </a:t>
            </a:r>
            <a:r>
              <a:rPr lang="en-CA" sz="1200" kern="1200" dirty="0">
                <a:solidFill>
                  <a:schemeClr val="tx1"/>
                </a:solidFill>
                <a:effectLst/>
                <a:latin typeface="+mn-lt"/>
                <a:ea typeface="+mn-ea"/>
                <a:cs typeface="+mn-cs"/>
              </a:rPr>
              <a:t>That is why we have to send the water to get cleaned at the </a:t>
            </a:r>
            <a:r>
              <a:rPr lang="en-CA" dirty="0"/>
              <a:t>water resource recovery facility</a:t>
            </a:r>
            <a:r>
              <a:rPr lang="en-CA" sz="1200" kern="1200" dirty="0">
                <a:solidFill>
                  <a:schemeClr val="tx1"/>
                </a:solidFill>
                <a:effectLst/>
                <a:latin typeface="+mn-lt"/>
                <a:ea typeface="+mn-ea"/>
                <a:cs typeface="+mn-cs"/>
              </a:rPr>
              <a:t> so it can be safely returned to the lake.</a:t>
            </a:r>
            <a:endParaRPr lang="en-CA" sz="1200" kern="1200" dirty="0">
              <a:solidFill>
                <a:schemeClr val="tx1"/>
              </a:solidFill>
              <a:effectLst/>
              <a:latin typeface="+mn-lt"/>
              <a:ea typeface="Calibri"/>
              <a:cs typeface="Calibri"/>
            </a:endParaRPr>
          </a:p>
          <a:p>
            <a:endParaRPr lang="en-CA" sz="1200" kern="1200" baseline="0">
              <a:solidFill>
                <a:schemeClr val="tx1"/>
              </a:solidFill>
              <a:effectLst/>
              <a:latin typeface="+mn-lt"/>
              <a:ea typeface="+mn-ea"/>
              <a:cs typeface="+mn-cs"/>
            </a:endParaRPr>
          </a:p>
          <a:p>
            <a:pPr marL="171450" indent="-171450">
              <a:buFont typeface="Arial" panose="020B0604020202020204" pitchFamily="34" charset="0"/>
              <a:buChar char="•"/>
            </a:pPr>
            <a:r>
              <a:rPr lang="en-CA" sz="1200" kern="1200" baseline="0" dirty="0">
                <a:solidFill>
                  <a:schemeClr val="tx1"/>
                </a:solidFill>
                <a:effectLst/>
                <a:latin typeface="+mn-lt"/>
                <a:ea typeface="+mn-ea"/>
                <a:cs typeface="+mn-cs"/>
              </a:rPr>
              <a:t>The next few slides will cover how we treat all water and wastewater </a:t>
            </a:r>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5EF06A-ADFF-4F47-9A88-813B22C33E07}"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CA"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21245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b="1"/>
              <a:t>Teacher Note:</a:t>
            </a:r>
            <a:endParaRPr lang="en-US" b="0"/>
          </a:p>
          <a:p>
            <a:pPr marL="171450" indent="-171450">
              <a:buFont typeface="Arial" panose="020B0604020202020204" pitchFamily="34" charset="0"/>
              <a:buChar char="•"/>
            </a:pPr>
            <a:r>
              <a:rPr lang="en-CA" sz="1200" kern="1200">
                <a:solidFill>
                  <a:schemeClr val="tx1"/>
                </a:solidFill>
                <a:effectLst/>
                <a:latin typeface="+mn-lt"/>
                <a:ea typeface="+mn-ea"/>
                <a:cs typeface="+mn-cs"/>
              </a:rPr>
              <a:t>Animated slides that will cover and explain water treatment</a:t>
            </a:r>
          </a:p>
          <a:p>
            <a:pPr marL="174708" marR="0" lvl="0" indent="-17470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t>Please click on the link on the slide to get to the video </a:t>
            </a:r>
          </a:p>
          <a:p>
            <a:pPr marL="631908" lvl="1" indent="-174708">
              <a:buFont typeface="Arial" panose="020B0604020202020204" pitchFamily="34" charset="0"/>
              <a:buChar char="•"/>
            </a:pPr>
            <a:r>
              <a:rPr lang="en-CA">
                <a:hlinkClick r:id="rId3"/>
              </a:rPr>
              <a:t>https://peelregion.vids.io/videos/ac9cd9b41d19e1c225/dews-water-adventure</a:t>
            </a:r>
            <a:endParaRPr lang="en-CA" sz="1200" kern="1200">
              <a:solidFill>
                <a:schemeClr val="tx1"/>
              </a:solidFill>
              <a:effectLst/>
              <a:latin typeface="+mn-lt"/>
              <a:ea typeface="+mn-ea"/>
              <a:cs typeface="+mn-cs"/>
            </a:endParaRPr>
          </a:p>
          <a:p>
            <a:pPr lvl="0"/>
            <a:endParaRPr lang="en-CA" sz="1200" kern="1200">
              <a:solidFill>
                <a:schemeClr val="tx1"/>
              </a:solidFill>
              <a:effectLst/>
              <a:latin typeface="+mn-lt"/>
              <a:ea typeface="+mn-ea"/>
              <a:cs typeface="+mn-cs"/>
            </a:endParaRPr>
          </a:p>
          <a:p>
            <a:pPr lvl="0"/>
            <a:r>
              <a:rPr lang="en-CA" sz="1200" b="1" kern="1200">
                <a:solidFill>
                  <a:schemeClr val="tx1"/>
                </a:solidFill>
                <a:effectLst/>
                <a:latin typeface="+mn-lt"/>
                <a:ea typeface="+mn-ea"/>
                <a:cs typeface="+mn-cs"/>
              </a:rPr>
              <a:t>Discussion Questions </a:t>
            </a:r>
          </a:p>
          <a:p>
            <a:pPr marL="171450" lvl="0" indent="-171450">
              <a:buFont typeface="Arial" panose="020B0604020202020204" pitchFamily="34" charset="0"/>
              <a:buChar char="•"/>
            </a:pPr>
            <a:r>
              <a:rPr lang="en-CA" sz="1200" b="0" kern="1200">
                <a:solidFill>
                  <a:schemeClr val="tx1"/>
                </a:solidFill>
                <a:effectLst/>
                <a:latin typeface="+mn-lt"/>
                <a:ea typeface="+mn-ea"/>
                <a:cs typeface="+mn-cs"/>
              </a:rPr>
              <a:t>B</a:t>
            </a:r>
            <a:r>
              <a:rPr lang="en-CA" sz="1200" kern="1200">
                <a:solidFill>
                  <a:schemeClr val="tx1"/>
                </a:solidFill>
                <a:effectLst/>
                <a:latin typeface="+mn-lt"/>
                <a:ea typeface="+mn-ea"/>
                <a:cs typeface="+mn-cs"/>
              </a:rPr>
              <a:t>efore playing the slides</a:t>
            </a:r>
          </a:p>
          <a:p>
            <a:pPr marL="628650" lvl="1" indent="-171450">
              <a:buFont typeface="Arial" panose="020B0604020202020204" pitchFamily="34" charset="0"/>
              <a:buChar char="•"/>
            </a:pPr>
            <a:r>
              <a:rPr lang="en-CA" sz="1200" kern="1200">
                <a:solidFill>
                  <a:schemeClr val="tx1"/>
                </a:solidFill>
                <a:effectLst/>
                <a:latin typeface="+mn-lt"/>
                <a:ea typeface="+mn-ea"/>
                <a:cs typeface="+mn-cs"/>
              </a:rPr>
              <a:t>What is the purpose of a water treatment plant?</a:t>
            </a:r>
          </a:p>
          <a:p>
            <a:pPr marL="1085850" lvl="2" indent="-171450">
              <a:buFont typeface="Arial" panose="020B0604020202020204" pitchFamily="34" charset="0"/>
              <a:buChar char="•"/>
            </a:pPr>
            <a:r>
              <a:rPr lang="en-CA" sz="1200" b="0" kern="1200">
                <a:solidFill>
                  <a:schemeClr val="tx1"/>
                </a:solidFill>
                <a:effectLst/>
                <a:latin typeface="+mn-lt"/>
                <a:ea typeface="+mn-ea"/>
                <a:cs typeface="+mn-cs"/>
              </a:rPr>
              <a:t>Before learning about water treatment, think about how we get water to our homes and schools</a:t>
            </a:r>
          </a:p>
          <a:p>
            <a:pPr marL="1085850" lvl="2" indent="-171450">
              <a:buFont typeface="Arial" panose="020B0604020202020204" pitchFamily="34" charset="0"/>
              <a:buChar char="•"/>
            </a:pPr>
            <a:r>
              <a:rPr lang="en-CA" sz="1200" b="0" kern="1200">
                <a:solidFill>
                  <a:schemeClr val="tx1"/>
                </a:solidFill>
                <a:effectLst/>
                <a:latin typeface="+mn-lt"/>
                <a:ea typeface="+mn-ea"/>
                <a:cs typeface="+mn-cs"/>
              </a:rPr>
              <a:t>Have students share their thoughts on what they know, or heard about water treatment</a:t>
            </a:r>
          </a:p>
          <a:p>
            <a:pPr marL="914400" lvl="2" indent="0">
              <a:buFont typeface="Arial" panose="020B0604020202020204" pitchFamily="34" charset="0"/>
              <a:buNone/>
            </a:pPr>
            <a:r>
              <a:rPr lang="en-CA" sz="1200" b="1" kern="1200">
                <a:solidFill>
                  <a:schemeClr val="tx1"/>
                </a:solidFill>
                <a:effectLst/>
                <a:latin typeface="+mn-lt"/>
                <a:ea typeface="+mn-ea"/>
                <a:cs typeface="+mn-cs"/>
              </a:rPr>
              <a:t> </a:t>
            </a:r>
            <a:endParaRPr lang="en-CA" sz="1200" kern="1200">
              <a:solidFill>
                <a:schemeClr val="tx1"/>
              </a:solidFill>
              <a:effectLst/>
              <a:latin typeface="+mn-lt"/>
              <a:ea typeface="+mn-ea"/>
              <a:cs typeface="+mn-cs"/>
            </a:endParaRPr>
          </a:p>
          <a:p>
            <a:pPr marL="171450" indent="-171450">
              <a:buFont typeface="Arial" panose="020B0604020202020204" pitchFamily="34" charset="0"/>
              <a:buChar char="•"/>
            </a:pPr>
            <a:r>
              <a:rPr lang="en-CA" sz="1200" kern="1200">
                <a:solidFill>
                  <a:schemeClr val="tx1"/>
                </a:solidFill>
                <a:effectLst/>
                <a:latin typeface="+mn-lt"/>
                <a:ea typeface="+mn-ea"/>
                <a:cs typeface="+mn-cs"/>
              </a:rPr>
              <a:t>All About Treatment worksheet: Have the students match the stages of water treatment while listening to the animated slides </a:t>
            </a:r>
            <a:endParaRPr lang="en-US" b="0"/>
          </a:p>
        </p:txBody>
      </p:sp>
      <p:sp>
        <p:nvSpPr>
          <p:cNvPr id="4" name="Slide Number Placeholder 3"/>
          <p:cNvSpPr>
            <a:spLocks noGrp="1"/>
          </p:cNvSpPr>
          <p:nvPr>
            <p:ph type="sldNum" sz="quarter" idx="5"/>
          </p:nvPr>
        </p:nvSpPr>
        <p:spPr/>
        <p:txBody>
          <a:bodyPr/>
          <a:lstStyle/>
          <a:p>
            <a:pPr marL="0" marR="0" lvl="0" indent="0" algn="r" defTabSz="966612"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300" b="0" i="0" u="none" strike="noStrike" kern="1200" cap="none" spc="0" normalizeH="0" baseline="0" noProof="0">
                <a:ln>
                  <a:noFill/>
                </a:ln>
                <a:solidFill>
                  <a:prstClr val="black"/>
                </a:solidFill>
                <a:effectLst/>
                <a:uLnTx/>
                <a:uFillTx/>
                <a:latin typeface="Calibri"/>
                <a:ea typeface="+mn-ea"/>
                <a:cs typeface="+mn-cs"/>
              </a:rPr>
              <a:pPr marL="0" marR="0" lvl="0" indent="0" algn="r" defTabSz="966612" rtl="0" eaLnBrk="1" fontAlgn="auto" latinLnBrk="0" hangingPunct="1">
                <a:lnSpc>
                  <a:spcPct val="100000"/>
                </a:lnSpc>
                <a:spcBef>
                  <a:spcPts val="0"/>
                </a:spcBef>
                <a:spcAft>
                  <a:spcPts val="0"/>
                </a:spcAft>
                <a:buClrTx/>
                <a:buSzTx/>
                <a:buFontTx/>
                <a:buNone/>
                <a:tabLst/>
                <a:defRPr/>
              </a:pPr>
              <a:t>6</a:t>
            </a:fld>
            <a:endParaRPr kumimoji="0" lang="en-CA"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69474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b="1"/>
              <a:t>Teacher Note:</a:t>
            </a:r>
          </a:p>
          <a:p>
            <a:r>
              <a:rPr lang="en-CA" sz="1200" kern="1200">
                <a:solidFill>
                  <a:schemeClr val="tx1"/>
                </a:solidFill>
                <a:effectLst/>
                <a:latin typeface="+mn-lt"/>
                <a:ea typeface="+mn-ea"/>
                <a:cs typeface="+mn-cs"/>
              </a:rPr>
              <a:t>Animated slides that will cover and explain wastewater treatment</a:t>
            </a:r>
          </a:p>
          <a:p>
            <a:pPr marL="174708" marR="0" lvl="0" indent="-17470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a:t>Please click on the link on the slide to get to the video </a:t>
            </a:r>
            <a:endParaRPr lang="en-CA" sz="1000"/>
          </a:p>
          <a:p>
            <a:pPr marL="631908" lvl="1" indent="-174708">
              <a:buFont typeface="Arial" panose="020B0604020202020204" pitchFamily="34" charset="0"/>
              <a:buChar char="•"/>
            </a:pPr>
            <a:r>
              <a:rPr lang="en-CA" sz="1000">
                <a:hlinkClick r:id="rId3"/>
              </a:rPr>
              <a:t>https://peelregion.vids.io/videos/069cd6b81717e3c58f/dews-wastewater-adventure</a:t>
            </a:r>
            <a:endParaRPr lang="en-CA" sz="1200" kern="1200">
              <a:solidFill>
                <a:schemeClr val="tx1"/>
              </a:solidFill>
              <a:effectLst/>
              <a:latin typeface="+mn-lt"/>
              <a:ea typeface="+mn-ea"/>
              <a:cs typeface="+mn-cs"/>
            </a:endParaRPr>
          </a:p>
          <a:p>
            <a:endParaRPr lang="en-CA" sz="1200" b="1" kern="1200">
              <a:solidFill>
                <a:schemeClr val="tx1"/>
              </a:solidFill>
              <a:effectLst/>
              <a:latin typeface="+mn-lt"/>
              <a:ea typeface="+mn-ea"/>
              <a:cs typeface="+mn-cs"/>
            </a:endParaRPr>
          </a:p>
          <a:p>
            <a:r>
              <a:rPr lang="en-CA" sz="1200" b="1" kern="1200">
                <a:solidFill>
                  <a:schemeClr val="tx1"/>
                </a:solidFill>
                <a:effectLst/>
                <a:latin typeface="+mn-lt"/>
                <a:ea typeface="+mn-ea"/>
                <a:cs typeface="+mn-cs"/>
              </a:rPr>
              <a:t>Discussion Questions:</a:t>
            </a:r>
            <a:endParaRPr lang="en-CA" sz="1200" kern="120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a:solidFill>
                  <a:schemeClr val="tx1"/>
                </a:solidFill>
                <a:effectLst/>
                <a:latin typeface="+mn-lt"/>
                <a:ea typeface="+mn-ea"/>
                <a:cs typeface="+mn-cs"/>
              </a:rPr>
              <a:t>What is the purpose of a wastewater plant?</a:t>
            </a:r>
          </a:p>
          <a:p>
            <a:pPr marL="628650" lvl="1" indent="-171450">
              <a:buFont typeface="Arial" panose="020B0604020202020204" pitchFamily="34" charset="0"/>
              <a:buChar char="•"/>
            </a:pPr>
            <a:r>
              <a:rPr lang="en-CA" sz="1200" kern="1200">
                <a:solidFill>
                  <a:schemeClr val="tx1"/>
                </a:solidFill>
                <a:effectLst/>
                <a:latin typeface="+mn-lt"/>
                <a:ea typeface="+mn-ea"/>
                <a:cs typeface="+mn-cs"/>
              </a:rPr>
              <a:t>Have students share their thoughts on what they know, or heard about wastewater treatment, before showing the animated slides</a:t>
            </a:r>
          </a:p>
          <a:p>
            <a:pPr marL="171450" lvl="0" indent="-171450">
              <a:buFont typeface="Arial" panose="020B0604020202020204" pitchFamily="34" charset="0"/>
              <a:buChar char="•"/>
            </a:pPr>
            <a:r>
              <a:rPr lang="en-CA" sz="1200" kern="1200">
                <a:solidFill>
                  <a:schemeClr val="tx1"/>
                </a:solidFill>
                <a:effectLst/>
                <a:latin typeface="+mn-lt"/>
                <a:ea typeface="+mn-ea"/>
                <a:cs typeface="+mn-cs"/>
              </a:rPr>
              <a:t>Why is it important that we treat the water we use?</a:t>
            </a:r>
          </a:p>
          <a:p>
            <a:pPr marL="628650" lvl="1" indent="-171450">
              <a:buFont typeface="Arial" panose="020B0604020202020204" pitchFamily="34" charset="0"/>
              <a:buChar char="•"/>
            </a:pPr>
            <a:r>
              <a:rPr lang="en-CA" sz="1200" kern="1200">
                <a:solidFill>
                  <a:schemeClr val="tx1"/>
                </a:solidFill>
                <a:effectLst/>
                <a:latin typeface="+mn-lt"/>
                <a:ea typeface="+mn-ea"/>
                <a:cs typeface="+mn-cs"/>
              </a:rPr>
              <a:t>Think of all the animal life and plants that live or are near the Lake. </a:t>
            </a:r>
          </a:p>
          <a:p>
            <a:pPr marL="628650" lvl="1" indent="-171450">
              <a:buFont typeface="Arial" panose="020B0604020202020204" pitchFamily="34" charset="0"/>
              <a:buChar char="•"/>
            </a:pPr>
            <a:r>
              <a:rPr lang="en-CA" sz="1200" kern="1200">
                <a:solidFill>
                  <a:schemeClr val="tx1"/>
                </a:solidFill>
                <a:effectLst/>
                <a:latin typeface="+mn-lt"/>
                <a:ea typeface="+mn-ea"/>
                <a:cs typeface="+mn-cs"/>
              </a:rPr>
              <a:t>If wastewater that is used never got treated, would you go for a swim, enjoy a boat ride, go fishing in water that is full of stuff we poured or flushed down from our home?</a:t>
            </a:r>
          </a:p>
          <a:p>
            <a:pPr marL="171450" lvl="0" indent="-171450">
              <a:buFont typeface="Arial" panose="020B0604020202020204" pitchFamily="34" charset="0"/>
              <a:buChar char="•"/>
            </a:pPr>
            <a:r>
              <a:rPr lang="en-CA" sz="1200" kern="1200">
                <a:solidFill>
                  <a:schemeClr val="tx1"/>
                </a:solidFill>
                <a:effectLst/>
                <a:latin typeface="+mn-lt"/>
                <a:ea typeface="+mn-ea"/>
                <a:cs typeface="+mn-cs"/>
              </a:rPr>
              <a:t>How are communities shaped? What are some things you notice in your neighbourhood?</a:t>
            </a:r>
          </a:p>
          <a:p>
            <a:pPr marL="628650" lvl="1" indent="-171450">
              <a:buFont typeface="Arial" panose="020B0604020202020204" pitchFamily="34" charset="0"/>
              <a:buChar char="•"/>
            </a:pPr>
            <a:r>
              <a:rPr lang="en-CA" sz="1200" kern="1200">
                <a:solidFill>
                  <a:schemeClr val="tx1"/>
                </a:solidFill>
                <a:effectLst/>
                <a:latin typeface="+mn-lt"/>
                <a:ea typeface="+mn-ea"/>
                <a:cs typeface="+mn-cs"/>
              </a:rPr>
              <a:t>Park space, green space, roads, buildings, stores/malls, creek, schools</a:t>
            </a:r>
            <a:endParaRPr lang="en-CA" sz="1200" b="0" kern="1200">
              <a:solidFill>
                <a:schemeClr val="tx1"/>
              </a:solidFill>
              <a:effectLst/>
              <a:latin typeface="+mn-lt"/>
              <a:ea typeface="+mn-ea"/>
              <a:cs typeface="+mn-cs"/>
            </a:endParaRPr>
          </a:p>
          <a:p>
            <a:r>
              <a:rPr lang="en-CA" sz="1200" b="1" kern="1200">
                <a:solidFill>
                  <a:schemeClr val="tx1"/>
                </a:solidFill>
                <a:effectLst/>
                <a:latin typeface="+mn-lt"/>
                <a:ea typeface="+mn-ea"/>
                <a:cs typeface="+mn-cs"/>
              </a:rPr>
              <a:t>Worksheet: </a:t>
            </a:r>
            <a:r>
              <a:rPr lang="en-CA" sz="1200" kern="1200">
                <a:solidFill>
                  <a:schemeClr val="tx1"/>
                </a:solidFill>
                <a:effectLst/>
                <a:latin typeface="+mn-lt"/>
                <a:ea typeface="+mn-ea"/>
                <a:cs typeface="+mn-cs"/>
              </a:rPr>
              <a:t>All About Treatment </a:t>
            </a:r>
          </a:p>
          <a:p>
            <a:pPr marL="171450" lvl="0" indent="-171450">
              <a:buFont typeface="Arial" panose="020B0604020202020204" pitchFamily="34" charset="0"/>
              <a:buChar char="•"/>
            </a:pPr>
            <a:r>
              <a:rPr lang="en-CA" sz="1200" kern="1200">
                <a:solidFill>
                  <a:schemeClr val="tx1"/>
                </a:solidFill>
                <a:effectLst/>
                <a:latin typeface="+mn-lt"/>
                <a:ea typeface="+mn-ea"/>
                <a:cs typeface="+mn-cs"/>
              </a:rPr>
              <a:t>Have students complete the worksheet while listening to the animated slides about wastewater treatment</a:t>
            </a:r>
          </a:p>
          <a:p>
            <a:pPr marL="628650" lvl="1" indent="-171450">
              <a:buFont typeface="Arial" panose="020B0604020202020204" pitchFamily="34" charset="0"/>
              <a:buChar char="•"/>
            </a:pPr>
            <a:r>
              <a:rPr lang="en-CA" sz="1200" kern="1200">
                <a:solidFill>
                  <a:schemeClr val="tx1"/>
                </a:solidFill>
                <a:effectLst/>
                <a:latin typeface="+mn-lt"/>
                <a:ea typeface="+mn-ea"/>
                <a:cs typeface="+mn-cs"/>
              </a:rPr>
              <a:t>Take a few minutes to go over and cover the worksheet as a class </a:t>
            </a:r>
            <a:endParaRPr lang="en-US"/>
          </a:p>
        </p:txBody>
      </p:sp>
      <p:sp>
        <p:nvSpPr>
          <p:cNvPr id="4" name="Slide Number Placeholder 3"/>
          <p:cNvSpPr>
            <a:spLocks noGrp="1"/>
          </p:cNvSpPr>
          <p:nvPr>
            <p:ph type="sldNum" sz="quarter" idx="5"/>
          </p:nvPr>
        </p:nvSpPr>
        <p:spPr/>
        <p:txBody>
          <a:bodyPr/>
          <a:lstStyle/>
          <a:p>
            <a:pPr marL="0" marR="0" lvl="0" indent="0" algn="r" defTabSz="966612"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300" b="0" i="0" u="none" strike="noStrike" kern="1200" cap="none" spc="0" normalizeH="0" baseline="0" noProof="0">
                <a:ln>
                  <a:noFill/>
                </a:ln>
                <a:solidFill>
                  <a:prstClr val="black"/>
                </a:solidFill>
                <a:effectLst/>
                <a:uLnTx/>
                <a:uFillTx/>
                <a:latin typeface="Calibri"/>
                <a:ea typeface="+mn-ea"/>
                <a:cs typeface="+mn-cs"/>
              </a:rPr>
              <a:pPr marL="0" marR="0" lvl="0" indent="0" algn="r" defTabSz="966612" rtl="0" eaLnBrk="1" fontAlgn="auto" latinLnBrk="0" hangingPunct="1">
                <a:lnSpc>
                  <a:spcPct val="100000"/>
                </a:lnSpc>
                <a:spcBef>
                  <a:spcPts val="0"/>
                </a:spcBef>
                <a:spcAft>
                  <a:spcPts val="0"/>
                </a:spcAft>
                <a:buClrTx/>
                <a:buSzTx/>
                <a:buFontTx/>
                <a:buNone/>
                <a:tabLst/>
                <a:defRPr/>
              </a:pPr>
              <a:t>7</a:t>
            </a:fld>
            <a:endParaRPr kumimoji="0" lang="en-CA"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34080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a:t>Teacher Note:</a:t>
            </a: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CA" sz="1200" kern="1200" dirty="0">
                <a:solidFill>
                  <a:schemeClr val="tx1"/>
                </a:solidFill>
                <a:effectLst/>
                <a:latin typeface="+mn-lt"/>
                <a:ea typeface="+mn-ea"/>
                <a:cs typeface="+mn-cs"/>
              </a:rPr>
              <a:t>: Who has seen these before? Where do you usually see these?</a:t>
            </a:r>
            <a:endParaRPr lang="en-CA" sz="1200" kern="1200" dirty="0">
              <a:solidFill>
                <a:schemeClr val="tx1"/>
              </a:solidFill>
              <a:effectLst/>
              <a:latin typeface="+mn-lt"/>
              <a:ea typeface="Calibri"/>
              <a:cs typeface="Calibri"/>
            </a:endParaRP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Answer</a:t>
            </a:r>
            <a:r>
              <a:rPr lang="en-CA" sz="1200" kern="1200" dirty="0">
                <a:solidFill>
                  <a:schemeClr val="tx1"/>
                </a:solidFill>
                <a:effectLst/>
                <a:latin typeface="+mn-lt"/>
                <a:ea typeface="+mn-ea"/>
                <a:cs typeface="+mn-cs"/>
              </a:rPr>
              <a:t>: on the streets, school property, parking lot</a:t>
            </a:r>
            <a:endParaRPr lang="en-CA" sz="1200" kern="1200" dirty="0">
              <a:solidFill>
                <a:schemeClr val="tx1"/>
              </a:solidFill>
              <a:effectLst/>
              <a:latin typeface="+mn-lt"/>
              <a:ea typeface="Calibri"/>
              <a:cs typeface="Calibri"/>
            </a:endParaRPr>
          </a:p>
          <a:p>
            <a:pPr marL="171450" lvl="0" indent="-171450">
              <a:buFont typeface="Arial" panose="020B0604020202020204" pitchFamily="34" charset="0"/>
              <a:buChar char="•"/>
            </a:pPr>
            <a:endParaRPr lang="en-CA" sz="1200" b="1" kern="1200">
              <a:solidFill>
                <a:schemeClr val="tx1"/>
              </a:solidFill>
              <a:effectLst/>
              <a:latin typeface="+mn-lt"/>
              <a:ea typeface="+mn-ea"/>
              <a:cs typeface="+mn-cs"/>
            </a:endParaRP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CA" sz="1200" kern="1200" dirty="0">
                <a:solidFill>
                  <a:schemeClr val="tx1"/>
                </a:solidFill>
                <a:effectLst/>
                <a:latin typeface="+mn-lt"/>
                <a:ea typeface="+mn-ea"/>
                <a:cs typeface="+mn-cs"/>
              </a:rPr>
              <a:t>: what is the difference between these 2 sewers?</a:t>
            </a:r>
            <a:endParaRPr lang="en-CA" sz="1200" kern="1200" dirty="0">
              <a:solidFill>
                <a:schemeClr val="tx1"/>
              </a:solidFill>
              <a:effectLst/>
              <a:latin typeface="+mn-lt"/>
              <a:ea typeface="Calibri"/>
              <a:cs typeface="Calibri"/>
            </a:endParaRPr>
          </a:p>
          <a:p>
            <a:pPr marL="628650" lvl="1" indent="-171450">
              <a:buFont typeface="Arial" panose="020B0604020202020204" pitchFamily="34" charset="0"/>
              <a:buChar char="•"/>
            </a:pPr>
            <a:r>
              <a:rPr lang="en-US" sz="1200" b="1" kern="1200" dirty="0">
                <a:solidFill>
                  <a:schemeClr val="tx1"/>
                </a:solidFill>
                <a:effectLst/>
                <a:latin typeface="+mn-lt"/>
                <a:ea typeface="+mn-ea"/>
                <a:cs typeface="+mn-cs"/>
              </a:rPr>
              <a:t>(CLICK-1) Answer: Sanitary Sewers</a:t>
            </a:r>
            <a:r>
              <a:rPr lang="en-US" sz="1200" kern="1200" dirty="0">
                <a:solidFill>
                  <a:schemeClr val="tx1"/>
                </a:solidFill>
                <a:effectLst/>
                <a:latin typeface="+mn-lt"/>
                <a:ea typeface="+mn-ea"/>
                <a:cs typeface="+mn-cs"/>
              </a:rPr>
              <a:t>: access point for trained professionals to go down to access the pipes. These trained professionals can open these and if you were there when they opened it, all you would see would be pipes. If there is a blockage or a break in the pipes, they might open this up to fix it</a:t>
            </a:r>
            <a:endParaRPr lang="en-CA" sz="1200" kern="1200">
              <a:solidFill>
                <a:schemeClr val="tx1"/>
              </a:solidFill>
              <a:effectLst/>
              <a:latin typeface="+mn-lt"/>
              <a:ea typeface="+mn-ea"/>
              <a:cs typeface="+mn-cs"/>
            </a:endParaRPr>
          </a:p>
          <a:p>
            <a:pPr marL="628650" lvl="1" indent="-171450">
              <a:buFont typeface="Arial" panose="020B0604020202020204" pitchFamily="34" charset="0"/>
              <a:buChar char="•"/>
            </a:pPr>
            <a:r>
              <a:rPr lang="en-US" sz="1200" b="1" kern="1200">
                <a:solidFill>
                  <a:schemeClr val="tx1"/>
                </a:solidFill>
                <a:effectLst/>
                <a:latin typeface="+mn-lt"/>
                <a:ea typeface="+mn-ea"/>
                <a:cs typeface="+mn-cs"/>
              </a:rPr>
              <a:t>(CLICK-2) Storm </a:t>
            </a:r>
            <a:r>
              <a:rPr lang="en-US" b="1"/>
              <a:t>Drains</a:t>
            </a:r>
            <a:r>
              <a:rPr lang="en-US" sz="1200" kern="1200">
                <a:solidFill>
                  <a:schemeClr val="tx1"/>
                </a:solidFill>
                <a:effectLst/>
                <a:latin typeface="+mn-lt"/>
                <a:ea typeface="+mn-ea"/>
                <a:cs typeface="+mn-cs"/>
              </a:rPr>
              <a:t>: used for rain/snow collection so the streets don’t flood</a:t>
            </a:r>
            <a:endParaRPr lang="en-CA" sz="1200" kern="1200">
              <a:solidFill>
                <a:schemeClr val="tx1"/>
              </a:solidFill>
              <a:effectLst/>
              <a:latin typeface="+mn-lt"/>
              <a:ea typeface="+mn-ea"/>
              <a:cs typeface="+mn-cs"/>
            </a:endParaRPr>
          </a:p>
          <a:p>
            <a:pPr marL="171450" lvl="0" indent="-171450">
              <a:buFont typeface="Arial" panose="020B0604020202020204" pitchFamily="34" charset="0"/>
              <a:buChar char="•"/>
            </a:pPr>
            <a:endParaRPr lang="en-CA" sz="1200" b="1" kern="1200">
              <a:solidFill>
                <a:schemeClr val="tx1"/>
              </a:solidFill>
              <a:effectLst/>
              <a:latin typeface="+mn-lt"/>
              <a:ea typeface="+mn-ea"/>
              <a:cs typeface="+mn-cs"/>
            </a:endParaRP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CA" sz="1200" kern="1200" dirty="0">
                <a:solidFill>
                  <a:schemeClr val="tx1"/>
                </a:solidFill>
                <a:effectLst/>
                <a:latin typeface="+mn-lt"/>
                <a:ea typeface="+mn-ea"/>
                <a:cs typeface="+mn-cs"/>
              </a:rPr>
              <a:t>: where do you think the water goes from the storm drains?</a:t>
            </a:r>
            <a:endParaRPr lang="en-CA" sz="1200" kern="1200" dirty="0">
              <a:solidFill>
                <a:schemeClr val="tx1"/>
              </a:solidFill>
              <a:effectLst/>
              <a:latin typeface="+mn-lt"/>
              <a:ea typeface="Calibri"/>
              <a:cs typeface="Calibri"/>
            </a:endParaRPr>
          </a:p>
          <a:p>
            <a:pPr marL="628650" lvl="1" indent="-171450">
              <a:buFont typeface="Arial" panose="020B0604020202020204" pitchFamily="34" charset="0"/>
              <a:buChar char="•"/>
            </a:pPr>
            <a:r>
              <a:rPr lang="en-US" sz="1200" b="1" kern="1200" dirty="0">
                <a:solidFill>
                  <a:schemeClr val="tx1"/>
                </a:solidFill>
                <a:effectLst/>
                <a:latin typeface="+mn-lt"/>
                <a:ea typeface="+mn-ea"/>
                <a:cs typeface="+mn-cs"/>
              </a:rPr>
              <a:t>Answer</a:t>
            </a:r>
            <a:r>
              <a:rPr lang="en-US" sz="1200" kern="1200" dirty="0">
                <a:solidFill>
                  <a:schemeClr val="tx1"/>
                </a:solidFill>
                <a:effectLst/>
                <a:latin typeface="+mn-lt"/>
                <a:ea typeface="+mn-ea"/>
                <a:cs typeface="+mn-cs"/>
              </a:rPr>
              <a:t>: the water goes untreated  directly to a stream, creek and eventually to Lake Ontario. All the water draining from our streets, lawns and driveways is untreated water</a:t>
            </a:r>
            <a:endParaRPr lang="en-US" sz="1200" kern="1200" dirty="0">
              <a:solidFill>
                <a:schemeClr val="tx1"/>
              </a:solidFill>
              <a:effectLst/>
              <a:latin typeface="+mn-lt"/>
              <a:ea typeface="Calibri"/>
              <a:cs typeface="Calibri"/>
            </a:endParaRPr>
          </a:p>
          <a:p>
            <a:pPr marL="628650" lvl="1" indent="-171450">
              <a:buFont typeface="Arial" panose="020B0604020202020204" pitchFamily="34" charset="0"/>
              <a:buChar char="•"/>
            </a:pPr>
            <a:r>
              <a:rPr lang="en-CA" sz="1200" kern="1200" dirty="0">
                <a:solidFill>
                  <a:schemeClr val="tx1"/>
                </a:solidFill>
                <a:effectLst/>
                <a:latin typeface="+mn-lt"/>
                <a:ea typeface="+mn-ea"/>
                <a:cs typeface="+mn-cs"/>
              </a:rPr>
              <a:t>Discuss with the class the effects of this (pollution, garbage, chemicals, soaps all going to the Lake without getting treated)</a:t>
            </a:r>
            <a:endParaRPr lang="en-CA" sz="1200" kern="1200" dirty="0">
              <a:solidFill>
                <a:schemeClr val="tx1"/>
              </a:solidFill>
              <a:effectLst/>
              <a:latin typeface="+mn-lt"/>
              <a:ea typeface="Calibri"/>
              <a:cs typeface="Calibri"/>
            </a:endParaRPr>
          </a:p>
          <a:p>
            <a:pPr marL="171450" lvl="0" indent="-171450">
              <a:buFont typeface="Arial" panose="020B0604020202020204" pitchFamily="34" charset="0"/>
              <a:buChar char="•"/>
            </a:pPr>
            <a:endParaRPr lang="en-CA" sz="1200" b="1" kern="1200">
              <a:solidFill>
                <a:schemeClr val="tx1"/>
              </a:solidFill>
              <a:effectLst/>
              <a:latin typeface="+mn-lt"/>
              <a:ea typeface="+mn-ea"/>
              <a:cs typeface="+mn-cs"/>
            </a:endParaRPr>
          </a:p>
          <a:p>
            <a:pPr marL="171450" lvl="0" indent="-171450">
              <a:buFont typeface="Arial" panose="020B0604020202020204" pitchFamily="34" charset="0"/>
              <a:buChar char="•"/>
            </a:pPr>
            <a:r>
              <a:rPr lang="en-CA" sz="1200" b="1" kern="1200" dirty="0">
                <a:solidFill>
                  <a:schemeClr val="tx1"/>
                </a:solidFill>
                <a:effectLst/>
                <a:latin typeface="+mn-lt"/>
                <a:ea typeface="+mn-ea"/>
                <a:cs typeface="+mn-cs"/>
              </a:rPr>
              <a:t>Ask</a:t>
            </a:r>
            <a:r>
              <a:rPr lang="en-US" sz="1200" kern="1200" dirty="0">
                <a:solidFill>
                  <a:schemeClr val="tx1"/>
                </a:solidFill>
                <a:effectLst/>
                <a:latin typeface="+mn-lt"/>
                <a:ea typeface="+mn-ea"/>
                <a:cs typeface="+mn-cs"/>
              </a:rPr>
              <a:t>: what do you think would be appropriate to put down the storm </a:t>
            </a:r>
            <a:r>
              <a:rPr lang="en-US" dirty="0"/>
              <a:t>drains</a:t>
            </a:r>
            <a:r>
              <a:rPr lang="en-US" sz="1200" kern="1200" dirty="0">
                <a:solidFill>
                  <a:schemeClr val="tx1"/>
                </a:solidFill>
                <a:effectLst/>
                <a:latin typeface="+mn-lt"/>
                <a:ea typeface="+mn-ea"/>
                <a:cs typeface="+mn-cs"/>
              </a:rPr>
              <a:t>?</a:t>
            </a:r>
            <a:endParaRPr lang="en-CA"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b="1" kern="1200" dirty="0">
                <a:solidFill>
                  <a:schemeClr val="tx1"/>
                </a:solidFill>
                <a:effectLst/>
                <a:latin typeface="+mn-lt"/>
                <a:ea typeface="+mn-ea"/>
                <a:cs typeface="+mn-cs"/>
              </a:rPr>
              <a:t>Answer: </a:t>
            </a:r>
            <a:r>
              <a:rPr lang="en-US" sz="1200" kern="1200" dirty="0">
                <a:solidFill>
                  <a:schemeClr val="tx1"/>
                </a:solidFill>
                <a:effectLst/>
                <a:latin typeface="+mn-lt"/>
                <a:ea typeface="+mn-ea"/>
                <a:cs typeface="+mn-cs"/>
              </a:rPr>
              <a:t>It is against the law to put anything down a storm sewer other than rainwater or snow, because it can be harmful to the aquatic life in the Lake. Therefore, it is important to not pour any motor oil, paint, or any other fluids that could potentially harm the aquatic life and pollute the water we depend on for so many things</a:t>
            </a:r>
            <a:endParaRPr lang="en-US" baseline="0" dirty="0">
              <a:ea typeface="Calibri"/>
              <a:cs typeface="Calibri"/>
            </a:endParaRPr>
          </a:p>
          <a:p>
            <a:endParaRPr lang="en-CA"/>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69863A-92E3-41C0-BC2C-B542D3B1EE80}" type="slidenum">
              <a:rPr kumimoji="0" lang="en-CA"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CA"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82206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900" b="1" dirty="0"/>
              <a:t>Teacher Note:</a:t>
            </a:r>
            <a:endParaRPr lang="en-US" sz="90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Have students refer to Water Detectives worksheet</a:t>
            </a:r>
            <a:endParaRPr lang="en-US" sz="900" dirty="0">
              <a:ea typeface="Calibri"/>
              <a:cs typeface="Calibri"/>
            </a:endParaRPr>
          </a:p>
          <a:p>
            <a:pPr marL="171450" indent="-171450">
              <a:buFont typeface="Arial" panose="020B0604020202020204" pitchFamily="34" charset="0"/>
              <a:buChar char="•"/>
              <a:defRPr/>
            </a:pPr>
            <a:r>
              <a:rPr lang="en-US" sz="900" dirty="0"/>
              <a:t>Get students to interview a classmate and ask them where each item goes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Answers to questions:</a:t>
            </a:r>
            <a:endParaRPr lang="en-US" sz="900" dirty="0">
              <a:ea typeface="Calibri"/>
              <a:cs typeface="Calibri"/>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1) Dental Floss (GARBAGE)</a:t>
            </a:r>
            <a:endParaRPr lang="en-US" sz="900" dirty="0">
              <a:ea typeface="Calibri"/>
              <a:cs typeface="Calibri"/>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2) Wet Wipes (GARBAGE)</a:t>
            </a:r>
            <a:endParaRPr lang="en-US" sz="900">
              <a:ea typeface="Calibri"/>
              <a:cs typeface="Calibri"/>
            </a:endParaRPr>
          </a:p>
          <a:p>
            <a:pPr marL="628650" lvl="1" indent="-171450">
              <a:buFont typeface="Arial" panose="020B0604020202020204" pitchFamily="34" charset="0"/>
              <a:buChar char="•"/>
              <a:defRPr/>
            </a:pPr>
            <a:r>
              <a:rPr lang="en-US" sz="900" dirty="0">
                <a:ea typeface="Calibri"/>
                <a:cs typeface="Calibri"/>
              </a:rPr>
              <a:t>3) Tissues (ORGANIC Bin – don’t waste water by flushing down 1 tissue)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4) Unused Medication (Community Recycling Centre or Pharmacy – don’t flush it down the toilet as it will end up in our waterways)</a:t>
            </a:r>
            <a:endParaRPr lang="en-US" sz="900">
              <a:ea typeface="Calibri"/>
              <a:cs typeface="Calibri"/>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5) Q-Tips/Cotton Swabs (GARBAGE)</a:t>
            </a:r>
            <a:endParaRPr lang="en-US" sz="900" dirty="0">
              <a:ea typeface="Calibri"/>
              <a:cs typeface="Calibri"/>
            </a:endParaRPr>
          </a:p>
          <a:p>
            <a:pPr marL="628650" lvl="1" indent="-171450">
              <a:buFont typeface="Arial" panose="020B0604020202020204" pitchFamily="34" charset="0"/>
              <a:buChar char="•"/>
              <a:defRPr/>
            </a:pPr>
            <a:r>
              <a:rPr lang="en-US" sz="900" dirty="0"/>
              <a:t>6) Bandages (GARBAGE)</a:t>
            </a:r>
            <a:endParaRPr lang="en-US" sz="900">
              <a:ea typeface="Calibri"/>
              <a:cs typeface="Calibri"/>
            </a:endParaRPr>
          </a:p>
          <a:p>
            <a:pPr marL="628650" lvl="1" indent="-171450">
              <a:buFont typeface="Arial" panose="020B0604020202020204" pitchFamily="34" charset="0"/>
              <a:buChar char="•"/>
              <a:defRPr/>
            </a:pPr>
            <a:r>
              <a:rPr lang="en-US" sz="900" dirty="0"/>
              <a:t>7) FOGS – Fats, oils, grease (ORGANICS or GARBAGE – never pour down the drain, or flush down your toilet, oils and grease will block all your pipes and cause back-ups</a:t>
            </a:r>
            <a:endParaRPr lang="en-US"/>
          </a:p>
          <a:p>
            <a:pPr marL="628650" lvl="1" indent="-171450">
              <a:buFont typeface="Arial" panose="020B0604020202020204" pitchFamily="34" charset="0"/>
              <a:buChar char="•"/>
              <a:defRPr/>
            </a:pPr>
            <a:r>
              <a:rPr lang="en-US" sz="900" dirty="0"/>
              <a:t>8) Pet goldfish (GARBAGE – doesn’t belong in our water resource recovery facility)</a:t>
            </a:r>
            <a:endParaRPr lang="en-US" sz="900" dirty="0">
              <a:ea typeface="Calibri"/>
              <a:cs typeface="Calibri"/>
            </a:endParaRPr>
          </a:p>
          <a:p>
            <a:pPr marL="628650" lvl="1" indent="-171450">
              <a:buFont typeface="Arial" panose="020B0604020202020204" pitchFamily="34" charset="0"/>
              <a:buChar char="•"/>
              <a:defRPr/>
            </a:pPr>
            <a:r>
              <a:rPr lang="en-US" sz="900" dirty="0"/>
              <a:t>9) Hair (ORGANICS or GARBAGE)</a:t>
            </a:r>
            <a:endParaRPr lang="en-US" sz="900" dirty="0">
              <a:ea typeface="Calibri"/>
              <a:cs typeface="Calibri"/>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10) Small toys (CRCs for donation – never flush toys down the toilet)</a:t>
            </a:r>
            <a:endParaRPr lang="en-US" sz="900">
              <a:ea typeface="Calibri"/>
              <a:cs typeface="Calibri"/>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dirty="0"/>
              <a:t>11) Hazardous products (CRCs)</a:t>
            </a:r>
            <a:endParaRPr lang="en-US" sz="900">
              <a:ea typeface="Calibri"/>
              <a:cs typeface="Calibri"/>
            </a:endParaRPr>
          </a:p>
          <a:p>
            <a:pPr marL="628650" lvl="1" indent="-171450">
              <a:buFont typeface="Arial" panose="020B0604020202020204" pitchFamily="34" charset="0"/>
              <a:buChar char="•"/>
              <a:defRPr/>
            </a:pPr>
            <a:r>
              <a:rPr lang="en-US" sz="900" dirty="0">
                <a:ea typeface="Calibri"/>
                <a:cs typeface="Calibri"/>
              </a:rPr>
              <a:t>12) Paper towels (ORGANICS)</a:t>
            </a:r>
            <a:endParaRPr lang="en-US" sz="900" b="0" dirty="0">
              <a:ea typeface="Calibri"/>
              <a:cs typeface="Calibri"/>
            </a:endParaRPr>
          </a:p>
          <a:p>
            <a:pPr marL="628650" lvl="1" indent="-171450">
              <a:buFont typeface="Arial" panose="020B0604020202020204" pitchFamily="34" charset="0"/>
              <a:buChar char="•"/>
            </a:pPr>
            <a:r>
              <a:rPr lang="en-US" sz="900" dirty="0">
                <a:ea typeface="Calibri"/>
                <a:cs typeface="Calibri"/>
              </a:rPr>
              <a:t>13) Rags (GARBAGE)</a:t>
            </a:r>
          </a:p>
          <a:p>
            <a:pPr marL="628650" lvl="1" indent="-171450">
              <a:buFont typeface="Arial" panose="020B0604020202020204" pitchFamily="34" charset="0"/>
              <a:buChar char="•"/>
            </a:pPr>
            <a:r>
              <a:rPr lang="en-US" sz="900" dirty="0">
                <a:ea typeface="Calibri"/>
                <a:cs typeface="Calibri"/>
              </a:rPr>
              <a:t>14) Diapers (GARBAGE)</a:t>
            </a:r>
          </a:p>
          <a:p>
            <a:pPr marL="628650" lvl="1" indent="-171450">
              <a:buFont typeface="Arial" panose="020B0604020202020204" pitchFamily="34" charset="0"/>
              <a:buChar char="•"/>
            </a:pPr>
            <a:endParaRPr lang="en-CA" sz="900"/>
          </a:p>
          <a:p>
            <a:r>
              <a:rPr lang="en-CA" sz="900" b="1" kern="1200" dirty="0">
                <a:solidFill>
                  <a:schemeClr val="tx1"/>
                </a:solidFill>
                <a:effectLst/>
                <a:latin typeface="+mn-lt"/>
                <a:ea typeface="+mn-ea"/>
                <a:cs typeface="+mn-cs"/>
              </a:rPr>
              <a:t>Discussion Questions:</a:t>
            </a:r>
            <a:endParaRPr lang="en-CA" sz="900" kern="1200">
              <a:solidFill>
                <a:schemeClr val="tx1"/>
              </a:solidFill>
              <a:effectLst/>
              <a:latin typeface="+mn-lt"/>
              <a:ea typeface="+mn-ea"/>
              <a:cs typeface="+mn-cs"/>
            </a:endParaRPr>
          </a:p>
          <a:p>
            <a:pPr marL="171450" lvl="0" indent="-171450">
              <a:buFont typeface="Arial" panose="020B0604020202020204" pitchFamily="34" charset="0"/>
              <a:buChar char="•"/>
            </a:pPr>
            <a:r>
              <a:rPr lang="en-CA" sz="900" kern="1200" dirty="0">
                <a:solidFill>
                  <a:schemeClr val="tx1"/>
                </a:solidFill>
                <a:effectLst/>
                <a:latin typeface="+mn-lt"/>
                <a:ea typeface="+mn-ea"/>
                <a:cs typeface="+mn-cs"/>
              </a:rPr>
              <a:t>What are the most common things that people are flushing or putting down the drain?</a:t>
            </a:r>
            <a:endParaRPr lang="en-CA" sz="900" kern="1200" dirty="0">
              <a:solidFill>
                <a:schemeClr val="tx1"/>
              </a:solidFill>
              <a:effectLst/>
              <a:latin typeface="+mn-lt"/>
              <a:ea typeface="Calibri"/>
              <a:cs typeface="Calibri"/>
            </a:endParaRPr>
          </a:p>
          <a:p>
            <a:pPr marL="171450" lvl="0" indent="-171450">
              <a:buFont typeface="Arial" panose="020B0604020202020204" pitchFamily="34" charset="0"/>
              <a:buChar char="•"/>
            </a:pPr>
            <a:r>
              <a:rPr lang="en-CA" sz="900" kern="1200" dirty="0">
                <a:solidFill>
                  <a:schemeClr val="tx1"/>
                </a:solidFill>
                <a:effectLst/>
                <a:latin typeface="+mn-lt"/>
                <a:ea typeface="+mn-ea"/>
                <a:cs typeface="+mn-cs"/>
              </a:rPr>
              <a:t>Discuss the results from the interview with the entire class</a:t>
            </a:r>
            <a:endParaRPr lang="en-CA" sz="900" kern="1200" dirty="0">
              <a:solidFill>
                <a:schemeClr val="tx1"/>
              </a:solidFill>
              <a:effectLst/>
              <a:latin typeface="+mn-lt"/>
              <a:ea typeface="Calibri"/>
              <a:cs typeface="Calibri"/>
            </a:endParaRPr>
          </a:p>
          <a:p>
            <a:pPr marL="171450" lvl="0" indent="-171450">
              <a:buFont typeface="Arial" panose="020B0604020202020204" pitchFamily="34" charset="0"/>
              <a:buChar char="•"/>
            </a:pPr>
            <a:r>
              <a:rPr lang="en-CA" sz="900" kern="1200" dirty="0">
                <a:solidFill>
                  <a:schemeClr val="tx1"/>
                </a:solidFill>
                <a:effectLst/>
                <a:latin typeface="+mn-lt"/>
                <a:ea typeface="+mn-ea"/>
                <a:cs typeface="+mn-cs"/>
              </a:rPr>
              <a:t>Ask students if there were any surprises from student’s answers</a:t>
            </a:r>
            <a:endParaRPr lang="en-CA" sz="900" kern="1200" dirty="0">
              <a:solidFill>
                <a:schemeClr val="tx1"/>
              </a:solidFill>
              <a:effectLst/>
              <a:latin typeface="+mn-lt"/>
              <a:ea typeface="Calibri"/>
              <a:cs typeface="Calibri"/>
            </a:endParaRPr>
          </a:p>
          <a:p>
            <a:pPr marL="171450" lvl="0" indent="-171450">
              <a:buFont typeface="Arial" panose="020B0604020202020204" pitchFamily="34" charset="0"/>
              <a:buChar char="•"/>
            </a:pPr>
            <a:r>
              <a:rPr lang="en-CA" sz="900" kern="1200" dirty="0">
                <a:solidFill>
                  <a:schemeClr val="tx1"/>
                </a:solidFill>
                <a:effectLst/>
                <a:latin typeface="+mn-lt"/>
                <a:ea typeface="+mn-ea"/>
                <a:cs typeface="+mn-cs"/>
              </a:rPr>
              <a:t>Ask students if they or their family ever flushed items down the toilet, or drain that were on the list?</a:t>
            </a:r>
            <a:endParaRPr lang="en-CA" sz="900" kern="1200" dirty="0">
              <a:solidFill>
                <a:schemeClr val="tx1"/>
              </a:solidFill>
              <a:effectLst/>
              <a:latin typeface="+mn-lt"/>
              <a:ea typeface="Calibri"/>
              <a:cs typeface="Calibri"/>
            </a:endParaRPr>
          </a:p>
          <a:p>
            <a:endParaRPr lang="en-CA" b="0"/>
          </a:p>
        </p:txBody>
      </p:sp>
      <p:sp>
        <p:nvSpPr>
          <p:cNvPr id="4" name="Slide Number Placeholder 3"/>
          <p:cNvSpPr>
            <a:spLocks noGrp="1"/>
          </p:cNvSpPr>
          <p:nvPr>
            <p:ph type="sldNum" sz="quarter" idx="5"/>
          </p:nvPr>
        </p:nvSpPr>
        <p:spPr/>
        <p:txBody>
          <a:bodyPr/>
          <a:lstStyle/>
          <a:p>
            <a:fld id="{FE69863A-92E3-41C0-BC2C-B542D3B1EE80}" type="slidenum">
              <a:rPr lang="en-CA" smtClean="0"/>
              <a:t>9</a:t>
            </a:fld>
            <a:endParaRPr lang="en-CA"/>
          </a:p>
        </p:txBody>
      </p:sp>
    </p:spTree>
    <p:extLst>
      <p:ext uri="{BB962C8B-B14F-4D97-AF65-F5344CB8AC3E}">
        <p14:creationId xmlns:p14="http://schemas.microsoft.com/office/powerpoint/2010/main" val="85964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a:p>
        </p:txBody>
      </p:sp>
      <p:sp>
        <p:nvSpPr>
          <p:cNvPr id="4" name="Date Placeholder 3"/>
          <p:cNvSpPr>
            <a:spLocks noGrp="1"/>
          </p:cNvSpPr>
          <p:nvPr>
            <p:ph type="dt" sz="half" idx="10"/>
          </p:nvPr>
        </p:nvSpPr>
        <p:spPr/>
        <p:txBody>
          <a:bodyPr/>
          <a:lstStyle/>
          <a:p>
            <a:fld id="{CEA5F08C-803D-4F14-8C8F-210A5B941FC6}" type="datetimeFigureOut">
              <a:rPr lang="en-CA" smtClean="0"/>
              <a:t>2025-06-26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a:p>
        </p:txBody>
      </p:sp>
    </p:spTree>
    <p:extLst>
      <p:ext uri="{BB962C8B-B14F-4D97-AF65-F5344CB8AC3E}">
        <p14:creationId xmlns:p14="http://schemas.microsoft.com/office/powerpoint/2010/main" val="1392577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EA5F08C-803D-4F14-8C8F-210A5B941FC6}" type="datetimeFigureOut">
              <a:rPr lang="en-CA" smtClean="0"/>
              <a:t>2025-06-26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a:p>
        </p:txBody>
      </p:sp>
    </p:spTree>
    <p:extLst>
      <p:ext uri="{BB962C8B-B14F-4D97-AF65-F5344CB8AC3E}">
        <p14:creationId xmlns:p14="http://schemas.microsoft.com/office/powerpoint/2010/main" val="2512968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EA5F08C-803D-4F14-8C8F-210A5B941FC6}" type="datetimeFigureOut">
              <a:rPr lang="en-CA" smtClean="0"/>
              <a:t>2025-06-26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a:p>
        </p:txBody>
      </p:sp>
    </p:spTree>
    <p:extLst>
      <p:ext uri="{BB962C8B-B14F-4D97-AF65-F5344CB8AC3E}">
        <p14:creationId xmlns:p14="http://schemas.microsoft.com/office/powerpoint/2010/main" val="29065767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lgn="ctr">
              <a:defRPr/>
            </a:lvl1p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38058DA-9213-C348-8D03-D0ADBD216AC3}"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3474734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12334834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4406901"/>
            <a:ext cx="10363200" cy="1362075"/>
          </a:xfrm>
        </p:spPr>
        <p:txBody>
          <a:bodyPr anchor="t"/>
          <a:lstStyle>
            <a:lvl1pPr algn="l">
              <a:defRPr sz="4000" b="1" cap="none">
                <a:solidFill>
                  <a:srgbClr val="0066B3"/>
                </a:solidFill>
              </a:defRPr>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8058DA-9213-C348-8D03-D0ADBD216AC3}"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1812131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91829" y="1600201"/>
            <a:ext cx="512904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81227" y="1600201"/>
            <a:ext cx="526923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38058DA-9213-C348-8D03-D0ADBD216AC3}" type="datetimeFigureOut">
              <a:rPr lang="en-US" smtClean="0"/>
              <a:t>6/26/2025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28886069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891828" y="1535113"/>
            <a:ext cx="5104689"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1829" y="2174875"/>
            <a:ext cx="51046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98485" y="1535113"/>
            <a:ext cx="5283916"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98485" y="2174875"/>
            <a:ext cx="52839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38058DA-9213-C348-8D03-D0ADBD216AC3}" type="datetimeFigureOut">
              <a:rPr lang="en-US" smtClean="0"/>
              <a:t>6/26/2025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29567019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38058DA-9213-C348-8D03-D0ADBD216AC3}" type="datetimeFigureOut">
              <a:rPr lang="en-US" smtClean="0"/>
              <a:t>6/26/2025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12192472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8058DA-9213-C348-8D03-D0ADBD216AC3}" type="datetimeFigureOut">
              <a:rPr lang="en-US" smtClean="0"/>
              <a:t>6/26/2025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15637043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8058DA-9213-C348-8D03-D0ADBD216AC3}" type="datetimeFigureOut">
              <a:rPr lang="en-US" smtClean="0"/>
              <a:t>6/26/2025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2680427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EA5F08C-803D-4F14-8C8F-210A5B941FC6}" type="datetimeFigureOut">
              <a:rPr lang="en-CA" smtClean="0"/>
              <a:t>2025-06-26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a:p>
        </p:txBody>
      </p:sp>
    </p:spTree>
    <p:extLst>
      <p:ext uri="{BB962C8B-B14F-4D97-AF65-F5344CB8AC3E}">
        <p14:creationId xmlns:p14="http://schemas.microsoft.com/office/powerpoint/2010/main" val="4099231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8058DA-9213-C348-8D03-D0ADBD216AC3}" type="datetimeFigureOut">
              <a:rPr lang="en-US" smtClean="0"/>
              <a:t>6/26/2025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15075331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27626844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36043911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lgn="ctr">
              <a:defRPr/>
            </a:lvl1p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38058DA-9213-C348-8D03-D0ADBD216AC3}"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25269242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30057955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63084" y="4406901"/>
            <a:ext cx="10363200" cy="1362075"/>
          </a:xfrm>
        </p:spPr>
        <p:txBody>
          <a:bodyPr anchor="t"/>
          <a:lstStyle>
            <a:lvl1pPr algn="l">
              <a:defRPr sz="4000" b="1" cap="none">
                <a:solidFill>
                  <a:srgbClr val="0066B3"/>
                </a:solidFill>
              </a:defRPr>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8058DA-9213-C348-8D03-D0ADBD216AC3}"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24777534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91829" y="1600201"/>
            <a:ext cx="512904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81227" y="1600201"/>
            <a:ext cx="526923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38058DA-9213-C348-8D03-D0ADBD216AC3}" type="datetimeFigureOut">
              <a:rPr lang="en-US" smtClean="0"/>
              <a:t>6/26/2025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13655211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891828" y="1535113"/>
            <a:ext cx="5104689"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1829" y="2174875"/>
            <a:ext cx="51046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98485" y="1535113"/>
            <a:ext cx="5283916" cy="639762"/>
          </a:xfrm>
        </p:spPr>
        <p:txBody>
          <a:bodyPr anchor="b">
            <a:norm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98485" y="2174875"/>
            <a:ext cx="52839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38058DA-9213-C348-8D03-D0ADBD216AC3}" type="datetimeFigureOut">
              <a:rPr lang="en-US" smtClean="0"/>
              <a:t>6/26/2025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20954693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38058DA-9213-C348-8D03-D0ADBD216AC3}" type="datetimeFigureOut">
              <a:rPr lang="en-US" smtClean="0"/>
              <a:t>6/26/2025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30955744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8058DA-9213-C348-8D03-D0ADBD216AC3}" type="datetimeFigureOut">
              <a:rPr lang="en-US" smtClean="0"/>
              <a:t>6/26/2025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875471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CA"/>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A5F08C-803D-4F14-8C8F-210A5B941FC6}" type="datetimeFigureOut">
              <a:rPr lang="en-CA" smtClean="0"/>
              <a:t>2025-06-26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4358ECD-31CB-499F-8267-02EFD9C479B6}" type="slidenum">
              <a:rPr lang="en-CA" smtClean="0"/>
              <a:t>‹#›</a:t>
            </a:fld>
            <a:endParaRPr lang="en-CA"/>
          </a:p>
        </p:txBody>
      </p:sp>
    </p:spTree>
    <p:extLst>
      <p:ext uri="{BB962C8B-B14F-4D97-AF65-F5344CB8AC3E}">
        <p14:creationId xmlns:p14="http://schemas.microsoft.com/office/powerpoint/2010/main" val="32882708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8058DA-9213-C348-8D03-D0ADBD216AC3}" type="datetimeFigureOut">
              <a:rPr lang="en-US" smtClean="0"/>
              <a:t>6/26/2025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25018645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8058DA-9213-C348-8D03-D0ADBD216AC3}" type="datetimeFigureOut">
              <a:rPr lang="en-US" smtClean="0"/>
              <a:t>6/26/2025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3675376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15618471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8058DA-9213-C348-8D03-D0ADBD216AC3}"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F58B09-5FED-EE4D-AEDA-FB5EBA0FA7C2}" type="slidenum">
              <a:rPr lang="en-US" smtClean="0"/>
              <a:t>‹#›</a:t>
            </a:fld>
            <a:endParaRPr lang="en-US"/>
          </a:p>
        </p:txBody>
      </p:sp>
    </p:spTree>
    <p:extLst>
      <p:ext uri="{BB962C8B-B14F-4D97-AF65-F5344CB8AC3E}">
        <p14:creationId xmlns:p14="http://schemas.microsoft.com/office/powerpoint/2010/main" val="1128298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fld id="{CEA5F08C-803D-4F14-8C8F-210A5B941FC6}" type="datetimeFigureOut">
              <a:rPr lang="en-CA" smtClean="0"/>
              <a:t>2025-06-26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4358ECD-31CB-499F-8267-02EFD9C479B6}" type="slidenum">
              <a:rPr lang="en-CA" smtClean="0"/>
              <a:t>‹#›</a:t>
            </a:fld>
            <a:endParaRPr lang="en-CA"/>
          </a:p>
        </p:txBody>
      </p:sp>
    </p:spTree>
    <p:extLst>
      <p:ext uri="{BB962C8B-B14F-4D97-AF65-F5344CB8AC3E}">
        <p14:creationId xmlns:p14="http://schemas.microsoft.com/office/powerpoint/2010/main" val="3264020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fld id="{CEA5F08C-803D-4F14-8C8F-210A5B941FC6}" type="datetimeFigureOut">
              <a:rPr lang="en-CA" smtClean="0"/>
              <a:t>2025-06-26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C4358ECD-31CB-499F-8267-02EFD9C479B6}" type="slidenum">
              <a:rPr lang="en-CA" smtClean="0"/>
              <a:t>‹#›</a:t>
            </a:fld>
            <a:endParaRPr lang="en-CA"/>
          </a:p>
        </p:txBody>
      </p:sp>
    </p:spTree>
    <p:extLst>
      <p:ext uri="{BB962C8B-B14F-4D97-AF65-F5344CB8AC3E}">
        <p14:creationId xmlns:p14="http://schemas.microsoft.com/office/powerpoint/2010/main" val="29230035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p>
            <a:fld id="{CEA5F08C-803D-4F14-8C8F-210A5B941FC6}" type="datetimeFigureOut">
              <a:rPr lang="en-CA" smtClean="0"/>
              <a:t>2025-06-26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C4358ECD-31CB-499F-8267-02EFD9C479B6}" type="slidenum">
              <a:rPr lang="en-CA" smtClean="0"/>
              <a:t>‹#›</a:t>
            </a:fld>
            <a:endParaRPr lang="en-CA"/>
          </a:p>
        </p:txBody>
      </p:sp>
    </p:spTree>
    <p:extLst>
      <p:ext uri="{BB962C8B-B14F-4D97-AF65-F5344CB8AC3E}">
        <p14:creationId xmlns:p14="http://schemas.microsoft.com/office/powerpoint/2010/main" val="2197193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A5F08C-803D-4F14-8C8F-210A5B941FC6}" type="datetimeFigureOut">
              <a:rPr lang="en-CA" smtClean="0"/>
              <a:t>2025-06-26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C4358ECD-31CB-499F-8267-02EFD9C479B6}" type="slidenum">
              <a:rPr lang="en-CA" smtClean="0"/>
              <a:t>‹#›</a:t>
            </a:fld>
            <a:endParaRPr lang="en-CA"/>
          </a:p>
        </p:txBody>
      </p:sp>
    </p:spTree>
    <p:extLst>
      <p:ext uri="{BB962C8B-B14F-4D97-AF65-F5344CB8AC3E}">
        <p14:creationId xmlns:p14="http://schemas.microsoft.com/office/powerpoint/2010/main" val="3043371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CA"/>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EA5F08C-803D-4F14-8C8F-210A5B941FC6}" type="datetimeFigureOut">
              <a:rPr lang="en-CA" smtClean="0"/>
              <a:t>2025-06-26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4358ECD-31CB-499F-8267-02EFD9C479B6}" type="slidenum">
              <a:rPr lang="en-CA" smtClean="0"/>
              <a:t>‹#›</a:t>
            </a:fld>
            <a:endParaRPr lang="en-CA"/>
          </a:p>
        </p:txBody>
      </p:sp>
    </p:spTree>
    <p:extLst>
      <p:ext uri="{BB962C8B-B14F-4D97-AF65-F5344CB8AC3E}">
        <p14:creationId xmlns:p14="http://schemas.microsoft.com/office/powerpoint/2010/main" val="882665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CA"/>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EA5F08C-803D-4F14-8C8F-210A5B941FC6}" type="datetimeFigureOut">
              <a:rPr lang="en-CA" smtClean="0"/>
              <a:t>2025-06-26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4358ECD-31CB-499F-8267-02EFD9C479B6}" type="slidenum">
              <a:rPr lang="en-CA" smtClean="0"/>
              <a:t>‹#›</a:t>
            </a:fld>
            <a:endParaRPr lang="en-CA"/>
          </a:p>
        </p:txBody>
      </p:sp>
    </p:spTree>
    <p:extLst>
      <p:ext uri="{BB962C8B-B14F-4D97-AF65-F5344CB8AC3E}">
        <p14:creationId xmlns:p14="http://schemas.microsoft.com/office/powerpoint/2010/main" val="3148926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A5F08C-803D-4F14-8C8F-210A5B941FC6}" type="datetimeFigureOut">
              <a:rPr lang="en-CA" smtClean="0"/>
              <a:t>2025-06-26</a:t>
            </a:fld>
            <a:endParaRPr lang="en-CA"/>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358ECD-31CB-499F-8267-02EFD9C479B6}" type="slidenum">
              <a:rPr lang="en-CA" smtClean="0"/>
              <a:t>‹#›</a:t>
            </a:fld>
            <a:endParaRPr lang="en-CA"/>
          </a:p>
        </p:txBody>
      </p:sp>
    </p:spTree>
    <p:extLst>
      <p:ext uri="{BB962C8B-B14F-4D97-AF65-F5344CB8AC3E}">
        <p14:creationId xmlns:p14="http://schemas.microsoft.com/office/powerpoint/2010/main" val="17995192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829" y="274638"/>
            <a:ext cx="10690572"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74256" y="1600201"/>
            <a:ext cx="10708145"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8058DA-9213-C348-8D03-D0ADBD216AC3}" type="datetimeFigureOut">
              <a:rPr lang="en-US" smtClean="0"/>
              <a:t>6/26/2025</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F58B09-5FED-EE4D-AEDA-FB5EBA0FA7C2}" type="slidenum">
              <a:rPr lang="en-US" smtClean="0"/>
              <a:t>‹#›</a:t>
            </a:fld>
            <a:endParaRPr lang="en-US"/>
          </a:p>
        </p:txBody>
      </p:sp>
    </p:spTree>
    <p:extLst>
      <p:ext uri="{BB962C8B-B14F-4D97-AF65-F5344CB8AC3E}">
        <p14:creationId xmlns:p14="http://schemas.microsoft.com/office/powerpoint/2010/main" val="18421765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600" b="1" i="0" kern="1200">
          <a:solidFill>
            <a:srgbClr val="0066B3"/>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1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829" y="274638"/>
            <a:ext cx="10690572"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74256" y="1600201"/>
            <a:ext cx="10708145"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8058DA-9213-C348-8D03-D0ADBD216AC3}" type="datetimeFigureOut">
              <a:rPr lang="en-US" smtClean="0"/>
              <a:t>6/26/2025</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F58B09-5FED-EE4D-AEDA-FB5EBA0FA7C2}" type="slidenum">
              <a:rPr lang="en-US" smtClean="0"/>
              <a:t>‹#›</a:t>
            </a:fld>
            <a:endParaRPr lang="en-US"/>
          </a:p>
        </p:txBody>
      </p:sp>
    </p:spTree>
    <p:extLst>
      <p:ext uri="{BB962C8B-B14F-4D97-AF65-F5344CB8AC3E}">
        <p14:creationId xmlns:p14="http://schemas.microsoft.com/office/powerpoint/2010/main" val="236266385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3600" b="1" i="0" kern="1200">
          <a:solidFill>
            <a:srgbClr val="0066B3"/>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1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hyperlink" Target="https://www.peelregion.ca/enviroed" TargetMode="Externa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video" Target="https://www.youtube.com/embed/HBQ87GzRQvc?feature=oembed" TargetMode="Externa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microsoft.com/office/2007/relationships/hdphoto" Target="../media/hdphoto5.wdp"/><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2.png"/><Relationship Id="rId7" Type="http://schemas.openxmlformats.org/officeDocument/2006/relationships/image" Target="../media/image4.png"/><Relationship Id="rId12" Type="http://schemas.openxmlformats.org/officeDocument/2006/relationships/hyperlink" Target="https://creativecommons.org/licenses/by-nc/3.0/"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microsoft.com/office/2007/relationships/hdphoto" Target="../media/hdphoto3.wdp"/><Relationship Id="rId11" Type="http://schemas.openxmlformats.org/officeDocument/2006/relationships/hyperlink" Target="http://www.allwhitebackground.com/people.html" TargetMode="External"/><Relationship Id="rId5" Type="http://schemas.openxmlformats.org/officeDocument/2006/relationships/image" Target="../media/image3.png"/><Relationship Id="rId10" Type="http://schemas.openxmlformats.org/officeDocument/2006/relationships/image" Target="../media/image6.jpeg"/><Relationship Id="rId4" Type="http://schemas.microsoft.com/office/2007/relationships/hdphoto" Target="../media/hdphoto2.wdp"/><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video" Target="https://www.youtube.com/embed/XMr0JqGOX0A?feature=oembed" TargetMode="Externa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9.png"/><Relationship Id="rId7" Type="http://schemas.openxmlformats.org/officeDocument/2006/relationships/image" Target="../media/image13.jpeg"/><Relationship Id="rId12"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4.png"/><Relationship Id="rId5" Type="http://schemas.openxmlformats.org/officeDocument/2006/relationships/image" Target="../media/image11.jpeg"/><Relationship Id="rId10" Type="http://schemas.openxmlformats.org/officeDocument/2006/relationships/image" Target="../media/image4.png"/><Relationship Id="rId4" Type="http://schemas.openxmlformats.org/officeDocument/2006/relationships/image" Target="../media/image10.png"/><Relationship Id="rId9" Type="http://schemas.microsoft.com/office/2007/relationships/hdphoto" Target="../media/hdphoto4.wdp"/></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4.xml"/><Relationship Id="rId6" Type="http://schemas.openxmlformats.org/officeDocument/2006/relationships/hyperlink" Target="https://peelregion.vids.io/videos/ac9cd9b41d19e1c225/dews-water-adventure" TargetMode="External"/><Relationship Id="rId5" Type="http://schemas.microsoft.com/office/2007/relationships/hdphoto" Target="../media/hdphoto5.wdp"/><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hyperlink" Target="https://peelregion.vids.io/videos/069cd6b81717e3c58f/dews-wastewater-adventure" TargetMode="External"/><Relationship Id="rId5" Type="http://schemas.microsoft.com/office/2007/relationships/hdphoto" Target="../media/hdphoto5.wdp"/><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hyperlink" Target="https://creativecommons.org/licenses/by-nd/3.0/" TargetMode="External"/><Relationship Id="rId5" Type="http://schemas.openxmlformats.org/officeDocument/2006/relationships/hyperlink" Target="https://kathleenjonesauthor.blogspot.com/2012/01/interviewing-for-book.html" TargetMode="Externa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P-rotated-K 10.jpg"/>
          <p:cNvPicPr>
            <a:picLocks noChangeAspect="1"/>
          </p:cNvPicPr>
          <p:nvPr/>
        </p:nvPicPr>
        <p:blipFill>
          <a:blip r:embed="rId3">
            <a:extLst>
              <a:ext uri="{BEBA8EAE-BF5A-486C-A8C5-ECC9F3942E4B}">
                <a14:imgProps xmlns:a14="http://schemas.microsoft.com/office/drawing/2010/main">
                  <a14:imgLayer r:embed="rId4">
                    <a14:imgEffect>
                      <a14:backgroundRemoval t="992" b="96393" l="2503" r="99404">
                        <a14:foregroundMark x1="10846" y1="14878" x2="70203" y2="4689"/>
                        <a14:foregroundMark x1="70203" y1="4689" x2="78903" y2="4869"/>
                        <a14:foregroundMark x1="56615" y1="1262" x2="70679" y2="1533"/>
                        <a14:foregroundMark x1="2503" y1="14698" x2="3218" y2="30207"/>
                        <a14:foregroundMark x1="38737" y1="31650" x2="66150" y2="28133"/>
                        <a14:foregroundMark x1="66150" y1="28133" x2="89988" y2="18936"/>
                        <a14:foregroundMark x1="89988" y1="18936" x2="92849" y2="18846"/>
                        <a14:foregroundMark x1="97616" y1="22362" x2="99523" y2="27683"/>
                        <a14:foregroundMark x1="65316" y1="1262" x2="65316" y2="1262"/>
                        <a14:foregroundMark x1="59237" y1="992" x2="71275" y2="992"/>
                        <a14:foregroundMark x1="56257" y1="45266" x2="69249" y2="45446"/>
                        <a14:foregroundMark x1="69249" y1="45446" x2="83552" y2="40577"/>
                        <a14:foregroundMark x1="83552" y1="40577" x2="91299" y2="35708"/>
                        <a14:foregroundMark x1="32062" y1="89540" x2="31824" y2="96393"/>
                      </a14:backgroundRemoval>
                    </a14:imgEffect>
                  </a14:imgLayer>
                </a14:imgProps>
              </a:ext>
              <a:ext uri="{28A0092B-C50C-407E-A947-70E740481C1C}">
                <a14:useLocalDpi xmlns:a14="http://schemas.microsoft.com/office/drawing/2010/main" val="0"/>
              </a:ext>
            </a:extLst>
          </a:blip>
          <a:stretch>
            <a:fillRect/>
          </a:stretch>
        </p:blipFill>
        <p:spPr>
          <a:xfrm>
            <a:off x="7778262" y="1003240"/>
            <a:ext cx="3671454" cy="4852970"/>
          </a:xfrm>
          <a:prstGeom prst="rect">
            <a:avLst/>
          </a:prstGeom>
        </p:spPr>
      </p:pic>
      <p:sp>
        <p:nvSpPr>
          <p:cNvPr id="5" name="TextBox 4"/>
          <p:cNvSpPr txBox="1"/>
          <p:nvPr/>
        </p:nvSpPr>
        <p:spPr>
          <a:xfrm>
            <a:off x="1219200" y="3962400"/>
            <a:ext cx="7828106" cy="1400383"/>
          </a:xfrm>
          <a:prstGeom prst="rect">
            <a:avLst/>
          </a:prstGeom>
          <a:noFill/>
        </p:spPr>
        <p:txBody>
          <a:bodyPr wrap="square" lIns="91440" tIns="45720" rIns="91440" bIns="45720" rtlCol="0" anchor="t">
            <a:spAutoFit/>
          </a:bodyPr>
          <a:lstStyle/>
          <a:p>
            <a:pPr defTabSz="457200">
              <a:lnSpc>
                <a:spcPts val="3400"/>
              </a:lnSpc>
              <a:defRPr/>
            </a:pPr>
            <a:r>
              <a:rPr lang="en-CA" sz="3200" b="1">
                <a:latin typeface="Avenir Next LT Pro"/>
              </a:rPr>
              <a:t>Public Education and Outreach</a:t>
            </a:r>
            <a:r>
              <a:rPr kumimoji="0" lang="en-CA" sz="3200" b="1" i="0" u="none" strike="noStrike" kern="1200" cap="none" spc="0" normalizeH="0" baseline="0" noProof="0">
                <a:ln>
                  <a:noFill/>
                </a:ln>
                <a:effectLst/>
                <a:uLnTx/>
                <a:uFillTx/>
                <a:latin typeface="Avenir Next LT Pro"/>
              </a:rPr>
              <a:t> </a:t>
            </a:r>
            <a:r>
              <a:rPr lang="en-CA" sz="3200" b="1">
                <a:latin typeface="Avenir Next LT Pro"/>
                <a:hlinkClick r:id="rId5">
                  <a:extLst>
                    <a:ext uri="{A12FA001-AC4F-418D-AE19-62706E023703}">
                      <ahyp:hlinkClr xmlns:ahyp="http://schemas.microsoft.com/office/drawing/2018/hyperlinkcolor" val="tx"/>
                    </a:ext>
                  </a:extLst>
                </a:hlinkClick>
              </a:rPr>
              <a:t>peelregion.ca/enviroed</a:t>
            </a:r>
            <a:endParaRPr lang="en-CA" sz="3200" b="1">
              <a:latin typeface="Calibri"/>
              <a:ea typeface="Calibri"/>
              <a:cs typeface="Calibri"/>
            </a:endParaRPr>
          </a:p>
          <a:p>
            <a:pPr marL="0" marR="0" lvl="0" indent="0" algn="l" defTabSz="457200" rtl="0" eaLnBrk="1" fontAlgn="auto" latinLnBrk="0" hangingPunct="1">
              <a:lnSpc>
                <a:spcPts val="3400"/>
              </a:lnSpc>
              <a:spcBef>
                <a:spcPts val="0"/>
              </a:spcBef>
              <a:spcAft>
                <a:spcPts val="0"/>
              </a:spcAft>
              <a:buClrTx/>
              <a:buSzTx/>
              <a:buFontTx/>
              <a:buNone/>
              <a:tabLst/>
              <a:defRPr/>
            </a:pPr>
            <a:endParaRPr kumimoji="0" lang="en-CA" sz="3200" b="1" i="0" u="none" strike="noStrike" kern="1200" cap="none" spc="0" normalizeH="0" baseline="0" noProof="0">
              <a:ln>
                <a:noFill/>
              </a:ln>
              <a:solidFill>
                <a:srgbClr val="0066B3"/>
              </a:solidFill>
              <a:effectLst/>
              <a:uLnTx/>
              <a:uFillTx/>
              <a:latin typeface="Calibri"/>
              <a:ea typeface="+mn-ea"/>
              <a:cs typeface="+mn-cs"/>
            </a:endParaRPr>
          </a:p>
        </p:txBody>
      </p:sp>
      <p:sp>
        <p:nvSpPr>
          <p:cNvPr id="15" name="TextBox 14"/>
          <p:cNvSpPr txBox="1"/>
          <p:nvPr/>
        </p:nvSpPr>
        <p:spPr>
          <a:xfrm>
            <a:off x="1066800" y="1524000"/>
            <a:ext cx="8426506" cy="2469137"/>
          </a:xfrm>
          <a:prstGeom prst="rect">
            <a:avLst/>
          </a:prstGeom>
          <a:noFill/>
        </p:spPr>
        <p:txBody>
          <a:bodyPr wrap="square" lIns="91440" tIns="45720" rIns="91440" bIns="45720"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6000" b="1" i="0" u="none" strike="noStrike" kern="1200" cap="none" spc="-140" normalizeH="0" baseline="0" noProof="0">
                <a:ln>
                  <a:noFill/>
                </a:ln>
                <a:solidFill>
                  <a:prstClr val="black"/>
                </a:solidFill>
                <a:effectLst/>
                <a:uLnTx/>
                <a:uFillTx/>
                <a:latin typeface="Avenir Next LT Pro"/>
              </a:rPr>
              <a:t>Grade 4</a:t>
            </a:r>
            <a:endParaRPr lang="en-CA" sz="6000" b="1" i="0" u="none" strike="noStrike" kern="1200" cap="none" spc="-140" normalizeH="0" baseline="0" noProof="0">
              <a:ln>
                <a:noFill/>
              </a:ln>
              <a:solidFill>
                <a:prstClr val="black"/>
              </a:solidFill>
              <a:effectLst/>
              <a:uLnTx/>
              <a:uFillTx/>
              <a:latin typeface="Avenir Next LT Pro"/>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6000" b="1" i="0" u="none" strike="noStrike" kern="1200" cap="none" spc="-140" normalizeH="0" baseline="0" noProof="0">
                <a:ln>
                  <a:noFill/>
                </a:ln>
                <a:solidFill>
                  <a:prstClr val="black"/>
                </a:solidFill>
                <a:effectLst/>
                <a:uLnTx/>
                <a:uFillTx/>
                <a:latin typeface="Avenir Next LT Pro"/>
              </a:rPr>
              <a:t>Wastewater </a:t>
            </a:r>
            <a:r>
              <a:rPr lang="en-CA" sz="6000" b="1" spc="-140">
                <a:solidFill>
                  <a:srgbClr val="0066B3"/>
                </a:solidFill>
                <a:latin typeface="Avenir Next LT Pro"/>
              </a:rPr>
              <a:t>Detectives</a:t>
            </a:r>
            <a:endParaRPr lang="en-CA" sz="6000" b="1" i="0" u="none" strike="noStrike" kern="1200" cap="none" spc="-140" normalizeH="0" baseline="0" noProof="0">
              <a:ln>
                <a:noFill/>
              </a:ln>
              <a:solidFill>
                <a:srgbClr val="0066B3"/>
              </a:solidFill>
              <a:effectLst/>
              <a:uLnTx/>
              <a:uFillTx/>
              <a:latin typeface="Avenir Next LT Pro"/>
            </a:endParaRPr>
          </a:p>
          <a:p>
            <a:pPr marL="0" marR="0" lvl="0" indent="0" algn="l" defTabSz="457200" rtl="0" eaLnBrk="1" fontAlgn="auto" latinLnBrk="0" hangingPunct="1">
              <a:lnSpc>
                <a:spcPts val="3400"/>
              </a:lnSpc>
              <a:spcBef>
                <a:spcPts val="0"/>
              </a:spcBef>
              <a:spcAft>
                <a:spcPts val="0"/>
              </a:spcAft>
              <a:buClrTx/>
              <a:buSzTx/>
              <a:buFontTx/>
              <a:buNone/>
              <a:tabLst/>
              <a:defRPr/>
            </a:pPr>
            <a:endParaRPr kumimoji="0" lang="en-US" sz="6000" b="1" i="0" u="none" strike="noStrike" kern="1200" cap="none" spc="-140" normalizeH="0" baseline="0" noProof="0">
              <a:ln>
                <a:noFill/>
              </a:ln>
              <a:solidFill>
                <a:srgbClr val="1A67E0"/>
              </a:solidFill>
              <a:effectLst/>
              <a:uLnTx/>
              <a:uFillTx/>
              <a:latin typeface="Calibri"/>
              <a:ea typeface="+mn-ea"/>
              <a:cs typeface="+mn-cs"/>
            </a:endParaRPr>
          </a:p>
        </p:txBody>
      </p:sp>
    </p:spTree>
    <p:extLst>
      <p:ext uri="{BB962C8B-B14F-4D97-AF65-F5344CB8AC3E}">
        <p14:creationId xmlns:p14="http://schemas.microsoft.com/office/powerpoint/2010/main" val="20229456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932498" y="2023110"/>
            <a:ext cx="2805035" cy="2846070"/>
          </a:xfrm>
        </p:spPr>
        <p:txBody>
          <a:bodyPr vert="horz" lIns="91440" tIns="45720" rIns="91440" bIns="45720" rtlCol="0" anchor="ctr">
            <a:normAutofit/>
          </a:bodyPr>
          <a:lstStyle/>
          <a:p>
            <a:pPr defTabSz="914400">
              <a:lnSpc>
                <a:spcPct val="90000"/>
              </a:lnSpc>
            </a:pPr>
            <a:r>
              <a:rPr lang="en-US" sz="3000">
                <a:solidFill>
                  <a:schemeClr val="tx1"/>
                </a:solidFill>
                <a:latin typeface="Avenir Next LT Pro"/>
              </a:rPr>
              <a:t>I don’t flush – </a:t>
            </a:r>
            <a:br>
              <a:rPr lang="en-US" sz="3000">
                <a:latin typeface="Avenir Next LT Pro"/>
              </a:rPr>
            </a:br>
            <a:r>
              <a:rPr lang="en-US" sz="3000">
                <a:solidFill>
                  <a:schemeClr val="tx1"/>
                </a:solidFill>
                <a:latin typeface="Avenir Next LT Pro"/>
              </a:rPr>
              <a:t>A Prescription for Clean Water</a:t>
            </a:r>
            <a:r>
              <a:rPr lang="en-US" sz="3000">
                <a:solidFill>
                  <a:schemeClr val="tx1"/>
                </a:solidFill>
              </a:rPr>
              <a:t> </a:t>
            </a:r>
            <a:endParaRPr lang="en-US" sz="3000" kern="1200">
              <a:solidFill>
                <a:schemeClr val="tx1"/>
              </a:solidFill>
              <a:latin typeface="+mj-lt"/>
              <a:ea typeface="+mj-ea"/>
              <a:cs typeface="+mj-cs"/>
            </a:endParaRPr>
          </a:p>
        </p:txBody>
      </p:sp>
      <p:sp>
        <p:nvSpPr>
          <p:cNvPr id="33" name="Rectangle 32">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Online Media 2" title="I don't flush - personal care products (full version)">
            <a:hlinkClick r:id="" action="ppaction://media"/>
            <a:extLst>
              <a:ext uri="{FF2B5EF4-FFF2-40B4-BE49-F238E27FC236}">
                <a16:creationId xmlns:a16="http://schemas.microsoft.com/office/drawing/2014/main" id="{E4565927-0C63-47BD-9C4E-7371AE2C74A9}"/>
              </a:ext>
            </a:extLst>
          </p:cNvPr>
          <p:cNvPicPr>
            <a:picLocks noRot="1" noChangeAspect="1"/>
          </p:cNvPicPr>
          <p:nvPr>
            <a:videoFile r:link="rId1"/>
          </p:nvPr>
        </p:nvPicPr>
        <p:blipFill>
          <a:blip r:embed="rId4"/>
          <a:stretch>
            <a:fillRect/>
          </a:stretch>
        </p:blipFill>
        <p:spPr>
          <a:xfrm>
            <a:off x="456526" y="1066800"/>
            <a:ext cx="7857069" cy="4419600"/>
          </a:xfrm>
          <a:prstGeom prst="rect">
            <a:avLst/>
          </a:prstGeom>
        </p:spPr>
      </p:pic>
    </p:spTree>
    <p:extLst>
      <p:ext uri="{BB962C8B-B14F-4D97-AF65-F5344CB8AC3E}">
        <p14:creationId xmlns:p14="http://schemas.microsoft.com/office/powerpoint/2010/main" val="1702027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9"/>
                                        </p:tgtEl>
                                      </p:cBhvr>
                                    </p:cmd>
                                  </p:childTnLst>
                                </p:cTn>
                              </p:par>
                            </p:childTnLst>
                          </p:cTn>
                        </p:par>
                      </p:childTnLst>
                    </p:cTn>
                  </p:par>
                </p:childTnLst>
              </p:cTn>
              <p:nextCondLst>
                <p:cond evt="onClick" delay="0">
                  <p:tgtEl>
                    <p:spTgt spid="9"/>
                  </p:tgtEl>
                </p:cond>
              </p:nextCondLst>
            </p:seq>
            <p:video>
              <p:cMediaNode vol="80000">
                <p:cTn id="12" fill="hold" display="0">
                  <p:stCondLst>
                    <p:cond delay="indefinite"/>
                  </p:stCondLst>
                </p:cTn>
                <p:tgtEl>
                  <p:spTgt spid="9"/>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05E4F47-B148-49E0-B472-BBF1493155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421721"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22" name="Picture 21">
            <a:extLst>
              <a:ext uri="{FF2B5EF4-FFF2-40B4-BE49-F238E27FC236}">
                <a16:creationId xmlns:a16="http://schemas.microsoft.com/office/drawing/2014/main" id="{7A2CE8EB-F719-4F84-9E91-F538438CAC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 name="Freeform 50">
            <a:extLst>
              <a:ext uri="{FF2B5EF4-FFF2-40B4-BE49-F238E27FC236}">
                <a16:creationId xmlns:a16="http://schemas.microsoft.com/office/drawing/2014/main" id="{684BF3E1-C321-4F38-85CF-FEBBEEC15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1159"/>
            <a:ext cx="5464879" cy="6276841"/>
          </a:xfrm>
          <a:custGeom>
            <a:avLst/>
            <a:gdLst>
              <a:gd name="connsiteX0" fmla="*/ 3299930 w 5464879"/>
              <a:gd name="connsiteY0" fmla="*/ 0 h 6276841"/>
              <a:gd name="connsiteX1" fmla="*/ 5398992 w 5464879"/>
              <a:gd name="connsiteY1" fmla="*/ 753544 h 6276841"/>
              <a:gd name="connsiteX2" fmla="*/ 5464879 w 5464879"/>
              <a:gd name="connsiteY2" fmla="*/ 813426 h 6276841"/>
              <a:gd name="connsiteX3" fmla="*/ 5464879 w 5464879"/>
              <a:gd name="connsiteY3" fmla="*/ 5786434 h 6276841"/>
              <a:gd name="connsiteX4" fmla="*/ 5398992 w 5464879"/>
              <a:gd name="connsiteY4" fmla="*/ 5846317 h 6276841"/>
              <a:gd name="connsiteX5" fmla="*/ 4872873 w 5464879"/>
              <a:gd name="connsiteY5" fmla="*/ 6201577 h 6276841"/>
              <a:gd name="connsiteX6" fmla="*/ 4716632 w 5464879"/>
              <a:gd name="connsiteY6" fmla="*/ 6276841 h 6276841"/>
              <a:gd name="connsiteX7" fmla="*/ 1883227 w 5464879"/>
              <a:gd name="connsiteY7" fmla="*/ 6276841 h 6276841"/>
              <a:gd name="connsiteX8" fmla="*/ 1726987 w 5464879"/>
              <a:gd name="connsiteY8" fmla="*/ 6201577 h 6276841"/>
              <a:gd name="connsiteX9" fmla="*/ 0 w 5464879"/>
              <a:gd name="connsiteY9" fmla="*/ 3299930 h 6276841"/>
              <a:gd name="connsiteX10" fmla="*/ 3299930 w 5464879"/>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4879" h="6276841">
                <a:moveTo>
                  <a:pt x="3299930" y="0"/>
                </a:moveTo>
                <a:cubicBezTo>
                  <a:pt x="4097274" y="0"/>
                  <a:pt x="4828569" y="282789"/>
                  <a:pt x="5398992" y="753544"/>
                </a:cubicBezTo>
                <a:lnTo>
                  <a:pt x="5464879" y="813426"/>
                </a:lnTo>
                <a:lnTo>
                  <a:pt x="5464879" y="5786434"/>
                </a:lnTo>
                <a:lnTo>
                  <a:pt x="5398992" y="5846317"/>
                </a:lnTo>
                <a:cubicBezTo>
                  <a:pt x="5236014" y="5980818"/>
                  <a:pt x="5059904" y="6099975"/>
                  <a:pt x="4872873" y="6201577"/>
                </a:cubicBezTo>
                <a:lnTo>
                  <a:pt x="4716632" y="6276841"/>
                </a:lnTo>
                <a:lnTo>
                  <a:pt x="1883227" y="6276841"/>
                </a:lnTo>
                <a:lnTo>
                  <a:pt x="1726987" y="6201577"/>
                </a:lnTo>
                <a:cubicBezTo>
                  <a:pt x="698316" y="5642769"/>
                  <a:pt x="0" y="4552900"/>
                  <a:pt x="0" y="3299930"/>
                </a:cubicBezTo>
                <a:cubicBezTo>
                  <a:pt x="0" y="1477429"/>
                  <a:pt x="1477429" y="0"/>
                  <a:pt x="3299930"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AC50FC97-573F-42BD-AD20-B325D0F0A36D}"/>
              </a:ext>
            </a:extLst>
          </p:cNvPr>
          <p:cNvSpPr txBox="1"/>
          <p:nvPr/>
        </p:nvSpPr>
        <p:spPr>
          <a:xfrm>
            <a:off x="6324600" y="458956"/>
            <a:ext cx="5410200" cy="5247590"/>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a:ln>
                  <a:noFill/>
                </a:ln>
                <a:solidFill>
                  <a:prstClr val="black"/>
                </a:solidFill>
                <a:effectLst/>
                <a:uLnTx/>
                <a:uFillTx/>
                <a:latin typeface="Avenir Next LT Pro"/>
              </a:rPr>
              <a:t>What have you learned today about water?</a:t>
            </a:r>
            <a:endParaRPr lang="en-US" sz="3500" b="1" i="0" u="none" strike="noStrike" kern="1200" cap="none" spc="0" normalizeH="0" baseline="0" noProof="0">
              <a:ln>
                <a:noFill/>
              </a:ln>
              <a:solidFill>
                <a:prstClr val="black"/>
              </a:solidFill>
              <a:effectLst/>
              <a:uLnTx/>
              <a:uFillTx/>
              <a:latin typeface="Avenir Next LT Pro"/>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a:ln>
                  <a:noFill/>
                </a:ln>
                <a:solidFill>
                  <a:prstClr val="black"/>
                </a:solidFill>
                <a:effectLst/>
                <a:uLnTx/>
                <a:uFillTx/>
                <a:latin typeface="Avenir Next LT Pro"/>
              </a:rPr>
              <a:t>Remember:</a:t>
            </a:r>
            <a:endParaRPr lang="en-US" sz="3500" b="1" i="0" u="none" strike="noStrike" kern="1200" cap="none" spc="0" normalizeH="0" baseline="0" noProof="0">
              <a:ln>
                <a:noFill/>
              </a:ln>
              <a:solidFill>
                <a:prstClr val="black"/>
              </a:solidFill>
              <a:effectLst/>
              <a:uLnTx/>
              <a:uFillTx/>
              <a:latin typeface="Avenir Next LT Pro"/>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500" b="1" i="0" u="none" strike="noStrike" kern="1200" cap="none" spc="0" normalizeH="0" baseline="0" noProof="0">
              <a:ln>
                <a:noFill/>
              </a:ln>
              <a:solidFill>
                <a:prstClr val="black"/>
              </a:solidFill>
              <a:effectLst/>
              <a:uLnTx/>
              <a:uFillTx/>
              <a:latin typeface="Avenir Next LT Pro"/>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a:ln>
                  <a:noFill/>
                </a:ln>
                <a:solidFill>
                  <a:srgbClr val="0066B3"/>
                </a:solidFill>
                <a:effectLst/>
                <a:uLnTx/>
                <a:uFillTx/>
                <a:latin typeface="Avenir Next LT Pro"/>
              </a:rPr>
              <a:t>Everyone plays a part in protecting and conserving our water!</a:t>
            </a:r>
            <a:endParaRPr lang="en-US" sz="3000" b="1" i="0" u="none" strike="noStrike" kern="1200" cap="none" spc="0" normalizeH="0" baseline="0" noProof="0">
              <a:ln>
                <a:noFill/>
              </a:ln>
              <a:solidFill>
                <a:srgbClr val="0066B3"/>
              </a:solidFill>
              <a:effectLst/>
              <a:uLnTx/>
              <a:uFillTx/>
              <a:latin typeface="Avenir Next LT Pro"/>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500" b="1" i="0" u="none" strike="noStrike" kern="1200" cap="none" spc="0" normalizeH="0" baseline="0" noProof="0">
              <a:ln>
                <a:noFill/>
              </a:ln>
              <a:solidFill>
                <a:srgbClr val="0066B3"/>
              </a:solidFill>
              <a:effectLst/>
              <a:uLnTx/>
              <a:uFillTx/>
              <a:latin typeface="Calibri"/>
              <a:ea typeface="+mn-ea"/>
              <a:cs typeface="+mn-cs"/>
            </a:endParaRPr>
          </a:p>
        </p:txBody>
      </p:sp>
      <p:pic>
        <p:nvPicPr>
          <p:cNvPr id="8" name="Picture 7">
            <a:extLst>
              <a:ext uri="{FF2B5EF4-FFF2-40B4-BE49-F238E27FC236}">
                <a16:creationId xmlns:a16="http://schemas.microsoft.com/office/drawing/2014/main" id="{78E4F8E3-D738-490D-9601-A1A959BEB117}"/>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6897" b="89943" l="9877" r="89815">
                        <a14:foregroundMark x1="38889" y1="47989" x2="54630" y2="49425"/>
                        <a14:foregroundMark x1="54630" y1="49425" x2="62654" y2="36207"/>
                        <a14:foregroundMark x1="62654" y1="36207" x2="48148" y2="29885"/>
                        <a14:foregroundMark x1="48148" y1="29885" x2="32407" y2="33621"/>
                        <a14:foregroundMark x1="32407" y1="33621" x2="38889" y2="47701"/>
                        <a14:foregroundMark x1="38889" y1="47701" x2="38889" y2="47989"/>
                        <a14:foregroundMark x1="45988" y1="48276" x2="33951" y2="38506"/>
                        <a14:foregroundMark x1="33951" y1="38506" x2="49074" y2="43391"/>
                        <a14:foregroundMark x1="49074" y1="43391" x2="43519" y2="47989"/>
                        <a14:foregroundMark x1="42284" y1="44540" x2="41358" y2="43966"/>
                        <a14:foregroundMark x1="57407" y1="46264" x2="41358" y2="43391"/>
                        <a14:foregroundMark x1="41358" y1="43391" x2="52469" y2="33046"/>
                        <a14:foregroundMark x1="52469" y1="33046" x2="57099" y2="45977"/>
                        <a14:foregroundMark x1="37037" y1="39368" x2="36728" y2="38793"/>
                        <a14:foregroundMark x1="43519" y1="40230" x2="38272" y2="40230"/>
                        <a14:foregroundMark x1="46914" y1="38218" x2="47531" y2="37356"/>
                        <a14:foregroundMark x1="46605" y1="36782" x2="30864" y2="43391"/>
                        <a14:foregroundMark x1="30864" y1="43391" x2="46605" y2="41092"/>
                        <a14:foregroundMark x1="46605" y1="41092" x2="55556" y2="34195"/>
                        <a14:foregroundMark x1="48148" y1="36782" x2="45679" y2="35920"/>
                        <a14:foregroundMark x1="29012" y1="28161" x2="38272" y2="9483"/>
                        <a14:foregroundMark x1="39815" y1="8046" x2="39815" y2="6897"/>
                      </a14:backgroundRemoval>
                    </a14:imgEffect>
                  </a14:imgLayer>
                </a14:imgProps>
              </a:ext>
              <a:ext uri="{28A0092B-C50C-407E-A947-70E740481C1C}">
                <a14:useLocalDpi xmlns:a14="http://schemas.microsoft.com/office/drawing/2010/main" val="0"/>
              </a:ext>
            </a:extLst>
          </a:blip>
          <a:srcRect t="4999" r="-1" b="4999"/>
          <a:stretch/>
        </p:blipFill>
        <p:spPr>
          <a:xfrm>
            <a:off x="-609600" y="787607"/>
            <a:ext cx="6279619" cy="6070393"/>
          </a:xfrm>
          <a:prstGeom prst="rect">
            <a:avLst/>
          </a:prstGeom>
        </p:spPr>
      </p:pic>
    </p:spTree>
    <p:extLst>
      <p:ext uri="{BB962C8B-B14F-4D97-AF65-F5344CB8AC3E}">
        <p14:creationId xmlns:p14="http://schemas.microsoft.com/office/powerpoint/2010/main" val="717352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sign&#10;&#10;Description automatically generated">
            <a:extLst>
              <a:ext uri="{FF2B5EF4-FFF2-40B4-BE49-F238E27FC236}">
                <a16:creationId xmlns:a16="http://schemas.microsoft.com/office/drawing/2014/main" id="{8C347CD9-2594-4E95-80EC-4EF5EE4DB3E7}"/>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3682" b="91211" l="9827" r="89827">
                        <a14:foregroundMark x1="41850" y1="9026" x2="54335" y2="7245"/>
                        <a14:foregroundMark x1="55838" y1="3682" x2="55838" y2="3682"/>
                        <a14:foregroundMark x1="52139" y1="4869" x2="52139" y2="4869"/>
                        <a14:foregroundMark x1="51214" y1="5107" x2="51214" y2="5107"/>
                        <a14:foregroundMark x1="54682" y1="4038" x2="54682" y2="4038"/>
                        <a14:foregroundMark x1="40925" y1="7838" x2="40925" y2="7838"/>
                        <a14:foregroundMark x1="39422" y1="8789" x2="43468" y2="7720"/>
                        <a14:foregroundMark x1="33064" y1="35154" x2="32601" y2="41686"/>
                        <a14:foregroundMark x1="31676" y1="34086" x2="28555" y2="39905"/>
                        <a14:foregroundMark x1="29942" y1="34204" x2="27861" y2="40974"/>
                        <a14:foregroundMark x1="36647" y1="34679" x2="41156" y2="41805"/>
                        <a14:foregroundMark x1="37572" y1="39192" x2="37572" y2="42755"/>
                        <a14:foregroundMark x1="43468" y1="34679" x2="45665" y2="39905"/>
                        <a14:foregroundMark x1="42890" y1="41568" x2="46821" y2="41924"/>
                        <a14:foregroundMark x1="54104" y1="35392" x2="52254" y2="41924"/>
                        <a14:foregroundMark x1="55145" y1="34204" x2="58266" y2="42162"/>
                        <a14:foregroundMark x1="60925" y1="34798" x2="61965" y2="41924"/>
                        <a14:foregroundMark x1="61965" y1="34204" x2="68439" y2="42162"/>
                        <a14:foregroundMark x1="38150" y1="47031" x2="38613" y2="54157"/>
                        <a14:foregroundMark x1="43584" y1="46318" x2="45318" y2="51900"/>
                        <a14:foregroundMark x1="52370" y1="47150" x2="48671" y2="53682"/>
                        <a14:foregroundMark x1="57457" y1="46556" x2="63353" y2="46556"/>
                        <a14:foregroundMark x1="58844" y1="47625" x2="59769" y2="54394"/>
                        <a14:foregroundMark x1="64277" y1="46081" x2="70289" y2="46556"/>
                        <a14:foregroundMark x1="63931" y1="47150" x2="64277" y2="53682"/>
                        <a14:foregroundMark x1="71329" y1="46318" x2="71329" y2="52494"/>
                        <a14:foregroundMark x1="70867" y1="48219" x2="75376" y2="47743"/>
                        <a14:foregroundMark x1="75954" y1="91211" x2="78960" y2="90855"/>
                        <a14:foregroundMark x1="68555" y1="34798" x2="69133" y2="40380"/>
                      </a14:backgroundRemoval>
                    </a14:imgEffect>
                  </a14:imgLayer>
                </a14:imgProps>
              </a:ext>
              <a:ext uri="{28A0092B-C50C-407E-A947-70E740481C1C}">
                <a14:useLocalDpi xmlns:a14="http://schemas.microsoft.com/office/drawing/2010/main" val="0"/>
              </a:ext>
            </a:extLst>
          </a:blip>
          <a:stretch>
            <a:fillRect/>
          </a:stretch>
        </p:blipFill>
        <p:spPr>
          <a:xfrm>
            <a:off x="3106304" y="1465295"/>
            <a:ext cx="5629374" cy="5479690"/>
          </a:xfrm>
          <a:prstGeom prst="rect">
            <a:avLst/>
          </a:prstGeom>
        </p:spPr>
      </p:pic>
      <p:sp>
        <p:nvSpPr>
          <p:cNvPr id="5" name="TextBox 4"/>
          <p:cNvSpPr txBox="1"/>
          <p:nvPr/>
        </p:nvSpPr>
        <p:spPr>
          <a:xfrm>
            <a:off x="1010804" y="304799"/>
            <a:ext cx="990600" cy="1200329"/>
          </a:xfrm>
          <a:prstGeom prst="rect">
            <a:avLst/>
          </a:prstGeom>
          <a:solidFill>
            <a:srgbClr val="0066B3"/>
          </a:solidFill>
          <a:ln>
            <a:solidFill>
              <a:srgbClr val="0066B3"/>
            </a:solidFill>
          </a:ln>
        </p:spPr>
        <p:txBody>
          <a:bodyPr wrap="square" lIns="91440" tIns="45720" rIns="91440" bIns="45720" rtlCol="0" anchor="b">
            <a:spAutoFit/>
          </a:bodyPr>
          <a:lstStyle/>
          <a:p>
            <a:pPr algn="ctr">
              <a:defRPr/>
            </a:pPr>
            <a:r>
              <a:rPr lang="en-US" sz="7200" b="1">
                <a:solidFill>
                  <a:prstClr val="white"/>
                </a:solidFill>
                <a:effectLst>
                  <a:outerShdw blurRad="50800" dist="38100" dir="5400000" algn="t" rotWithShape="0">
                    <a:prstClr val="black">
                      <a:alpha val="40000"/>
                    </a:prstClr>
                  </a:outerShdw>
                </a:effectLst>
                <a:latin typeface="Avenir Next LT Pro"/>
              </a:rPr>
              <a:t>P</a:t>
            </a:r>
            <a:endParaRPr lang="en-CA" sz="7200">
              <a:solidFill>
                <a:prstClr val="white"/>
              </a:solidFill>
              <a:latin typeface="Calibri"/>
              <a:ea typeface="Calibri"/>
              <a:cs typeface="Calibri"/>
            </a:endParaRPr>
          </a:p>
        </p:txBody>
      </p:sp>
      <p:sp>
        <p:nvSpPr>
          <p:cNvPr id="7" name="TextBox 6"/>
          <p:cNvSpPr txBox="1"/>
          <p:nvPr/>
        </p:nvSpPr>
        <p:spPr>
          <a:xfrm>
            <a:off x="2318505" y="292293"/>
            <a:ext cx="1091370" cy="1200329"/>
          </a:xfrm>
          <a:prstGeom prst="rect">
            <a:avLst/>
          </a:prstGeom>
          <a:solidFill>
            <a:srgbClr val="0066B3"/>
          </a:solidFill>
          <a:ln>
            <a:solidFill>
              <a:srgbClr val="0066B3"/>
            </a:solidFill>
          </a:ln>
        </p:spPr>
        <p:txBody>
          <a:bodyPr wrap="square" lIns="91440" tIns="45720" rIns="91440" bIns="45720" rtlCol="0" anchor="b">
            <a:spAutoFit/>
          </a:bodyPr>
          <a:lstStyle>
            <a:defPPr>
              <a:defRPr lang="en-US"/>
            </a:defPPr>
            <a:lvl1pPr marR="0" lvl="0" indent="0" fontAlgn="auto">
              <a:lnSpc>
                <a:spcPct val="100000"/>
              </a:lnSpc>
              <a:spcBef>
                <a:spcPts val="0"/>
              </a:spcBef>
              <a:spcAft>
                <a:spcPts val="0"/>
              </a:spcAft>
              <a:buClrTx/>
              <a:buSzTx/>
              <a:buFontTx/>
              <a:buNone/>
              <a:tabLst/>
              <a:defRPr kumimoji="0" sz="7200" b="1" i="0" u="none" strike="noStrike" cap="none" spc="0" normalizeH="0" baseline="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defRPr>
            </a:lvl1pPr>
          </a:lstStyle>
          <a:p>
            <a:pPr algn="ctr">
              <a:defRPr/>
            </a:pPr>
            <a:r>
              <a:rPr lang="en-US">
                <a:latin typeface="Avenir Next LT Pro"/>
              </a:rPr>
              <a:t>E</a:t>
            </a:r>
            <a:endParaRPr lang="en-CA"/>
          </a:p>
        </p:txBody>
      </p:sp>
      <p:sp>
        <p:nvSpPr>
          <p:cNvPr id="8" name="TextBox 7"/>
          <p:cNvSpPr txBox="1"/>
          <p:nvPr/>
        </p:nvSpPr>
        <p:spPr>
          <a:xfrm>
            <a:off x="3760005" y="304798"/>
            <a:ext cx="1058342" cy="1200329"/>
          </a:xfrm>
          <a:prstGeom prst="rect">
            <a:avLst/>
          </a:prstGeom>
          <a:solidFill>
            <a:srgbClr val="0066B3"/>
          </a:solidFill>
          <a:ln>
            <a:solidFill>
              <a:srgbClr val="0066B3"/>
            </a:solidFill>
          </a:ln>
        </p:spPr>
        <p:txBody>
          <a:bodyPr wrap="square" lIns="91440" tIns="45720" rIns="91440" bIns="45720" rtlCol="0" anchor="b">
            <a:spAutoFit/>
          </a:bodyPr>
          <a:lstStyle>
            <a:defPPr>
              <a:defRPr lang="en-US"/>
            </a:defPPr>
            <a:lvl1pPr marR="0" lvl="0" indent="0" fontAlgn="auto">
              <a:lnSpc>
                <a:spcPct val="100000"/>
              </a:lnSpc>
              <a:spcBef>
                <a:spcPts val="0"/>
              </a:spcBef>
              <a:spcAft>
                <a:spcPts val="0"/>
              </a:spcAft>
              <a:buClrTx/>
              <a:buSzTx/>
              <a:buFontTx/>
              <a:buNone/>
              <a:tabLst/>
              <a:defRPr kumimoji="0" sz="7200" b="1" i="0" u="none" strike="noStrike" cap="none" spc="0" normalizeH="0" baseline="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defRPr>
            </a:lvl1pPr>
          </a:lstStyle>
          <a:p>
            <a:pPr algn="ctr">
              <a:defRPr/>
            </a:pPr>
            <a:r>
              <a:rPr lang="en-US">
                <a:latin typeface="Avenir Next LT Pro"/>
              </a:rPr>
              <a:t>E</a:t>
            </a:r>
            <a:endParaRPr lang="en-CA"/>
          </a:p>
        </p:txBody>
      </p:sp>
      <p:sp>
        <p:nvSpPr>
          <p:cNvPr id="9" name="TextBox 8"/>
          <p:cNvSpPr txBox="1"/>
          <p:nvPr/>
        </p:nvSpPr>
        <p:spPr>
          <a:xfrm>
            <a:off x="5168476" y="292292"/>
            <a:ext cx="1058841" cy="1200329"/>
          </a:xfrm>
          <a:prstGeom prst="rect">
            <a:avLst/>
          </a:prstGeom>
          <a:solidFill>
            <a:srgbClr val="0066B3"/>
          </a:solidFill>
          <a:ln>
            <a:solidFill>
              <a:srgbClr val="0066B3"/>
            </a:solidFill>
          </a:ln>
        </p:spPr>
        <p:txBody>
          <a:bodyPr wrap="square" lIns="91440" tIns="45720" rIns="91440" bIns="45720" rtlCol="0" anchor="b">
            <a:spAutoFit/>
          </a:bodyPr>
          <a:lstStyle>
            <a:defPPr>
              <a:defRPr lang="en-US"/>
            </a:defPPr>
            <a:lvl1pPr marR="0" lvl="0" indent="0" fontAlgn="auto">
              <a:lnSpc>
                <a:spcPct val="100000"/>
              </a:lnSpc>
              <a:spcBef>
                <a:spcPts val="0"/>
              </a:spcBef>
              <a:spcAft>
                <a:spcPts val="0"/>
              </a:spcAft>
              <a:buClrTx/>
              <a:buSzTx/>
              <a:buFontTx/>
              <a:buNone/>
              <a:tabLst/>
              <a:defRPr kumimoji="0" sz="7200" b="1" i="0" u="none" strike="noStrike" cap="none" spc="0" normalizeH="0" baseline="0">
                <a:ln>
                  <a:noFill/>
                </a:ln>
                <a:solidFill>
                  <a:prstClr val="white"/>
                </a:solidFill>
                <a:effectLst>
                  <a:outerShdw blurRad="50800" dist="38100" dir="5400000" algn="t" rotWithShape="0">
                    <a:prstClr val="black">
                      <a:alpha val="40000"/>
                    </a:prstClr>
                  </a:outerShdw>
                </a:effectLst>
                <a:uLnTx/>
                <a:uFillTx/>
                <a:latin typeface="Tiza" panose="02060807000000020004" pitchFamily="18" charset="0"/>
              </a:defRPr>
            </a:lvl1pPr>
          </a:lstStyle>
          <a:p>
            <a:pPr algn="ctr">
              <a:defRPr/>
            </a:pPr>
            <a:r>
              <a:rPr lang="en-US">
                <a:latin typeface="Avenir Next LT Pro"/>
              </a:rPr>
              <a:t>L</a:t>
            </a:r>
            <a:endParaRPr lang="en-CA"/>
          </a:p>
        </p:txBody>
      </p:sp>
      <p:sp>
        <p:nvSpPr>
          <p:cNvPr id="6" name="TextBox 5"/>
          <p:cNvSpPr txBox="1"/>
          <p:nvPr/>
        </p:nvSpPr>
        <p:spPr>
          <a:xfrm>
            <a:off x="6541994" y="371909"/>
            <a:ext cx="3148769" cy="923330"/>
          </a:xfrm>
          <a:prstGeom prst="rect">
            <a:avLst/>
          </a:prstGeom>
          <a:noFill/>
        </p:spPr>
        <p:txBody>
          <a:bodyPr wrap="square" lIns="91440" tIns="45720" rIns="91440" bIns="45720" rtlCol="0" anchor="t">
            <a:spAutoFit/>
          </a:bodyPr>
          <a:lstStyle/>
          <a:p>
            <a:pPr>
              <a:defRPr/>
            </a:pPr>
            <a:r>
              <a:rPr lang="en-US" b="1" spc="100">
                <a:solidFill>
                  <a:prstClr val="black"/>
                </a:solidFill>
                <a:latin typeface="Avenir Next LT Pro"/>
              </a:rPr>
              <a:t>Town of Caledon</a:t>
            </a:r>
          </a:p>
          <a:p>
            <a:pPr>
              <a:defRPr/>
            </a:pPr>
            <a:r>
              <a:rPr lang="en-US" b="1" spc="100">
                <a:solidFill>
                  <a:prstClr val="black"/>
                </a:solidFill>
                <a:latin typeface="Avenir Next LT Pro"/>
              </a:rPr>
              <a:t>City of Brampton</a:t>
            </a:r>
          </a:p>
          <a:p>
            <a:pPr>
              <a:defRPr/>
            </a:pPr>
            <a:r>
              <a:rPr lang="en-US" b="1" spc="100">
                <a:solidFill>
                  <a:prstClr val="black"/>
                </a:solidFill>
                <a:latin typeface="Avenir Next LT Pro"/>
              </a:rPr>
              <a:t>City of Mississauga </a:t>
            </a:r>
            <a:endParaRPr lang="en-CA" b="1" spc="100">
              <a:solidFill>
                <a:prstClr val="black"/>
              </a:solidFill>
              <a:latin typeface="Avenir Next LT Pro"/>
            </a:endParaRPr>
          </a:p>
        </p:txBody>
      </p:sp>
      <p:grpSp>
        <p:nvGrpSpPr>
          <p:cNvPr id="15" name="Group 14">
            <a:extLst>
              <a:ext uri="{FF2B5EF4-FFF2-40B4-BE49-F238E27FC236}">
                <a16:creationId xmlns:a16="http://schemas.microsoft.com/office/drawing/2014/main" id="{C9A25F31-7DE9-4087-A350-AFA21077B2D3}"/>
              </a:ext>
            </a:extLst>
          </p:cNvPr>
          <p:cNvGrpSpPr/>
          <p:nvPr/>
        </p:nvGrpSpPr>
        <p:grpSpPr>
          <a:xfrm>
            <a:off x="9109098" y="4343400"/>
            <a:ext cx="1999372" cy="1726523"/>
            <a:chOff x="9109098" y="4343400"/>
            <a:chExt cx="1999372" cy="1726523"/>
          </a:xfrm>
        </p:grpSpPr>
        <p:sp>
          <p:nvSpPr>
            <p:cNvPr id="21" name="TextBox 20"/>
            <p:cNvSpPr txBox="1"/>
            <p:nvPr/>
          </p:nvSpPr>
          <p:spPr>
            <a:xfrm>
              <a:off x="9109098" y="5315870"/>
              <a:ext cx="1999372" cy="754053"/>
            </a:xfrm>
            <a:prstGeom prst="rect">
              <a:avLst/>
            </a:prstGeom>
            <a:noFill/>
          </p:spPr>
          <p:txBody>
            <a:bodyPr wrap="square" lIns="91440" tIns="45720" rIns="91440" bIns="45720" rtlCol="0" anchor="t">
              <a:spAutoFit/>
            </a:bodyPr>
            <a:lstStyle/>
            <a:p>
              <a:pPr algn="ctr">
                <a:defRPr/>
              </a:pPr>
              <a:r>
                <a:rPr lang="en-US" sz="2500" b="1" spc="100">
                  <a:latin typeface="Avenir Next LT Pro"/>
                </a:rPr>
                <a:t>15 Wells</a:t>
              </a:r>
              <a:endParaRPr lang="en-US"/>
            </a:p>
            <a:p>
              <a:pPr algn="ctr">
                <a:defRPr/>
              </a:pPr>
              <a:r>
                <a:rPr lang="en-US">
                  <a:solidFill>
                    <a:prstClr val="black"/>
                  </a:solidFill>
                  <a:latin typeface="Avenir Next LT Pro"/>
                </a:rPr>
                <a:t>Municipal</a:t>
              </a:r>
              <a:endParaRPr lang="en-CA">
                <a:solidFill>
                  <a:prstClr val="black"/>
                </a:solidFill>
                <a:latin typeface="Calibri"/>
                <a:ea typeface="Calibri"/>
                <a:cs typeface="Calibri"/>
              </a:endParaRPr>
            </a:p>
          </p:txBody>
        </p:sp>
        <p:pic>
          <p:nvPicPr>
            <p:cNvPr id="2053" name="Picture 5" descr="Image result for water treatment plant silhouette clip art"/>
            <p:cNvPicPr>
              <a:picLocks noChangeAspect="1" noChangeArrowheads="1"/>
            </p:cNvPicPr>
            <p:nvPr/>
          </p:nvPicPr>
          <p:blipFill rotWithShape="1">
            <a:blip r:embed="rId5">
              <a:extLst>
                <a:ext uri="{BEBA8EAE-BF5A-486C-A8C5-ECC9F3942E4B}">
                  <a14:imgProps xmlns:a14="http://schemas.microsoft.com/office/drawing/2010/main">
                    <a14:imgLayer r:embed="rId6">
                      <a14:imgEffect>
                        <a14:backgroundRemoval t="7556" b="70222" l="9778" r="89778">
                          <a14:foregroundMark x1="48889" y1="66222" x2="55556" y2="70222"/>
                        </a14:backgroundRemoval>
                      </a14:imgEffect>
                    </a14:imgLayer>
                  </a14:imgProps>
                </a:ext>
                <a:ext uri="{28A0092B-C50C-407E-A947-70E740481C1C}">
                  <a14:useLocalDpi xmlns:a14="http://schemas.microsoft.com/office/drawing/2010/main" val="0"/>
                </a:ext>
              </a:extLst>
            </a:blip>
            <a:srcRect b="22298"/>
            <a:stretch/>
          </p:blipFill>
          <p:spPr bwMode="auto">
            <a:xfrm>
              <a:off x="9372600" y="4343400"/>
              <a:ext cx="1351226" cy="104993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Group 13">
            <a:extLst>
              <a:ext uri="{FF2B5EF4-FFF2-40B4-BE49-F238E27FC236}">
                <a16:creationId xmlns:a16="http://schemas.microsoft.com/office/drawing/2014/main" id="{DAD8483D-1097-4B6B-8AF3-10C9E36BC5BC}"/>
              </a:ext>
            </a:extLst>
          </p:cNvPr>
          <p:cNvGrpSpPr/>
          <p:nvPr/>
        </p:nvGrpSpPr>
        <p:grpSpPr>
          <a:xfrm>
            <a:off x="277348" y="4088616"/>
            <a:ext cx="4067936" cy="2534523"/>
            <a:chOff x="1206189" y="3756462"/>
            <a:chExt cx="4067936" cy="2534523"/>
          </a:xfrm>
        </p:grpSpPr>
        <p:pic>
          <p:nvPicPr>
            <p:cNvPr id="24" name="Picture 3"/>
            <p:cNvPicPr>
              <a:picLocks noChangeAspect="1" noChangeArrowheads="1"/>
            </p:cNvPicPr>
            <p:nvPr/>
          </p:nvPicPr>
          <p:blipFill>
            <a:blip r:embed="rId7">
              <a:extLst>
                <a:ext uri="{BEBA8EAE-BF5A-486C-A8C5-ECC9F3942E4B}">
                  <a14:imgProps xmlns:a14="http://schemas.microsoft.com/office/drawing/2010/main">
                    <a14:imgLayer r:embed="rId8">
                      <a14:imgEffect>
                        <a14:backgroundRemoval t="3556" b="96889" l="4889" r="96889">
                          <a14:foregroundMark x1="76000" y1="69333" x2="76000" y2="69333"/>
                          <a14:foregroundMark x1="67556" y1="53333" x2="67556" y2="53333"/>
                          <a14:foregroundMark x1="72000" y1="56889" x2="72000" y2="56889"/>
                          <a14:foregroundMark x1="77778" y1="53778" x2="77778" y2="53778"/>
                          <a14:foregroundMark x1="78667" y1="53333" x2="78667" y2="53333"/>
                          <a14:foregroundMark x1="78667" y1="56444" x2="79111" y2="60000"/>
                          <a14:foregroundMark x1="78222" y1="61778" x2="78222" y2="61778"/>
                          <a14:foregroundMark x1="78222" y1="60444" x2="78222" y2="60444"/>
                          <a14:foregroundMark x1="78667" y1="61778" x2="79111" y2="63556"/>
                          <a14:foregroundMark x1="79111" y1="63556" x2="79111" y2="63556"/>
                          <a14:foregroundMark x1="81778" y1="59111" x2="81778" y2="59111"/>
                          <a14:foregroundMark x1="81778" y1="55556" x2="81778" y2="55556"/>
                          <a14:foregroundMark x1="81778" y1="53333" x2="81778" y2="53333"/>
                          <a14:foregroundMark x1="70667" y1="74222" x2="70667" y2="74222"/>
                          <a14:foregroundMark x1="55556" y1="55111" x2="55556" y2="55111"/>
                          <a14:foregroundMark x1="55111" y1="45778" x2="55111" y2="45778"/>
                          <a14:foregroundMark x1="59556" y1="44000" x2="62222" y2="48000"/>
                          <a14:foregroundMark x1="67111" y1="51111" x2="67111" y2="51111"/>
                          <a14:foregroundMark x1="68889" y1="50667" x2="68889" y2="50667"/>
                          <a14:foregroundMark x1="68889" y1="44000" x2="68889" y2="44000"/>
                          <a14:foregroundMark x1="65333" y1="40889" x2="65333" y2="40889"/>
                          <a14:foregroundMark x1="77333" y1="47556" x2="77333" y2="47556"/>
                          <a14:foregroundMark x1="36889" y1="43111" x2="36889" y2="43111"/>
                          <a14:foregroundMark x1="50667" y1="45333" x2="50667" y2="45333"/>
                          <a14:foregroundMark x1="48000" y1="48000" x2="48000" y2="48000"/>
                          <a14:foregroundMark x1="80889" y1="46667" x2="80889" y2="46667"/>
                          <a14:foregroundMark x1="73333" y1="44000" x2="73333" y2="44000"/>
                          <a14:foregroundMark x1="69778" y1="42667" x2="69778" y2="42667"/>
                          <a14:foregroundMark x1="79556" y1="46222" x2="79556" y2="46222"/>
                          <a14:foregroundMark x1="83556" y1="47111" x2="83556" y2="47111"/>
                          <a14:foregroundMark x1="76444" y1="45333" x2="76444" y2="45333"/>
                          <a14:foregroundMark x1="76444" y1="44444" x2="76444" y2="44444"/>
                          <a14:foregroundMark x1="76000" y1="42222" x2="76000" y2="42222"/>
                          <a14:foregroundMark x1="52000" y1="36000" x2="52000" y2="36000"/>
                          <a14:foregroundMark x1="55556" y1="34667" x2="55556" y2="34667"/>
                          <a14:foregroundMark x1="34667" y1="40889" x2="34667" y2="40889"/>
                          <a14:foregroundMark x1="32444" y1="38667" x2="32444" y2="38667"/>
                          <a14:foregroundMark x1="30222" y1="36444" x2="30222" y2="36444"/>
                          <a14:foregroundMark x1="27111" y1="35111" x2="27111" y2="35111"/>
                          <a14:foregroundMark x1="24889" y1="33333" x2="24889" y2="33333"/>
                          <a14:foregroundMark x1="19556" y1="32889" x2="19556" y2="32889"/>
                          <a14:foregroundMark x1="16889" y1="31556" x2="16889" y2="31556"/>
                          <a14:foregroundMark x1="21778" y1="31111" x2="21778" y2="31111"/>
                          <a14:foregroundMark x1="23556" y1="31111" x2="23556" y2="31111"/>
                          <a14:foregroundMark x1="23111" y1="58222" x2="23111" y2="58222"/>
                          <a14:foregroundMark x1="20000" y1="55556" x2="20000" y2="55556"/>
                          <a14:foregroundMark x1="17333" y1="40444" x2="17333" y2="40444"/>
                          <a14:foregroundMark x1="17333" y1="46667" x2="17333" y2="46667"/>
                          <a14:foregroundMark x1="17778" y1="52889" x2="17778" y2="52889"/>
                          <a14:foregroundMark x1="43111" y1="20889" x2="43111" y2="20889"/>
                        </a14:backgroundRemoval>
                      </a14:imgEffect>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flipH="1">
              <a:off x="2436348" y="3756462"/>
              <a:ext cx="1348429" cy="16304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22EF0CFB-4E19-4F3C-8194-ADA280512058}"/>
                </a:ext>
              </a:extLst>
            </p:cNvPr>
            <p:cNvSpPr txBox="1"/>
            <p:nvPr/>
          </p:nvSpPr>
          <p:spPr>
            <a:xfrm>
              <a:off x="1206189" y="5152212"/>
              <a:ext cx="4067936" cy="1138773"/>
            </a:xfrm>
            <a:prstGeom prst="rect">
              <a:avLst/>
            </a:prstGeom>
            <a:noFill/>
          </p:spPr>
          <p:txBody>
            <a:bodyPr wrap="square" lIns="91440" tIns="45720" rIns="91440" bIns="45720" rtlCol="0" anchor="t">
              <a:spAutoFit/>
            </a:bodyPr>
            <a:lstStyle/>
            <a:p>
              <a:pPr algn="ctr">
                <a:defRPr/>
              </a:pPr>
              <a:r>
                <a:rPr lang="en-US" sz="2500" b="1" spc="100">
                  <a:latin typeface="Avenir Next LT Pro"/>
                </a:rPr>
                <a:t>2 Water Resource Recovery Facilities</a:t>
              </a:r>
            </a:p>
            <a:p>
              <a:pPr algn="ctr">
                <a:defRPr/>
              </a:pPr>
              <a:r>
                <a:rPr lang="en-US">
                  <a:solidFill>
                    <a:prstClr val="black"/>
                  </a:solidFill>
                  <a:latin typeface="Avenir Next LT Pro"/>
                </a:rPr>
                <a:t>GE Booth &amp; Clarkson</a:t>
              </a:r>
              <a:endParaRPr lang="en-CA">
                <a:solidFill>
                  <a:prstClr val="black"/>
                </a:solidFill>
                <a:latin typeface="Calibri"/>
                <a:ea typeface="Calibri"/>
                <a:cs typeface="Calibri"/>
              </a:endParaRPr>
            </a:p>
          </p:txBody>
        </p:sp>
      </p:grpSp>
      <p:grpSp>
        <p:nvGrpSpPr>
          <p:cNvPr id="2" name="Group 1">
            <a:extLst>
              <a:ext uri="{FF2B5EF4-FFF2-40B4-BE49-F238E27FC236}">
                <a16:creationId xmlns:a16="http://schemas.microsoft.com/office/drawing/2014/main" id="{45CCA326-F7D4-453C-B013-EF2B12CE41F5}"/>
              </a:ext>
            </a:extLst>
          </p:cNvPr>
          <p:cNvGrpSpPr/>
          <p:nvPr/>
        </p:nvGrpSpPr>
        <p:grpSpPr>
          <a:xfrm>
            <a:off x="8266193" y="1033545"/>
            <a:ext cx="3148769" cy="3171595"/>
            <a:chOff x="8266193" y="1033545"/>
            <a:chExt cx="3148769" cy="3171595"/>
          </a:xfrm>
        </p:grpSpPr>
        <p:pic>
          <p:nvPicPr>
            <p:cNvPr id="2051" name="Picture 3"/>
            <p:cNvPicPr>
              <a:picLocks noChangeAspect="1" noChangeArrowheads="1"/>
            </p:cNvPicPr>
            <p:nvPr/>
          </p:nvPicPr>
          <p:blipFill>
            <a:blip r:embed="rId9">
              <a:duotone>
                <a:schemeClr val="accent1">
                  <a:shade val="45000"/>
                  <a:satMod val="135000"/>
                </a:schemeClr>
                <a:prstClr val="white"/>
              </a:duotone>
              <a:extLst>
                <a:ext uri="{BEBA8EAE-BF5A-486C-A8C5-ECC9F3942E4B}">
                  <a14:imgProps xmlns:a14="http://schemas.microsoft.com/office/drawing/2010/main">
                    <a14:imgLayer r:embed="rId8">
                      <a14:imgEffect>
                        <a14:backgroundRemoval t="3556" b="96889" l="4889" r="96889">
                          <a14:foregroundMark x1="76000" y1="69333" x2="76000" y2="69333"/>
                          <a14:foregroundMark x1="67556" y1="53333" x2="67556" y2="53333"/>
                          <a14:foregroundMark x1="72000" y1="56889" x2="72000" y2="56889"/>
                          <a14:foregroundMark x1="77778" y1="53778" x2="77778" y2="53778"/>
                          <a14:foregroundMark x1="78667" y1="53333" x2="78667" y2="53333"/>
                          <a14:foregroundMark x1="78667" y1="56444" x2="79111" y2="60000"/>
                          <a14:foregroundMark x1="78222" y1="61778" x2="78222" y2="61778"/>
                          <a14:foregroundMark x1="78222" y1="60444" x2="78222" y2="60444"/>
                          <a14:foregroundMark x1="78667" y1="61778" x2="79111" y2="63556"/>
                          <a14:foregroundMark x1="79111" y1="63556" x2="79111" y2="63556"/>
                          <a14:foregroundMark x1="81778" y1="59111" x2="81778" y2="59111"/>
                          <a14:foregroundMark x1="81778" y1="55556" x2="81778" y2="55556"/>
                          <a14:foregroundMark x1="81778" y1="53333" x2="81778" y2="53333"/>
                          <a14:foregroundMark x1="70667" y1="74222" x2="70667" y2="74222"/>
                          <a14:foregroundMark x1="55556" y1="55111" x2="55556" y2="55111"/>
                          <a14:foregroundMark x1="55111" y1="45778" x2="55111" y2="45778"/>
                          <a14:foregroundMark x1="59556" y1="44000" x2="62222" y2="48000"/>
                          <a14:foregroundMark x1="67111" y1="51111" x2="67111" y2="51111"/>
                          <a14:foregroundMark x1="68889" y1="50667" x2="68889" y2="50667"/>
                          <a14:foregroundMark x1="68889" y1="44000" x2="68889" y2="44000"/>
                          <a14:foregroundMark x1="65333" y1="40889" x2="65333" y2="40889"/>
                          <a14:foregroundMark x1="77333" y1="47556" x2="77333" y2="47556"/>
                          <a14:foregroundMark x1="36889" y1="43111" x2="36889" y2="43111"/>
                          <a14:foregroundMark x1="50667" y1="45333" x2="50667" y2="45333"/>
                          <a14:foregroundMark x1="48000" y1="48000" x2="48000" y2="48000"/>
                          <a14:foregroundMark x1="80889" y1="46667" x2="80889" y2="46667"/>
                          <a14:foregroundMark x1="73333" y1="44000" x2="73333" y2="44000"/>
                          <a14:foregroundMark x1="69778" y1="42667" x2="69778" y2="42667"/>
                          <a14:foregroundMark x1="79556" y1="46222" x2="79556" y2="46222"/>
                          <a14:foregroundMark x1="83556" y1="47111" x2="83556" y2="47111"/>
                          <a14:foregroundMark x1="76444" y1="45333" x2="76444" y2="45333"/>
                          <a14:foregroundMark x1="76444" y1="44444" x2="76444" y2="44444"/>
                          <a14:foregroundMark x1="76000" y1="42222" x2="76000" y2="42222"/>
                          <a14:foregroundMark x1="52000" y1="36000" x2="52000" y2="36000"/>
                          <a14:foregroundMark x1="55556" y1="34667" x2="55556" y2="34667"/>
                          <a14:foregroundMark x1="34667" y1="40889" x2="34667" y2="40889"/>
                          <a14:foregroundMark x1="32444" y1="38667" x2="32444" y2="38667"/>
                          <a14:foregroundMark x1="30222" y1="36444" x2="30222" y2="36444"/>
                          <a14:foregroundMark x1="27111" y1="35111" x2="27111" y2="35111"/>
                          <a14:foregroundMark x1="24889" y1="33333" x2="24889" y2="33333"/>
                          <a14:foregroundMark x1="19556" y1="32889" x2="19556" y2="32889"/>
                          <a14:foregroundMark x1="16889" y1="31556" x2="16889" y2="31556"/>
                          <a14:foregroundMark x1="21778" y1="31111" x2="21778" y2="31111"/>
                          <a14:foregroundMark x1="23556" y1="31111" x2="23556" y2="31111"/>
                          <a14:foregroundMark x1="23111" y1="58222" x2="23111" y2="58222"/>
                          <a14:foregroundMark x1="20000" y1="55556" x2="20000" y2="55556"/>
                          <a14:foregroundMark x1="17333" y1="40444" x2="17333" y2="40444"/>
                          <a14:foregroundMark x1="17333" y1="46667" x2="17333" y2="46667"/>
                          <a14:foregroundMark x1="17778" y1="52889" x2="17778" y2="52889"/>
                          <a14:foregroundMark x1="43111" y1="20889" x2="43111" y2="20889"/>
                        </a14:backgroundRemoval>
                      </a14:imgEffect>
                    </a14:imgLayer>
                  </a14:imgProps>
                </a:ext>
                <a:ext uri="{28A0092B-C50C-407E-A947-70E740481C1C}">
                  <a14:useLocalDpi xmlns:a14="http://schemas.microsoft.com/office/drawing/2010/main" val="0"/>
                </a:ext>
              </a:extLst>
            </a:blip>
            <a:srcRect/>
            <a:stretch>
              <a:fillRect/>
            </a:stretch>
          </p:blipFill>
          <p:spPr bwMode="auto">
            <a:xfrm>
              <a:off x="8881129" y="1033545"/>
              <a:ext cx="1918897" cy="1918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a:extLst>
                <a:ext uri="{FF2B5EF4-FFF2-40B4-BE49-F238E27FC236}">
                  <a16:creationId xmlns:a16="http://schemas.microsoft.com/office/drawing/2014/main" id="{E8C199B6-BFE5-4629-A307-60629CF96392}"/>
                </a:ext>
              </a:extLst>
            </p:cNvPr>
            <p:cNvSpPr txBox="1"/>
            <p:nvPr/>
          </p:nvSpPr>
          <p:spPr>
            <a:xfrm>
              <a:off x="8266193" y="2789368"/>
              <a:ext cx="3148769" cy="1415772"/>
            </a:xfrm>
            <a:prstGeom prst="rect">
              <a:avLst/>
            </a:prstGeom>
            <a:noFill/>
          </p:spPr>
          <p:txBody>
            <a:bodyPr wrap="square" lIns="91440" tIns="45720" rIns="91440" bIns="45720" rtlCol="0" anchor="t">
              <a:spAutoFit/>
            </a:bodyPr>
            <a:lstStyle/>
            <a:p>
              <a:pPr algn="ctr">
                <a:defRPr/>
              </a:pPr>
              <a:r>
                <a:rPr lang="en-US" sz="2500" b="1" spc="100">
                  <a:latin typeface="Avenir Next LT Pro"/>
                </a:rPr>
                <a:t>2 Water Treatment Plants</a:t>
              </a:r>
            </a:p>
            <a:p>
              <a:pPr algn="ctr">
                <a:defRPr/>
              </a:pPr>
              <a:r>
                <a:rPr lang="en-US">
                  <a:solidFill>
                    <a:prstClr val="black"/>
                  </a:solidFill>
                  <a:latin typeface="Avenir Next LT Pro"/>
                </a:rPr>
                <a:t>Arthur P. Kennedy &amp; Lorne Park</a:t>
              </a:r>
              <a:endParaRPr lang="en-CA">
                <a:solidFill>
                  <a:prstClr val="black"/>
                </a:solidFill>
                <a:latin typeface="Calibri"/>
                <a:ea typeface="Calibri"/>
                <a:cs typeface="Calibri"/>
              </a:endParaRPr>
            </a:p>
          </p:txBody>
        </p:sp>
      </p:grpSp>
      <p:grpSp>
        <p:nvGrpSpPr>
          <p:cNvPr id="16" name="Group 15">
            <a:extLst>
              <a:ext uri="{FF2B5EF4-FFF2-40B4-BE49-F238E27FC236}">
                <a16:creationId xmlns:a16="http://schemas.microsoft.com/office/drawing/2014/main" id="{3F9520F0-C967-4942-96A1-91A098A192BB}"/>
              </a:ext>
            </a:extLst>
          </p:cNvPr>
          <p:cNvGrpSpPr/>
          <p:nvPr/>
        </p:nvGrpSpPr>
        <p:grpSpPr>
          <a:xfrm>
            <a:off x="899029" y="1973533"/>
            <a:ext cx="2221316" cy="1858953"/>
            <a:chOff x="899029" y="1973533"/>
            <a:chExt cx="2221316" cy="1858953"/>
          </a:xfrm>
        </p:grpSpPr>
        <p:grpSp>
          <p:nvGrpSpPr>
            <p:cNvPr id="12" name="Group 11">
              <a:extLst>
                <a:ext uri="{FF2B5EF4-FFF2-40B4-BE49-F238E27FC236}">
                  <a16:creationId xmlns:a16="http://schemas.microsoft.com/office/drawing/2014/main" id="{FB9E2908-720C-4AF9-ACBE-BDFDF22518BA}"/>
                </a:ext>
              </a:extLst>
            </p:cNvPr>
            <p:cNvGrpSpPr/>
            <p:nvPr/>
          </p:nvGrpSpPr>
          <p:grpSpPr>
            <a:xfrm>
              <a:off x="899029" y="1973533"/>
              <a:ext cx="2209800" cy="1858953"/>
              <a:chOff x="899029" y="1973533"/>
              <a:chExt cx="2209800" cy="1858953"/>
            </a:xfrm>
          </p:grpSpPr>
          <p:sp>
            <p:nvSpPr>
              <p:cNvPr id="48" name="TextBox 47"/>
              <p:cNvSpPr txBox="1"/>
              <p:nvPr/>
            </p:nvSpPr>
            <p:spPr>
              <a:xfrm>
                <a:off x="972446" y="3078433"/>
                <a:ext cx="2060441" cy="754053"/>
              </a:xfrm>
              <a:prstGeom prst="rect">
                <a:avLst/>
              </a:prstGeom>
              <a:noFill/>
            </p:spPr>
            <p:txBody>
              <a:bodyPr wrap="square" lIns="91440" tIns="45720" rIns="91440" bIns="45720" rtlCol="0" anchor="t">
                <a:spAutoFit/>
              </a:bodyPr>
              <a:lstStyle/>
              <a:p>
                <a:pPr algn="ctr">
                  <a:defRPr/>
                </a:pPr>
                <a:r>
                  <a:rPr lang="en-US" sz="2500" b="1">
                    <a:latin typeface="Avenir Next LT Pro"/>
                  </a:rPr>
                  <a:t>1.51 million</a:t>
                </a:r>
              </a:p>
              <a:p>
                <a:pPr algn="ctr">
                  <a:defRPr/>
                </a:pPr>
                <a:r>
                  <a:rPr lang="en-US">
                    <a:latin typeface="Avenir Next LT Pro"/>
                  </a:rPr>
                  <a:t>residents</a:t>
                </a:r>
                <a:endParaRPr lang="en-CA">
                  <a:latin typeface="Calibri"/>
                  <a:ea typeface="Calibri"/>
                  <a:cs typeface="Calibri"/>
                </a:endParaRPr>
              </a:p>
            </p:txBody>
          </p:sp>
          <p:pic>
            <p:nvPicPr>
              <p:cNvPr id="10" name="Picture 9" descr="A group of people posing for a photo&#10;&#10;Description automatically generated">
                <a:extLst>
                  <a:ext uri="{FF2B5EF4-FFF2-40B4-BE49-F238E27FC236}">
                    <a16:creationId xmlns:a16="http://schemas.microsoft.com/office/drawing/2014/main" id="{61E67F0A-9145-41E4-9294-CDEF4CBAC711}"/>
                  </a:ext>
                </a:extLst>
              </p:cNvPr>
              <p:cNvPicPr>
                <a:picLocks noChangeAspect="1"/>
              </p:cNvPicPr>
              <p:nvPr/>
            </p:nvPicPr>
            <p:blipFill>
              <a:blip r:embed="rId10" cstate="print">
                <a:extLst>
                  <a:ext uri="{28A0092B-C50C-407E-A947-70E740481C1C}">
                    <a14:useLocalDpi xmlns:a14="http://schemas.microsoft.com/office/drawing/2010/main" val="0"/>
                  </a:ext>
                  <a:ext uri="{837473B0-CC2E-450A-ABE3-18F120FF3D39}">
                    <a1611:picAttrSrcUrl xmlns:a1611="http://schemas.microsoft.com/office/drawing/2016/11/main" r:id="rId11"/>
                  </a:ext>
                </a:extLst>
              </a:blip>
              <a:stretch>
                <a:fillRect/>
              </a:stretch>
            </p:blipFill>
            <p:spPr>
              <a:xfrm>
                <a:off x="899029" y="1973533"/>
                <a:ext cx="2209800" cy="1104900"/>
              </a:xfrm>
              <a:prstGeom prst="rect">
                <a:avLst/>
              </a:prstGeom>
            </p:spPr>
          </p:pic>
        </p:grpSp>
        <p:sp>
          <p:nvSpPr>
            <p:cNvPr id="11" name="TextBox 10">
              <a:extLst>
                <a:ext uri="{FF2B5EF4-FFF2-40B4-BE49-F238E27FC236}">
                  <a16:creationId xmlns:a16="http://schemas.microsoft.com/office/drawing/2014/main" id="{824DC466-A082-46AB-81D3-27155F4B3814}"/>
                </a:ext>
              </a:extLst>
            </p:cNvPr>
            <p:cNvSpPr txBox="1"/>
            <p:nvPr/>
          </p:nvSpPr>
          <p:spPr>
            <a:xfrm>
              <a:off x="910545" y="2939534"/>
              <a:ext cx="2209800" cy="184666"/>
            </a:xfrm>
            <a:prstGeom prst="rect">
              <a:avLst/>
            </a:prstGeom>
            <a:noFill/>
          </p:spPr>
          <p:txBody>
            <a:bodyPr wrap="square" rtlCol="0">
              <a:spAutoFit/>
            </a:bodyPr>
            <a:lstStyle/>
            <a:p>
              <a:r>
                <a:rPr lang="en-CA" sz="600">
                  <a:hlinkClick r:id="rId11" tooltip="http://www.allwhitebackground.com/people.html"/>
                </a:rPr>
                <a:t>This Photo</a:t>
              </a:r>
              <a:r>
                <a:rPr lang="en-CA" sz="600"/>
                <a:t> by Unknown Author is licensed under </a:t>
              </a:r>
              <a:r>
                <a:rPr lang="en-CA" sz="600">
                  <a:hlinkClick r:id="rId12" tooltip="https://creativecommons.org/licenses/by-nc/3.0/"/>
                </a:rPr>
                <a:t>CC BY-NC</a:t>
              </a:r>
              <a:endParaRPr lang="en-CA" sz="600"/>
            </a:p>
          </p:txBody>
        </p:sp>
      </p:grpSp>
    </p:spTree>
    <p:extLst>
      <p:ext uri="{BB962C8B-B14F-4D97-AF65-F5344CB8AC3E}">
        <p14:creationId xmlns:p14="http://schemas.microsoft.com/office/powerpoint/2010/main" val="514635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BA79A7CF-01AF-4178-9369-94E0C90EB0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267909" y="2023110"/>
            <a:ext cx="2469624" cy="2846070"/>
          </a:xfrm>
        </p:spPr>
        <p:txBody>
          <a:bodyPr vert="horz" lIns="91440" tIns="45720" rIns="91440" bIns="45720" rtlCol="0" anchor="ctr">
            <a:normAutofit/>
          </a:bodyPr>
          <a:lstStyle/>
          <a:p>
            <a:pPr defTabSz="914400">
              <a:lnSpc>
                <a:spcPct val="90000"/>
              </a:lnSpc>
            </a:pPr>
            <a:r>
              <a:rPr lang="en-US" sz="3700" kern="1200">
                <a:solidFill>
                  <a:schemeClr val="tx1"/>
                </a:solidFill>
                <a:latin typeface="Avenir Next LT Pro"/>
              </a:rPr>
              <a:t>Investing in our Water</a:t>
            </a:r>
          </a:p>
        </p:txBody>
      </p:sp>
      <p:sp>
        <p:nvSpPr>
          <p:cNvPr id="33" name="Rectangle 32">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433973" y="-827233"/>
            <a:ext cx="1715478" cy="858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2085" y="664308"/>
            <a:ext cx="8082632" cy="5600340"/>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Online Media 7" title="Investing In water">
            <a:hlinkClick r:id="" action="ppaction://media"/>
            <a:extLst>
              <a:ext uri="{FF2B5EF4-FFF2-40B4-BE49-F238E27FC236}">
                <a16:creationId xmlns:a16="http://schemas.microsoft.com/office/drawing/2014/main" id="{42DA119D-44D9-444F-B152-3C781A1F4893}"/>
              </a:ext>
            </a:extLst>
          </p:cNvPr>
          <p:cNvPicPr>
            <a:picLocks noRot="1" noChangeAspect="1"/>
          </p:cNvPicPr>
          <p:nvPr>
            <a:videoFile r:link="rId1"/>
          </p:nvPr>
        </p:nvPicPr>
        <p:blipFill>
          <a:blip r:embed="rId4"/>
          <a:stretch>
            <a:fillRect/>
          </a:stretch>
        </p:blipFill>
        <p:spPr>
          <a:xfrm>
            <a:off x="545238" y="1324642"/>
            <a:ext cx="7608304" cy="4279671"/>
          </a:xfrm>
          <a:prstGeom prst="rect">
            <a:avLst/>
          </a:prstGeom>
        </p:spPr>
      </p:pic>
      <p:sp>
        <p:nvSpPr>
          <p:cNvPr id="37" name="Rectangle 36">
            <a:extLst>
              <a:ext uri="{FF2B5EF4-FFF2-40B4-BE49-F238E27FC236}">
                <a16:creationId xmlns:a16="http://schemas.microsoft.com/office/drawing/2014/main" id="{90F533E9-6690-41A8-A372-4C6C622D0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950447" y="3392097"/>
            <a:ext cx="1719072"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2802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C7F265E-E490-4390-BC51-783308FB81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0159" y="0"/>
            <a:ext cx="9906000" cy="6858000"/>
          </a:xfrm>
          <a:prstGeom prst="rect">
            <a:avLst/>
          </a:prstGeom>
        </p:spPr>
      </p:pic>
      <p:sp>
        <p:nvSpPr>
          <p:cNvPr id="7" name="TextBox 6">
            <a:extLst>
              <a:ext uri="{FF2B5EF4-FFF2-40B4-BE49-F238E27FC236}">
                <a16:creationId xmlns:a16="http://schemas.microsoft.com/office/drawing/2014/main" id="{7803B1E8-E7F1-4825-BB83-1475BDF4A498}"/>
              </a:ext>
            </a:extLst>
          </p:cNvPr>
          <p:cNvSpPr txBox="1"/>
          <p:nvPr/>
        </p:nvSpPr>
        <p:spPr>
          <a:xfrm>
            <a:off x="6934200" y="1524000"/>
            <a:ext cx="1219201"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a:ln>
                <a:noFill/>
              </a:ln>
              <a:solidFill>
                <a:prstClr val="white"/>
              </a:solidFill>
              <a:effectLst/>
              <a:uLnTx/>
              <a:uFillTx/>
              <a:latin typeface="Calibri"/>
              <a:ea typeface="+mn-ea"/>
              <a:cs typeface="+mn-cs"/>
            </a:endParaRPr>
          </a:p>
        </p:txBody>
      </p:sp>
      <p:sp>
        <p:nvSpPr>
          <p:cNvPr id="10" name="TextBox 9">
            <a:extLst>
              <a:ext uri="{FF2B5EF4-FFF2-40B4-BE49-F238E27FC236}">
                <a16:creationId xmlns:a16="http://schemas.microsoft.com/office/drawing/2014/main" id="{6F552D45-F480-4464-A2E8-F8F6F1F6918E}"/>
              </a:ext>
            </a:extLst>
          </p:cNvPr>
          <p:cNvSpPr txBox="1"/>
          <p:nvPr/>
        </p:nvSpPr>
        <p:spPr>
          <a:xfrm>
            <a:off x="3200400" y="3657600"/>
            <a:ext cx="1066801"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a:ln>
                <a:noFill/>
              </a:ln>
              <a:solidFill>
                <a:prstClr val="white"/>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E4EAAADB-074D-4714-AFA1-EB5F92780372}"/>
              </a:ext>
            </a:extLst>
          </p:cNvPr>
          <p:cNvSpPr txBox="1"/>
          <p:nvPr/>
        </p:nvSpPr>
        <p:spPr>
          <a:xfrm>
            <a:off x="2715846" y="2286000"/>
            <a:ext cx="1295401"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a:ln>
                <a:noFill/>
              </a:ln>
              <a:solidFill>
                <a:prstClr val="white"/>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10F788F8-D56E-4F05-8214-73DA175D9009}"/>
              </a:ext>
            </a:extLst>
          </p:cNvPr>
          <p:cNvSpPr txBox="1"/>
          <p:nvPr/>
        </p:nvSpPr>
        <p:spPr>
          <a:xfrm>
            <a:off x="4572000" y="652046"/>
            <a:ext cx="1371600"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a:ln>
                <a:noFill/>
              </a:ln>
              <a:solidFill>
                <a:prstClr val="white"/>
              </a:solidFill>
              <a:effectLst/>
              <a:uLnTx/>
              <a:uFillTx/>
              <a:latin typeface="Calibri"/>
              <a:ea typeface="+mn-ea"/>
              <a:cs typeface="+mn-cs"/>
            </a:endParaRPr>
          </a:p>
        </p:txBody>
      </p:sp>
      <p:sp>
        <p:nvSpPr>
          <p:cNvPr id="13" name="TextBox 12">
            <a:extLst>
              <a:ext uri="{FF2B5EF4-FFF2-40B4-BE49-F238E27FC236}">
                <a16:creationId xmlns:a16="http://schemas.microsoft.com/office/drawing/2014/main" id="{2975E066-A892-46BF-9983-AD9C12389EDB}"/>
              </a:ext>
            </a:extLst>
          </p:cNvPr>
          <p:cNvSpPr txBox="1"/>
          <p:nvPr/>
        </p:nvSpPr>
        <p:spPr>
          <a:xfrm>
            <a:off x="9448800" y="482769"/>
            <a:ext cx="533400" cy="338554"/>
          </a:xfrm>
          <a:prstGeom prst="rect">
            <a:avLst/>
          </a:prstGeom>
          <a:solidFill>
            <a:schemeClr val="tx1">
              <a:lumMod val="75000"/>
              <a:lumOff val="2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a:ln>
                <a:noFill/>
              </a:ln>
              <a:solidFill>
                <a:prstClr val="white"/>
              </a:solidFill>
              <a:effectLst/>
              <a:uLnTx/>
              <a:uFillTx/>
              <a:latin typeface="Calibri"/>
              <a:ea typeface="+mn-ea"/>
              <a:cs typeface="+mn-cs"/>
            </a:endParaRPr>
          </a:p>
        </p:txBody>
      </p:sp>
      <p:sp>
        <p:nvSpPr>
          <p:cNvPr id="14" name="TextBox 13">
            <a:extLst>
              <a:ext uri="{FF2B5EF4-FFF2-40B4-BE49-F238E27FC236}">
                <a16:creationId xmlns:a16="http://schemas.microsoft.com/office/drawing/2014/main" id="{B42C29D1-11A3-4BDA-B892-313958F41DD9}"/>
              </a:ext>
            </a:extLst>
          </p:cNvPr>
          <p:cNvSpPr txBox="1"/>
          <p:nvPr/>
        </p:nvSpPr>
        <p:spPr>
          <a:xfrm>
            <a:off x="5715000" y="4495800"/>
            <a:ext cx="1295401" cy="338554"/>
          </a:xfrm>
          <a:prstGeom prst="rect">
            <a:avLst/>
          </a:prstGeom>
          <a:solidFill>
            <a:schemeClr val="tx1">
              <a:lumMod val="75000"/>
              <a:lumOff val="25000"/>
            </a:schemeClr>
          </a:solid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600" b="1" i="0" u="none" strike="noStrike" kern="1200" cap="none" spc="0" normalizeH="0" baseline="0" noProof="0">
              <a:ln>
                <a:noFill/>
              </a:ln>
              <a:solidFill>
                <a:prstClr val="white"/>
              </a:solidFill>
              <a:effectLst/>
              <a:uLnTx/>
              <a:uFillTx/>
              <a:latin typeface="Calibri"/>
              <a:ea typeface="+mn-ea"/>
              <a:cs typeface="+mn-cs"/>
            </a:endParaRPr>
          </a:p>
        </p:txBody>
      </p:sp>
      <p:sp>
        <p:nvSpPr>
          <p:cNvPr id="8" name="TextBox 7">
            <a:extLst>
              <a:ext uri="{FF2B5EF4-FFF2-40B4-BE49-F238E27FC236}">
                <a16:creationId xmlns:a16="http://schemas.microsoft.com/office/drawing/2014/main" id="{61C02973-AB32-42AA-B754-56C831818EA0}"/>
              </a:ext>
            </a:extLst>
          </p:cNvPr>
          <p:cNvSpPr txBox="1"/>
          <p:nvPr/>
        </p:nvSpPr>
        <p:spPr>
          <a:xfrm>
            <a:off x="1613264" y="5339001"/>
            <a:ext cx="5101861" cy="861774"/>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000" b="1" i="0" u="none" strike="noStrike" kern="1200" cap="none" spc="0" normalizeH="0" baseline="0" noProof="0">
                <a:ln>
                  <a:noFill/>
                </a:ln>
                <a:solidFill>
                  <a:prstClr val="black"/>
                </a:solidFill>
                <a:effectLst/>
                <a:uLnTx/>
                <a:uFillTx/>
                <a:latin typeface="Calibri"/>
                <a:ea typeface="+mn-ea"/>
                <a:cs typeface="+mn-cs"/>
              </a:rPr>
              <a:t>THE WATER CYCLE</a:t>
            </a:r>
            <a:endParaRPr kumimoji="0" lang="en-CA" sz="5000" b="1" i="0" u="none" strike="noStrike" kern="1200" cap="none" spc="0" normalizeH="0" baseline="0" noProof="0">
              <a:ln>
                <a:noFill/>
              </a:ln>
              <a:solidFill>
                <a:prstClr val="black"/>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074B1851-BA55-4181-92A9-404235F6D937}"/>
              </a:ext>
            </a:extLst>
          </p:cNvPr>
          <p:cNvSpPr txBox="1"/>
          <p:nvPr/>
        </p:nvSpPr>
        <p:spPr>
          <a:xfrm>
            <a:off x="9435093" y="466774"/>
            <a:ext cx="535723" cy="323165"/>
          </a:xfrm>
          <a:prstGeom prst="rect">
            <a:avLst/>
          </a:prstGeom>
          <a:noFill/>
          <a:ln>
            <a:noFill/>
          </a:ln>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a:ln>
                  <a:noFill/>
                </a:ln>
                <a:solidFill>
                  <a:prstClr val="white"/>
                </a:solidFill>
                <a:effectLst/>
                <a:uLnTx/>
                <a:uFillTx/>
                <a:latin typeface="Avenir Next LT Pro"/>
              </a:rPr>
              <a:t>Sun</a:t>
            </a:r>
            <a:endParaRPr kumimoji="0" lang="en-CA" sz="1500" b="1" i="0" u="none" strike="noStrike" kern="1200" cap="none" spc="0" normalizeH="0" baseline="0" noProof="0">
              <a:ln>
                <a:noFill/>
              </a:ln>
              <a:solidFill>
                <a:prstClr val="white"/>
              </a:solidFill>
              <a:effectLst/>
              <a:uLnTx/>
              <a:uFillTx/>
              <a:latin typeface="Avenir Next LT Pro"/>
            </a:endParaRPr>
          </a:p>
        </p:txBody>
      </p:sp>
      <p:sp>
        <p:nvSpPr>
          <p:cNvPr id="16" name="TextBox 15">
            <a:extLst>
              <a:ext uri="{FF2B5EF4-FFF2-40B4-BE49-F238E27FC236}">
                <a16:creationId xmlns:a16="http://schemas.microsoft.com/office/drawing/2014/main" id="{060D890C-39C9-43D5-8D62-C1B425A4ECF3}"/>
              </a:ext>
            </a:extLst>
          </p:cNvPr>
          <p:cNvSpPr txBox="1"/>
          <p:nvPr/>
        </p:nvSpPr>
        <p:spPr>
          <a:xfrm>
            <a:off x="5627622" y="4495800"/>
            <a:ext cx="1386405" cy="323165"/>
          </a:xfrm>
          <a:prstGeom prst="rect">
            <a:avLst/>
          </a:prstGeom>
          <a:no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a:ln>
                  <a:noFill/>
                </a:ln>
                <a:solidFill>
                  <a:prstClr val="white"/>
                </a:solidFill>
                <a:effectLst/>
                <a:uLnTx/>
                <a:uFillTx/>
                <a:latin typeface="Avenir Next LT Pro"/>
              </a:rPr>
              <a:t>Lake Ontario</a:t>
            </a:r>
            <a:endParaRPr kumimoji="0" lang="en-CA" sz="1500" b="1" i="0" u="none" strike="noStrike" kern="1200" cap="none" spc="0" normalizeH="0" baseline="0" noProof="0">
              <a:ln>
                <a:noFill/>
              </a:ln>
              <a:solidFill>
                <a:prstClr val="white"/>
              </a:solidFill>
              <a:effectLst/>
              <a:uLnTx/>
              <a:uFillTx/>
              <a:latin typeface="Avenir Next LT Pro"/>
            </a:endParaRPr>
          </a:p>
        </p:txBody>
      </p:sp>
      <p:sp>
        <p:nvSpPr>
          <p:cNvPr id="17" name="TextBox 16">
            <a:extLst>
              <a:ext uri="{FF2B5EF4-FFF2-40B4-BE49-F238E27FC236}">
                <a16:creationId xmlns:a16="http://schemas.microsoft.com/office/drawing/2014/main" id="{77E6047F-FA30-46D3-BC37-15431BB4408B}"/>
              </a:ext>
            </a:extLst>
          </p:cNvPr>
          <p:cNvSpPr txBox="1"/>
          <p:nvPr/>
        </p:nvSpPr>
        <p:spPr>
          <a:xfrm>
            <a:off x="2653483" y="2286000"/>
            <a:ext cx="1376531" cy="323165"/>
          </a:xfrm>
          <a:prstGeom prst="rect">
            <a:avLst/>
          </a:prstGeom>
          <a:no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a:ln>
                  <a:noFill/>
                </a:ln>
                <a:solidFill>
                  <a:prstClr val="white"/>
                </a:solidFill>
                <a:effectLst/>
                <a:uLnTx/>
                <a:uFillTx/>
                <a:latin typeface="Avenir Next LT Pro"/>
              </a:rPr>
              <a:t>Precipitation</a:t>
            </a:r>
            <a:endParaRPr lang="en-CA" sz="1600" b="1" i="0" u="none" strike="noStrike" kern="1200" cap="none" spc="0" normalizeH="0" baseline="0" noProof="0">
              <a:ln>
                <a:noFill/>
              </a:ln>
              <a:solidFill>
                <a:prstClr val="white"/>
              </a:solidFill>
              <a:effectLst/>
              <a:uLnTx/>
              <a:uFillTx/>
              <a:latin typeface="Calibri"/>
              <a:ea typeface="Calibri"/>
              <a:cs typeface="Calibri"/>
            </a:endParaRPr>
          </a:p>
        </p:txBody>
      </p:sp>
      <p:sp>
        <p:nvSpPr>
          <p:cNvPr id="18" name="TextBox 17">
            <a:extLst>
              <a:ext uri="{FF2B5EF4-FFF2-40B4-BE49-F238E27FC236}">
                <a16:creationId xmlns:a16="http://schemas.microsoft.com/office/drawing/2014/main" id="{69EC2152-CCE1-4846-B992-96E8AD005EDA}"/>
              </a:ext>
            </a:extLst>
          </p:cNvPr>
          <p:cNvSpPr txBox="1"/>
          <p:nvPr/>
        </p:nvSpPr>
        <p:spPr>
          <a:xfrm>
            <a:off x="4491600" y="660305"/>
            <a:ext cx="1485278" cy="323165"/>
          </a:xfrm>
          <a:prstGeom prst="rect">
            <a:avLst/>
          </a:prstGeom>
          <a:no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a:ln>
                  <a:noFill/>
                </a:ln>
                <a:solidFill>
                  <a:prstClr val="white"/>
                </a:solidFill>
                <a:effectLst/>
                <a:uLnTx/>
                <a:uFillTx/>
                <a:latin typeface="Avenir Next LT Pro"/>
              </a:rPr>
              <a:t>Condensation</a:t>
            </a:r>
            <a:endParaRPr lang="en-CA" sz="1600" b="1" i="0" u="none" strike="noStrike" kern="1200" cap="none" spc="0" normalizeH="0" baseline="0" noProof="0">
              <a:ln>
                <a:noFill/>
              </a:ln>
              <a:solidFill>
                <a:prstClr val="white"/>
              </a:solidFill>
              <a:effectLst/>
              <a:uLnTx/>
              <a:uFillTx/>
              <a:latin typeface="Avenir Next LT Pro"/>
            </a:endParaRPr>
          </a:p>
        </p:txBody>
      </p:sp>
      <p:sp>
        <p:nvSpPr>
          <p:cNvPr id="19" name="TextBox 18">
            <a:extLst>
              <a:ext uri="{FF2B5EF4-FFF2-40B4-BE49-F238E27FC236}">
                <a16:creationId xmlns:a16="http://schemas.microsoft.com/office/drawing/2014/main" id="{0AF25876-B8AE-4556-A23A-634CEBB226FD}"/>
              </a:ext>
            </a:extLst>
          </p:cNvPr>
          <p:cNvSpPr txBox="1"/>
          <p:nvPr/>
        </p:nvSpPr>
        <p:spPr>
          <a:xfrm>
            <a:off x="6862217" y="1524000"/>
            <a:ext cx="1317091" cy="323165"/>
          </a:xfrm>
          <a:prstGeom prst="rect">
            <a:avLst/>
          </a:prstGeom>
          <a:no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a:ln>
                  <a:noFill/>
                </a:ln>
                <a:solidFill>
                  <a:prstClr val="white"/>
                </a:solidFill>
                <a:effectLst/>
                <a:uLnTx/>
                <a:uFillTx/>
                <a:latin typeface="Avenir Next LT Pro"/>
              </a:rPr>
              <a:t>Evaporation</a:t>
            </a:r>
            <a:endParaRPr kumimoji="0" lang="en-CA" sz="1500" b="1" i="0" u="none" strike="noStrike" kern="1200" cap="none" spc="0" normalizeH="0" baseline="0" noProof="0">
              <a:ln>
                <a:noFill/>
              </a:ln>
              <a:solidFill>
                <a:prstClr val="white"/>
              </a:solidFill>
              <a:effectLst/>
              <a:uLnTx/>
              <a:uFillTx/>
              <a:latin typeface="Avenir Next LT Pro"/>
            </a:endParaRPr>
          </a:p>
        </p:txBody>
      </p:sp>
      <p:sp>
        <p:nvSpPr>
          <p:cNvPr id="20" name="TextBox 19">
            <a:extLst>
              <a:ext uri="{FF2B5EF4-FFF2-40B4-BE49-F238E27FC236}">
                <a16:creationId xmlns:a16="http://schemas.microsoft.com/office/drawing/2014/main" id="{682C5ED5-9F7A-48DE-81A0-23E7B2ACC680}"/>
              </a:ext>
            </a:extLst>
          </p:cNvPr>
          <p:cNvSpPr txBox="1"/>
          <p:nvPr/>
        </p:nvSpPr>
        <p:spPr>
          <a:xfrm>
            <a:off x="3291330" y="3655494"/>
            <a:ext cx="804964" cy="323165"/>
          </a:xfrm>
          <a:prstGeom prst="rect">
            <a:avLst/>
          </a:prstGeom>
          <a:noFill/>
        </p:spPr>
        <p:txBody>
          <a:bodyPr wrap="non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a:ln>
                  <a:noFill/>
                </a:ln>
                <a:solidFill>
                  <a:prstClr val="white"/>
                </a:solidFill>
                <a:effectLst/>
                <a:uLnTx/>
                <a:uFillTx/>
                <a:latin typeface="Avenir Next LT Pro"/>
              </a:rPr>
              <a:t>Runoff</a:t>
            </a:r>
            <a:endParaRPr lang="en-CA" sz="1600" b="1" i="0" u="none" strike="noStrike" kern="1200" cap="none" spc="0" normalizeH="0" baseline="0" noProof="0">
              <a:ln>
                <a:noFill/>
              </a:ln>
              <a:solidFill>
                <a:prstClr val="white"/>
              </a:solidFill>
              <a:effectLst/>
              <a:uLnTx/>
              <a:uFillTx/>
              <a:latin typeface="Calibri"/>
              <a:ea typeface="Calibri"/>
              <a:cs typeface="Calibri"/>
            </a:endParaRPr>
          </a:p>
        </p:txBody>
      </p:sp>
    </p:spTree>
    <p:extLst>
      <p:ext uri="{BB962C8B-B14F-4D97-AF65-F5344CB8AC3E}">
        <p14:creationId xmlns:p14="http://schemas.microsoft.com/office/powerpoint/2010/main" val="3414662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2898542" y="330348"/>
            <a:ext cx="6394914" cy="2133600"/>
            <a:chOff x="1374543" y="838200"/>
            <a:chExt cx="6394914" cy="2133600"/>
          </a:xfrm>
        </p:grpSpPr>
        <p:sp>
          <p:nvSpPr>
            <p:cNvPr id="4" name="Rectangle 3"/>
            <p:cNvSpPr>
              <a:spLocks noChangeAspect="1"/>
            </p:cNvSpPr>
            <p:nvPr/>
          </p:nvSpPr>
          <p:spPr>
            <a:xfrm>
              <a:off x="1374543" y="838200"/>
              <a:ext cx="6394914" cy="2133600"/>
            </a:xfrm>
            <a:prstGeom prst="rect">
              <a:avLst/>
            </a:prstGeom>
            <a:solidFill>
              <a:schemeClr val="tx1">
                <a:lumMod val="85000"/>
                <a:lumOff val="15000"/>
              </a:schemeClr>
            </a:solidFill>
            <a:ln>
              <a:solidFill>
                <a:schemeClr val="tx1"/>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CA">
                <a:solidFill>
                  <a:prstClr val="white"/>
                </a:solidFill>
                <a:latin typeface="Calibri"/>
              </a:endParaRPr>
            </a:p>
          </p:txBody>
        </p:sp>
        <p:grpSp>
          <p:nvGrpSpPr>
            <p:cNvPr id="16" name="Group 15"/>
            <p:cNvGrpSpPr/>
            <p:nvPr/>
          </p:nvGrpSpPr>
          <p:grpSpPr>
            <a:xfrm>
              <a:off x="1603143" y="933125"/>
              <a:ext cx="5937714" cy="1962475"/>
              <a:chOff x="1905000" y="949577"/>
              <a:chExt cx="5937714" cy="1962475"/>
            </a:xfrm>
          </p:grpSpPr>
          <p:pic>
            <p:nvPicPr>
              <p:cNvPr id="11" name="Picture 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000" y="949577"/>
                <a:ext cx="1089332" cy="1949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 name="Group 13"/>
              <p:cNvGrpSpPr/>
              <p:nvPr/>
            </p:nvGrpSpPr>
            <p:grpSpPr>
              <a:xfrm>
                <a:off x="3053677" y="949577"/>
                <a:ext cx="4789037" cy="1962475"/>
                <a:chOff x="3053677" y="949577"/>
                <a:chExt cx="4789037" cy="1962475"/>
              </a:xfrm>
            </p:grpSpPr>
            <p:pic>
              <p:nvPicPr>
                <p:cNvPr id="2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66087" y="949577"/>
                  <a:ext cx="1676627" cy="196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 name="Group 12"/>
                <p:cNvGrpSpPr/>
                <p:nvPr/>
              </p:nvGrpSpPr>
              <p:grpSpPr>
                <a:xfrm>
                  <a:off x="3053677" y="955614"/>
                  <a:ext cx="3036646" cy="1950402"/>
                  <a:chOff x="2819400" y="955614"/>
                  <a:chExt cx="3036646" cy="1950402"/>
                </a:xfrm>
              </p:grpSpPr>
              <p:pic>
                <p:nvPicPr>
                  <p:cNvPr id="12" name="Picture 31" descr="glass_of_water"/>
                  <p:cNvPicPr>
                    <a:picLocks noChangeAspect="1" noChangeArrowheads="1"/>
                  </p:cNvPicPr>
                  <p:nvPr/>
                </p:nvPicPr>
                <p:blipFill rotWithShape="1">
                  <a:blip r:embed="rId5">
                    <a:extLst>
                      <a:ext uri="{28A0092B-C50C-407E-A947-70E740481C1C}">
                        <a14:useLocalDpi xmlns:a14="http://schemas.microsoft.com/office/drawing/2010/main" val="0"/>
                      </a:ext>
                    </a:extLst>
                  </a:blip>
                  <a:srcRect l="25762" t="3588" r="3371" b="3631"/>
                  <a:stretch/>
                </p:blipFill>
                <p:spPr bwMode="auto">
                  <a:xfrm>
                    <a:off x="2819400" y="955614"/>
                    <a:ext cx="1454761" cy="1950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10653" r="14591"/>
                  <a:stretch/>
                </p:blipFill>
                <p:spPr bwMode="auto">
                  <a:xfrm>
                    <a:off x="4343400" y="955615"/>
                    <a:ext cx="1512646" cy="1949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grpSp>
      <p:grpSp>
        <p:nvGrpSpPr>
          <p:cNvPr id="8" name="Group 7"/>
          <p:cNvGrpSpPr>
            <a:grpSpLocks noChangeAspect="1"/>
          </p:cNvGrpSpPr>
          <p:nvPr/>
        </p:nvGrpSpPr>
        <p:grpSpPr>
          <a:xfrm>
            <a:off x="4123374" y="4139776"/>
            <a:ext cx="3784190" cy="2547010"/>
            <a:chOff x="1676400" y="4114800"/>
            <a:chExt cx="4017043" cy="2703736"/>
          </a:xfrm>
        </p:grpSpPr>
        <p:sp>
          <p:nvSpPr>
            <p:cNvPr id="5" name="Oval 4"/>
            <p:cNvSpPr/>
            <p:nvPr/>
          </p:nvSpPr>
          <p:spPr>
            <a:xfrm>
              <a:off x="1676400" y="4114800"/>
              <a:ext cx="4017043" cy="2703736"/>
            </a:xfrm>
            <a:prstGeom prst="ellipse">
              <a:avLst/>
            </a:prstGeom>
            <a:solidFill>
              <a:schemeClr val="tx1">
                <a:lumMod val="85000"/>
                <a:lumOff val="15000"/>
              </a:schemeClr>
            </a:solidFill>
            <a:ln>
              <a:solidFill>
                <a:schemeClr val="tx1"/>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CA">
                <a:solidFill>
                  <a:prstClr val="white"/>
                </a:solidFill>
                <a:latin typeface="Calibri"/>
              </a:endParaRPr>
            </a:p>
          </p:txBody>
        </p:sp>
        <p:pic>
          <p:nvPicPr>
            <p:cNvPr id="26" name="Picture 2" descr="C:\Users\69395\AppData\Local\Microsoft\Windows\Temporary Internet Files\Content.IE5\NLPRJ8IH\iStock_000077345999_Large.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07448" y="4218242"/>
              <a:ext cx="3754946" cy="2496853"/>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grpSp>
      <p:sp>
        <p:nvSpPr>
          <p:cNvPr id="20" name="Bent Arrow 19"/>
          <p:cNvSpPr/>
          <p:nvPr/>
        </p:nvSpPr>
        <p:spPr>
          <a:xfrm>
            <a:off x="1443439" y="609600"/>
            <a:ext cx="1226503" cy="1732543"/>
          </a:xfrm>
          <a:prstGeom prst="bentArrow">
            <a:avLst/>
          </a:prstGeom>
          <a:solidFill>
            <a:srgbClr val="0070C0"/>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3747" tIns="234193" rIns="203747" bIns="234190" numCol="1" spcCol="1270" anchor="ctr" anchorCtr="0">
            <a:noAutofit/>
          </a:bodyPr>
          <a:lstStyle/>
          <a:p>
            <a:pPr algn="ctr" defTabSz="1600200">
              <a:lnSpc>
                <a:spcPct val="90000"/>
              </a:lnSpc>
              <a:spcBef>
                <a:spcPct val="0"/>
              </a:spcBef>
              <a:spcAft>
                <a:spcPct val="35000"/>
              </a:spcAft>
              <a:defRPr/>
            </a:pPr>
            <a:endParaRPr lang="en-CA" sz="3600">
              <a:solidFill>
                <a:prstClr val="white"/>
              </a:solidFill>
              <a:latin typeface="Calibri"/>
            </a:endParaRPr>
          </a:p>
        </p:txBody>
      </p:sp>
      <p:sp>
        <p:nvSpPr>
          <p:cNvPr id="29" name="Bent Arrow 28"/>
          <p:cNvSpPr/>
          <p:nvPr/>
        </p:nvSpPr>
        <p:spPr>
          <a:xfrm rot="10800000">
            <a:off x="8543936" y="4938689"/>
            <a:ext cx="1857046" cy="1197450"/>
          </a:xfrm>
          <a:prstGeom prst="bentArrow">
            <a:avLst/>
          </a:prstGeom>
          <a:solidFill>
            <a:srgbClr val="0070C0"/>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203747" tIns="234193" rIns="203747" bIns="234190" numCol="1" spcCol="1270" anchor="ctr" anchorCtr="0">
            <a:noAutofit/>
          </a:bodyPr>
          <a:lstStyle/>
          <a:p>
            <a:pPr algn="ctr" defTabSz="1600200">
              <a:lnSpc>
                <a:spcPct val="90000"/>
              </a:lnSpc>
              <a:spcBef>
                <a:spcPct val="0"/>
              </a:spcBef>
              <a:spcAft>
                <a:spcPct val="35000"/>
              </a:spcAft>
              <a:defRPr/>
            </a:pPr>
            <a:endParaRPr lang="en-CA" sz="3600">
              <a:solidFill>
                <a:prstClr val="white"/>
              </a:solidFill>
              <a:latin typeface="Calibri"/>
            </a:endParaRPr>
          </a:p>
        </p:txBody>
      </p:sp>
      <p:grpSp>
        <p:nvGrpSpPr>
          <p:cNvPr id="2" name="Group 1">
            <a:extLst>
              <a:ext uri="{FF2B5EF4-FFF2-40B4-BE49-F238E27FC236}">
                <a16:creationId xmlns:a16="http://schemas.microsoft.com/office/drawing/2014/main" id="{A5837C1F-952B-4B28-88B4-EC2A6B8AA7E9}"/>
              </a:ext>
            </a:extLst>
          </p:cNvPr>
          <p:cNvGrpSpPr/>
          <p:nvPr/>
        </p:nvGrpSpPr>
        <p:grpSpPr>
          <a:xfrm>
            <a:off x="100337" y="2375138"/>
            <a:ext cx="3902741" cy="2307339"/>
            <a:chOff x="241762" y="2556846"/>
            <a:chExt cx="3509959" cy="2069243"/>
          </a:xfrm>
        </p:grpSpPr>
        <p:pic>
          <p:nvPicPr>
            <p:cNvPr id="23" name="Picture 3">
              <a:extLst>
                <a:ext uri="{FF2B5EF4-FFF2-40B4-BE49-F238E27FC236}">
                  <a16:creationId xmlns:a16="http://schemas.microsoft.com/office/drawing/2014/main" id="{57654ACD-D60C-4E97-BDE4-410310E75C4A}"/>
                </a:ext>
              </a:extLst>
            </p:cNvPr>
            <p:cNvPicPr>
              <a:picLocks noChangeAspect="1" noChangeArrowheads="1"/>
            </p:cNvPicPr>
            <p:nvPr/>
          </p:nvPicPr>
          <p:blipFill>
            <a:blip r:embed="rId8">
              <a:duotone>
                <a:schemeClr val="accent1">
                  <a:shade val="45000"/>
                  <a:satMod val="135000"/>
                </a:schemeClr>
                <a:prstClr val="white"/>
              </a:duotone>
              <a:extLst>
                <a:ext uri="{BEBA8EAE-BF5A-486C-A8C5-ECC9F3942E4B}">
                  <a14:imgProps xmlns:a14="http://schemas.microsoft.com/office/drawing/2010/main">
                    <a14:imgLayer r:embed="rId9">
                      <a14:imgEffect>
                        <a14:backgroundRemoval t="3556" b="96889" l="4889" r="96889">
                          <a14:foregroundMark x1="76000" y1="69333" x2="76000" y2="69333"/>
                          <a14:foregroundMark x1="67556" y1="53333" x2="67556" y2="53333"/>
                          <a14:foregroundMark x1="72000" y1="56889" x2="72000" y2="56889"/>
                          <a14:foregroundMark x1="77778" y1="53778" x2="77778" y2="53778"/>
                          <a14:foregroundMark x1="78667" y1="53333" x2="78667" y2="53333"/>
                          <a14:foregroundMark x1="78667" y1="56444" x2="79111" y2="60000"/>
                          <a14:foregroundMark x1="78222" y1="61778" x2="78222" y2="61778"/>
                          <a14:foregroundMark x1="78222" y1="60444" x2="78222" y2="60444"/>
                          <a14:foregroundMark x1="78667" y1="61778" x2="79111" y2="63556"/>
                          <a14:foregroundMark x1="79111" y1="63556" x2="79111" y2="63556"/>
                          <a14:foregroundMark x1="81778" y1="59111" x2="81778" y2="59111"/>
                          <a14:foregroundMark x1="81778" y1="55556" x2="81778" y2="55556"/>
                          <a14:foregroundMark x1="81778" y1="53333" x2="81778" y2="53333"/>
                          <a14:foregroundMark x1="70667" y1="74222" x2="70667" y2="74222"/>
                          <a14:foregroundMark x1="55556" y1="55111" x2="55556" y2="55111"/>
                          <a14:foregroundMark x1="55111" y1="45778" x2="55111" y2="45778"/>
                          <a14:foregroundMark x1="59556" y1="44000" x2="62222" y2="48000"/>
                          <a14:foregroundMark x1="67111" y1="51111" x2="67111" y2="51111"/>
                          <a14:foregroundMark x1="68889" y1="50667" x2="68889" y2="50667"/>
                          <a14:foregroundMark x1="68889" y1="44000" x2="68889" y2="44000"/>
                          <a14:foregroundMark x1="65333" y1="40889" x2="65333" y2="40889"/>
                          <a14:foregroundMark x1="77333" y1="47556" x2="77333" y2="47556"/>
                          <a14:foregroundMark x1="36889" y1="43111" x2="36889" y2="43111"/>
                          <a14:foregroundMark x1="50667" y1="45333" x2="50667" y2="45333"/>
                          <a14:foregroundMark x1="48000" y1="48000" x2="48000" y2="48000"/>
                          <a14:foregroundMark x1="80889" y1="46667" x2="80889" y2="46667"/>
                          <a14:foregroundMark x1="73333" y1="44000" x2="73333" y2="44000"/>
                          <a14:foregroundMark x1="69778" y1="42667" x2="69778" y2="42667"/>
                          <a14:foregroundMark x1="79556" y1="46222" x2="79556" y2="46222"/>
                          <a14:foregroundMark x1="83556" y1="47111" x2="83556" y2="47111"/>
                          <a14:foregroundMark x1="76444" y1="45333" x2="76444" y2="45333"/>
                          <a14:foregroundMark x1="76444" y1="44444" x2="76444" y2="44444"/>
                          <a14:foregroundMark x1="76000" y1="42222" x2="76000" y2="42222"/>
                          <a14:foregroundMark x1="52000" y1="36000" x2="52000" y2="36000"/>
                          <a14:foregroundMark x1="55556" y1="34667" x2="55556" y2="34667"/>
                          <a14:foregroundMark x1="34667" y1="40889" x2="34667" y2="40889"/>
                          <a14:foregroundMark x1="32444" y1="38667" x2="32444" y2="38667"/>
                          <a14:foregroundMark x1="30222" y1="36444" x2="30222" y2="36444"/>
                          <a14:foregroundMark x1="27111" y1="35111" x2="27111" y2="35111"/>
                          <a14:foregroundMark x1="24889" y1="33333" x2="24889" y2="33333"/>
                          <a14:foregroundMark x1="19556" y1="32889" x2="19556" y2="32889"/>
                          <a14:foregroundMark x1="16889" y1="31556" x2="16889" y2="31556"/>
                          <a14:foregroundMark x1="21778" y1="31111" x2="21778" y2="31111"/>
                          <a14:foregroundMark x1="23556" y1="31111" x2="23556" y2="31111"/>
                          <a14:foregroundMark x1="23111" y1="58222" x2="23111" y2="58222"/>
                          <a14:foregroundMark x1="20000" y1="55556" x2="20000" y2="55556"/>
                          <a14:foregroundMark x1="17333" y1="40444" x2="17333" y2="40444"/>
                          <a14:foregroundMark x1="17333" y1="46667" x2="17333" y2="46667"/>
                          <a14:foregroundMark x1="17778" y1="52889" x2="17778" y2="52889"/>
                          <a14:foregroundMark x1="43111" y1="20889" x2="43111" y2="20889"/>
                        </a14:backgroundRemoval>
                      </a14:imgEffect>
                    </a14:imgLayer>
                  </a14:imgProps>
                </a:ext>
                <a:ext uri="{28A0092B-C50C-407E-A947-70E740481C1C}">
                  <a14:useLocalDpi xmlns:a14="http://schemas.microsoft.com/office/drawing/2010/main" val="0"/>
                </a:ext>
              </a:extLst>
            </a:blip>
            <a:srcRect/>
            <a:stretch>
              <a:fillRect/>
            </a:stretch>
          </p:blipFill>
          <p:spPr bwMode="auto">
            <a:xfrm>
              <a:off x="838777" y="2556846"/>
              <a:ext cx="1918897" cy="1918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26">
              <a:extLst>
                <a:ext uri="{FF2B5EF4-FFF2-40B4-BE49-F238E27FC236}">
                  <a16:creationId xmlns:a16="http://schemas.microsoft.com/office/drawing/2014/main" id="{A2CB63CC-ABA1-4C4B-BACF-344F326F0947}"/>
                </a:ext>
              </a:extLst>
            </p:cNvPr>
            <p:cNvSpPr txBox="1"/>
            <p:nvPr/>
          </p:nvSpPr>
          <p:spPr>
            <a:xfrm>
              <a:off x="241762" y="4239666"/>
              <a:ext cx="3509959" cy="386423"/>
            </a:xfrm>
            <a:prstGeom prst="rect">
              <a:avLst/>
            </a:prstGeom>
            <a:noFill/>
          </p:spPr>
          <p:txBody>
            <a:bodyPr wrap="square" lIns="91440" tIns="45720" rIns="91440" bIns="45720" rtlCol="0" anchor="t">
              <a:spAutoFit/>
            </a:bodyPr>
            <a:lstStyle/>
            <a:p>
              <a:pPr algn="ctr">
                <a:defRPr/>
              </a:pPr>
              <a:r>
                <a:rPr lang="en-US" sz="2200" b="1" spc="100">
                  <a:latin typeface="Calibri"/>
                </a:rPr>
                <a:t>Water Treatment Plant</a:t>
              </a:r>
            </a:p>
          </p:txBody>
        </p:sp>
      </p:grpSp>
      <p:grpSp>
        <p:nvGrpSpPr>
          <p:cNvPr id="31" name="Group 30">
            <a:extLst>
              <a:ext uri="{FF2B5EF4-FFF2-40B4-BE49-F238E27FC236}">
                <a16:creationId xmlns:a16="http://schemas.microsoft.com/office/drawing/2014/main" id="{1617E688-3DBB-4DE5-AD3A-A9934BAF2860}"/>
              </a:ext>
            </a:extLst>
          </p:cNvPr>
          <p:cNvGrpSpPr/>
          <p:nvPr/>
        </p:nvGrpSpPr>
        <p:grpSpPr>
          <a:xfrm>
            <a:off x="7514906" y="2091245"/>
            <a:ext cx="5105400" cy="2818683"/>
            <a:chOff x="7467600" y="2264673"/>
            <a:chExt cx="5105400" cy="2818683"/>
          </a:xfrm>
        </p:grpSpPr>
        <p:pic>
          <p:nvPicPr>
            <p:cNvPr id="32" name="Picture 3">
              <a:extLst>
                <a:ext uri="{FF2B5EF4-FFF2-40B4-BE49-F238E27FC236}">
                  <a16:creationId xmlns:a16="http://schemas.microsoft.com/office/drawing/2014/main" id="{FA642B8B-A5A2-4A21-BE2B-20670C5F32DA}"/>
                </a:ext>
              </a:extLst>
            </p:cNvPr>
            <p:cNvPicPr>
              <a:picLocks noChangeAspect="1" noChangeArrowheads="1"/>
            </p:cNvPicPr>
            <p:nvPr/>
          </p:nvPicPr>
          <p:blipFill>
            <a:blip r:embed="rId10">
              <a:extLst>
                <a:ext uri="{BEBA8EAE-BF5A-486C-A8C5-ECC9F3942E4B}">
                  <a14:imgProps xmlns:a14="http://schemas.microsoft.com/office/drawing/2010/main">
                    <a14:imgLayer r:embed="rId9">
                      <a14:imgEffect>
                        <a14:backgroundRemoval t="3556" b="96889" l="4889" r="96889">
                          <a14:foregroundMark x1="76000" y1="69333" x2="76000" y2="69333"/>
                          <a14:foregroundMark x1="67556" y1="53333" x2="67556" y2="53333"/>
                          <a14:foregroundMark x1="72000" y1="56889" x2="72000" y2="56889"/>
                          <a14:foregroundMark x1="77778" y1="53778" x2="77778" y2="53778"/>
                          <a14:foregroundMark x1="78667" y1="53333" x2="78667" y2="53333"/>
                          <a14:foregroundMark x1="78667" y1="56444" x2="79111" y2="60000"/>
                          <a14:foregroundMark x1="78222" y1="61778" x2="78222" y2="61778"/>
                          <a14:foregroundMark x1="78222" y1="60444" x2="78222" y2="60444"/>
                          <a14:foregroundMark x1="78667" y1="61778" x2="79111" y2="63556"/>
                          <a14:foregroundMark x1="79111" y1="63556" x2="79111" y2="63556"/>
                          <a14:foregroundMark x1="81778" y1="59111" x2="81778" y2="59111"/>
                          <a14:foregroundMark x1="81778" y1="55556" x2="81778" y2="55556"/>
                          <a14:foregroundMark x1="81778" y1="53333" x2="81778" y2="53333"/>
                          <a14:foregroundMark x1="70667" y1="74222" x2="70667" y2="74222"/>
                          <a14:foregroundMark x1="55556" y1="55111" x2="55556" y2="55111"/>
                          <a14:foregroundMark x1="55111" y1="45778" x2="55111" y2="45778"/>
                          <a14:foregroundMark x1="59556" y1="44000" x2="62222" y2="48000"/>
                          <a14:foregroundMark x1="67111" y1="51111" x2="67111" y2="51111"/>
                          <a14:foregroundMark x1="68889" y1="50667" x2="68889" y2="50667"/>
                          <a14:foregroundMark x1="68889" y1="44000" x2="68889" y2="44000"/>
                          <a14:foregroundMark x1="65333" y1="40889" x2="65333" y2="40889"/>
                          <a14:foregroundMark x1="77333" y1="47556" x2="77333" y2="47556"/>
                          <a14:foregroundMark x1="36889" y1="43111" x2="36889" y2="43111"/>
                          <a14:foregroundMark x1="50667" y1="45333" x2="50667" y2="45333"/>
                          <a14:foregroundMark x1="48000" y1="48000" x2="48000" y2="48000"/>
                          <a14:foregroundMark x1="80889" y1="46667" x2="80889" y2="46667"/>
                          <a14:foregroundMark x1="73333" y1="44000" x2="73333" y2="44000"/>
                          <a14:foregroundMark x1="69778" y1="42667" x2="69778" y2="42667"/>
                          <a14:foregroundMark x1="79556" y1="46222" x2="79556" y2="46222"/>
                          <a14:foregroundMark x1="83556" y1="47111" x2="83556" y2="47111"/>
                          <a14:foregroundMark x1="76444" y1="45333" x2="76444" y2="45333"/>
                          <a14:foregroundMark x1="76444" y1="44444" x2="76444" y2="44444"/>
                          <a14:foregroundMark x1="76000" y1="42222" x2="76000" y2="42222"/>
                          <a14:foregroundMark x1="52000" y1="36000" x2="52000" y2="36000"/>
                          <a14:foregroundMark x1="55556" y1="34667" x2="55556" y2="34667"/>
                          <a14:foregroundMark x1="34667" y1="40889" x2="34667" y2="40889"/>
                          <a14:foregroundMark x1="32444" y1="38667" x2="32444" y2="38667"/>
                          <a14:foregroundMark x1="30222" y1="36444" x2="30222" y2="36444"/>
                          <a14:foregroundMark x1="27111" y1="35111" x2="27111" y2="35111"/>
                          <a14:foregroundMark x1="24889" y1="33333" x2="24889" y2="33333"/>
                          <a14:foregroundMark x1="19556" y1="32889" x2="19556" y2="32889"/>
                          <a14:foregroundMark x1="16889" y1="31556" x2="16889" y2="31556"/>
                          <a14:foregroundMark x1="21778" y1="31111" x2="21778" y2="31111"/>
                          <a14:foregroundMark x1="23556" y1="31111" x2="23556" y2="31111"/>
                          <a14:foregroundMark x1="23111" y1="58222" x2="23111" y2="58222"/>
                          <a14:foregroundMark x1="20000" y1="55556" x2="20000" y2="55556"/>
                          <a14:foregroundMark x1="17333" y1="40444" x2="17333" y2="40444"/>
                          <a14:foregroundMark x1="17333" y1="46667" x2="17333" y2="46667"/>
                          <a14:foregroundMark x1="17778" y1="52889" x2="17778" y2="52889"/>
                          <a14:foregroundMark x1="43111" y1="20889" x2="43111" y2="20889"/>
                        </a14:backgroundRemoval>
                      </a14:imgEffect>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flipH="1">
              <a:off x="9255247" y="2264673"/>
              <a:ext cx="1953555" cy="2362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32">
              <a:extLst>
                <a:ext uri="{FF2B5EF4-FFF2-40B4-BE49-F238E27FC236}">
                  <a16:creationId xmlns:a16="http://schemas.microsoft.com/office/drawing/2014/main" id="{B41F5ADA-2626-4440-9C0D-C17B37565145}"/>
                </a:ext>
              </a:extLst>
            </p:cNvPr>
            <p:cNvSpPr txBox="1"/>
            <p:nvPr/>
          </p:nvSpPr>
          <p:spPr>
            <a:xfrm>
              <a:off x="7467600" y="4313915"/>
              <a:ext cx="5105400" cy="769441"/>
            </a:xfrm>
            <a:prstGeom prst="rect">
              <a:avLst/>
            </a:prstGeom>
            <a:noFill/>
          </p:spPr>
          <p:txBody>
            <a:bodyPr wrap="square" lIns="91440" tIns="45720" rIns="91440" bIns="45720" rtlCol="0" anchor="t">
              <a:spAutoFit/>
            </a:bodyPr>
            <a:lstStyle/>
            <a:p>
              <a:pPr algn="ctr">
                <a:defRPr/>
              </a:pPr>
              <a:r>
                <a:rPr lang="en-US" sz="2200" b="1" spc="100">
                  <a:latin typeface="Calibri"/>
                </a:rPr>
                <a:t>Water Resource </a:t>
              </a:r>
              <a:endParaRPr lang="en-US" sz="2200" b="1" spc="100">
                <a:ea typeface="Calibri"/>
                <a:cs typeface="Calibri"/>
              </a:endParaRPr>
            </a:p>
            <a:p>
              <a:pPr algn="ctr">
                <a:defRPr/>
              </a:pPr>
              <a:r>
                <a:rPr lang="en-US" sz="2200" b="1" spc="100">
                  <a:latin typeface="Calibri"/>
                </a:rPr>
                <a:t>Recovery Facility</a:t>
              </a:r>
              <a:endParaRPr lang="en-US"/>
            </a:p>
          </p:txBody>
        </p:sp>
      </p:grpSp>
      <p:pic>
        <p:nvPicPr>
          <p:cNvPr id="7" name="Picture 6" descr="A gold arrow pointing up&#10;&#10;AI-generated content may be incorrect.">
            <a:extLst>
              <a:ext uri="{FF2B5EF4-FFF2-40B4-BE49-F238E27FC236}">
                <a16:creationId xmlns:a16="http://schemas.microsoft.com/office/drawing/2014/main" id="{817F582A-5619-8F13-475E-02C069E0AEAD}"/>
              </a:ext>
            </a:extLst>
          </p:cNvPr>
          <p:cNvPicPr>
            <a:picLocks noChangeAspect="1"/>
          </p:cNvPicPr>
          <p:nvPr/>
        </p:nvPicPr>
        <p:blipFill>
          <a:blip r:embed="rId11"/>
          <a:stretch>
            <a:fillRect/>
          </a:stretch>
        </p:blipFill>
        <p:spPr>
          <a:xfrm>
            <a:off x="1447800" y="4781550"/>
            <a:ext cx="1828800" cy="1257300"/>
          </a:xfrm>
          <a:prstGeom prst="rect">
            <a:avLst/>
          </a:prstGeom>
        </p:spPr>
      </p:pic>
      <p:pic>
        <p:nvPicPr>
          <p:cNvPr id="9" name="Picture 8" descr="A gold arrow pointing down&#10;&#10;AI-generated content may be incorrect.">
            <a:extLst>
              <a:ext uri="{FF2B5EF4-FFF2-40B4-BE49-F238E27FC236}">
                <a16:creationId xmlns:a16="http://schemas.microsoft.com/office/drawing/2014/main" id="{D9F26AF2-478C-DFF1-7251-7C8E577C8046}"/>
              </a:ext>
            </a:extLst>
          </p:cNvPr>
          <p:cNvPicPr>
            <a:picLocks noChangeAspect="1"/>
          </p:cNvPicPr>
          <p:nvPr/>
        </p:nvPicPr>
        <p:blipFill>
          <a:blip r:embed="rId12"/>
          <a:stretch>
            <a:fillRect/>
          </a:stretch>
        </p:blipFill>
        <p:spPr>
          <a:xfrm>
            <a:off x="9601200" y="604838"/>
            <a:ext cx="1266825" cy="1600200"/>
          </a:xfrm>
          <a:prstGeom prst="rect">
            <a:avLst/>
          </a:prstGeom>
        </p:spPr>
      </p:pic>
      <p:sp>
        <p:nvSpPr>
          <p:cNvPr id="30" name="TextBox 29">
            <a:extLst>
              <a:ext uri="{FF2B5EF4-FFF2-40B4-BE49-F238E27FC236}">
                <a16:creationId xmlns:a16="http://schemas.microsoft.com/office/drawing/2014/main" id="{B9BE75A4-E706-CEE0-51BC-9B301E7353AF}"/>
              </a:ext>
            </a:extLst>
          </p:cNvPr>
          <p:cNvSpPr txBox="1"/>
          <p:nvPr/>
        </p:nvSpPr>
        <p:spPr>
          <a:xfrm>
            <a:off x="4057650" y="2628928"/>
            <a:ext cx="3902741" cy="1446550"/>
          </a:xfrm>
          <a:prstGeom prst="rect">
            <a:avLst/>
          </a:prstGeom>
          <a:noFill/>
        </p:spPr>
        <p:txBody>
          <a:bodyPr wrap="square" lIns="91440" tIns="45720" rIns="91440" bIns="45720" rtlCol="0" anchor="t">
            <a:spAutoFit/>
          </a:bodyPr>
          <a:lstStyle/>
          <a:p>
            <a:pPr algn="ctr">
              <a:defRPr/>
            </a:pPr>
            <a:r>
              <a:rPr lang="en-US" sz="4400" b="1" spc="100">
                <a:solidFill>
                  <a:srgbClr val="0066B3"/>
                </a:solidFill>
                <a:latin typeface="Avenir Next LT Pro"/>
              </a:rPr>
              <a:t>Human Water Cycle</a:t>
            </a:r>
          </a:p>
        </p:txBody>
      </p:sp>
    </p:spTree>
    <p:extLst>
      <p:ext uri="{BB962C8B-B14F-4D97-AF65-F5344CB8AC3E}">
        <p14:creationId xmlns:p14="http://schemas.microsoft.com/office/powerpoint/2010/main" val="2765935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07027C52-EAEF-417D-B99C-DBFD6D13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9400" y="0"/>
            <a:ext cx="11912600"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 name="Picture 39">
            <a:extLst>
              <a:ext uri="{FF2B5EF4-FFF2-40B4-BE49-F238E27FC236}">
                <a16:creationId xmlns:a16="http://schemas.microsoft.com/office/drawing/2014/main" id="{F0977BDD-F21B-4E52-8FAE-69AA18080B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49933" t="3964" b="3964"/>
          <a:stretch/>
        </p:blipFill>
        <p:spPr>
          <a:xfrm flipH="1">
            <a:off x="5562194" y="1"/>
            <a:ext cx="6629806"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42" name="Rectangle 41">
            <a:extLst>
              <a:ext uri="{FF2B5EF4-FFF2-40B4-BE49-F238E27FC236}">
                <a16:creationId xmlns:a16="http://schemas.microsoft.com/office/drawing/2014/main" id="{9FF39A25-DBCE-442D-A2E3-C0FE3312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0073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itle 8">
            <a:extLst>
              <a:ext uri="{FF2B5EF4-FFF2-40B4-BE49-F238E27FC236}">
                <a16:creationId xmlns:a16="http://schemas.microsoft.com/office/drawing/2014/main" id="{67BF4495-E5F5-4A00-8A8B-D55A9CA46446}"/>
              </a:ext>
            </a:extLst>
          </p:cNvPr>
          <p:cNvSpPr>
            <a:spLocks noGrp="1"/>
          </p:cNvSpPr>
          <p:nvPr>
            <p:ph type="title"/>
          </p:nvPr>
        </p:nvSpPr>
        <p:spPr/>
        <p:txBody>
          <a:bodyPr>
            <a:normAutofit/>
          </a:bodyPr>
          <a:lstStyle/>
          <a:p>
            <a:r>
              <a:rPr lang="en-US" sz="4500">
                <a:latin typeface="Avenir Next LT Pro"/>
              </a:rPr>
              <a:t>Dew’s Water Adventure</a:t>
            </a:r>
            <a:r>
              <a:rPr lang="en-US" sz="4500"/>
              <a:t> </a:t>
            </a:r>
            <a:endParaRPr lang="en-CA" sz="4500"/>
          </a:p>
        </p:txBody>
      </p:sp>
      <p:pic>
        <p:nvPicPr>
          <p:cNvPr id="23" name="Picture 22">
            <a:extLst>
              <a:ext uri="{FF2B5EF4-FFF2-40B4-BE49-F238E27FC236}">
                <a16:creationId xmlns:a16="http://schemas.microsoft.com/office/drawing/2014/main" id="{12A574A2-63D2-49B2-9A6C-54955AEF83CD}"/>
              </a:ext>
            </a:extLst>
          </p:cNvPr>
          <p:cNvPicPr>
            <a:picLocks noChangeAspect="1"/>
          </p:cNvPicPr>
          <p:nvPr/>
        </p:nvPicPr>
        <p:blipFill rotWithShape="1">
          <a:blip r:embed="rId4">
            <a:alphaModFix/>
            <a:extLst>
              <a:ext uri="{BEBA8EAE-BF5A-486C-A8C5-ECC9F3942E4B}">
                <a14:imgProps xmlns:a14="http://schemas.microsoft.com/office/drawing/2010/main">
                  <a14:imgLayer r:embed="rId5">
                    <a14:imgEffect>
                      <a14:backgroundRemoval t="6897" b="89943" l="9877" r="89815">
                        <a14:foregroundMark x1="38889" y1="47989" x2="54630" y2="49425"/>
                        <a14:foregroundMark x1="54630" y1="49425" x2="62654" y2="36207"/>
                        <a14:foregroundMark x1="62654" y1="36207" x2="48148" y2="29885"/>
                        <a14:foregroundMark x1="48148" y1="29885" x2="32407" y2="33621"/>
                        <a14:foregroundMark x1="32407" y1="33621" x2="38889" y2="47701"/>
                        <a14:foregroundMark x1="38889" y1="47701" x2="38889" y2="47989"/>
                        <a14:foregroundMark x1="45988" y1="48276" x2="33951" y2="38506"/>
                        <a14:foregroundMark x1="33951" y1="38506" x2="49074" y2="43391"/>
                        <a14:foregroundMark x1="49074" y1="43391" x2="43519" y2="47989"/>
                        <a14:foregroundMark x1="42284" y1="44540" x2="41358" y2="43966"/>
                        <a14:foregroundMark x1="57407" y1="46264" x2="41358" y2="43391"/>
                        <a14:foregroundMark x1="41358" y1="43391" x2="52469" y2="33046"/>
                        <a14:foregroundMark x1="52469" y1="33046" x2="57099" y2="45977"/>
                        <a14:foregroundMark x1="37037" y1="39368" x2="36728" y2="38793"/>
                        <a14:foregroundMark x1="43519" y1="40230" x2="38272" y2="40230"/>
                        <a14:foregroundMark x1="46914" y1="38218" x2="47531" y2="37356"/>
                        <a14:foregroundMark x1="46605" y1="36782" x2="30864" y2="43391"/>
                        <a14:foregroundMark x1="30864" y1="43391" x2="46605" y2="41092"/>
                        <a14:foregroundMark x1="46605" y1="41092" x2="55556" y2="34195"/>
                        <a14:foregroundMark x1="48148" y1="36782" x2="45679" y2="35920"/>
                        <a14:foregroundMark x1="29012" y1="28161" x2="38272" y2="9483"/>
                        <a14:foregroundMark x1="39815" y1="8046" x2="39815" y2="6897"/>
                        <a14:foregroundMark x1="41358" y1="37644" x2="41358" y2="37644"/>
                        <a14:foregroundMark x1="40123" y1="36494" x2="40123" y2="36494"/>
                      </a14:backgroundRemoval>
                    </a14:imgEffect>
                  </a14:imgLayer>
                </a14:imgProps>
              </a:ext>
              <a:ext uri="{28A0092B-C50C-407E-A947-70E740481C1C}">
                <a14:useLocalDpi xmlns:a14="http://schemas.microsoft.com/office/drawing/2010/main" val="0"/>
              </a:ext>
            </a:extLst>
          </a:blip>
          <a:srcRect l="2442" r="4218" b="-2"/>
          <a:stretch/>
        </p:blipFill>
        <p:spPr>
          <a:xfrm>
            <a:off x="8249046" y="1219200"/>
            <a:ext cx="3668196" cy="4221162"/>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effectLst>
            <a:softEdge rad="0"/>
          </a:effectLst>
        </p:spPr>
      </p:pic>
      <p:sp>
        <p:nvSpPr>
          <p:cNvPr id="8" name="Rectangle 7">
            <a:extLst>
              <a:ext uri="{FF2B5EF4-FFF2-40B4-BE49-F238E27FC236}">
                <a16:creationId xmlns:a16="http://schemas.microsoft.com/office/drawing/2014/main" id="{AA89FE81-B09E-46A9-B36B-16991D8F663A}"/>
              </a:ext>
            </a:extLst>
          </p:cNvPr>
          <p:cNvSpPr/>
          <p:nvPr/>
        </p:nvSpPr>
        <p:spPr>
          <a:xfrm>
            <a:off x="1231494" y="2206396"/>
            <a:ext cx="5093106" cy="2246769"/>
          </a:xfrm>
          <a:prstGeom prst="rect">
            <a:avLst/>
          </a:prstGeom>
        </p:spPr>
        <p:txBody>
          <a:bodyPr wrap="square" lIns="91440" tIns="45720" rIns="91440" bIns="45720" anchor="t">
            <a:spAutoFit/>
          </a:bodyPr>
          <a:lstStyle/>
          <a:p>
            <a:r>
              <a:rPr lang="en-CA" sz="3500" b="1">
                <a:solidFill>
                  <a:srgbClr val="0066B3"/>
                </a:solidFill>
                <a:latin typeface="Avenir Next LT Pro"/>
                <a:hlinkClick r:id="rId6">
                  <a:extLst>
                    <a:ext uri="{A12FA001-AC4F-418D-AE19-62706E023703}">
                      <ahyp:hlinkClr xmlns:ahyp="http://schemas.microsoft.com/office/drawing/2018/hyperlinkcolor" val="tx"/>
                    </a:ext>
                  </a:extLst>
                </a:hlinkClick>
              </a:rPr>
              <a:t>https://peelregion.vids.io/videos/ac9cd9b41d19e1c225/dews-water-adventure</a:t>
            </a:r>
            <a:endParaRPr lang="en-CA" sz="3500" b="1">
              <a:solidFill>
                <a:srgbClr val="0066B3"/>
              </a:solidFill>
              <a:latin typeface="Calibri"/>
              <a:ea typeface="Calibri"/>
              <a:cs typeface="Calibri"/>
            </a:endParaRPr>
          </a:p>
        </p:txBody>
      </p:sp>
    </p:spTree>
    <p:extLst>
      <p:ext uri="{BB962C8B-B14F-4D97-AF65-F5344CB8AC3E}">
        <p14:creationId xmlns:p14="http://schemas.microsoft.com/office/powerpoint/2010/main" val="1537355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07027C52-EAEF-417D-B99C-DBFD6D13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9400" y="0"/>
            <a:ext cx="11912600"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 name="Picture 39">
            <a:extLst>
              <a:ext uri="{FF2B5EF4-FFF2-40B4-BE49-F238E27FC236}">
                <a16:creationId xmlns:a16="http://schemas.microsoft.com/office/drawing/2014/main" id="{F0977BDD-F21B-4E52-8FAE-69AA18080BD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49933" t="3964" b="3964"/>
          <a:stretch/>
        </p:blipFill>
        <p:spPr>
          <a:xfrm flipH="1">
            <a:off x="5562194" y="1"/>
            <a:ext cx="6629806"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42" name="Rectangle 41">
            <a:extLst>
              <a:ext uri="{FF2B5EF4-FFF2-40B4-BE49-F238E27FC236}">
                <a16:creationId xmlns:a16="http://schemas.microsoft.com/office/drawing/2014/main" id="{9FF39A25-DBCE-442D-A2E3-C0FE3312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0073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itle 8">
            <a:extLst>
              <a:ext uri="{FF2B5EF4-FFF2-40B4-BE49-F238E27FC236}">
                <a16:creationId xmlns:a16="http://schemas.microsoft.com/office/drawing/2014/main" id="{67BF4495-E5F5-4A00-8A8B-D55A9CA46446}"/>
              </a:ext>
            </a:extLst>
          </p:cNvPr>
          <p:cNvSpPr>
            <a:spLocks noGrp="1"/>
          </p:cNvSpPr>
          <p:nvPr>
            <p:ph type="title"/>
          </p:nvPr>
        </p:nvSpPr>
        <p:spPr>
          <a:xfrm>
            <a:off x="549031" y="362561"/>
            <a:ext cx="10690572" cy="1143000"/>
          </a:xfrm>
        </p:spPr>
        <p:txBody>
          <a:bodyPr>
            <a:normAutofit fontScale="90000"/>
          </a:bodyPr>
          <a:lstStyle/>
          <a:p>
            <a:r>
              <a:rPr lang="en-US" sz="4500">
                <a:latin typeface="Avenir Next LT Pro"/>
              </a:rPr>
              <a:t>Dew’s Wastewater </a:t>
            </a:r>
            <a:br>
              <a:rPr lang="en-US" sz="4500">
                <a:latin typeface="Avenir Next LT Pro"/>
              </a:rPr>
            </a:br>
            <a:r>
              <a:rPr lang="en-US" sz="4500">
                <a:latin typeface="Avenir Next LT Pro"/>
              </a:rPr>
              <a:t>Adventure</a:t>
            </a:r>
            <a:r>
              <a:rPr lang="en-US" sz="4500"/>
              <a:t> </a:t>
            </a:r>
            <a:endParaRPr lang="en-CA" sz="4500"/>
          </a:p>
        </p:txBody>
      </p:sp>
      <p:pic>
        <p:nvPicPr>
          <p:cNvPr id="23" name="Picture 22">
            <a:extLst>
              <a:ext uri="{FF2B5EF4-FFF2-40B4-BE49-F238E27FC236}">
                <a16:creationId xmlns:a16="http://schemas.microsoft.com/office/drawing/2014/main" id="{12A574A2-63D2-49B2-9A6C-54955AEF83CD}"/>
              </a:ext>
            </a:extLst>
          </p:cNvPr>
          <p:cNvPicPr>
            <a:picLocks noChangeAspect="1"/>
          </p:cNvPicPr>
          <p:nvPr/>
        </p:nvPicPr>
        <p:blipFill rotWithShape="1">
          <a:blip r:embed="rId4">
            <a:alphaModFix/>
            <a:extLst>
              <a:ext uri="{BEBA8EAE-BF5A-486C-A8C5-ECC9F3942E4B}">
                <a14:imgProps xmlns:a14="http://schemas.microsoft.com/office/drawing/2010/main">
                  <a14:imgLayer r:embed="rId5">
                    <a14:imgEffect>
                      <a14:backgroundRemoval t="6897" b="89943" l="9877" r="89815">
                        <a14:foregroundMark x1="38889" y1="47989" x2="54630" y2="49425"/>
                        <a14:foregroundMark x1="54630" y1="49425" x2="62654" y2="36207"/>
                        <a14:foregroundMark x1="62654" y1="36207" x2="48148" y2="29885"/>
                        <a14:foregroundMark x1="48148" y1="29885" x2="32407" y2="33621"/>
                        <a14:foregroundMark x1="32407" y1="33621" x2="38889" y2="47701"/>
                        <a14:foregroundMark x1="38889" y1="47701" x2="38889" y2="47989"/>
                        <a14:foregroundMark x1="45988" y1="48276" x2="33951" y2="38506"/>
                        <a14:foregroundMark x1="33951" y1="38506" x2="49074" y2="43391"/>
                        <a14:foregroundMark x1="49074" y1="43391" x2="43519" y2="47989"/>
                        <a14:foregroundMark x1="42284" y1="44540" x2="41358" y2="43966"/>
                        <a14:foregroundMark x1="57407" y1="46264" x2="41358" y2="43391"/>
                        <a14:foregroundMark x1="41358" y1="43391" x2="52469" y2="33046"/>
                        <a14:foregroundMark x1="52469" y1="33046" x2="57099" y2="45977"/>
                        <a14:foregroundMark x1="37037" y1="39368" x2="36728" y2="38793"/>
                        <a14:foregroundMark x1="43519" y1="40230" x2="38272" y2="40230"/>
                        <a14:foregroundMark x1="46914" y1="38218" x2="47531" y2="37356"/>
                        <a14:foregroundMark x1="46605" y1="36782" x2="30864" y2="43391"/>
                        <a14:foregroundMark x1="30864" y1="43391" x2="46605" y2="41092"/>
                        <a14:foregroundMark x1="46605" y1="41092" x2="55556" y2="34195"/>
                        <a14:foregroundMark x1="48148" y1="36782" x2="45679" y2="35920"/>
                        <a14:foregroundMark x1="29012" y1="28161" x2="38272" y2="9483"/>
                        <a14:foregroundMark x1="39815" y1="8046" x2="39815" y2="6897"/>
                        <a14:foregroundMark x1="41358" y1="37644" x2="41358" y2="37644"/>
                        <a14:foregroundMark x1="40123" y1="36494" x2="40123" y2="36494"/>
                      </a14:backgroundRemoval>
                    </a14:imgEffect>
                  </a14:imgLayer>
                </a14:imgProps>
              </a:ext>
              <a:ext uri="{28A0092B-C50C-407E-A947-70E740481C1C}">
                <a14:useLocalDpi xmlns:a14="http://schemas.microsoft.com/office/drawing/2010/main" val="0"/>
              </a:ext>
            </a:extLst>
          </a:blip>
          <a:srcRect l="2442" r="4218" b="-2"/>
          <a:stretch/>
        </p:blipFill>
        <p:spPr>
          <a:xfrm>
            <a:off x="8249046" y="1219200"/>
            <a:ext cx="3668196" cy="4221162"/>
          </a:xfrm>
          <a:custGeom>
            <a:avLst/>
            <a:gdLst/>
            <a:ahLst/>
            <a:cxnLst/>
            <a:rect l="l" t="t" r="r" b="b"/>
            <a:pathLst>
              <a:path w="5298683" h="6097438">
                <a:moveTo>
                  <a:pt x="2178155" y="0"/>
                </a:moveTo>
                <a:cubicBezTo>
                  <a:pt x="3901575" y="0"/>
                  <a:pt x="5298683" y="1397108"/>
                  <a:pt x="5298683" y="3120527"/>
                </a:cubicBezTo>
                <a:cubicBezTo>
                  <a:pt x="5298683" y="4413092"/>
                  <a:pt x="4512810" y="5522106"/>
                  <a:pt x="3392805" y="5995828"/>
                </a:cubicBezTo>
                <a:lnTo>
                  <a:pt x="3115184" y="6097438"/>
                </a:lnTo>
                <a:lnTo>
                  <a:pt x="1241127" y="6097438"/>
                </a:lnTo>
                <a:lnTo>
                  <a:pt x="963506" y="5995828"/>
                </a:lnTo>
                <a:cubicBezTo>
                  <a:pt x="683504" y="5877397"/>
                  <a:pt x="424387" y="5719261"/>
                  <a:pt x="193210" y="5528477"/>
                </a:cubicBezTo>
                <a:lnTo>
                  <a:pt x="0" y="5352876"/>
                </a:lnTo>
                <a:lnTo>
                  <a:pt x="0" y="888178"/>
                </a:lnTo>
                <a:lnTo>
                  <a:pt x="193210" y="712577"/>
                </a:lnTo>
                <a:cubicBezTo>
                  <a:pt x="732621" y="267415"/>
                  <a:pt x="1424159" y="0"/>
                  <a:pt x="2178155" y="0"/>
                </a:cubicBezTo>
                <a:close/>
              </a:path>
            </a:pathLst>
          </a:custGeom>
          <a:effectLst>
            <a:softEdge rad="0"/>
          </a:effectLst>
        </p:spPr>
      </p:pic>
      <p:sp>
        <p:nvSpPr>
          <p:cNvPr id="8" name="Rectangle 7">
            <a:extLst>
              <a:ext uri="{FF2B5EF4-FFF2-40B4-BE49-F238E27FC236}">
                <a16:creationId xmlns:a16="http://schemas.microsoft.com/office/drawing/2014/main" id="{83A7E7CA-31C7-4FD0-949F-1A1DBDF866C2}"/>
              </a:ext>
            </a:extLst>
          </p:cNvPr>
          <p:cNvSpPr/>
          <p:nvPr/>
        </p:nvSpPr>
        <p:spPr>
          <a:xfrm>
            <a:off x="1397548" y="2206396"/>
            <a:ext cx="5155651" cy="2246769"/>
          </a:xfrm>
          <a:prstGeom prst="rect">
            <a:avLst/>
          </a:prstGeom>
        </p:spPr>
        <p:txBody>
          <a:bodyPr wrap="square" lIns="91440" tIns="45720" rIns="91440" bIns="45720" anchor="t">
            <a:spAutoFit/>
          </a:bodyPr>
          <a:lstStyle/>
          <a:p>
            <a:r>
              <a:rPr lang="en-CA" sz="3500" b="1">
                <a:solidFill>
                  <a:srgbClr val="0066B3"/>
                </a:solidFill>
                <a:latin typeface="Avenir Next LT Pro"/>
                <a:hlinkClick r:id="rId6">
                  <a:extLst>
                    <a:ext uri="{A12FA001-AC4F-418D-AE19-62706E023703}">
                      <ahyp:hlinkClr xmlns:ahyp="http://schemas.microsoft.com/office/drawing/2018/hyperlinkcolor" val="tx"/>
                    </a:ext>
                  </a:extLst>
                </a:hlinkClick>
              </a:rPr>
              <a:t>https://peelregion.vids.io/videos/069cd6b81717e3c58f/dews-wastewater-adventure</a:t>
            </a:r>
            <a:endParaRPr lang="en-CA" sz="3500" b="1">
              <a:solidFill>
                <a:srgbClr val="0066B3"/>
              </a:solidFill>
              <a:latin typeface="Calibri"/>
              <a:ea typeface="Calibri"/>
              <a:cs typeface="Calibri"/>
            </a:endParaRPr>
          </a:p>
        </p:txBody>
      </p:sp>
    </p:spTree>
    <p:extLst>
      <p:ext uri="{BB962C8B-B14F-4D97-AF65-F5344CB8AC3E}">
        <p14:creationId xmlns:p14="http://schemas.microsoft.com/office/powerpoint/2010/main" val="3858580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B4D3D850-2041-4B7C-AED9-54DA385B14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8" name="Picture 5" descr="sewer 2">
            <a:extLst>
              <a:ext uri="{FF2B5EF4-FFF2-40B4-BE49-F238E27FC236}">
                <a16:creationId xmlns:a16="http://schemas.microsoft.com/office/drawing/2014/main" id="{072607DB-2D1D-4ACE-AA69-41A8E14F63C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373" r="21516"/>
          <a:stretch/>
        </p:blipFill>
        <p:spPr bwMode="auto">
          <a:xfrm>
            <a:off x="20" y="10"/>
            <a:ext cx="6095980"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sewer 1">
            <a:extLst>
              <a:ext uri="{FF2B5EF4-FFF2-40B4-BE49-F238E27FC236}">
                <a16:creationId xmlns:a16="http://schemas.microsoft.com/office/drawing/2014/main" id="{1C832BAF-FF74-4C63-8040-10A44E6CFEA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817" r="22072"/>
          <a:stretch/>
        </p:blipFill>
        <p:spPr bwMode="auto">
          <a:xfrm>
            <a:off x="6096000" y="10"/>
            <a:ext cx="6096000"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27">
            <a:extLst>
              <a:ext uri="{FF2B5EF4-FFF2-40B4-BE49-F238E27FC236}">
                <a16:creationId xmlns:a16="http://schemas.microsoft.com/office/drawing/2014/main" id="{B497CCB5-5FC2-473C-AFCC-2430CEF1DF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409915" y="1742916"/>
            <a:ext cx="3372170" cy="337216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0" name="Frame 29">
            <a:extLst>
              <a:ext uri="{FF2B5EF4-FFF2-40B4-BE49-F238E27FC236}">
                <a16:creationId xmlns:a16="http://schemas.microsoft.com/office/drawing/2014/main" id="{599C8C75-BFDF-44E7-A028-EEB5EDD588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971277" y="1304278"/>
            <a:ext cx="4249446" cy="4249444"/>
          </a:xfrm>
          <a:prstGeom prst="frame">
            <a:avLst>
              <a:gd name="adj1" fmla="val 1195"/>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 name="Title 1"/>
          <p:cNvSpPr>
            <a:spLocks noGrp="1"/>
          </p:cNvSpPr>
          <p:nvPr>
            <p:ph type="title"/>
          </p:nvPr>
        </p:nvSpPr>
        <p:spPr>
          <a:xfrm>
            <a:off x="4286858" y="2761554"/>
            <a:ext cx="3618284" cy="1345720"/>
          </a:xfrm>
          <a:noFill/>
        </p:spPr>
        <p:txBody>
          <a:bodyPr vert="horz" lIns="91440" tIns="45720" rIns="91440" bIns="45720" rtlCol="0" anchor="ctr">
            <a:noAutofit/>
          </a:bodyPr>
          <a:lstStyle/>
          <a:p>
            <a:pPr algn="ctr" defTabSz="914400">
              <a:lnSpc>
                <a:spcPct val="90000"/>
              </a:lnSpc>
            </a:pPr>
            <a:r>
              <a:rPr lang="en-US">
                <a:latin typeface="Avenir Next LT Pro"/>
              </a:rPr>
              <a:t>Where does the water go from here?</a:t>
            </a:r>
          </a:p>
        </p:txBody>
      </p:sp>
      <p:sp>
        <p:nvSpPr>
          <p:cNvPr id="3" name="TextBox 2">
            <a:extLst>
              <a:ext uri="{FF2B5EF4-FFF2-40B4-BE49-F238E27FC236}">
                <a16:creationId xmlns:a16="http://schemas.microsoft.com/office/drawing/2014/main" id="{E1DCF074-BC18-477B-97C6-0B0AB6C5786A}"/>
              </a:ext>
            </a:extLst>
          </p:cNvPr>
          <p:cNvSpPr txBox="1"/>
          <p:nvPr/>
        </p:nvSpPr>
        <p:spPr>
          <a:xfrm>
            <a:off x="8284206" y="1676400"/>
            <a:ext cx="2362200" cy="400110"/>
          </a:xfrm>
          <a:prstGeom prst="rect">
            <a:avLst/>
          </a:prstGeom>
          <a:solidFill>
            <a:srgbClr val="CC9900"/>
          </a:solidFill>
          <a:ln>
            <a:noFill/>
          </a:ln>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black"/>
                </a:solidFill>
                <a:effectLst/>
                <a:uLnTx/>
                <a:uFillTx/>
                <a:latin typeface="Avenir Next LT Pro"/>
              </a:rPr>
              <a:t>Sanitary Sewers</a:t>
            </a:r>
            <a:endParaRPr kumimoji="0" lang="en-CA" sz="2000" b="1" i="0" u="none" strike="noStrike" kern="1200" cap="none" spc="0" normalizeH="0" baseline="0" noProof="0">
              <a:ln>
                <a:noFill/>
              </a:ln>
              <a:solidFill>
                <a:prstClr val="black"/>
              </a:solidFill>
              <a:effectLst/>
              <a:uLnTx/>
              <a:uFillTx/>
              <a:latin typeface="Avenir Next LT Pro"/>
            </a:endParaRPr>
          </a:p>
        </p:txBody>
      </p:sp>
      <p:sp>
        <p:nvSpPr>
          <p:cNvPr id="9" name="TextBox 8">
            <a:extLst>
              <a:ext uri="{FF2B5EF4-FFF2-40B4-BE49-F238E27FC236}">
                <a16:creationId xmlns:a16="http://schemas.microsoft.com/office/drawing/2014/main" id="{F22B4F0A-B94A-4A2E-9B74-DC88DBA14455}"/>
              </a:ext>
            </a:extLst>
          </p:cNvPr>
          <p:cNvSpPr txBox="1"/>
          <p:nvPr/>
        </p:nvSpPr>
        <p:spPr>
          <a:xfrm>
            <a:off x="1858026" y="1676400"/>
            <a:ext cx="2362200" cy="400110"/>
          </a:xfrm>
          <a:prstGeom prst="rect">
            <a:avLst/>
          </a:prstGeom>
          <a:solidFill>
            <a:srgbClr val="CC9900"/>
          </a:solidFill>
          <a:ln>
            <a:noFill/>
          </a:ln>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dirty="0">
                <a:latin typeface="Avenir Next LT Pro"/>
              </a:rPr>
              <a:t>Storm </a:t>
            </a:r>
            <a:r>
              <a:rPr lang="en-US" sz="2000" b="1" dirty="0">
                <a:latin typeface="Avenir Next LT Pro"/>
              </a:rPr>
              <a:t>Drains</a:t>
            </a:r>
            <a:endParaRPr kumimoji="0" lang="en-CA" sz="2000" b="1" dirty="0">
              <a:latin typeface="Avenir Next LT Pro"/>
            </a:endParaRPr>
          </a:p>
        </p:txBody>
      </p:sp>
    </p:spTree>
    <p:extLst>
      <p:ext uri="{BB962C8B-B14F-4D97-AF65-F5344CB8AC3E}">
        <p14:creationId xmlns:p14="http://schemas.microsoft.com/office/powerpoint/2010/main" val="1104255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B05E4F47-B148-49E0-B472-BBF1493155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69972" y="0"/>
            <a:ext cx="6421721" cy="6858000"/>
          </a:xfrm>
          <a:prstGeom prst="rect">
            <a:avLst/>
          </a:prstGeom>
          <a:gradFill>
            <a:gsLst>
              <a:gs pos="0">
                <a:schemeClr val="accent2"/>
              </a:gs>
              <a:gs pos="25000">
                <a:schemeClr val="accent2"/>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7A2CE8EB-F719-4F84-9E91-F538438CAC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2" name="Title 1"/>
          <p:cNvSpPr>
            <a:spLocks noGrp="1"/>
          </p:cNvSpPr>
          <p:nvPr>
            <p:ph type="title"/>
          </p:nvPr>
        </p:nvSpPr>
        <p:spPr>
          <a:xfrm>
            <a:off x="302846" y="287177"/>
            <a:ext cx="6777629" cy="1313060"/>
          </a:xfrm>
        </p:spPr>
        <p:txBody>
          <a:bodyPr>
            <a:noAutofit/>
          </a:bodyPr>
          <a:lstStyle/>
          <a:p>
            <a:r>
              <a:rPr lang="en-US" sz="4500">
                <a:latin typeface="Avenir Next LT Pro"/>
              </a:rPr>
              <a:t>Wastewater Detectives:</a:t>
            </a:r>
          </a:p>
        </p:txBody>
      </p:sp>
      <p:sp>
        <p:nvSpPr>
          <p:cNvPr id="3" name="Content Placeholder 2"/>
          <p:cNvSpPr>
            <a:spLocks noGrp="1"/>
          </p:cNvSpPr>
          <p:nvPr>
            <p:ph idx="1"/>
          </p:nvPr>
        </p:nvSpPr>
        <p:spPr>
          <a:xfrm>
            <a:off x="762000" y="1477108"/>
            <a:ext cx="5862332" cy="4495800"/>
          </a:xfrm>
        </p:spPr>
        <p:txBody>
          <a:bodyPr anchor="t">
            <a:normAutofit fontScale="92500" lnSpcReduction="10000"/>
          </a:bodyPr>
          <a:lstStyle/>
          <a:p>
            <a:pPr marL="457200" indent="-457200">
              <a:lnSpc>
                <a:spcPct val="90000"/>
              </a:lnSpc>
              <a:buAutoNum type="arabicParenR"/>
            </a:pPr>
            <a:r>
              <a:rPr lang="en-US" sz="2200" b="1">
                <a:solidFill>
                  <a:srgbClr val="000000"/>
                </a:solidFill>
                <a:latin typeface="Avenir Next LT Pro"/>
              </a:rPr>
              <a:t>Dental Floss </a:t>
            </a:r>
          </a:p>
          <a:p>
            <a:pPr marL="457200" indent="-457200">
              <a:lnSpc>
                <a:spcPct val="90000"/>
              </a:lnSpc>
              <a:buAutoNum type="arabicParenR"/>
            </a:pPr>
            <a:r>
              <a:rPr lang="en-US" sz="2200" b="1">
                <a:solidFill>
                  <a:srgbClr val="000000"/>
                </a:solidFill>
                <a:latin typeface="Avenir Next LT Pro"/>
              </a:rPr>
              <a:t>Wet Wipes </a:t>
            </a:r>
          </a:p>
          <a:p>
            <a:pPr marL="457200" indent="-457200">
              <a:lnSpc>
                <a:spcPct val="90000"/>
              </a:lnSpc>
              <a:buAutoNum type="arabicParenR"/>
            </a:pPr>
            <a:r>
              <a:rPr lang="en-US" sz="2200" b="1">
                <a:solidFill>
                  <a:srgbClr val="000000"/>
                </a:solidFill>
                <a:latin typeface="Avenir Next LT Pro"/>
              </a:rPr>
              <a:t>Toilet Paper </a:t>
            </a:r>
          </a:p>
          <a:p>
            <a:pPr marL="457200" indent="-457200">
              <a:lnSpc>
                <a:spcPct val="90000"/>
              </a:lnSpc>
              <a:buAutoNum type="arabicParenR"/>
            </a:pPr>
            <a:r>
              <a:rPr lang="en-US" sz="2200" b="1">
                <a:solidFill>
                  <a:srgbClr val="000000"/>
                </a:solidFill>
                <a:latin typeface="Avenir Next LT Pro"/>
              </a:rPr>
              <a:t>Unused Medication </a:t>
            </a:r>
          </a:p>
          <a:p>
            <a:pPr marL="457200" indent="-457200">
              <a:lnSpc>
                <a:spcPct val="90000"/>
              </a:lnSpc>
              <a:buAutoNum type="arabicParenR"/>
            </a:pPr>
            <a:r>
              <a:rPr lang="en-US" sz="2200" b="1">
                <a:solidFill>
                  <a:srgbClr val="000000"/>
                </a:solidFill>
                <a:latin typeface="Avenir Next LT Pro"/>
              </a:rPr>
              <a:t>Cotton swabs/cotton balls</a:t>
            </a:r>
          </a:p>
          <a:p>
            <a:pPr marL="457200" indent="-457200">
              <a:lnSpc>
                <a:spcPct val="90000"/>
              </a:lnSpc>
              <a:buAutoNum type="arabicParenR"/>
            </a:pPr>
            <a:r>
              <a:rPr lang="en-US" sz="2200" b="1">
                <a:solidFill>
                  <a:srgbClr val="000000"/>
                </a:solidFill>
                <a:latin typeface="Avenir Next LT Pro"/>
              </a:rPr>
              <a:t>Bandages </a:t>
            </a:r>
          </a:p>
          <a:p>
            <a:pPr marL="457200" indent="-457200">
              <a:lnSpc>
                <a:spcPct val="90000"/>
              </a:lnSpc>
              <a:buAutoNum type="arabicParenR"/>
            </a:pPr>
            <a:r>
              <a:rPr lang="en-US" sz="2200" b="1">
                <a:solidFill>
                  <a:srgbClr val="000000"/>
                </a:solidFill>
                <a:latin typeface="Avenir Next LT Pro"/>
              </a:rPr>
              <a:t>Fats, oils, grease </a:t>
            </a:r>
          </a:p>
          <a:p>
            <a:pPr marL="457200" indent="-457200">
              <a:lnSpc>
                <a:spcPct val="90000"/>
              </a:lnSpc>
              <a:buAutoNum type="arabicParenR"/>
            </a:pPr>
            <a:r>
              <a:rPr lang="en-US" sz="2200" b="1">
                <a:solidFill>
                  <a:srgbClr val="000000"/>
                </a:solidFill>
                <a:latin typeface="Avenir Next LT Pro"/>
              </a:rPr>
              <a:t>Pet goldfish</a:t>
            </a:r>
          </a:p>
          <a:p>
            <a:pPr marL="457200" indent="-457200">
              <a:lnSpc>
                <a:spcPct val="90000"/>
              </a:lnSpc>
              <a:buAutoNum type="arabicParenR"/>
            </a:pPr>
            <a:r>
              <a:rPr lang="en-US" sz="2200" b="1">
                <a:solidFill>
                  <a:srgbClr val="000000"/>
                </a:solidFill>
                <a:latin typeface="Avenir Next LT Pro"/>
              </a:rPr>
              <a:t>Hair</a:t>
            </a:r>
          </a:p>
          <a:p>
            <a:pPr marL="457200" indent="-457200">
              <a:lnSpc>
                <a:spcPct val="90000"/>
              </a:lnSpc>
              <a:buAutoNum type="arabicParenR"/>
            </a:pPr>
            <a:r>
              <a:rPr lang="en-US" sz="2200" b="1">
                <a:solidFill>
                  <a:srgbClr val="000000"/>
                </a:solidFill>
                <a:latin typeface="Avenir Next LT Pro"/>
              </a:rPr>
              <a:t>Small toys</a:t>
            </a:r>
          </a:p>
          <a:p>
            <a:pPr marL="457200" indent="-457200">
              <a:lnSpc>
                <a:spcPct val="90000"/>
              </a:lnSpc>
              <a:buAutoNum type="arabicParenR"/>
            </a:pPr>
            <a:r>
              <a:rPr lang="en-US" sz="2200" b="1">
                <a:solidFill>
                  <a:srgbClr val="000000"/>
                </a:solidFill>
                <a:latin typeface="Avenir Next LT Pro"/>
              </a:rPr>
              <a:t>Hazardous products i.e. paint thinner</a:t>
            </a:r>
          </a:p>
          <a:p>
            <a:pPr marL="457200" indent="-457200">
              <a:lnSpc>
                <a:spcPct val="90000"/>
              </a:lnSpc>
              <a:buAutoNum type="arabicParenR"/>
            </a:pPr>
            <a:r>
              <a:rPr lang="en-US" sz="2200" b="1">
                <a:solidFill>
                  <a:srgbClr val="000000"/>
                </a:solidFill>
                <a:latin typeface="Avenir Next LT Pro"/>
              </a:rPr>
              <a:t>Paper towels</a:t>
            </a:r>
          </a:p>
          <a:p>
            <a:pPr marL="457200" indent="-457200">
              <a:lnSpc>
                <a:spcPct val="90000"/>
              </a:lnSpc>
              <a:buAutoNum type="arabicParenR"/>
            </a:pPr>
            <a:r>
              <a:rPr lang="en-US" sz="2200" b="1">
                <a:solidFill>
                  <a:srgbClr val="000000"/>
                </a:solidFill>
                <a:latin typeface="Avenir Next LT Pro"/>
              </a:rPr>
              <a:t>Rags</a:t>
            </a:r>
          </a:p>
          <a:p>
            <a:pPr marL="457200" indent="-457200">
              <a:lnSpc>
                <a:spcPct val="90000"/>
              </a:lnSpc>
              <a:buAutoNum type="arabicParenR"/>
            </a:pPr>
            <a:r>
              <a:rPr lang="en-US" sz="2200" b="1">
                <a:solidFill>
                  <a:srgbClr val="000000"/>
                </a:solidFill>
                <a:latin typeface="Avenir Next LT Pro"/>
              </a:rPr>
              <a:t>Diapers</a:t>
            </a:r>
            <a:r>
              <a:rPr lang="en-US" sz="2000" b="1">
                <a:solidFill>
                  <a:srgbClr val="000000"/>
                </a:solidFill>
                <a:latin typeface="Avenir Next LT Pro"/>
              </a:rPr>
              <a:t> </a:t>
            </a:r>
          </a:p>
          <a:p>
            <a:pPr marL="0" indent="0">
              <a:lnSpc>
                <a:spcPct val="90000"/>
              </a:lnSpc>
              <a:buNone/>
            </a:pPr>
            <a:endParaRPr lang="en-US" sz="1700" b="1">
              <a:solidFill>
                <a:srgbClr val="000000"/>
              </a:solidFill>
            </a:endParaRPr>
          </a:p>
        </p:txBody>
      </p:sp>
      <p:sp>
        <p:nvSpPr>
          <p:cNvPr id="31" name="Freeform 50">
            <a:extLst>
              <a:ext uri="{FF2B5EF4-FFF2-40B4-BE49-F238E27FC236}">
                <a16:creationId xmlns:a16="http://schemas.microsoft.com/office/drawing/2014/main" id="{684BF3E1-C321-4F38-85CF-FEBBEEC15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27121" y="581159"/>
            <a:ext cx="5464879" cy="6276841"/>
          </a:xfrm>
          <a:custGeom>
            <a:avLst/>
            <a:gdLst>
              <a:gd name="connsiteX0" fmla="*/ 3299930 w 5464879"/>
              <a:gd name="connsiteY0" fmla="*/ 0 h 6276841"/>
              <a:gd name="connsiteX1" fmla="*/ 5398992 w 5464879"/>
              <a:gd name="connsiteY1" fmla="*/ 753544 h 6276841"/>
              <a:gd name="connsiteX2" fmla="*/ 5464879 w 5464879"/>
              <a:gd name="connsiteY2" fmla="*/ 813426 h 6276841"/>
              <a:gd name="connsiteX3" fmla="*/ 5464879 w 5464879"/>
              <a:gd name="connsiteY3" fmla="*/ 5786434 h 6276841"/>
              <a:gd name="connsiteX4" fmla="*/ 5398992 w 5464879"/>
              <a:gd name="connsiteY4" fmla="*/ 5846317 h 6276841"/>
              <a:gd name="connsiteX5" fmla="*/ 4872873 w 5464879"/>
              <a:gd name="connsiteY5" fmla="*/ 6201577 h 6276841"/>
              <a:gd name="connsiteX6" fmla="*/ 4716632 w 5464879"/>
              <a:gd name="connsiteY6" fmla="*/ 6276841 h 6276841"/>
              <a:gd name="connsiteX7" fmla="*/ 1883227 w 5464879"/>
              <a:gd name="connsiteY7" fmla="*/ 6276841 h 6276841"/>
              <a:gd name="connsiteX8" fmla="*/ 1726987 w 5464879"/>
              <a:gd name="connsiteY8" fmla="*/ 6201577 h 6276841"/>
              <a:gd name="connsiteX9" fmla="*/ 0 w 5464879"/>
              <a:gd name="connsiteY9" fmla="*/ 3299930 h 6276841"/>
              <a:gd name="connsiteX10" fmla="*/ 3299930 w 5464879"/>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64879" h="6276841">
                <a:moveTo>
                  <a:pt x="3299930" y="0"/>
                </a:moveTo>
                <a:cubicBezTo>
                  <a:pt x="4097274" y="0"/>
                  <a:pt x="4828569" y="282789"/>
                  <a:pt x="5398992" y="753544"/>
                </a:cubicBezTo>
                <a:lnTo>
                  <a:pt x="5464879" y="813426"/>
                </a:lnTo>
                <a:lnTo>
                  <a:pt x="5464879" y="5786434"/>
                </a:lnTo>
                <a:lnTo>
                  <a:pt x="5398992" y="5846317"/>
                </a:lnTo>
                <a:cubicBezTo>
                  <a:pt x="5236014" y="5980818"/>
                  <a:pt x="5059904" y="6099975"/>
                  <a:pt x="4872873" y="6201577"/>
                </a:cubicBezTo>
                <a:lnTo>
                  <a:pt x="4716632" y="6276841"/>
                </a:lnTo>
                <a:lnTo>
                  <a:pt x="1883227" y="6276841"/>
                </a:lnTo>
                <a:lnTo>
                  <a:pt x="1726987" y="6201577"/>
                </a:lnTo>
                <a:cubicBezTo>
                  <a:pt x="698316" y="5642769"/>
                  <a:pt x="0" y="4552900"/>
                  <a:pt x="0" y="3299930"/>
                </a:cubicBezTo>
                <a:cubicBezTo>
                  <a:pt x="0" y="1477429"/>
                  <a:pt x="1477429" y="0"/>
                  <a:pt x="3299930" y="0"/>
                </a:cubicBezTo>
                <a:close/>
              </a:path>
            </a:pathLst>
          </a:custGeom>
          <a:solidFill>
            <a:srgbClr val="FFFFFF"/>
          </a:solidFill>
          <a:ln>
            <a:gradFill>
              <a:gsLst>
                <a:gs pos="0">
                  <a:schemeClr val="accent2"/>
                </a:gs>
                <a:gs pos="23000">
                  <a:schemeClr val="accent2"/>
                </a:gs>
                <a:gs pos="83000">
                  <a:schemeClr val="accent1"/>
                </a:gs>
                <a:gs pos="100000">
                  <a:schemeClr val="accent1"/>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Picture 6" descr="A picture containing table&#10;&#10;Description automatically generated">
            <a:extLst>
              <a:ext uri="{FF2B5EF4-FFF2-40B4-BE49-F238E27FC236}">
                <a16:creationId xmlns:a16="http://schemas.microsoft.com/office/drawing/2014/main" id="{219966C4-225D-4DC9-A21C-EB5A93F8565E}"/>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7708392" y="2435813"/>
            <a:ext cx="4142232" cy="2909917"/>
          </a:xfrm>
          <a:prstGeom prst="rect">
            <a:avLst/>
          </a:prstGeom>
        </p:spPr>
      </p:pic>
      <p:sp>
        <p:nvSpPr>
          <p:cNvPr id="8" name="TextBox 7">
            <a:extLst>
              <a:ext uri="{FF2B5EF4-FFF2-40B4-BE49-F238E27FC236}">
                <a16:creationId xmlns:a16="http://schemas.microsoft.com/office/drawing/2014/main" id="{D278D3DD-8711-4575-8441-26FA61710009}"/>
              </a:ext>
            </a:extLst>
          </p:cNvPr>
          <p:cNvSpPr txBox="1"/>
          <p:nvPr/>
        </p:nvSpPr>
        <p:spPr>
          <a:xfrm>
            <a:off x="9460809" y="5319798"/>
            <a:ext cx="2326278" cy="200055"/>
          </a:xfrm>
          <a:prstGeom prst="rect">
            <a:avLst/>
          </a:prstGeom>
          <a:solidFill>
            <a:srgbClr val="000000"/>
          </a:solidFill>
        </p:spPr>
        <p:txBody>
          <a:bodyPr wrap="none" rtlCol="0">
            <a:spAutoFit/>
          </a:bodyPr>
          <a:lstStyle/>
          <a:p>
            <a:pPr algn="r">
              <a:spcAft>
                <a:spcPts val="600"/>
              </a:spcAft>
            </a:pPr>
            <a:r>
              <a:rPr lang="en-CA" sz="700">
                <a:solidFill>
                  <a:srgbClr val="FFFFFF"/>
                </a:solidFill>
                <a:hlinkClick r:id="rId5" tooltip="https://kathleenjonesauthor.blogspot.com/2012/01/interviewing-for-book.html">
                  <a:extLst>
                    <a:ext uri="{A12FA001-AC4F-418D-AE19-62706E023703}">
                      <ahyp:hlinkClr xmlns:ahyp="http://schemas.microsoft.com/office/drawing/2018/hyperlinkcolor" val="tx"/>
                    </a:ext>
                  </a:extLst>
                </a:hlinkClick>
              </a:rPr>
              <a:t>This Photo</a:t>
            </a:r>
            <a:r>
              <a:rPr lang="en-CA" sz="700">
                <a:solidFill>
                  <a:srgbClr val="FFFFFF"/>
                </a:solidFill>
              </a:rPr>
              <a:t> by Unknown Author is licensed under </a:t>
            </a:r>
            <a:r>
              <a:rPr lang="en-CA" sz="700">
                <a:solidFill>
                  <a:srgbClr val="FFFFFF"/>
                </a:solidFill>
                <a:hlinkClick r:id="rId6" tooltip="https://creativecommons.org/licenses/by-nd/3.0/">
                  <a:extLst>
                    <a:ext uri="{A12FA001-AC4F-418D-AE19-62706E023703}">
                      <ahyp:hlinkClr xmlns:ahyp="http://schemas.microsoft.com/office/drawing/2018/hyperlinkcolor" val="tx"/>
                    </a:ext>
                  </a:extLst>
                </a:hlinkClick>
              </a:rPr>
              <a:t>CC BY-ND</a:t>
            </a:r>
            <a:endParaRPr lang="en-CA" sz="700">
              <a:solidFill>
                <a:srgbClr val="FFFFFF"/>
              </a:solidFill>
            </a:endParaRPr>
          </a:p>
        </p:txBody>
      </p:sp>
    </p:spTree>
    <p:extLst>
      <p:ext uri="{BB962C8B-B14F-4D97-AF65-F5344CB8AC3E}">
        <p14:creationId xmlns:p14="http://schemas.microsoft.com/office/powerpoint/2010/main" val="15172143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ROP colours">
      <a:dk1>
        <a:sysClr val="windowText" lastClr="000000"/>
      </a:dk1>
      <a:lt1>
        <a:sysClr val="window" lastClr="FFFFFF"/>
      </a:lt1>
      <a:dk2>
        <a:srgbClr val="546670"/>
      </a:dk2>
      <a:lt2>
        <a:srgbClr val="D4DCF0"/>
      </a:lt2>
      <a:accent1>
        <a:srgbClr val="5285C4"/>
      </a:accent1>
      <a:accent2>
        <a:srgbClr val="96AFDB"/>
      </a:accent2>
      <a:accent3>
        <a:srgbClr val="9DA6AB"/>
      </a:accent3>
      <a:accent4>
        <a:srgbClr val="DFE5E8"/>
      </a:accent4>
      <a:accent5>
        <a:srgbClr val="5430BB"/>
      </a:accent5>
      <a:accent6>
        <a:srgbClr val="8D34E0"/>
      </a:accent6>
      <a:hlink>
        <a:srgbClr val="00B0F0"/>
      </a:hlink>
      <a:folHlink>
        <a:srgbClr val="0070C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ROP colours">
      <a:dk1>
        <a:sysClr val="windowText" lastClr="000000"/>
      </a:dk1>
      <a:lt1>
        <a:sysClr val="window" lastClr="FFFFFF"/>
      </a:lt1>
      <a:dk2>
        <a:srgbClr val="546670"/>
      </a:dk2>
      <a:lt2>
        <a:srgbClr val="D4DCF0"/>
      </a:lt2>
      <a:accent1>
        <a:srgbClr val="5285C4"/>
      </a:accent1>
      <a:accent2>
        <a:srgbClr val="96AFDB"/>
      </a:accent2>
      <a:accent3>
        <a:srgbClr val="9DA6AB"/>
      </a:accent3>
      <a:accent4>
        <a:srgbClr val="DFE5E8"/>
      </a:accent4>
      <a:accent5>
        <a:srgbClr val="5430BB"/>
      </a:accent5>
      <a:accent6>
        <a:srgbClr val="8D34E0"/>
      </a:accent6>
      <a:hlink>
        <a:srgbClr val="00B0F0"/>
      </a:hlink>
      <a:folHlink>
        <a:srgbClr val="0070C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217F45D0BEFB494C80974C4084B1D5C4" ma:contentTypeVersion="17" ma:contentTypeDescription="Create a new document." ma:contentTypeScope="" ma:versionID="3a7eaeb76e03d4ff5e6ec6785f4840f7">
  <xsd:schema xmlns:xsd="http://www.w3.org/2001/XMLSchema" xmlns:xs="http://www.w3.org/2001/XMLSchema" xmlns:p="http://schemas.microsoft.com/office/2006/metadata/properties" xmlns:ns2="0ebba048-c64a-4e4e-9eb0-88092b0f5374" xmlns:ns3="352d7ff3-d502-43ba-99e9-496b00da9c00" targetNamespace="http://schemas.microsoft.com/office/2006/metadata/properties" ma:root="true" ma:fieldsID="5c205d3e557138c887a59e3191742ea8" ns2:_="" ns3:_="">
    <xsd:import namespace="0ebba048-c64a-4e4e-9eb0-88092b0f5374"/>
    <xsd:import namespace="352d7ff3-d502-43ba-99e9-496b00da9c00"/>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SearchProperties" minOccurs="0"/>
                <xsd:element ref="ns3:MediaServiceObjectDetectorVersions" minOccurs="0"/>
                <xsd:element ref="ns3:MediaServiceDateTaken" minOccurs="0"/>
                <xsd:element ref="ns3:MediaServiceGenerationTime" minOccurs="0"/>
                <xsd:element ref="ns3:MediaServiceEventHashCode" minOccurs="0"/>
                <xsd:element ref="ns3:MediaLengthInSeconds" minOccurs="0"/>
                <xsd:element ref="ns3:lcf76f155ced4ddcb4097134ff3c332f" minOccurs="0"/>
                <xsd:element ref="ns2:TaxCatchAll" minOccurs="0"/>
                <xsd:element ref="ns3:MediaServiceOCR" minOccurs="0"/>
                <xsd:element ref="ns2:SharedWithUsers" minOccurs="0"/>
                <xsd:element ref="ns2:SharedWithDetails" minOccurs="0"/>
                <xsd:element ref="ns3:Admin_x002f_developmentfiles_x002d_SchoolWaterProgram" minOccurs="0"/>
                <xsd:element ref="ns3:MediaServiceLocation"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bba048-c64a-4e4e-9eb0-88092b0f537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CatchAll" ma:index="21" nillable="true" ma:displayName="Taxonomy Catch All Column" ma:hidden="true" ma:list="{80e51c67-8e63-41bd-8e0e-1fd361a0190a}" ma:internalName="TaxCatchAll" ma:showField="CatchAllData" ma:web="0ebba048-c64a-4e4e-9eb0-88092b0f5374">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52d7ff3-d502-43ba-99e9-496b00da9c00"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ObjectDetectorVersions" ma:index="14" nillable="true" ma:displayName="MediaServiceObjectDetectorVersions" ma:hidden="true" ma:indexed="true" ma:internalName="MediaServiceObjectDetectorVersions"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fa93b17b-eca5-4df2-9431-61ba77a6f1f7" ma:termSetId="09814cd3-568e-fe90-9814-8d621ff8fb84" ma:anchorId="fba54fb3-c3e1-fe81-a776-ca4b69148c4d" ma:open="true" ma:isKeyword="false">
      <xsd:complexType>
        <xsd:sequence>
          <xsd:element ref="pc:Terms" minOccurs="0" maxOccurs="1"/>
        </xsd:sequence>
      </xsd:complexType>
    </xsd:element>
    <xsd:element name="MediaServiceOCR" ma:index="22" nillable="true" ma:displayName="Extracted Text" ma:internalName="MediaServiceOCR" ma:readOnly="true">
      <xsd:simpleType>
        <xsd:restriction base="dms:Note">
          <xsd:maxLength value="255"/>
        </xsd:restriction>
      </xsd:simpleType>
    </xsd:element>
    <xsd:element name="Admin_x002f_developmentfiles_x002d_SchoolWaterProgram" ma:index="25" nillable="true" ma:displayName="Admin/development files - School Water Program" ma:format="Dropdown" ma:internalName="Admin_x002f_developmentfiles_x002d_SchoolWaterProgram">
      <xsd:simpleType>
        <xsd:restriction base="dms:Text">
          <xsd:maxLength value="255"/>
        </xsd:restriction>
      </xsd:simpleType>
    </xsd:element>
    <xsd:element name="MediaServiceLocation" ma:index="26" nillable="true" ma:displayName="Location" ma:indexed="true" ma:internalName="MediaServiceLocation" ma:readOnly="true">
      <xsd:simpleType>
        <xsd:restriction base="dms:Text"/>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Admin_x002f_developmentfiles_x002d_SchoolWaterProgram xmlns="352d7ff3-d502-43ba-99e9-496b00da9c00" xsi:nil="true"/>
    <lcf76f155ced4ddcb4097134ff3c332f xmlns="352d7ff3-d502-43ba-99e9-496b00da9c00">
      <Terms xmlns="http://schemas.microsoft.com/office/infopath/2007/PartnerControls"/>
    </lcf76f155ced4ddcb4097134ff3c332f>
    <TaxCatchAll xmlns="0ebba048-c64a-4e4e-9eb0-88092b0f5374" xsi:nil="true"/>
    <_dlc_DocId xmlns="0ebba048-c64a-4e4e-9eb0-88092b0f5374">WXM66THYVYWJ-1567465942-18072</_dlc_DocId>
    <_dlc_DocIdUrl xmlns="0ebba048-c64a-4e4e-9eb0-88092b0f5374">
      <Url>https://peelregionca.sharepoint.com/teams/S679/_layouts/15/DocIdRedir.aspx?ID=WXM66THYVYWJ-1567465942-18072</Url>
      <Description>WXM66THYVYWJ-1567465942-18072</Description>
    </_dlc_DocIdUrl>
  </documentManagement>
</p:properties>
</file>

<file path=customXml/itemProps1.xml><?xml version="1.0" encoding="utf-8"?>
<ds:datastoreItem xmlns:ds="http://schemas.openxmlformats.org/officeDocument/2006/customXml" ds:itemID="{A34BCDCF-00CA-4516-9023-5C4558A5EDE5}">
  <ds:schemaRefs>
    <ds:schemaRef ds:uri="http://schemas.microsoft.com/sharepoint/events"/>
  </ds:schemaRefs>
</ds:datastoreItem>
</file>

<file path=customXml/itemProps2.xml><?xml version="1.0" encoding="utf-8"?>
<ds:datastoreItem xmlns:ds="http://schemas.openxmlformats.org/officeDocument/2006/customXml" ds:itemID="{6B733866-F5AF-4EE6-99C0-BCBA36502B3C}">
  <ds:schemaRefs>
    <ds:schemaRef ds:uri="0ebba048-c64a-4e4e-9eb0-88092b0f5374"/>
    <ds:schemaRef ds:uri="352d7ff3-d502-43ba-99e9-496b00da9c0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0351160-A520-448B-AD72-4F222E860D7A}">
  <ds:schemaRefs>
    <ds:schemaRef ds:uri="http://schemas.microsoft.com/sharepoint/v3/contenttype/forms"/>
  </ds:schemaRefs>
</ds:datastoreItem>
</file>

<file path=customXml/itemProps4.xml><?xml version="1.0" encoding="utf-8"?>
<ds:datastoreItem xmlns:ds="http://schemas.openxmlformats.org/officeDocument/2006/customXml" ds:itemID="{1BAC54BD-7835-4E91-A7CF-E43DC417AD0F}">
  <ds:schemaRefs>
    <ds:schemaRef ds:uri="0ebba048-c64a-4e4e-9eb0-88092b0f5374"/>
    <ds:schemaRef ds:uri="352d7ff3-d502-43ba-99e9-496b00da9c00"/>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11</Slides>
  <Notes>11</Notes>
  <HiddenSlides>0</HiddenSlides>
  <ScaleCrop>false</ScaleCrop>
  <HeadingPairs>
    <vt:vector size="4" baseType="variant">
      <vt:variant>
        <vt:lpstr>Theme</vt:lpstr>
      </vt:variant>
      <vt:variant>
        <vt:i4>3</vt:i4>
      </vt:variant>
      <vt:variant>
        <vt:lpstr>Slide Titles</vt:lpstr>
      </vt:variant>
      <vt:variant>
        <vt:i4>11</vt:i4>
      </vt:variant>
    </vt:vector>
  </HeadingPairs>
  <TitlesOfParts>
    <vt:vector size="14" baseType="lpstr">
      <vt:lpstr>Office Theme</vt:lpstr>
      <vt:lpstr>1_Office Theme</vt:lpstr>
      <vt:lpstr>2_Office Theme</vt:lpstr>
      <vt:lpstr>PowerPoint Presentation</vt:lpstr>
      <vt:lpstr>PowerPoint Presentation</vt:lpstr>
      <vt:lpstr>Investing in our Water</vt:lpstr>
      <vt:lpstr>PowerPoint Presentation</vt:lpstr>
      <vt:lpstr>PowerPoint Presentation</vt:lpstr>
      <vt:lpstr>Dew’s Water Adventure </vt:lpstr>
      <vt:lpstr>Dew’s Wastewater  Adventure </vt:lpstr>
      <vt:lpstr>Where does the water go from here?</vt:lpstr>
      <vt:lpstr>Wastewater Detectives:</vt:lpstr>
      <vt:lpstr>I don’t flush –  A Prescription for Clean Water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Andrade, Jennifer</dc:creator>
  <cp:revision>55</cp:revision>
  <dcterms:created xsi:type="dcterms:W3CDTF">2020-08-14T19:09:52Z</dcterms:created>
  <dcterms:modified xsi:type="dcterms:W3CDTF">2025-06-26T14:46:41Z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0x010100217F45D0BEFB494C80974C4084B1D5C4</vt:lpwstr>
  </property>
  <property fmtid="{D5CDD505-2E9C-101B-9397-08002B2CF9AE}" pid="3" name="_dlc_DocIdItemGuid">
    <vt:lpwstr>5b579cc8-9a06-446e-9499-9d1deed11405</vt:lpwstr>
  </property>
  <property fmtid="{D5CDD505-2E9C-101B-9397-08002B2CF9AE}" pid="4" name="MediaServiceImageTags">
    <vt:lpwstr/>
  </property>
</Properties>
</file>