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wmv" ContentType="video/x-ms-wmv"/>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 id="2147483660" r:id="rId6"/>
    <p:sldMasterId id="2147483684" r:id="rId7"/>
    <p:sldMasterId id="2147483696" r:id="rId8"/>
  </p:sldMasterIdLst>
  <p:notesMasterIdLst>
    <p:notesMasterId r:id="rId19"/>
  </p:notesMasterIdLst>
  <p:sldIdLst>
    <p:sldId id="286" r:id="rId9"/>
    <p:sldId id="275" r:id="rId10"/>
    <p:sldId id="330" r:id="rId11"/>
    <p:sldId id="474" r:id="rId12"/>
    <p:sldId id="477" r:id="rId13"/>
    <p:sldId id="418" r:id="rId14"/>
    <p:sldId id="475" r:id="rId15"/>
    <p:sldId id="476" r:id="rId16"/>
    <p:sldId id="432" r:id="rId17"/>
    <p:sldId id="327" r:id="rId18"/>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lvucci, Daniel" initials="SD" lastIdx="16" clrIdx="0">
    <p:extLst>
      <p:ext uri="{19B8F6BF-5375-455C-9EA6-DF929625EA0E}">
        <p15:presenceInfo xmlns:p15="http://schemas.microsoft.com/office/powerpoint/2012/main" userId="S::daniel.salvucci@peelregion.ca::badba2da-8c55-42e6-a0ae-bb722d814c4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66B3"/>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A531675-AC67-B6A7-66DF-4EF135552370}" v="10" dt="2025-06-25T12:54:10.49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3840"/>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4.xml"/><Relationship Id="rId13" Type="http://schemas.openxmlformats.org/officeDocument/2006/relationships/slide" Target="slides/slide5.xml"/><Relationship Id="rId18" Type="http://schemas.openxmlformats.org/officeDocument/2006/relationships/slide" Target="slides/slide10.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3.xml"/><Relationship Id="rId24"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7.xml"/><Relationship Id="rId23" Type="http://schemas.openxmlformats.org/officeDocument/2006/relationships/theme" Target="theme/theme1.xml"/><Relationship Id="rId10" Type="http://schemas.openxmlformats.org/officeDocument/2006/relationships/slide" Target="slides/slide2.xml"/><Relationship Id="rId19"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olb, Victoria" userId="S::victoria.kolb@peelregion.ca::bf385a69-b84a-4801-8fe2-e26f370d9e61" providerId="AD" clId="Web-{7189DA81-5E21-F44F-9970-BA72AD550032}"/>
    <pc:docChg chg="addSld delSld modSld">
      <pc:chgData name="Kolb, Victoria" userId="S::victoria.kolb@peelregion.ca::bf385a69-b84a-4801-8fe2-e26f370d9e61" providerId="AD" clId="Web-{7189DA81-5E21-F44F-9970-BA72AD550032}" dt="2025-06-18T16:07:51.240" v="285" actId="20577"/>
      <pc:docMkLst>
        <pc:docMk/>
      </pc:docMkLst>
      <pc:sldChg chg="addSp delSp modSp">
        <pc:chgData name="Kolb, Victoria" userId="S::victoria.kolb@peelregion.ca::bf385a69-b84a-4801-8fe2-e26f370d9e61" providerId="AD" clId="Web-{7189DA81-5E21-F44F-9970-BA72AD550032}" dt="2025-06-18T16:07:51.240" v="285" actId="20577"/>
        <pc:sldMkLst>
          <pc:docMk/>
          <pc:sldMk cId="1054763440" sldId="327"/>
        </pc:sldMkLst>
        <pc:spChg chg="mod">
          <ac:chgData name="Kolb, Victoria" userId="S::victoria.kolb@peelregion.ca::bf385a69-b84a-4801-8fe2-e26f370d9e61" providerId="AD" clId="Web-{7189DA81-5E21-F44F-9970-BA72AD550032}" dt="2025-06-18T16:06:27.051" v="282" actId="1076"/>
          <ac:spMkLst>
            <pc:docMk/>
            <pc:sldMk cId="1054763440" sldId="327"/>
            <ac:spMk id="7" creationId="{7C331671-4E8A-4E08-A705-A71D8C6BDCCD}"/>
          </ac:spMkLst>
        </pc:spChg>
        <pc:spChg chg="mod">
          <ac:chgData name="Kolb, Victoria" userId="S::victoria.kolb@peelregion.ca::bf385a69-b84a-4801-8fe2-e26f370d9e61" providerId="AD" clId="Web-{7189DA81-5E21-F44F-9970-BA72AD550032}" dt="2025-06-18T16:07:51.240" v="285" actId="20577"/>
          <ac:spMkLst>
            <pc:docMk/>
            <pc:sldMk cId="1054763440" sldId="327"/>
            <ac:spMk id="8" creationId="{448EB2CC-1A7B-49C7-B680-93F44CDEEDB4}"/>
          </ac:spMkLst>
        </pc:spChg>
        <pc:spChg chg="del">
          <ac:chgData name="Kolb, Victoria" userId="S::victoria.kolb@peelregion.ca::bf385a69-b84a-4801-8fe2-e26f370d9e61" providerId="AD" clId="Web-{7189DA81-5E21-F44F-9970-BA72AD550032}" dt="2025-06-18T16:06:00.066" v="279"/>
          <ac:spMkLst>
            <pc:docMk/>
            <pc:sldMk cId="1054763440" sldId="327"/>
            <ac:spMk id="28" creationId="{9AF5C66A-E8F2-4E13-98A3-FE96597C5A42}"/>
          </ac:spMkLst>
        </pc:spChg>
        <pc:picChg chg="add mod">
          <ac:chgData name="Kolb, Victoria" userId="S::victoria.kolb@peelregion.ca::bf385a69-b84a-4801-8fe2-e26f370d9e61" providerId="AD" clId="Web-{7189DA81-5E21-F44F-9970-BA72AD550032}" dt="2025-06-18T16:06:30.739" v="283" actId="1076"/>
          <ac:picMkLst>
            <pc:docMk/>
            <pc:sldMk cId="1054763440" sldId="327"/>
            <ac:picMk id="2" creationId="{4EBD4D39-E724-DF46-8779-986688091D3F}"/>
          </ac:picMkLst>
        </pc:picChg>
        <pc:picChg chg="del">
          <ac:chgData name="Kolb, Victoria" userId="S::victoria.kolb@peelregion.ca::bf385a69-b84a-4801-8fe2-e26f370d9e61" providerId="AD" clId="Web-{7189DA81-5E21-F44F-9970-BA72AD550032}" dt="2025-06-18T16:03:23.064" v="267"/>
          <ac:picMkLst>
            <pc:docMk/>
            <pc:sldMk cId="1054763440" sldId="327"/>
            <ac:picMk id="22" creationId="{FEE6991F-52EF-4A9D-9ED4-FE84D23B3DEE}"/>
          </ac:picMkLst>
        </pc:picChg>
        <pc:picChg chg="del">
          <ac:chgData name="Kolb, Victoria" userId="S::victoria.kolb@peelregion.ca::bf385a69-b84a-4801-8fe2-e26f370d9e61" providerId="AD" clId="Web-{7189DA81-5E21-F44F-9970-BA72AD550032}" dt="2025-06-18T16:06:00.066" v="278"/>
          <ac:picMkLst>
            <pc:docMk/>
            <pc:sldMk cId="1054763440" sldId="327"/>
            <ac:picMk id="30" creationId="{AC860275-E106-493A-8BF0-E0A91130EF6A}"/>
          </ac:picMkLst>
        </pc:picChg>
      </pc:sldChg>
      <pc:sldChg chg="del">
        <pc:chgData name="Kolb, Victoria" userId="S::victoria.kolb@peelregion.ca::bf385a69-b84a-4801-8fe2-e26f370d9e61" providerId="AD" clId="Web-{7189DA81-5E21-F44F-9970-BA72AD550032}" dt="2025-06-18T15:39:46.824" v="81"/>
        <pc:sldMkLst>
          <pc:docMk/>
          <pc:sldMk cId="2564595754" sldId="430"/>
        </pc:sldMkLst>
      </pc:sldChg>
      <pc:sldChg chg="modSp">
        <pc:chgData name="Kolb, Victoria" userId="S::victoria.kolb@peelregion.ca::bf385a69-b84a-4801-8fe2-e26f370d9e61" providerId="AD" clId="Web-{7189DA81-5E21-F44F-9970-BA72AD550032}" dt="2025-06-18T15:41:21.201" v="97" actId="20577"/>
        <pc:sldMkLst>
          <pc:docMk/>
          <pc:sldMk cId="1606799912" sldId="432"/>
        </pc:sldMkLst>
        <pc:spChg chg="mod">
          <ac:chgData name="Kolb, Victoria" userId="S::victoria.kolb@peelregion.ca::bf385a69-b84a-4801-8fe2-e26f370d9e61" providerId="AD" clId="Web-{7189DA81-5E21-F44F-9970-BA72AD550032}" dt="2025-06-18T15:41:21.201" v="97" actId="20577"/>
          <ac:spMkLst>
            <pc:docMk/>
            <pc:sldMk cId="1606799912" sldId="432"/>
            <ac:spMk id="2" creationId="{00000000-0000-0000-0000-000000000000}"/>
          </ac:spMkLst>
        </pc:spChg>
      </pc:sldChg>
      <pc:sldChg chg="modSp">
        <pc:chgData name="Kolb, Victoria" userId="S::victoria.kolb@peelregion.ca::bf385a69-b84a-4801-8fe2-e26f370d9e61" providerId="AD" clId="Web-{7189DA81-5E21-F44F-9970-BA72AD550032}" dt="2025-06-18T15:40:41.184" v="90" actId="1076"/>
        <pc:sldMkLst>
          <pc:docMk/>
          <pc:sldMk cId="4235048772" sldId="475"/>
        </pc:sldMkLst>
        <pc:spChg chg="mod">
          <ac:chgData name="Kolb, Victoria" userId="S::victoria.kolb@peelregion.ca::bf385a69-b84a-4801-8fe2-e26f370d9e61" providerId="AD" clId="Web-{7189DA81-5E21-F44F-9970-BA72AD550032}" dt="2025-06-18T15:40:31.591" v="88" actId="20577"/>
          <ac:spMkLst>
            <pc:docMk/>
            <pc:sldMk cId="4235048772" sldId="475"/>
            <ac:spMk id="2" creationId="{E67F9D6A-E405-4282-BC14-D7092C7C3A4C}"/>
          </ac:spMkLst>
        </pc:spChg>
        <pc:spChg chg="mod">
          <ac:chgData name="Kolb, Victoria" userId="S::victoria.kolb@peelregion.ca::bf385a69-b84a-4801-8fe2-e26f370d9e61" providerId="AD" clId="Web-{7189DA81-5E21-F44F-9970-BA72AD550032}" dt="2025-06-18T15:40:41.184" v="90" actId="1076"/>
          <ac:spMkLst>
            <pc:docMk/>
            <pc:sldMk cId="4235048772" sldId="475"/>
            <ac:spMk id="9" creationId="{67BF4495-E5F5-4A00-8A8B-D55A9CA46446}"/>
          </ac:spMkLst>
        </pc:spChg>
      </pc:sldChg>
      <pc:sldChg chg="modSp">
        <pc:chgData name="Kolb, Victoria" userId="S::victoria.kolb@peelregion.ca::bf385a69-b84a-4801-8fe2-e26f370d9e61" providerId="AD" clId="Web-{7189DA81-5E21-F44F-9970-BA72AD550032}" dt="2025-06-18T15:41:08.685" v="96" actId="1076"/>
        <pc:sldMkLst>
          <pc:docMk/>
          <pc:sldMk cId="3858580770" sldId="476"/>
        </pc:sldMkLst>
        <pc:spChg chg="mod">
          <ac:chgData name="Kolb, Victoria" userId="S::victoria.kolb@peelregion.ca::bf385a69-b84a-4801-8fe2-e26f370d9e61" providerId="AD" clId="Web-{7189DA81-5E21-F44F-9970-BA72AD550032}" dt="2025-06-18T15:40:50.544" v="91" actId="20577"/>
          <ac:spMkLst>
            <pc:docMk/>
            <pc:sldMk cId="3858580770" sldId="476"/>
            <ac:spMk id="2" creationId="{66AACF0C-C5BB-4F4B-B540-EB76E19E831C}"/>
          </ac:spMkLst>
        </pc:spChg>
        <pc:spChg chg="mod">
          <ac:chgData name="Kolb, Victoria" userId="S::victoria.kolb@peelregion.ca::bf385a69-b84a-4801-8fe2-e26f370d9e61" providerId="AD" clId="Web-{7189DA81-5E21-F44F-9970-BA72AD550032}" dt="2025-06-18T15:41:08.685" v="96" actId="1076"/>
          <ac:spMkLst>
            <pc:docMk/>
            <pc:sldMk cId="3858580770" sldId="476"/>
            <ac:spMk id="9" creationId="{67BF4495-E5F5-4A00-8A8B-D55A9CA46446}"/>
          </ac:spMkLst>
        </pc:spChg>
      </pc:sldChg>
      <pc:sldChg chg="addSp delSp modSp add replId">
        <pc:chgData name="Kolb, Victoria" userId="S::victoria.kolb@peelregion.ca::bf385a69-b84a-4801-8fe2-e26f370d9e61" providerId="AD" clId="Web-{7189DA81-5E21-F44F-9970-BA72AD550032}" dt="2025-06-18T15:40:23.309" v="86" actId="1076"/>
        <pc:sldMkLst>
          <pc:docMk/>
          <pc:sldMk cId="2698964358" sldId="477"/>
        </pc:sldMkLst>
        <pc:spChg chg="add del">
          <ac:chgData name="Kolb, Victoria" userId="S::victoria.kolb@peelregion.ca::bf385a69-b84a-4801-8fe2-e26f370d9e61" providerId="AD" clId="Web-{7189DA81-5E21-F44F-9970-BA72AD550032}" dt="2025-06-18T15:34:31.773" v="9"/>
          <ac:spMkLst>
            <pc:docMk/>
            <pc:sldMk cId="2698964358" sldId="477"/>
            <ac:spMk id="5" creationId="{C774590D-84EF-7ACF-14F6-000D5766BDA3}"/>
          </ac:spMkLst>
        </pc:spChg>
        <pc:spChg chg="del">
          <ac:chgData name="Kolb, Victoria" userId="S::victoria.kolb@peelregion.ca::bf385a69-b84a-4801-8fe2-e26f370d9e61" providerId="AD" clId="Web-{7189DA81-5E21-F44F-9970-BA72AD550032}" dt="2025-06-18T15:33:00.162" v="3"/>
          <ac:spMkLst>
            <pc:docMk/>
            <pc:sldMk cId="2698964358" sldId="477"/>
            <ac:spMk id="7" creationId="{C5322E51-FF36-D690-64BA-5E4F0484C69A}"/>
          </ac:spMkLst>
        </pc:spChg>
        <pc:spChg chg="add del">
          <ac:chgData name="Kolb, Victoria" userId="S::victoria.kolb@peelregion.ca::bf385a69-b84a-4801-8fe2-e26f370d9e61" providerId="AD" clId="Web-{7189DA81-5E21-F44F-9970-BA72AD550032}" dt="2025-06-18T15:34:38.695" v="11"/>
          <ac:spMkLst>
            <pc:docMk/>
            <pc:sldMk cId="2698964358" sldId="477"/>
            <ac:spMk id="8" creationId="{315065E9-853A-5678-BAB3-B1B7798FEF67}"/>
          </ac:spMkLst>
        </pc:spChg>
        <pc:spChg chg="del">
          <ac:chgData name="Kolb, Victoria" userId="S::victoria.kolb@peelregion.ca::bf385a69-b84a-4801-8fe2-e26f370d9e61" providerId="AD" clId="Web-{7189DA81-5E21-F44F-9970-BA72AD550032}" dt="2025-06-18T15:33:00.162" v="2"/>
          <ac:spMkLst>
            <pc:docMk/>
            <pc:sldMk cId="2698964358" sldId="477"/>
            <ac:spMk id="9" creationId="{02F9F77F-865B-4960-FD2B-B35EA494E591}"/>
          </ac:spMkLst>
        </pc:spChg>
        <pc:spChg chg="add del">
          <ac:chgData name="Kolb, Victoria" userId="S::victoria.kolb@peelregion.ca::bf385a69-b84a-4801-8fe2-e26f370d9e61" providerId="AD" clId="Web-{7189DA81-5E21-F44F-9970-BA72AD550032}" dt="2025-06-18T15:35:24.055" v="17"/>
          <ac:spMkLst>
            <pc:docMk/>
            <pc:sldMk cId="2698964358" sldId="477"/>
            <ac:spMk id="10" creationId="{0A110912-ABAA-A751-5570-F4666B4FEBA2}"/>
          </ac:spMkLst>
        </pc:spChg>
        <pc:spChg chg="add del">
          <ac:chgData name="Kolb, Victoria" userId="S::victoria.kolb@peelregion.ca::bf385a69-b84a-4801-8fe2-e26f370d9e61" providerId="AD" clId="Web-{7189DA81-5E21-F44F-9970-BA72AD550032}" dt="2025-06-18T15:35:30.211" v="19"/>
          <ac:spMkLst>
            <pc:docMk/>
            <pc:sldMk cId="2698964358" sldId="477"/>
            <ac:spMk id="11" creationId="{293B52D0-7A27-B5BE-8E39-5CBB8C3DF4A2}"/>
          </ac:spMkLst>
        </pc:spChg>
        <pc:spChg chg="add mod">
          <ac:chgData name="Kolb, Victoria" userId="S::victoria.kolb@peelregion.ca::bf385a69-b84a-4801-8fe2-e26f370d9e61" providerId="AD" clId="Web-{7189DA81-5E21-F44F-9970-BA72AD550032}" dt="2025-06-18T15:40:23.309" v="86" actId="1076"/>
          <ac:spMkLst>
            <pc:docMk/>
            <pc:sldMk cId="2698964358" sldId="477"/>
            <ac:spMk id="12" creationId="{74369838-6BC9-E821-C0D4-6D5CE909DAF3}"/>
          </ac:spMkLst>
        </pc:spChg>
        <pc:spChg chg="add mod">
          <ac:chgData name="Kolb, Victoria" userId="S::victoria.kolb@peelregion.ca::bf385a69-b84a-4801-8fe2-e26f370d9e61" providerId="AD" clId="Web-{7189DA81-5E21-F44F-9970-BA72AD550032}" dt="2025-06-18T15:38:11.916" v="58" actId="1076"/>
          <ac:spMkLst>
            <pc:docMk/>
            <pc:sldMk cId="2698964358" sldId="477"/>
            <ac:spMk id="13" creationId="{81CE5DC5-AF01-4598-ED2B-7BB7F0FCB366}"/>
          </ac:spMkLst>
        </pc:spChg>
        <pc:spChg chg="add mod">
          <ac:chgData name="Kolb, Victoria" userId="S::victoria.kolb@peelregion.ca::bf385a69-b84a-4801-8fe2-e26f370d9e61" providerId="AD" clId="Web-{7189DA81-5E21-F44F-9970-BA72AD550032}" dt="2025-06-18T15:39:10.480" v="80" actId="1076"/>
          <ac:spMkLst>
            <pc:docMk/>
            <pc:sldMk cId="2698964358" sldId="477"/>
            <ac:spMk id="14" creationId="{C8C36B48-2F10-894D-58B4-C68A97A7E785}"/>
          </ac:spMkLst>
        </pc:spChg>
        <pc:grpChg chg="del">
          <ac:chgData name="Kolb, Victoria" userId="S::victoria.kolb@peelregion.ca::bf385a69-b84a-4801-8fe2-e26f370d9e61" providerId="AD" clId="Web-{7189DA81-5E21-F44F-9970-BA72AD550032}" dt="2025-06-18T15:32:55.365" v="1"/>
          <ac:grpSpMkLst>
            <pc:docMk/>
            <pc:sldMk cId="2698964358" sldId="477"/>
            <ac:grpSpMk id="6" creationId="{B076B25E-0303-0767-056E-270545B327E1}"/>
          </ac:grpSpMkLst>
        </pc:grpChg>
        <pc:picChg chg="add mod modCrop">
          <ac:chgData name="Kolb, Victoria" userId="S::victoria.kolb@peelregion.ca::bf385a69-b84a-4801-8fe2-e26f370d9e61" providerId="AD" clId="Web-{7189DA81-5E21-F44F-9970-BA72AD550032}" dt="2025-06-18T15:40:13.903" v="84" actId="1076"/>
          <ac:picMkLst>
            <pc:docMk/>
            <pc:sldMk cId="2698964358" sldId="477"/>
            <ac:picMk id="3" creationId="{1B2CCD85-9A66-D002-9C4E-CBEBEE146DA8}"/>
          </ac:picMkLst>
        </pc:picChg>
      </pc:sldChg>
      <pc:sldChg chg="addSp delSp modSp add del replId">
        <pc:chgData name="Kolb, Victoria" userId="S::victoria.kolb@peelregion.ca::bf385a69-b84a-4801-8fe2-e26f370d9e61" providerId="AD" clId="Web-{7189DA81-5E21-F44F-9970-BA72AD550032}" dt="2025-06-18T15:43:13.280" v="114"/>
        <pc:sldMkLst>
          <pc:docMk/>
          <pc:sldMk cId="3184626214" sldId="478"/>
        </pc:sldMkLst>
        <pc:spChg chg="add del mod">
          <ac:chgData name="Kolb, Victoria" userId="S::victoria.kolb@peelregion.ca::bf385a69-b84a-4801-8fe2-e26f370d9e61" providerId="AD" clId="Web-{7189DA81-5E21-F44F-9970-BA72AD550032}" dt="2025-06-18T15:42:06.561" v="105"/>
          <ac:spMkLst>
            <pc:docMk/>
            <pc:sldMk cId="3184626214" sldId="478"/>
            <ac:spMk id="3" creationId="{3562CB75-A360-DADA-861D-D923578503A3}"/>
          </ac:spMkLst>
        </pc:spChg>
        <pc:spChg chg="add del mod">
          <ac:chgData name="Kolb, Victoria" userId="S::victoria.kolb@peelregion.ca::bf385a69-b84a-4801-8fe2-e26f370d9e61" providerId="AD" clId="Web-{7189DA81-5E21-F44F-9970-BA72AD550032}" dt="2025-06-18T15:42:13.061" v="106"/>
          <ac:spMkLst>
            <pc:docMk/>
            <pc:sldMk cId="3184626214" sldId="478"/>
            <ac:spMk id="5" creationId="{93166388-CB36-50C7-0EC4-12B8462FB7CA}"/>
          </ac:spMkLst>
        </pc:spChg>
        <pc:spChg chg="del">
          <ac:chgData name="Kolb, Victoria" userId="S::victoria.kolb@peelregion.ca::bf385a69-b84a-4801-8fe2-e26f370d9e61" providerId="AD" clId="Web-{7189DA81-5E21-F44F-9970-BA72AD550032}" dt="2025-06-18T15:41:52.310" v="99"/>
          <ac:spMkLst>
            <pc:docMk/>
            <pc:sldMk cId="3184626214" sldId="478"/>
            <ac:spMk id="7" creationId="{DBF5ED9C-D104-098E-89A5-4460C2DBB065}"/>
          </ac:spMkLst>
        </pc:spChg>
        <pc:spChg chg="del">
          <ac:chgData name="Kolb, Victoria" userId="S::victoria.kolb@peelregion.ca::bf385a69-b84a-4801-8fe2-e26f370d9e61" providerId="AD" clId="Web-{7189DA81-5E21-F44F-9970-BA72AD550032}" dt="2025-06-18T15:41:52.560" v="100"/>
          <ac:spMkLst>
            <pc:docMk/>
            <pc:sldMk cId="3184626214" sldId="478"/>
            <ac:spMk id="8" creationId="{6C59DF7E-E12F-CCE1-3150-CB5F23D62F90}"/>
          </ac:spMkLst>
        </pc:spChg>
        <pc:spChg chg="del">
          <ac:chgData name="Kolb, Victoria" userId="S::victoria.kolb@peelregion.ca::bf385a69-b84a-4801-8fe2-e26f370d9e61" providerId="AD" clId="Web-{7189DA81-5E21-F44F-9970-BA72AD550032}" dt="2025-06-18T15:41:52.560" v="102"/>
          <ac:spMkLst>
            <pc:docMk/>
            <pc:sldMk cId="3184626214" sldId="478"/>
            <ac:spMk id="28" creationId="{F999CA0C-DA85-433D-A2D0-71CE224B8562}"/>
          </ac:spMkLst>
        </pc:spChg>
        <pc:picChg chg="mod modCrop">
          <ac:chgData name="Kolb, Victoria" userId="S::victoria.kolb@peelregion.ca::bf385a69-b84a-4801-8fe2-e26f370d9e61" providerId="AD" clId="Web-{7189DA81-5E21-F44F-9970-BA72AD550032}" dt="2025-06-18T15:42:51.202" v="112" actId="1076"/>
          <ac:picMkLst>
            <pc:docMk/>
            <pc:sldMk cId="3184626214" sldId="478"/>
            <ac:picMk id="22" creationId="{A21833F6-2379-D6AF-B9D5-BFC6CBC09043}"/>
          </ac:picMkLst>
        </pc:picChg>
        <pc:picChg chg="del">
          <ac:chgData name="Kolb, Victoria" userId="S::victoria.kolb@peelregion.ca::bf385a69-b84a-4801-8fe2-e26f370d9e61" providerId="AD" clId="Web-{7189DA81-5E21-F44F-9970-BA72AD550032}" dt="2025-06-18T15:41:52.560" v="101"/>
          <ac:picMkLst>
            <pc:docMk/>
            <pc:sldMk cId="3184626214" sldId="478"/>
            <ac:picMk id="30" creationId="{FC705023-E7BE-60D4-7AA7-8B8BAFC5D8D3}"/>
          </ac:picMkLst>
        </pc:picChg>
      </pc:sldChg>
      <pc:sldChg chg="addSp delSp modSp add del replId">
        <pc:chgData name="Kolb, Victoria" userId="S::victoria.kolb@peelregion.ca::bf385a69-b84a-4801-8fe2-e26f370d9e61" providerId="AD" clId="Web-{7189DA81-5E21-F44F-9970-BA72AD550032}" dt="2025-06-18T16:07:43.099" v="284"/>
        <pc:sldMkLst>
          <pc:docMk/>
          <pc:sldMk cId="1973082145" sldId="479"/>
        </pc:sldMkLst>
        <pc:spChg chg="add mod">
          <ac:chgData name="Kolb, Victoria" userId="S::victoria.kolb@peelregion.ca::bf385a69-b84a-4801-8fe2-e26f370d9e61" providerId="AD" clId="Web-{7189DA81-5E21-F44F-9970-BA72AD550032}" dt="2025-06-18T15:55:58.667" v="237" actId="1076"/>
          <ac:spMkLst>
            <pc:docMk/>
            <pc:sldMk cId="1973082145" sldId="479"/>
            <ac:spMk id="4" creationId="{851B9D86-24E4-C3E1-2C75-7BC2F8C63196}"/>
          </ac:spMkLst>
        </pc:spChg>
        <pc:spChg chg="add mod">
          <ac:chgData name="Kolb, Victoria" userId="S::victoria.kolb@peelregion.ca::bf385a69-b84a-4801-8fe2-e26f370d9e61" providerId="AD" clId="Web-{7189DA81-5E21-F44F-9970-BA72AD550032}" dt="2025-06-18T15:45:27.610" v="128" actId="1076"/>
          <ac:spMkLst>
            <pc:docMk/>
            <pc:sldMk cId="1973082145" sldId="479"/>
            <ac:spMk id="5" creationId="{197531FB-43B1-32CA-04ED-CE3EF374B4FC}"/>
          </ac:spMkLst>
        </pc:spChg>
        <pc:spChg chg="add mod">
          <ac:chgData name="Kolb, Victoria" userId="S::victoria.kolb@peelregion.ca::bf385a69-b84a-4801-8fe2-e26f370d9e61" providerId="AD" clId="Web-{7189DA81-5E21-F44F-9970-BA72AD550032}" dt="2025-06-18T15:45:39.408" v="132" actId="1076"/>
          <ac:spMkLst>
            <pc:docMk/>
            <pc:sldMk cId="1973082145" sldId="479"/>
            <ac:spMk id="6" creationId="{4187CE0F-EE7C-D0F6-4E44-AEAADBA8D635}"/>
          </ac:spMkLst>
        </pc:spChg>
        <pc:spChg chg="add mod">
          <ac:chgData name="Kolb, Victoria" userId="S::victoria.kolb@peelregion.ca::bf385a69-b84a-4801-8fe2-e26f370d9e61" providerId="AD" clId="Web-{7189DA81-5E21-F44F-9970-BA72AD550032}" dt="2025-06-18T15:45:54.080" v="136" actId="14100"/>
          <ac:spMkLst>
            <pc:docMk/>
            <pc:sldMk cId="1973082145" sldId="479"/>
            <ac:spMk id="7" creationId="{2513F4BF-4053-2CD3-7A58-6C31A1820F2A}"/>
          </ac:spMkLst>
        </pc:spChg>
        <pc:spChg chg="add mod">
          <ac:chgData name="Kolb, Victoria" userId="S::victoria.kolb@peelregion.ca::bf385a69-b84a-4801-8fe2-e26f370d9e61" providerId="AD" clId="Web-{7189DA81-5E21-F44F-9970-BA72AD550032}" dt="2025-06-18T15:46:12.986" v="141" actId="14100"/>
          <ac:spMkLst>
            <pc:docMk/>
            <pc:sldMk cId="1973082145" sldId="479"/>
            <ac:spMk id="8" creationId="{10E266E6-0A6E-77CA-F857-4EBC252723A6}"/>
          </ac:spMkLst>
        </pc:spChg>
        <pc:spChg chg="add mod">
          <ac:chgData name="Kolb, Victoria" userId="S::victoria.kolb@peelregion.ca::bf385a69-b84a-4801-8fe2-e26f370d9e61" providerId="AD" clId="Web-{7189DA81-5E21-F44F-9970-BA72AD550032}" dt="2025-06-18T15:46:26.393" v="144" actId="14100"/>
          <ac:spMkLst>
            <pc:docMk/>
            <pc:sldMk cId="1973082145" sldId="479"/>
            <ac:spMk id="9" creationId="{5D4653D1-4456-A006-826C-FF972D894CC0}"/>
          </ac:spMkLst>
        </pc:spChg>
        <pc:spChg chg="add mod">
          <ac:chgData name="Kolb, Victoria" userId="S::victoria.kolb@peelregion.ca::bf385a69-b84a-4801-8fe2-e26f370d9e61" providerId="AD" clId="Web-{7189DA81-5E21-F44F-9970-BA72AD550032}" dt="2025-06-18T15:46:39.862" v="148" actId="14100"/>
          <ac:spMkLst>
            <pc:docMk/>
            <pc:sldMk cId="1973082145" sldId="479"/>
            <ac:spMk id="10" creationId="{FFD93C29-209D-4730-1073-76BD92525A31}"/>
          </ac:spMkLst>
        </pc:spChg>
        <pc:spChg chg="add mod">
          <ac:chgData name="Kolb, Victoria" userId="S::victoria.kolb@peelregion.ca::bf385a69-b84a-4801-8fe2-e26f370d9e61" providerId="AD" clId="Web-{7189DA81-5E21-F44F-9970-BA72AD550032}" dt="2025-06-18T15:47:13.737" v="156" actId="1076"/>
          <ac:spMkLst>
            <pc:docMk/>
            <pc:sldMk cId="1973082145" sldId="479"/>
            <ac:spMk id="11" creationId="{44F7B31D-81FF-5400-AF20-184B4DCD2278}"/>
          </ac:spMkLst>
        </pc:spChg>
        <pc:spChg chg="add mod">
          <ac:chgData name="Kolb, Victoria" userId="S::victoria.kolb@peelregion.ca::bf385a69-b84a-4801-8fe2-e26f370d9e61" providerId="AD" clId="Web-{7189DA81-5E21-F44F-9970-BA72AD550032}" dt="2025-06-18T15:54:04.868" v="212" actId="1076"/>
          <ac:spMkLst>
            <pc:docMk/>
            <pc:sldMk cId="1973082145" sldId="479"/>
            <ac:spMk id="15" creationId="{A83408BF-2A32-86DA-611C-4D20A377D0C1}"/>
          </ac:spMkLst>
        </pc:spChg>
        <pc:spChg chg="add mod ord">
          <ac:chgData name="Kolb, Victoria" userId="S::victoria.kolb@peelregion.ca::bf385a69-b84a-4801-8fe2-e26f370d9e61" providerId="AD" clId="Web-{7189DA81-5E21-F44F-9970-BA72AD550032}" dt="2025-06-18T15:58:36.810" v="249"/>
          <ac:spMkLst>
            <pc:docMk/>
            <pc:sldMk cId="1973082145" sldId="479"/>
            <ac:spMk id="16" creationId="{D23A3E7F-91D4-58C9-C40C-18547FC2EC55}"/>
          </ac:spMkLst>
        </pc:spChg>
        <pc:spChg chg="add mod">
          <ac:chgData name="Kolb, Victoria" userId="S::victoria.kolb@peelregion.ca::bf385a69-b84a-4801-8fe2-e26f370d9e61" providerId="AD" clId="Web-{7189DA81-5E21-F44F-9970-BA72AD550032}" dt="2025-06-18T15:54:30.447" v="218" actId="14100"/>
          <ac:spMkLst>
            <pc:docMk/>
            <pc:sldMk cId="1973082145" sldId="479"/>
            <ac:spMk id="17" creationId="{D1AD5C1B-FDDB-8F80-D03B-C970C6F678FB}"/>
          </ac:spMkLst>
        </pc:spChg>
        <pc:spChg chg="add del">
          <ac:chgData name="Kolb, Victoria" userId="S::victoria.kolb@peelregion.ca::bf385a69-b84a-4801-8fe2-e26f370d9e61" providerId="AD" clId="Web-{7189DA81-5E21-F44F-9970-BA72AD550032}" dt="2025-06-18T15:54:50.400" v="220"/>
          <ac:spMkLst>
            <pc:docMk/>
            <pc:sldMk cId="1973082145" sldId="479"/>
            <ac:spMk id="18" creationId="{7E933A7D-EFDC-557C-2FE4-257AC7C3BEBF}"/>
          </ac:spMkLst>
        </pc:spChg>
        <pc:spChg chg="add mod">
          <ac:chgData name="Kolb, Victoria" userId="S::victoria.kolb@peelregion.ca::bf385a69-b84a-4801-8fe2-e26f370d9e61" providerId="AD" clId="Web-{7189DA81-5E21-F44F-9970-BA72AD550032}" dt="2025-06-18T15:56:07.448" v="244" actId="14100"/>
          <ac:spMkLst>
            <pc:docMk/>
            <pc:sldMk cId="1973082145" sldId="479"/>
            <ac:spMk id="19" creationId="{D1A544A9-8D6E-D0FE-501A-0FF64C426622}"/>
          </ac:spMkLst>
        </pc:spChg>
        <pc:spChg chg="add mod">
          <ac:chgData name="Kolb, Victoria" userId="S::victoria.kolb@peelregion.ca::bf385a69-b84a-4801-8fe2-e26f370d9e61" providerId="AD" clId="Web-{7189DA81-5E21-F44F-9970-BA72AD550032}" dt="2025-06-18T15:58:28.169" v="247" actId="1076"/>
          <ac:spMkLst>
            <pc:docMk/>
            <pc:sldMk cId="1973082145" sldId="479"/>
            <ac:spMk id="20" creationId="{DDCD68D1-C529-1C72-55E1-DFDA9171812B}"/>
          </ac:spMkLst>
        </pc:spChg>
        <pc:picChg chg="add del mod">
          <ac:chgData name="Kolb, Victoria" userId="S::victoria.kolb@peelregion.ca::bf385a69-b84a-4801-8fe2-e26f370d9e61" providerId="AD" clId="Web-{7189DA81-5E21-F44F-9970-BA72AD550032}" dt="2025-06-18T15:43:54.906" v="116"/>
          <ac:picMkLst>
            <pc:docMk/>
            <pc:sldMk cId="1973082145" sldId="479"/>
            <ac:picMk id="2" creationId="{8FB1A627-76C2-A9BA-1EBD-379C576C19B7}"/>
          </ac:picMkLst>
        </pc:picChg>
        <pc:picChg chg="add del mod ord modCrop">
          <ac:chgData name="Kolb, Victoria" userId="S::victoria.kolb@peelregion.ca::bf385a69-b84a-4801-8fe2-e26f370d9e61" providerId="AD" clId="Web-{7189DA81-5E21-F44F-9970-BA72AD550032}" dt="2025-06-18T16:01:32.984" v="263"/>
          <ac:picMkLst>
            <pc:docMk/>
            <pc:sldMk cId="1973082145" sldId="479"/>
            <ac:picMk id="3" creationId="{7A9050CE-6D39-0DC1-03BF-B85A59FE6528}"/>
          </ac:picMkLst>
        </pc:picChg>
        <pc:picChg chg="add mod modCrop">
          <ac:chgData name="Kolb, Victoria" userId="S::victoria.kolb@peelregion.ca::bf385a69-b84a-4801-8fe2-e26f370d9e61" providerId="AD" clId="Web-{7189DA81-5E21-F44F-9970-BA72AD550032}" dt="2025-06-18T16:01:45.297" v="265" actId="1076"/>
          <ac:picMkLst>
            <pc:docMk/>
            <pc:sldMk cId="1973082145" sldId="479"/>
            <ac:picMk id="21" creationId="{40305979-B391-3E65-94D4-A7913D765AF3}"/>
          </ac:picMkLst>
        </pc:picChg>
        <pc:picChg chg="mod">
          <ac:chgData name="Kolb, Victoria" userId="S::victoria.kolb@peelregion.ca::bf385a69-b84a-4801-8fe2-e26f370d9e61" providerId="AD" clId="Web-{7189DA81-5E21-F44F-9970-BA72AD550032}" dt="2025-06-18T15:52:26.570" v="195" actId="1076"/>
          <ac:picMkLst>
            <pc:docMk/>
            <pc:sldMk cId="1973082145" sldId="479"/>
            <ac:picMk id="22" creationId="{A9B70059-BFA3-8140-1451-BDFA94319204}"/>
          </ac:picMkLst>
        </pc:picChg>
        <pc:cxnChg chg="add del mod">
          <ac:chgData name="Kolb, Victoria" userId="S::victoria.kolb@peelregion.ca::bf385a69-b84a-4801-8fe2-e26f370d9e61" providerId="AD" clId="Web-{7189DA81-5E21-F44F-9970-BA72AD550032}" dt="2025-06-18T15:52:31.742" v="197"/>
          <ac:cxnSpMkLst>
            <pc:docMk/>
            <pc:sldMk cId="1973082145" sldId="479"/>
            <ac:cxnSpMk id="12" creationId="{95A80DE7-4452-64C5-A3C9-F5B80267E1F9}"/>
          </ac:cxnSpMkLst>
        </pc:cxnChg>
        <pc:cxnChg chg="add del mod">
          <ac:chgData name="Kolb, Victoria" userId="S::victoria.kolb@peelregion.ca::bf385a69-b84a-4801-8fe2-e26f370d9e61" providerId="AD" clId="Web-{7189DA81-5E21-F44F-9970-BA72AD550032}" dt="2025-06-18T15:52:29.773" v="196"/>
          <ac:cxnSpMkLst>
            <pc:docMk/>
            <pc:sldMk cId="1973082145" sldId="479"/>
            <ac:cxnSpMk id="13" creationId="{86D7E7B8-EFEA-8F70-6315-C0D3E5EEE963}"/>
          </ac:cxnSpMkLst>
        </pc:cxnChg>
        <pc:cxnChg chg="add del mod">
          <ac:chgData name="Kolb, Victoria" userId="S::victoria.kolb@peelregion.ca::bf385a69-b84a-4801-8fe2-e26f370d9e61" providerId="AD" clId="Web-{7189DA81-5E21-F44F-9970-BA72AD550032}" dt="2025-06-18T15:52:23.523" v="194"/>
          <ac:cxnSpMkLst>
            <pc:docMk/>
            <pc:sldMk cId="1973082145" sldId="479"/>
            <ac:cxnSpMk id="14" creationId="{C6B6257E-7785-FD0B-A005-8CC4C6C54859}"/>
          </ac:cxnSpMkLst>
        </pc:cxnChg>
      </pc:sldChg>
    </pc:docChg>
  </pc:docChgLst>
  <pc:docChgLst>
    <pc:chgData name="Kolb, Victoria" userId="S::victoria.kolb@peelregion.ca::bf385a69-b84a-4801-8fe2-e26f370d9e61" providerId="AD" clId="Web-{4A531675-AC67-B6A7-66DF-4EF135552370}"/>
    <pc:docChg chg="modSld">
      <pc:chgData name="Kolb, Victoria" userId="S::victoria.kolb@peelregion.ca::bf385a69-b84a-4801-8fe2-e26f370d9e61" providerId="AD" clId="Web-{4A531675-AC67-B6A7-66DF-4EF135552370}" dt="2025-06-25T12:54:10.497" v="21" actId="1076"/>
      <pc:docMkLst>
        <pc:docMk/>
      </pc:docMkLst>
      <pc:sldChg chg="addAnim modAnim modNotes">
        <pc:chgData name="Kolb, Victoria" userId="S::victoria.kolb@peelregion.ca::bf385a69-b84a-4801-8fe2-e26f370d9e61" providerId="AD" clId="Web-{4A531675-AC67-B6A7-66DF-4EF135552370}" dt="2025-06-25T12:52:12.056" v="15"/>
        <pc:sldMkLst>
          <pc:docMk/>
          <pc:sldMk cId="664024131" sldId="275"/>
        </pc:sldMkLst>
      </pc:sldChg>
      <pc:sldChg chg="modSp">
        <pc:chgData name="Kolb, Victoria" userId="S::victoria.kolb@peelregion.ca::bf385a69-b84a-4801-8fe2-e26f370d9e61" providerId="AD" clId="Web-{4A531675-AC67-B6A7-66DF-4EF135552370}" dt="2025-06-25T12:54:10.497" v="21" actId="1076"/>
        <pc:sldMkLst>
          <pc:docMk/>
          <pc:sldMk cId="3414662113" sldId="474"/>
        </pc:sldMkLst>
        <pc:spChg chg="mod">
          <ac:chgData name="Kolb, Victoria" userId="S::victoria.kolb@peelregion.ca::bf385a69-b84a-4801-8fe2-e26f370d9e61" providerId="AD" clId="Web-{4A531675-AC67-B6A7-66DF-4EF135552370}" dt="2025-06-25T12:54:05.903" v="20" actId="1076"/>
          <ac:spMkLst>
            <pc:docMk/>
            <pc:sldMk cId="3414662113" sldId="474"/>
            <ac:spMk id="15" creationId="{074B1851-BA55-4181-92A9-404235F6D937}"/>
          </ac:spMkLst>
        </pc:spChg>
        <pc:spChg chg="mod">
          <ac:chgData name="Kolb, Victoria" userId="S::victoria.kolb@peelregion.ca::bf385a69-b84a-4801-8fe2-e26f370d9e61" providerId="AD" clId="Web-{4A531675-AC67-B6A7-66DF-4EF135552370}" dt="2025-06-25T12:53:47.183" v="16" actId="1076"/>
          <ac:spMkLst>
            <pc:docMk/>
            <pc:sldMk cId="3414662113" sldId="474"/>
            <ac:spMk id="16" creationId="{060D890C-39C9-43D5-8D62-C1B425A4ECF3}"/>
          </ac:spMkLst>
        </pc:spChg>
        <pc:spChg chg="mod">
          <ac:chgData name="Kolb, Victoria" userId="S::victoria.kolb@peelregion.ca::bf385a69-b84a-4801-8fe2-e26f370d9e61" providerId="AD" clId="Web-{4A531675-AC67-B6A7-66DF-4EF135552370}" dt="2025-06-25T12:53:57.793" v="18" actId="1076"/>
          <ac:spMkLst>
            <pc:docMk/>
            <pc:sldMk cId="3414662113" sldId="474"/>
            <ac:spMk id="17" creationId="{77E6047F-FA30-46D3-BC37-15431BB4408B}"/>
          </ac:spMkLst>
        </pc:spChg>
        <pc:spChg chg="mod">
          <ac:chgData name="Kolb, Victoria" userId="S::victoria.kolb@peelregion.ca::bf385a69-b84a-4801-8fe2-e26f370d9e61" providerId="AD" clId="Web-{4A531675-AC67-B6A7-66DF-4EF135552370}" dt="2025-06-25T12:54:10.497" v="21" actId="1076"/>
          <ac:spMkLst>
            <pc:docMk/>
            <pc:sldMk cId="3414662113" sldId="474"/>
            <ac:spMk id="18" creationId="{69EC2152-CCE1-4846-B992-96E8AD005EDA}"/>
          </ac:spMkLst>
        </pc:spChg>
        <pc:spChg chg="mod">
          <ac:chgData name="Kolb, Victoria" userId="S::victoria.kolb@peelregion.ca::bf385a69-b84a-4801-8fe2-e26f370d9e61" providerId="AD" clId="Web-{4A531675-AC67-B6A7-66DF-4EF135552370}" dt="2025-06-25T12:54:01.606" v="19" actId="1076"/>
          <ac:spMkLst>
            <pc:docMk/>
            <pc:sldMk cId="3414662113" sldId="474"/>
            <ac:spMk id="19" creationId="{0AF25876-B8AE-4556-A23A-634CEBB226FD}"/>
          </ac:spMkLst>
        </pc:spChg>
        <pc:spChg chg="mod">
          <ac:chgData name="Kolb, Victoria" userId="S::victoria.kolb@peelregion.ca::bf385a69-b84a-4801-8fe2-e26f370d9e61" providerId="AD" clId="Web-{4A531675-AC67-B6A7-66DF-4EF135552370}" dt="2025-06-25T12:53:53.840" v="17" actId="1076"/>
          <ac:spMkLst>
            <pc:docMk/>
            <pc:sldMk cId="3414662113" sldId="474"/>
            <ac:spMk id="20" creationId="{682C5ED5-9F7A-48DE-81A0-23E7B2ACC680}"/>
          </ac:spMkLst>
        </pc:spChg>
      </pc:sldChg>
    </pc:docChg>
  </pc:docChgLst>
  <pc:docChgLst>
    <pc:chgData name="Kolb, Victoria" userId="S::victoria.kolb@peelregion.ca::bf385a69-b84a-4801-8fe2-e26f370d9e61" providerId="AD" clId="Web-{F5C29E27-65B1-4BE8-DB9B-993C8C5345C1}"/>
    <pc:docChg chg="modSld modMainMaster">
      <pc:chgData name="Kolb, Victoria" userId="S::victoria.kolb@peelregion.ca::bf385a69-b84a-4801-8fe2-e26f370d9e61" providerId="AD" clId="Web-{F5C29E27-65B1-4BE8-DB9B-993C8C5345C1}" dt="2025-06-18T15:22:42.505" v="95" actId="1076"/>
      <pc:docMkLst>
        <pc:docMk/>
      </pc:docMkLst>
      <pc:sldChg chg="modSp mod">
        <pc:chgData name="Kolb, Victoria" userId="S::victoria.kolb@peelregion.ca::bf385a69-b84a-4801-8fe2-e26f370d9e61" providerId="AD" clId="Web-{F5C29E27-65B1-4BE8-DB9B-993C8C5345C1}" dt="2025-06-18T15:15:02.735" v="26" actId="20577"/>
        <pc:sldMkLst>
          <pc:docMk/>
          <pc:sldMk cId="664024131" sldId="275"/>
        </pc:sldMkLst>
        <pc:spChg chg="mod">
          <ac:chgData name="Kolb, Victoria" userId="S::victoria.kolb@peelregion.ca::bf385a69-b84a-4801-8fe2-e26f370d9e61" providerId="AD" clId="Web-{F5C29E27-65B1-4BE8-DB9B-993C8C5345C1}" dt="2025-06-18T15:14:47.094" v="23" actId="20577"/>
          <ac:spMkLst>
            <pc:docMk/>
            <pc:sldMk cId="664024131" sldId="275"/>
            <ac:spMk id="4" creationId="{C226DFC5-D31C-467B-A76F-4AE828BA0D07}"/>
          </ac:spMkLst>
        </pc:spChg>
        <pc:spChg chg="mod">
          <ac:chgData name="Kolb, Victoria" userId="S::victoria.kolb@peelregion.ca::bf385a69-b84a-4801-8fe2-e26f370d9e61" providerId="AD" clId="Web-{F5C29E27-65B1-4BE8-DB9B-993C8C5345C1}" dt="2025-06-18T15:14:48.813" v="24" actId="20577"/>
          <ac:spMkLst>
            <pc:docMk/>
            <pc:sldMk cId="664024131" sldId="275"/>
            <ac:spMk id="5" creationId="{F4E4485F-7806-42AC-8EF9-CF6D82A67BB8}"/>
          </ac:spMkLst>
        </pc:spChg>
        <pc:spChg chg="mod">
          <ac:chgData name="Kolb, Victoria" userId="S::victoria.kolb@peelregion.ca::bf385a69-b84a-4801-8fe2-e26f370d9e61" providerId="AD" clId="Web-{F5C29E27-65B1-4BE8-DB9B-993C8C5345C1}" dt="2025-06-18T15:14:52.110" v="25" actId="20577"/>
          <ac:spMkLst>
            <pc:docMk/>
            <pc:sldMk cId="664024131" sldId="275"/>
            <ac:spMk id="6" creationId="{178A0A4B-A35C-47E1-A456-59D38FD36AE2}"/>
          </ac:spMkLst>
        </pc:spChg>
        <pc:spChg chg="mod">
          <ac:chgData name="Kolb, Victoria" userId="S::victoria.kolb@peelregion.ca::bf385a69-b84a-4801-8fe2-e26f370d9e61" providerId="AD" clId="Web-{F5C29E27-65B1-4BE8-DB9B-993C8C5345C1}" dt="2025-06-18T15:15:02.735" v="26" actId="20577"/>
          <ac:spMkLst>
            <pc:docMk/>
            <pc:sldMk cId="664024131" sldId="275"/>
            <ac:spMk id="8" creationId="{B17DC144-71DB-4F12-B15B-38DDB1576CBA}"/>
          </ac:spMkLst>
        </pc:spChg>
        <pc:spChg chg="mod">
          <ac:chgData name="Kolb, Victoria" userId="S::victoria.kolb@peelregion.ca::bf385a69-b84a-4801-8fe2-e26f370d9e61" providerId="AD" clId="Web-{F5C29E27-65B1-4BE8-DB9B-993C8C5345C1}" dt="2025-06-18T15:14:40.719" v="21" actId="20577"/>
          <ac:spMkLst>
            <pc:docMk/>
            <pc:sldMk cId="664024131" sldId="275"/>
            <ac:spMk id="9" creationId="{7FB847FC-59D4-4053-9CAE-D6947514C59B}"/>
          </ac:spMkLst>
        </pc:spChg>
      </pc:sldChg>
      <pc:sldChg chg="modSp mod setBg">
        <pc:chgData name="Kolb, Victoria" userId="S::victoria.kolb@peelregion.ca::bf385a69-b84a-4801-8fe2-e26f370d9e61" providerId="AD" clId="Web-{F5C29E27-65B1-4BE8-DB9B-993C8C5345C1}" dt="2025-06-18T15:14:32.782" v="20" actId="1076"/>
        <pc:sldMkLst>
          <pc:docMk/>
          <pc:sldMk cId="1545696473" sldId="286"/>
        </pc:sldMkLst>
        <pc:spChg chg="mod">
          <ac:chgData name="Kolb, Victoria" userId="S::victoria.kolb@peelregion.ca::bf385a69-b84a-4801-8fe2-e26f370d9e61" providerId="AD" clId="Web-{F5C29E27-65B1-4BE8-DB9B-993C8C5345C1}" dt="2025-06-18T15:14:26.579" v="19" actId="1076"/>
          <ac:spMkLst>
            <pc:docMk/>
            <pc:sldMk cId="1545696473" sldId="286"/>
            <ac:spMk id="5" creationId="{00000000-0000-0000-0000-000000000000}"/>
          </ac:spMkLst>
        </pc:spChg>
        <pc:spChg chg="mod">
          <ac:chgData name="Kolb, Victoria" userId="S::victoria.kolb@peelregion.ca::bf385a69-b84a-4801-8fe2-e26f370d9e61" providerId="AD" clId="Web-{F5C29E27-65B1-4BE8-DB9B-993C8C5345C1}" dt="2025-06-18T15:14:32.782" v="20" actId="1076"/>
          <ac:spMkLst>
            <pc:docMk/>
            <pc:sldMk cId="1545696473" sldId="286"/>
            <ac:spMk id="15" creationId="{00000000-0000-0000-0000-000000000000}"/>
          </ac:spMkLst>
        </pc:spChg>
        <pc:picChg chg="mod">
          <ac:chgData name="Kolb, Victoria" userId="S::victoria.kolb@peelregion.ca::bf385a69-b84a-4801-8fe2-e26f370d9e61" providerId="AD" clId="Web-{F5C29E27-65B1-4BE8-DB9B-993C8C5345C1}" dt="2025-06-18T15:13:20.062" v="5" actId="1076"/>
          <ac:picMkLst>
            <pc:docMk/>
            <pc:sldMk cId="1545696473" sldId="286"/>
            <ac:picMk id="9" creationId="{00000000-0000-0000-0000-000000000000}"/>
          </ac:picMkLst>
        </pc:picChg>
      </pc:sldChg>
      <pc:sldChg chg="mod">
        <pc:chgData name="Kolb, Victoria" userId="S::victoria.kolb@peelregion.ca::bf385a69-b84a-4801-8fe2-e26f370d9e61" providerId="AD" clId="Web-{F5C29E27-65B1-4BE8-DB9B-993C8C5345C1}" dt="2025-06-18T15:10:41.420" v="1"/>
        <pc:sldMkLst>
          <pc:docMk/>
          <pc:sldMk cId="1054763440" sldId="327"/>
        </pc:sldMkLst>
      </pc:sldChg>
      <pc:sldChg chg="addSp delSp modSp mod">
        <pc:chgData name="Kolb, Victoria" userId="S::victoria.kolb@peelregion.ca::bf385a69-b84a-4801-8fe2-e26f370d9e61" providerId="AD" clId="Web-{F5C29E27-65B1-4BE8-DB9B-993C8C5345C1}" dt="2025-06-18T15:18:22.222" v="51" actId="1076"/>
        <pc:sldMkLst>
          <pc:docMk/>
          <pc:sldMk cId="162556656" sldId="330"/>
        </pc:sldMkLst>
        <pc:spChg chg="mod">
          <ac:chgData name="Kolb, Victoria" userId="S::victoria.kolb@peelregion.ca::bf385a69-b84a-4801-8fe2-e26f370d9e61" providerId="AD" clId="Web-{F5C29E27-65B1-4BE8-DB9B-993C8C5345C1}" dt="2025-06-18T15:18:22.222" v="51" actId="1076"/>
          <ac:spMkLst>
            <pc:docMk/>
            <pc:sldMk cId="162556656" sldId="330"/>
            <ac:spMk id="13" creationId="{5B6061A5-5BE2-4B62-A22A-E94FE84D2E69}"/>
          </ac:spMkLst>
        </pc:spChg>
        <pc:picChg chg="add mod">
          <ac:chgData name="Kolb, Victoria" userId="S::victoria.kolb@peelregion.ca::bf385a69-b84a-4801-8fe2-e26f370d9e61" providerId="AD" clId="Web-{F5C29E27-65B1-4BE8-DB9B-993C8C5345C1}" dt="2025-06-18T15:17:56.331" v="45" actId="1076"/>
          <ac:picMkLst>
            <pc:docMk/>
            <pc:sldMk cId="162556656" sldId="330"/>
            <ac:picMk id="2" creationId="{F8B9B5B6-957D-DF07-77A1-50E533F5D44E}"/>
          </ac:picMkLst>
        </pc:picChg>
        <pc:picChg chg="add del">
          <ac:chgData name="Kolb, Victoria" userId="S::victoria.kolb@peelregion.ca::bf385a69-b84a-4801-8fe2-e26f370d9e61" providerId="AD" clId="Web-{F5C29E27-65B1-4BE8-DB9B-993C8C5345C1}" dt="2025-06-18T15:17:53.612" v="44"/>
          <ac:picMkLst>
            <pc:docMk/>
            <pc:sldMk cId="162556656" sldId="330"/>
            <ac:picMk id="3" creationId="{68B96ED0-35D9-9092-796B-411F4E71A06C}"/>
          </ac:picMkLst>
        </pc:picChg>
        <pc:picChg chg="add del">
          <ac:chgData name="Kolb, Victoria" userId="S::victoria.kolb@peelregion.ca::bf385a69-b84a-4801-8fe2-e26f370d9e61" providerId="AD" clId="Web-{F5C29E27-65B1-4BE8-DB9B-993C8C5345C1}" dt="2025-06-18T15:17:49.002" v="43"/>
          <ac:picMkLst>
            <pc:docMk/>
            <pc:sldMk cId="162556656" sldId="330"/>
            <ac:picMk id="4" creationId="{5BD0894A-ABAF-EF45-E9FE-35048080BDE8}"/>
          </ac:picMkLst>
        </pc:picChg>
        <pc:picChg chg="add del">
          <ac:chgData name="Kolb, Victoria" userId="S::victoria.kolb@peelregion.ca::bf385a69-b84a-4801-8fe2-e26f370d9e61" providerId="AD" clId="Web-{F5C29E27-65B1-4BE8-DB9B-993C8C5345C1}" dt="2025-06-18T15:17:48.440" v="42"/>
          <ac:picMkLst>
            <pc:docMk/>
            <pc:sldMk cId="162556656" sldId="330"/>
            <ac:picMk id="5" creationId="{8F68A831-FD14-50B2-05C6-C5E378278A48}"/>
          </ac:picMkLst>
        </pc:picChg>
        <pc:picChg chg="del mod">
          <ac:chgData name="Kolb, Victoria" userId="S::victoria.kolb@peelregion.ca::bf385a69-b84a-4801-8fe2-e26f370d9e61" providerId="AD" clId="Web-{F5C29E27-65B1-4BE8-DB9B-993C8C5345C1}" dt="2025-06-18T15:18:10.831" v="49"/>
          <ac:picMkLst>
            <pc:docMk/>
            <pc:sldMk cId="162556656" sldId="330"/>
            <ac:picMk id="6" creationId="{ABF34621-5D6E-4A3D-80B0-B773B4FFC241}"/>
          </ac:picMkLst>
        </pc:picChg>
        <pc:picChg chg="add mod">
          <ac:chgData name="Kolb, Victoria" userId="S::victoria.kolb@peelregion.ca::bf385a69-b84a-4801-8fe2-e26f370d9e61" providerId="AD" clId="Web-{F5C29E27-65B1-4BE8-DB9B-993C8C5345C1}" dt="2025-06-18T15:18:14.362" v="50" actId="1076"/>
          <ac:picMkLst>
            <pc:docMk/>
            <pc:sldMk cId="162556656" sldId="330"/>
            <ac:picMk id="7" creationId="{1D49D86E-6D62-BE2E-801C-E9F65D89C9DB}"/>
          </ac:picMkLst>
        </pc:picChg>
        <pc:picChg chg="mod modCrop">
          <ac:chgData name="Kolb, Victoria" userId="S::victoria.kolb@peelregion.ca::bf385a69-b84a-4801-8fe2-e26f370d9e61" providerId="AD" clId="Web-{F5C29E27-65B1-4BE8-DB9B-993C8C5345C1}" dt="2025-06-18T15:16:02.705" v="34" actId="1076"/>
          <ac:picMkLst>
            <pc:docMk/>
            <pc:sldMk cId="162556656" sldId="330"/>
            <ac:picMk id="8" creationId="{E38DDF8C-19CF-4980-B71E-0A96E79DE18E}"/>
          </ac:picMkLst>
        </pc:picChg>
        <pc:picChg chg="del mod">
          <ac:chgData name="Kolb, Victoria" userId="S::victoria.kolb@peelregion.ca::bf385a69-b84a-4801-8fe2-e26f370d9e61" providerId="AD" clId="Web-{F5C29E27-65B1-4BE8-DB9B-993C8C5345C1}" dt="2025-06-18T15:17:03.080" v="41"/>
          <ac:picMkLst>
            <pc:docMk/>
            <pc:sldMk cId="162556656" sldId="330"/>
            <ac:picMk id="11" creationId="{7CE7B765-2FB1-4769-ABA6-17DEF9218CEF}"/>
          </ac:picMkLst>
        </pc:picChg>
      </pc:sldChg>
      <pc:sldChg chg="mod">
        <pc:chgData name="Kolb, Victoria" userId="S::victoria.kolb@peelregion.ca::bf385a69-b84a-4801-8fe2-e26f370d9e61" providerId="AD" clId="Web-{F5C29E27-65B1-4BE8-DB9B-993C8C5345C1}" dt="2025-06-18T15:10:41.420" v="1"/>
        <pc:sldMkLst>
          <pc:docMk/>
          <pc:sldMk cId="3335422891" sldId="418"/>
        </pc:sldMkLst>
      </pc:sldChg>
      <pc:sldChg chg="mod">
        <pc:chgData name="Kolb, Victoria" userId="S::victoria.kolb@peelregion.ca::bf385a69-b84a-4801-8fe2-e26f370d9e61" providerId="AD" clId="Web-{F5C29E27-65B1-4BE8-DB9B-993C8C5345C1}" dt="2025-06-18T15:10:41.420" v="1"/>
        <pc:sldMkLst>
          <pc:docMk/>
          <pc:sldMk cId="2564595754" sldId="430"/>
        </pc:sldMkLst>
      </pc:sldChg>
      <pc:sldChg chg="mod">
        <pc:chgData name="Kolb, Victoria" userId="S::victoria.kolb@peelregion.ca::bf385a69-b84a-4801-8fe2-e26f370d9e61" providerId="AD" clId="Web-{F5C29E27-65B1-4BE8-DB9B-993C8C5345C1}" dt="2025-06-18T15:10:41.420" v="1"/>
        <pc:sldMkLst>
          <pc:docMk/>
          <pc:sldMk cId="1606799912" sldId="432"/>
        </pc:sldMkLst>
      </pc:sldChg>
      <pc:sldChg chg="modSp mod">
        <pc:chgData name="Kolb, Victoria" userId="S::victoria.kolb@peelregion.ca::bf385a69-b84a-4801-8fe2-e26f370d9e61" providerId="AD" clId="Web-{F5C29E27-65B1-4BE8-DB9B-993C8C5345C1}" dt="2025-06-18T15:22:42.505" v="95" actId="1076"/>
        <pc:sldMkLst>
          <pc:docMk/>
          <pc:sldMk cId="3414662113" sldId="474"/>
        </pc:sldMkLst>
        <pc:spChg chg="mod">
          <ac:chgData name="Kolb, Victoria" userId="S::victoria.kolb@peelregion.ca::bf385a69-b84a-4801-8fe2-e26f370d9e61" providerId="AD" clId="Web-{F5C29E27-65B1-4BE8-DB9B-993C8C5345C1}" dt="2025-06-18T15:19:45.285" v="62" actId="14100"/>
          <ac:spMkLst>
            <pc:docMk/>
            <pc:sldMk cId="3414662113" sldId="474"/>
            <ac:spMk id="8" creationId="{61C02973-AB32-42AA-B754-56C831818EA0}"/>
          </ac:spMkLst>
        </pc:spChg>
        <pc:spChg chg="mod">
          <ac:chgData name="Kolb, Victoria" userId="S::victoria.kolb@peelregion.ca::bf385a69-b84a-4801-8fe2-e26f370d9e61" providerId="AD" clId="Web-{F5C29E27-65B1-4BE8-DB9B-993C8C5345C1}" dt="2025-06-18T15:22:42.505" v="95" actId="1076"/>
          <ac:spMkLst>
            <pc:docMk/>
            <pc:sldMk cId="3414662113" sldId="474"/>
            <ac:spMk id="13" creationId="{2975E066-A892-46BF-9983-AD9C12389EDB}"/>
          </ac:spMkLst>
        </pc:spChg>
        <pc:spChg chg="mod">
          <ac:chgData name="Kolb, Victoria" userId="S::victoria.kolb@peelregion.ca::bf385a69-b84a-4801-8fe2-e26f370d9e61" providerId="AD" clId="Web-{F5C29E27-65B1-4BE8-DB9B-993C8C5345C1}" dt="2025-06-18T15:22:10.317" v="92" actId="20577"/>
          <ac:spMkLst>
            <pc:docMk/>
            <pc:sldMk cId="3414662113" sldId="474"/>
            <ac:spMk id="15" creationId="{074B1851-BA55-4181-92A9-404235F6D937}"/>
          </ac:spMkLst>
        </pc:spChg>
        <pc:spChg chg="mod">
          <ac:chgData name="Kolb, Victoria" userId="S::victoria.kolb@peelregion.ca::bf385a69-b84a-4801-8fe2-e26f370d9e61" providerId="AD" clId="Web-{F5C29E27-65B1-4BE8-DB9B-993C8C5345C1}" dt="2025-06-18T15:20:04.754" v="67" actId="1076"/>
          <ac:spMkLst>
            <pc:docMk/>
            <pc:sldMk cId="3414662113" sldId="474"/>
            <ac:spMk id="16" creationId="{060D890C-39C9-43D5-8D62-C1B425A4ECF3}"/>
          </ac:spMkLst>
        </pc:spChg>
        <pc:spChg chg="mod">
          <ac:chgData name="Kolb, Victoria" userId="S::victoria.kolb@peelregion.ca::bf385a69-b84a-4801-8fe2-e26f370d9e61" providerId="AD" clId="Web-{F5C29E27-65B1-4BE8-DB9B-993C8C5345C1}" dt="2025-06-18T15:21:01.598" v="76" actId="1076"/>
          <ac:spMkLst>
            <pc:docMk/>
            <pc:sldMk cId="3414662113" sldId="474"/>
            <ac:spMk id="17" creationId="{77E6047F-FA30-46D3-BC37-15431BB4408B}"/>
          </ac:spMkLst>
        </pc:spChg>
        <pc:spChg chg="mod">
          <ac:chgData name="Kolb, Victoria" userId="S::victoria.kolb@peelregion.ca::bf385a69-b84a-4801-8fe2-e26f370d9e61" providerId="AD" clId="Web-{F5C29E27-65B1-4BE8-DB9B-993C8C5345C1}" dt="2025-06-18T15:21:24.880" v="82" actId="1076"/>
          <ac:spMkLst>
            <pc:docMk/>
            <pc:sldMk cId="3414662113" sldId="474"/>
            <ac:spMk id="18" creationId="{69EC2152-CCE1-4846-B992-96E8AD005EDA}"/>
          </ac:spMkLst>
        </pc:spChg>
        <pc:spChg chg="mod">
          <ac:chgData name="Kolb, Victoria" userId="S::victoria.kolb@peelregion.ca::bf385a69-b84a-4801-8fe2-e26f370d9e61" providerId="AD" clId="Web-{F5C29E27-65B1-4BE8-DB9B-993C8C5345C1}" dt="2025-06-18T15:21:44.864" v="88" actId="1076"/>
          <ac:spMkLst>
            <pc:docMk/>
            <pc:sldMk cId="3414662113" sldId="474"/>
            <ac:spMk id="19" creationId="{0AF25876-B8AE-4556-A23A-634CEBB226FD}"/>
          </ac:spMkLst>
        </pc:spChg>
        <pc:spChg chg="mod">
          <ac:chgData name="Kolb, Victoria" userId="S::victoria.kolb@peelregion.ca::bf385a69-b84a-4801-8fe2-e26f370d9e61" providerId="AD" clId="Web-{F5C29E27-65B1-4BE8-DB9B-993C8C5345C1}" dt="2025-06-18T15:20:27.629" v="70" actId="1076"/>
          <ac:spMkLst>
            <pc:docMk/>
            <pc:sldMk cId="3414662113" sldId="474"/>
            <ac:spMk id="20" creationId="{682C5ED5-9F7A-48DE-81A0-23E7B2ACC680}"/>
          </ac:spMkLst>
        </pc:spChg>
        <pc:picChg chg="mod">
          <ac:chgData name="Kolb, Victoria" userId="S::victoria.kolb@peelregion.ca::bf385a69-b84a-4801-8fe2-e26f370d9e61" providerId="AD" clId="Web-{F5C29E27-65B1-4BE8-DB9B-993C8C5345C1}" dt="2025-06-18T15:19:00.050" v="59" actId="1076"/>
          <ac:picMkLst>
            <pc:docMk/>
            <pc:sldMk cId="3414662113" sldId="474"/>
            <ac:picMk id="6" creationId="{4C7F265E-E490-4390-BC51-783308FB8115}"/>
          </ac:picMkLst>
        </pc:picChg>
      </pc:sldChg>
      <pc:sldChg chg="mod">
        <pc:chgData name="Kolb, Victoria" userId="S::victoria.kolb@peelregion.ca::bf385a69-b84a-4801-8fe2-e26f370d9e61" providerId="AD" clId="Web-{F5C29E27-65B1-4BE8-DB9B-993C8C5345C1}" dt="2025-06-18T15:10:41.420" v="1"/>
        <pc:sldMkLst>
          <pc:docMk/>
          <pc:sldMk cId="4235048772" sldId="475"/>
        </pc:sldMkLst>
      </pc:sldChg>
      <pc:sldChg chg="mod">
        <pc:chgData name="Kolb, Victoria" userId="S::victoria.kolb@peelregion.ca::bf385a69-b84a-4801-8fe2-e26f370d9e61" providerId="AD" clId="Web-{F5C29E27-65B1-4BE8-DB9B-993C8C5345C1}" dt="2025-06-18T15:10:41.420" v="1"/>
        <pc:sldMkLst>
          <pc:docMk/>
          <pc:sldMk cId="3858580770" sldId="476"/>
        </pc:sldMkLst>
      </pc:sldChg>
      <pc:sldMasterChg chg="mod setBg modSldLayout">
        <pc:chgData name="Kolb, Victoria" userId="S::victoria.kolb@peelregion.ca::bf385a69-b84a-4801-8fe2-e26f370d9e61" providerId="AD" clId="Web-{F5C29E27-65B1-4BE8-DB9B-993C8C5345C1}" dt="2025-06-18T15:10:41.420" v="1"/>
        <pc:sldMasterMkLst>
          <pc:docMk/>
          <pc:sldMasterMk cId="1799519251" sldId="2147483648"/>
        </pc:sldMasterMkLst>
        <pc:sldLayoutChg chg="mod">
          <pc:chgData name="Kolb, Victoria" userId="S::victoria.kolb@peelregion.ca::bf385a69-b84a-4801-8fe2-e26f370d9e61" providerId="AD" clId="Web-{F5C29E27-65B1-4BE8-DB9B-993C8C5345C1}" dt="2025-06-18T15:10:41.420" v="1"/>
          <pc:sldLayoutMkLst>
            <pc:docMk/>
            <pc:sldMasterMk cId="1799519251" sldId="2147483648"/>
            <pc:sldLayoutMk cId="1392577816" sldId="2147483649"/>
          </pc:sldLayoutMkLst>
        </pc:sldLayoutChg>
        <pc:sldLayoutChg chg="mod">
          <pc:chgData name="Kolb, Victoria" userId="S::victoria.kolb@peelregion.ca::bf385a69-b84a-4801-8fe2-e26f370d9e61" providerId="AD" clId="Web-{F5C29E27-65B1-4BE8-DB9B-993C8C5345C1}" dt="2025-06-18T15:10:41.420" v="1"/>
          <pc:sldLayoutMkLst>
            <pc:docMk/>
            <pc:sldMasterMk cId="1799519251" sldId="2147483648"/>
            <pc:sldLayoutMk cId="409923195" sldId="2147483650"/>
          </pc:sldLayoutMkLst>
        </pc:sldLayoutChg>
        <pc:sldLayoutChg chg="mod">
          <pc:chgData name="Kolb, Victoria" userId="S::victoria.kolb@peelregion.ca::bf385a69-b84a-4801-8fe2-e26f370d9e61" providerId="AD" clId="Web-{F5C29E27-65B1-4BE8-DB9B-993C8C5345C1}" dt="2025-06-18T15:10:41.420" v="1"/>
          <pc:sldLayoutMkLst>
            <pc:docMk/>
            <pc:sldMasterMk cId="1799519251" sldId="2147483648"/>
            <pc:sldLayoutMk cId="3288270866" sldId="2147483651"/>
          </pc:sldLayoutMkLst>
        </pc:sldLayoutChg>
        <pc:sldLayoutChg chg="mod">
          <pc:chgData name="Kolb, Victoria" userId="S::victoria.kolb@peelregion.ca::bf385a69-b84a-4801-8fe2-e26f370d9e61" providerId="AD" clId="Web-{F5C29E27-65B1-4BE8-DB9B-993C8C5345C1}" dt="2025-06-18T15:10:41.420" v="1"/>
          <pc:sldLayoutMkLst>
            <pc:docMk/>
            <pc:sldMasterMk cId="1799519251" sldId="2147483648"/>
            <pc:sldLayoutMk cId="3264020091" sldId="2147483652"/>
          </pc:sldLayoutMkLst>
        </pc:sldLayoutChg>
        <pc:sldLayoutChg chg="mod">
          <pc:chgData name="Kolb, Victoria" userId="S::victoria.kolb@peelregion.ca::bf385a69-b84a-4801-8fe2-e26f370d9e61" providerId="AD" clId="Web-{F5C29E27-65B1-4BE8-DB9B-993C8C5345C1}" dt="2025-06-18T15:10:41.420" v="1"/>
          <pc:sldLayoutMkLst>
            <pc:docMk/>
            <pc:sldMasterMk cId="1799519251" sldId="2147483648"/>
            <pc:sldLayoutMk cId="2923003538" sldId="2147483653"/>
          </pc:sldLayoutMkLst>
        </pc:sldLayoutChg>
        <pc:sldLayoutChg chg="mod">
          <pc:chgData name="Kolb, Victoria" userId="S::victoria.kolb@peelregion.ca::bf385a69-b84a-4801-8fe2-e26f370d9e61" providerId="AD" clId="Web-{F5C29E27-65B1-4BE8-DB9B-993C8C5345C1}" dt="2025-06-18T15:10:41.420" v="1"/>
          <pc:sldLayoutMkLst>
            <pc:docMk/>
            <pc:sldMasterMk cId="1799519251" sldId="2147483648"/>
            <pc:sldLayoutMk cId="2197193311" sldId="2147483654"/>
          </pc:sldLayoutMkLst>
        </pc:sldLayoutChg>
        <pc:sldLayoutChg chg="mod">
          <pc:chgData name="Kolb, Victoria" userId="S::victoria.kolb@peelregion.ca::bf385a69-b84a-4801-8fe2-e26f370d9e61" providerId="AD" clId="Web-{F5C29E27-65B1-4BE8-DB9B-993C8C5345C1}" dt="2025-06-18T15:10:41.420" v="1"/>
          <pc:sldLayoutMkLst>
            <pc:docMk/>
            <pc:sldMasterMk cId="1799519251" sldId="2147483648"/>
            <pc:sldLayoutMk cId="3043371639" sldId="2147483655"/>
          </pc:sldLayoutMkLst>
        </pc:sldLayoutChg>
        <pc:sldLayoutChg chg="mod">
          <pc:chgData name="Kolb, Victoria" userId="S::victoria.kolb@peelregion.ca::bf385a69-b84a-4801-8fe2-e26f370d9e61" providerId="AD" clId="Web-{F5C29E27-65B1-4BE8-DB9B-993C8C5345C1}" dt="2025-06-18T15:10:41.420" v="1"/>
          <pc:sldLayoutMkLst>
            <pc:docMk/>
            <pc:sldMasterMk cId="1799519251" sldId="2147483648"/>
            <pc:sldLayoutMk cId="882665967" sldId="2147483656"/>
          </pc:sldLayoutMkLst>
        </pc:sldLayoutChg>
        <pc:sldLayoutChg chg="mod">
          <pc:chgData name="Kolb, Victoria" userId="S::victoria.kolb@peelregion.ca::bf385a69-b84a-4801-8fe2-e26f370d9e61" providerId="AD" clId="Web-{F5C29E27-65B1-4BE8-DB9B-993C8C5345C1}" dt="2025-06-18T15:10:41.420" v="1"/>
          <pc:sldLayoutMkLst>
            <pc:docMk/>
            <pc:sldMasterMk cId="1799519251" sldId="2147483648"/>
            <pc:sldLayoutMk cId="3148926384" sldId="2147483657"/>
          </pc:sldLayoutMkLst>
        </pc:sldLayoutChg>
        <pc:sldLayoutChg chg="mod">
          <pc:chgData name="Kolb, Victoria" userId="S::victoria.kolb@peelregion.ca::bf385a69-b84a-4801-8fe2-e26f370d9e61" providerId="AD" clId="Web-{F5C29E27-65B1-4BE8-DB9B-993C8C5345C1}" dt="2025-06-18T15:10:41.420" v="1"/>
          <pc:sldLayoutMkLst>
            <pc:docMk/>
            <pc:sldMasterMk cId="1799519251" sldId="2147483648"/>
            <pc:sldLayoutMk cId="2512968987" sldId="2147483658"/>
          </pc:sldLayoutMkLst>
        </pc:sldLayoutChg>
        <pc:sldLayoutChg chg="mod">
          <pc:chgData name="Kolb, Victoria" userId="S::victoria.kolb@peelregion.ca::bf385a69-b84a-4801-8fe2-e26f370d9e61" providerId="AD" clId="Web-{F5C29E27-65B1-4BE8-DB9B-993C8C5345C1}" dt="2025-06-18T15:10:41.420" v="1"/>
          <pc:sldLayoutMkLst>
            <pc:docMk/>
            <pc:sldMasterMk cId="1799519251" sldId="2147483648"/>
            <pc:sldLayoutMk cId="2906576740" sldId="2147483659"/>
          </pc:sldLayoutMkLst>
        </pc:sldLayoutChg>
      </pc:sldMasterChg>
      <pc:sldMasterChg chg="mod setBg modSldLayout">
        <pc:chgData name="Kolb, Victoria" userId="S::victoria.kolb@peelregion.ca::bf385a69-b84a-4801-8fe2-e26f370d9e61" providerId="AD" clId="Web-{F5C29E27-65B1-4BE8-DB9B-993C8C5345C1}" dt="2025-06-18T15:10:41.420" v="1"/>
        <pc:sldMasterMkLst>
          <pc:docMk/>
          <pc:sldMasterMk cId="1842176549" sldId="2147483660"/>
        </pc:sldMasterMkLst>
        <pc:sldLayoutChg chg="mod">
          <pc:chgData name="Kolb, Victoria" userId="S::victoria.kolb@peelregion.ca::bf385a69-b84a-4801-8fe2-e26f370d9e61" providerId="AD" clId="Web-{F5C29E27-65B1-4BE8-DB9B-993C8C5345C1}" dt="2025-06-18T15:10:41.420" v="1"/>
          <pc:sldLayoutMkLst>
            <pc:docMk/>
            <pc:sldMasterMk cId="1842176549" sldId="2147483660"/>
            <pc:sldLayoutMk cId="3474734288" sldId="2147483661"/>
          </pc:sldLayoutMkLst>
        </pc:sldLayoutChg>
        <pc:sldLayoutChg chg="mod">
          <pc:chgData name="Kolb, Victoria" userId="S::victoria.kolb@peelregion.ca::bf385a69-b84a-4801-8fe2-e26f370d9e61" providerId="AD" clId="Web-{F5C29E27-65B1-4BE8-DB9B-993C8C5345C1}" dt="2025-06-18T15:10:41.420" v="1"/>
          <pc:sldLayoutMkLst>
            <pc:docMk/>
            <pc:sldMasterMk cId="1842176549" sldId="2147483660"/>
            <pc:sldLayoutMk cId="1233483496" sldId="2147483662"/>
          </pc:sldLayoutMkLst>
        </pc:sldLayoutChg>
        <pc:sldLayoutChg chg="mod">
          <pc:chgData name="Kolb, Victoria" userId="S::victoria.kolb@peelregion.ca::bf385a69-b84a-4801-8fe2-e26f370d9e61" providerId="AD" clId="Web-{F5C29E27-65B1-4BE8-DB9B-993C8C5345C1}" dt="2025-06-18T15:10:41.420" v="1"/>
          <pc:sldLayoutMkLst>
            <pc:docMk/>
            <pc:sldMasterMk cId="1842176549" sldId="2147483660"/>
            <pc:sldLayoutMk cId="1812131855" sldId="2147483663"/>
          </pc:sldLayoutMkLst>
        </pc:sldLayoutChg>
        <pc:sldLayoutChg chg="mod">
          <pc:chgData name="Kolb, Victoria" userId="S::victoria.kolb@peelregion.ca::bf385a69-b84a-4801-8fe2-e26f370d9e61" providerId="AD" clId="Web-{F5C29E27-65B1-4BE8-DB9B-993C8C5345C1}" dt="2025-06-18T15:10:41.420" v="1"/>
          <pc:sldLayoutMkLst>
            <pc:docMk/>
            <pc:sldMasterMk cId="1842176549" sldId="2147483660"/>
            <pc:sldLayoutMk cId="2888606923" sldId="2147483664"/>
          </pc:sldLayoutMkLst>
        </pc:sldLayoutChg>
        <pc:sldLayoutChg chg="mod">
          <pc:chgData name="Kolb, Victoria" userId="S::victoria.kolb@peelregion.ca::bf385a69-b84a-4801-8fe2-e26f370d9e61" providerId="AD" clId="Web-{F5C29E27-65B1-4BE8-DB9B-993C8C5345C1}" dt="2025-06-18T15:10:41.420" v="1"/>
          <pc:sldLayoutMkLst>
            <pc:docMk/>
            <pc:sldMasterMk cId="1842176549" sldId="2147483660"/>
            <pc:sldLayoutMk cId="2956701940" sldId="2147483665"/>
          </pc:sldLayoutMkLst>
        </pc:sldLayoutChg>
        <pc:sldLayoutChg chg="mod">
          <pc:chgData name="Kolb, Victoria" userId="S::victoria.kolb@peelregion.ca::bf385a69-b84a-4801-8fe2-e26f370d9e61" providerId="AD" clId="Web-{F5C29E27-65B1-4BE8-DB9B-993C8C5345C1}" dt="2025-06-18T15:10:41.420" v="1"/>
          <pc:sldLayoutMkLst>
            <pc:docMk/>
            <pc:sldMasterMk cId="1842176549" sldId="2147483660"/>
            <pc:sldLayoutMk cId="1219247224" sldId="2147483666"/>
          </pc:sldLayoutMkLst>
        </pc:sldLayoutChg>
        <pc:sldLayoutChg chg="mod">
          <pc:chgData name="Kolb, Victoria" userId="S::victoria.kolb@peelregion.ca::bf385a69-b84a-4801-8fe2-e26f370d9e61" providerId="AD" clId="Web-{F5C29E27-65B1-4BE8-DB9B-993C8C5345C1}" dt="2025-06-18T15:10:41.420" v="1"/>
          <pc:sldLayoutMkLst>
            <pc:docMk/>
            <pc:sldMasterMk cId="1842176549" sldId="2147483660"/>
            <pc:sldLayoutMk cId="1563704374" sldId="2147483667"/>
          </pc:sldLayoutMkLst>
        </pc:sldLayoutChg>
        <pc:sldLayoutChg chg="mod">
          <pc:chgData name="Kolb, Victoria" userId="S::victoria.kolb@peelregion.ca::bf385a69-b84a-4801-8fe2-e26f370d9e61" providerId="AD" clId="Web-{F5C29E27-65B1-4BE8-DB9B-993C8C5345C1}" dt="2025-06-18T15:10:41.420" v="1"/>
          <pc:sldLayoutMkLst>
            <pc:docMk/>
            <pc:sldMasterMk cId="1842176549" sldId="2147483660"/>
            <pc:sldLayoutMk cId="2680427788" sldId="2147483668"/>
          </pc:sldLayoutMkLst>
        </pc:sldLayoutChg>
        <pc:sldLayoutChg chg="mod">
          <pc:chgData name="Kolb, Victoria" userId="S::victoria.kolb@peelregion.ca::bf385a69-b84a-4801-8fe2-e26f370d9e61" providerId="AD" clId="Web-{F5C29E27-65B1-4BE8-DB9B-993C8C5345C1}" dt="2025-06-18T15:10:41.420" v="1"/>
          <pc:sldLayoutMkLst>
            <pc:docMk/>
            <pc:sldMasterMk cId="1842176549" sldId="2147483660"/>
            <pc:sldLayoutMk cId="1507533178" sldId="2147483669"/>
          </pc:sldLayoutMkLst>
        </pc:sldLayoutChg>
        <pc:sldLayoutChg chg="mod">
          <pc:chgData name="Kolb, Victoria" userId="S::victoria.kolb@peelregion.ca::bf385a69-b84a-4801-8fe2-e26f370d9e61" providerId="AD" clId="Web-{F5C29E27-65B1-4BE8-DB9B-993C8C5345C1}" dt="2025-06-18T15:10:41.420" v="1"/>
          <pc:sldLayoutMkLst>
            <pc:docMk/>
            <pc:sldMasterMk cId="1842176549" sldId="2147483660"/>
            <pc:sldLayoutMk cId="2762684456" sldId="2147483670"/>
          </pc:sldLayoutMkLst>
        </pc:sldLayoutChg>
        <pc:sldLayoutChg chg="mod">
          <pc:chgData name="Kolb, Victoria" userId="S::victoria.kolb@peelregion.ca::bf385a69-b84a-4801-8fe2-e26f370d9e61" providerId="AD" clId="Web-{F5C29E27-65B1-4BE8-DB9B-993C8C5345C1}" dt="2025-06-18T15:10:41.420" v="1"/>
          <pc:sldLayoutMkLst>
            <pc:docMk/>
            <pc:sldMasterMk cId="1842176549" sldId="2147483660"/>
            <pc:sldLayoutMk cId="3604391115" sldId="2147483671"/>
          </pc:sldLayoutMkLst>
        </pc:sldLayoutChg>
      </pc:sldMasterChg>
      <pc:sldMasterChg chg="mod setBg modSldLayout">
        <pc:chgData name="Kolb, Victoria" userId="S::victoria.kolb@peelregion.ca::bf385a69-b84a-4801-8fe2-e26f370d9e61" providerId="AD" clId="Web-{F5C29E27-65B1-4BE8-DB9B-993C8C5345C1}" dt="2025-06-18T15:10:41.420" v="1"/>
        <pc:sldMasterMkLst>
          <pc:docMk/>
          <pc:sldMasterMk cId="2785874882" sldId="2147483684"/>
        </pc:sldMasterMkLst>
        <pc:sldLayoutChg chg="mod">
          <pc:chgData name="Kolb, Victoria" userId="S::victoria.kolb@peelregion.ca::bf385a69-b84a-4801-8fe2-e26f370d9e61" providerId="AD" clId="Web-{F5C29E27-65B1-4BE8-DB9B-993C8C5345C1}" dt="2025-06-18T15:10:41.420" v="1"/>
          <pc:sldLayoutMkLst>
            <pc:docMk/>
            <pc:sldMasterMk cId="2785874882" sldId="2147483684"/>
            <pc:sldLayoutMk cId="168017395" sldId="2147483685"/>
          </pc:sldLayoutMkLst>
        </pc:sldLayoutChg>
        <pc:sldLayoutChg chg="mod">
          <pc:chgData name="Kolb, Victoria" userId="S::victoria.kolb@peelregion.ca::bf385a69-b84a-4801-8fe2-e26f370d9e61" providerId="AD" clId="Web-{F5C29E27-65B1-4BE8-DB9B-993C8C5345C1}" dt="2025-06-18T15:10:41.420" v="1"/>
          <pc:sldLayoutMkLst>
            <pc:docMk/>
            <pc:sldMasterMk cId="2785874882" sldId="2147483684"/>
            <pc:sldLayoutMk cId="4259208136" sldId="2147483686"/>
          </pc:sldLayoutMkLst>
        </pc:sldLayoutChg>
        <pc:sldLayoutChg chg="mod">
          <pc:chgData name="Kolb, Victoria" userId="S::victoria.kolb@peelregion.ca::bf385a69-b84a-4801-8fe2-e26f370d9e61" providerId="AD" clId="Web-{F5C29E27-65B1-4BE8-DB9B-993C8C5345C1}" dt="2025-06-18T15:10:41.420" v="1"/>
          <pc:sldLayoutMkLst>
            <pc:docMk/>
            <pc:sldMasterMk cId="2785874882" sldId="2147483684"/>
            <pc:sldLayoutMk cId="4101081940" sldId="2147483687"/>
          </pc:sldLayoutMkLst>
        </pc:sldLayoutChg>
        <pc:sldLayoutChg chg="mod">
          <pc:chgData name="Kolb, Victoria" userId="S::victoria.kolb@peelregion.ca::bf385a69-b84a-4801-8fe2-e26f370d9e61" providerId="AD" clId="Web-{F5C29E27-65B1-4BE8-DB9B-993C8C5345C1}" dt="2025-06-18T15:10:41.420" v="1"/>
          <pc:sldLayoutMkLst>
            <pc:docMk/>
            <pc:sldMasterMk cId="2785874882" sldId="2147483684"/>
            <pc:sldLayoutMk cId="4232388305" sldId="2147483688"/>
          </pc:sldLayoutMkLst>
        </pc:sldLayoutChg>
        <pc:sldLayoutChg chg="mod">
          <pc:chgData name="Kolb, Victoria" userId="S::victoria.kolb@peelregion.ca::bf385a69-b84a-4801-8fe2-e26f370d9e61" providerId="AD" clId="Web-{F5C29E27-65B1-4BE8-DB9B-993C8C5345C1}" dt="2025-06-18T15:10:41.420" v="1"/>
          <pc:sldLayoutMkLst>
            <pc:docMk/>
            <pc:sldMasterMk cId="2785874882" sldId="2147483684"/>
            <pc:sldLayoutMk cId="3028238557" sldId="2147483689"/>
          </pc:sldLayoutMkLst>
        </pc:sldLayoutChg>
        <pc:sldLayoutChg chg="mod">
          <pc:chgData name="Kolb, Victoria" userId="S::victoria.kolb@peelregion.ca::bf385a69-b84a-4801-8fe2-e26f370d9e61" providerId="AD" clId="Web-{F5C29E27-65B1-4BE8-DB9B-993C8C5345C1}" dt="2025-06-18T15:10:41.420" v="1"/>
          <pc:sldLayoutMkLst>
            <pc:docMk/>
            <pc:sldMasterMk cId="2785874882" sldId="2147483684"/>
            <pc:sldLayoutMk cId="1217815196" sldId="2147483690"/>
          </pc:sldLayoutMkLst>
        </pc:sldLayoutChg>
        <pc:sldLayoutChg chg="mod">
          <pc:chgData name="Kolb, Victoria" userId="S::victoria.kolb@peelregion.ca::bf385a69-b84a-4801-8fe2-e26f370d9e61" providerId="AD" clId="Web-{F5C29E27-65B1-4BE8-DB9B-993C8C5345C1}" dt="2025-06-18T15:10:41.420" v="1"/>
          <pc:sldLayoutMkLst>
            <pc:docMk/>
            <pc:sldMasterMk cId="2785874882" sldId="2147483684"/>
            <pc:sldLayoutMk cId="1085623764" sldId="2147483691"/>
          </pc:sldLayoutMkLst>
        </pc:sldLayoutChg>
        <pc:sldLayoutChg chg="mod">
          <pc:chgData name="Kolb, Victoria" userId="S::victoria.kolb@peelregion.ca::bf385a69-b84a-4801-8fe2-e26f370d9e61" providerId="AD" clId="Web-{F5C29E27-65B1-4BE8-DB9B-993C8C5345C1}" dt="2025-06-18T15:10:41.420" v="1"/>
          <pc:sldLayoutMkLst>
            <pc:docMk/>
            <pc:sldMasterMk cId="2785874882" sldId="2147483684"/>
            <pc:sldLayoutMk cId="1508963746" sldId="2147483692"/>
          </pc:sldLayoutMkLst>
        </pc:sldLayoutChg>
        <pc:sldLayoutChg chg="mod">
          <pc:chgData name="Kolb, Victoria" userId="S::victoria.kolb@peelregion.ca::bf385a69-b84a-4801-8fe2-e26f370d9e61" providerId="AD" clId="Web-{F5C29E27-65B1-4BE8-DB9B-993C8C5345C1}" dt="2025-06-18T15:10:41.420" v="1"/>
          <pc:sldLayoutMkLst>
            <pc:docMk/>
            <pc:sldMasterMk cId="2785874882" sldId="2147483684"/>
            <pc:sldLayoutMk cId="3685516956" sldId="2147483693"/>
          </pc:sldLayoutMkLst>
        </pc:sldLayoutChg>
        <pc:sldLayoutChg chg="mod">
          <pc:chgData name="Kolb, Victoria" userId="S::victoria.kolb@peelregion.ca::bf385a69-b84a-4801-8fe2-e26f370d9e61" providerId="AD" clId="Web-{F5C29E27-65B1-4BE8-DB9B-993C8C5345C1}" dt="2025-06-18T15:10:41.420" v="1"/>
          <pc:sldLayoutMkLst>
            <pc:docMk/>
            <pc:sldMasterMk cId="2785874882" sldId="2147483684"/>
            <pc:sldLayoutMk cId="971065854" sldId="2147483694"/>
          </pc:sldLayoutMkLst>
        </pc:sldLayoutChg>
        <pc:sldLayoutChg chg="mod">
          <pc:chgData name="Kolb, Victoria" userId="S::victoria.kolb@peelregion.ca::bf385a69-b84a-4801-8fe2-e26f370d9e61" providerId="AD" clId="Web-{F5C29E27-65B1-4BE8-DB9B-993C8C5345C1}" dt="2025-06-18T15:10:41.420" v="1"/>
          <pc:sldLayoutMkLst>
            <pc:docMk/>
            <pc:sldMasterMk cId="2785874882" sldId="2147483684"/>
            <pc:sldLayoutMk cId="3533976450" sldId="2147483695"/>
          </pc:sldLayoutMkLst>
        </pc:sldLayoutChg>
      </pc:sldMasterChg>
      <pc:sldMasterChg chg="mod setBg modSldLayout">
        <pc:chgData name="Kolb, Victoria" userId="S::victoria.kolb@peelregion.ca::bf385a69-b84a-4801-8fe2-e26f370d9e61" providerId="AD" clId="Web-{F5C29E27-65B1-4BE8-DB9B-993C8C5345C1}" dt="2025-06-18T15:10:41.420" v="1"/>
        <pc:sldMasterMkLst>
          <pc:docMk/>
          <pc:sldMasterMk cId="3307553763" sldId="2147483696"/>
        </pc:sldMasterMkLst>
        <pc:sldLayoutChg chg="mod">
          <pc:chgData name="Kolb, Victoria" userId="S::victoria.kolb@peelregion.ca::bf385a69-b84a-4801-8fe2-e26f370d9e61" providerId="AD" clId="Web-{F5C29E27-65B1-4BE8-DB9B-993C8C5345C1}" dt="2025-06-18T15:10:41.420" v="1"/>
          <pc:sldLayoutMkLst>
            <pc:docMk/>
            <pc:sldMasterMk cId="3307553763" sldId="2147483696"/>
            <pc:sldLayoutMk cId="2975914950" sldId="2147483697"/>
          </pc:sldLayoutMkLst>
        </pc:sldLayoutChg>
        <pc:sldLayoutChg chg="mod">
          <pc:chgData name="Kolb, Victoria" userId="S::victoria.kolb@peelregion.ca::bf385a69-b84a-4801-8fe2-e26f370d9e61" providerId="AD" clId="Web-{F5C29E27-65B1-4BE8-DB9B-993C8C5345C1}" dt="2025-06-18T15:10:41.420" v="1"/>
          <pc:sldLayoutMkLst>
            <pc:docMk/>
            <pc:sldMasterMk cId="3307553763" sldId="2147483696"/>
            <pc:sldLayoutMk cId="1463981477" sldId="2147483698"/>
          </pc:sldLayoutMkLst>
        </pc:sldLayoutChg>
        <pc:sldLayoutChg chg="mod">
          <pc:chgData name="Kolb, Victoria" userId="S::victoria.kolb@peelregion.ca::bf385a69-b84a-4801-8fe2-e26f370d9e61" providerId="AD" clId="Web-{F5C29E27-65B1-4BE8-DB9B-993C8C5345C1}" dt="2025-06-18T15:10:41.420" v="1"/>
          <pc:sldLayoutMkLst>
            <pc:docMk/>
            <pc:sldMasterMk cId="3307553763" sldId="2147483696"/>
            <pc:sldLayoutMk cId="4069020949" sldId="2147483699"/>
          </pc:sldLayoutMkLst>
        </pc:sldLayoutChg>
        <pc:sldLayoutChg chg="mod">
          <pc:chgData name="Kolb, Victoria" userId="S::victoria.kolb@peelregion.ca::bf385a69-b84a-4801-8fe2-e26f370d9e61" providerId="AD" clId="Web-{F5C29E27-65B1-4BE8-DB9B-993C8C5345C1}" dt="2025-06-18T15:10:41.420" v="1"/>
          <pc:sldLayoutMkLst>
            <pc:docMk/>
            <pc:sldMasterMk cId="3307553763" sldId="2147483696"/>
            <pc:sldLayoutMk cId="4046910285" sldId="2147483700"/>
          </pc:sldLayoutMkLst>
        </pc:sldLayoutChg>
        <pc:sldLayoutChg chg="mod">
          <pc:chgData name="Kolb, Victoria" userId="S::victoria.kolb@peelregion.ca::bf385a69-b84a-4801-8fe2-e26f370d9e61" providerId="AD" clId="Web-{F5C29E27-65B1-4BE8-DB9B-993C8C5345C1}" dt="2025-06-18T15:10:41.420" v="1"/>
          <pc:sldLayoutMkLst>
            <pc:docMk/>
            <pc:sldMasterMk cId="3307553763" sldId="2147483696"/>
            <pc:sldLayoutMk cId="2502503824" sldId="2147483701"/>
          </pc:sldLayoutMkLst>
        </pc:sldLayoutChg>
        <pc:sldLayoutChg chg="mod">
          <pc:chgData name="Kolb, Victoria" userId="S::victoria.kolb@peelregion.ca::bf385a69-b84a-4801-8fe2-e26f370d9e61" providerId="AD" clId="Web-{F5C29E27-65B1-4BE8-DB9B-993C8C5345C1}" dt="2025-06-18T15:10:41.420" v="1"/>
          <pc:sldLayoutMkLst>
            <pc:docMk/>
            <pc:sldMasterMk cId="3307553763" sldId="2147483696"/>
            <pc:sldLayoutMk cId="2820293063" sldId="2147483702"/>
          </pc:sldLayoutMkLst>
        </pc:sldLayoutChg>
        <pc:sldLayoutChg chg="mod">
          <pc:chgData name="Kolb, Victoria" userId="S::victoria.kolb@peelregion.ca::bf385a69-b84a-4801-8fe2-e26f370d9e61" providerId="AD" clId="Web-{F5C29E27-65B1-4BE8-DB9B-993C8C5345C1}" dt="2025-06-18T15:10:41.420" v="1"/>
          <pc:sldLayoutMkLst>
            <pc:docMk/>
            <pc:sldMasterMk cId="3307553763" sldId="2147483696"/>
            <pc:sldLayoutMk cId="3893706956" sldId="2147483703"/>
          </pc:sldLayoutMkLst>
        </pc:sldLayoutChg>
        <pc:sldLayoutChg chg="mod">
          <pc:chgData name="Kolb, Victoria" userId="S::victoria.kolb@peelregion.ca::bf385a69-b84a-4801-8fe2-e26f370d9e61" providerId="AD" clId="Web-{F5C29E27-65B1-4BE8-DB9B-993C8C5345C1}" dt="2025-06-18T15:10:41.420" v="1"/>
          <pc:sldLayoutMkLst>
            <pc:docMk/>
            <pc:sldMasterMk cId="3307553763" sldId="2147483696"/>
            <pc:sldLayoutMk cId="3638025603" sldId="2147483704"/>
          </pc:sldLayoutMkLst>
        </pc:sldLayoutChg>
        <pc:sldLayoutChg chg="mod">
          <pc:chgData name="Kolb, Victoria" userId="S::victoria.kolb@peelregion.ca::bf385a69-b84a-4801-8fe2-e26f370d9e61" providerId="AD" clId="Web-{F5C29E27-65B1-4BE8-DB9B-993C8C5345C1}" dt="2025-06-18T15:10:41.420" v="1"/>
          <pc:sldLayoutMkLst>
            <pc:docMk/>
            <pc:sldMasterMk cId="3307553763" sldId="2147483696"/>
            <pc:sldLayoutMk cId="2361786938" sldId="2147483705"/>
          </pc:sldLayoutMkLst>
        </pc:sldLayoutChg>
        <pc:sldLayoutChg chg="mod">
          <pc:chgData name="Kolb, Victoria" userId="S::victoria.kolb@peelregion.ca::bf385a69-b84a-4801-8fe2-e26f370d9e61" providerId="AD" clId="Web-{F5C29E27-65B1-4BE8-DB9B-993C8C5345C1}" dt="2025-06-18T15:10:41.420" v="1"/>
          <pc:sldLayoutMkLst>
            <pc:docMk/>
            <pc:sldMasterMk cId="3307553763" sldId="2147483696"/>
            <pc:sldLayoutMk cId="2741342472" sldId="2147483706"/>
          </pc:sldLayoutMkLst>
        </pc:sldLayoutChg>
        <pc:sldLayoutChg chg="mod">
          <pc:chgData name="Kolb, Victoria" userId="S::victoria.kolb@peelregion.ca::bf385a69-b84a-4801-8fe2-e26f370d9e61" providerId="AD" clId="Web-{F5C29E27-65B1-4BE8-DB9B-993C8C5345C1}" dt="2025-06-18T15:10:41.420" v="1"/>
          <pc:sldLayoutMkLst>
            <pc:docMk/>
            <pc:sldMasterMk cId="3307553763" sldId="2147483696"/>
            <pc:sldLayoutMk cId="1104599690" sldId="2147483707"/>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CA"/>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D58C7DAD-43E4-4DB2-9422-FD603E2BF870}" type="datetimeFigureOut">
              <a:rPr lang="en-CA" smtClean="0"/>
              <a:t>2025-06-25</a:t>
            </a:fld>
            <a:endParaRPr lang="en-CA"/>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77" tIns="46589" rIns="93177" bIns="46589" rtlCol="0" anchor="ctr"/>
          <a:lstStyle/>
          <a:p>
            <a:endParaRPr lang="en-CA"/>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CA"/>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FE69863A-92E3-41C0-BC2C-B542D3B1EE80}" type="slidenum">
              <a:rPr lang="en-CA" smtClean="0"/>
              <a:t>‹#›</a:t>
            </a:fld>
            <a:endParaRPr lang="en-CA"/>
          </a:p>
        </p:txBody>
      </p:sp>
    </p:spTree>
    <p:extLst>
      <p:ext uri="{BB962C8B-B14F-4D97-AF65-F5344CB8AC3E}">
        <p14:creationId xmlns:p14="http://schemas.microsoft.com/office/powerpoint/2010/main" val="10774775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peelregion.vids.io/videos/ac9cd9b41d19e1c225/dews-water-adventure"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peelregion.vids.io/videos/069cd6b81717e3c58f/dews-wastewater-adventure"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n-US" b="1"/>
              <a:t>Teacher Note:</a:t>
            </a:r>
          </a:p>
          <a:p>
            <a:pPr marL="171450" indent="-171450">
              <a:buFont typeface="Arial" panose="020B0604020202020204" pitchFamily="34" charset="0"/>
              <a:buChar char="•"/>
            </a:pPr>
            <a:r>
              <a:rPr lang="en-US" b="0"/>
              <a:t>In this lesson, students will learn about water and wastewater treatment, the water cycle, water efficiency and the importance of drinking tap water</a:t>
            </a:r>
          </a:p>
          <a:p>
            <a:pPr marL="0" indent="0">
              <a:buFont typeface="Arial" panose="020B0604020202020204" pitchFamily="34" charset="0"/>
              <a:buNone/>
            </a:pPr>
            <a:endParaRPr lang="en-US" b="0"/>
          </a:p>
          <a:p>
            <a:pPr marL="171450" indent="-171450">
              <a:buFont typeface="Arial" panose="020B0604020202020204" pitchFamily="34" charset="0"/>
              <a:buChar char="•"/>
            </a:pPr>
            <a:r>
              <a:rPr lang="en-US" b="0"/>
              <a:t>Handouts for this lesson</a:t>
            </a:r>
          </a:p>
          <a:p>
            <a:pPr marL="628650" lvl="1" indent="-171450">
              <a:buFont typeface="Arial" panose="020B0604020202020204" pitchFamily="34" charset="0"/>
              <a:buChar char="•"/>
            </a:pPr>
            <a:r>
              <a:rPr lang="en-US" b="0"/>
              <a:t>Exploring Water </a:t>
            </a:r>
          </a:p>
          <a:p>
            <a:pPr marL="628650" lvl="1" indent="-171450">
              <a:buFont typeface="Arial" panose="020B0604020202020204" pitchFamily="34" charset="0"/>
              <a:buChar char="•"/>
            </a:pPr>
            <a:r>
              <a:rPr lang="en-US" b="0"/>
              <a:t>All About Treatment</a:t>
            </a:r>
          </a:p>
          <a:p>
            <a:pPr marL="628650" lvl="1" indent="-171450">
              <a:buFont typeface="Arial" panose="020B0604020202020204" pitchFamily="34" charset="0"/>
              <a:buChar char="•"/>
            </a:pPr>
            <a:r>
              <a:rPr lang="en-US" b="0"/>
              <a:t>Water Promise</a:t>
            </a:r>
          </a:p>
          <a:p>
            <a:pPr marL="1085850" lvl="2" indent="-171450">
              <a:buFont typeface="Arial" panose="020B0604020202020204" pitchFamily="34" charset="0"/>
              <a:buChar char="•"/>
            </a:pPr>
            <a:r>
              <a:rPr lang="en-US" b="0"/>
              <a:t>Classroom version </a:t>
            </a:r>
          </a:p>
          <a:p>
            <a:pPr marL="1085850" lvl="2" indent="-171450">
              <a:buFont typeface="Arial" panose="020B0604020202020204" pitchFamily="34" charset="0"/>
              <a:buChar char="•"/>
            </a:pPr>
            <a:r>
              <a:rPr lang="en-US" b="0"/>
              <a:t>Take home version </a:t>
            </a:r>
          </a:p>
          <a:p>
            <a:pPr marL="0" indent="0">
              <a:buFont typeface="Arial" panose="020B0604020202020204" pitchFamily="34" charset="0"/>
              <a:buNone/>
            </a:pPr>
            <a:endParaRPr lang="en-US" b="0"/>
          </a:p>
        </p:txBody>
      </p:sp>
      <p:sp>
        <p:nvSpPr>
          <p:cNvPr id="4" name="Slide Number Placeholder 3"/>
          <p:cNvSpPr>
            <a:spLocks noGrp="1"/>
          </p:cNvSpPr>
          <p:nvPr>
            <p:ph type="sldNum" sz="quarter" idx="10"/>
          </p:nvPr>
        </p:nvSpPr>
        <p:spPr/>
        <p:txBody>
          <a:bodyPr/>
          <a:lstStyle/>
          <a:p>
            <a:pPr defTabSz="465887">
              <a:defRPr/>
            </a:pPr>
            <a:fld id="{B49CD871-587C-4F42-BE49-1C04AB97EE5F}" type="slidenum">
              <a:rPr lang="en-US">
                <a:solidFill>
                  <a:prstClr val="black"/>
                </a:solidFill>
                <a:latin typeface="Calibri"/>
              </a:rPr>
              <a:pPr defTabSz="465887">
                <a:defRPr/>
              </a:pPr>
              <a:t>1</a:t>
            </a:fld>
            <a:endParaRPr lang="en-US">
              <a:solidFill>
                <a:prstClr val="black"/>
              </a:solidFill>
              <a:latin typeface="Calibri"/>
            </a:endParaRPr>
          </a:p>
        </p:txBody>
      </p:sp>
    </p:spTree>
    <p:extLst>
      <p:ext uri="{BB962C8B-B14F-4D97-AF65-F5344CB8AC3E}">
        <p14:creationId xmlns:p14="http://schemas.microsoft.com/office/powerpoint/2010/main" val="30153461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5313"/>
          </a:xfrm>
        </p:spPr>
      </p:sp>
      <p:sp>
        <p:nvSpPr>
          <p:cNvPr id="3" name="Notes Placeholder 2"/>
          <p:cNvSpPr>
            <a:spLocks noGrp="1"/>
          </p:cNvSpPr>
          <p:nvPr>
            <p:ph type="body" idx="1"/>
          </p:nvPr>
        </p:nvSpPr>
        <p:spPr/>
        <p:txBody>
          <a:bodyPr/>
          <a:lstStyle/>
          <a:p>
            <a:r>
              <a:rPr lang="en-US" b="1"/>
              <a:t>Teacher Note:</a:t>
            </a:r>
          </a:p>
          <a:p>
            <a:pPr marL="174708" indent="-174708" defTabSz="931774">
              <a:buFont typeface="Arial" panose="020B0604020202020204" pitchFamily="34" charset="0"/>
              <a:buChar char="•"/>
              <a:defRPr/>
            </a:pPr>
            <a:r>
              <a:rPr lang="en-US"/>
              <a:t>Have students complete the ‘Classroom Water Pledge’ or the ‘Home Water Pledge’ </a:t>
            </a:r>
          </a:p>
          <a:p>
            <a:pPr marL="640594" lvl="1" indent="-174708" defTabSz="931774">
              <a:buFont typeface="Arial" panose="020B0604020202020204" pitchFamily="34" charset="0"/>
              <a:buChar char="•"/>
              <a:defRPr/>
            </a:pPr>
            <a:r>
              <a:rPr lang="en-US"/>
              <a:t>Refer to Water Pledge handouts</a:t>
            </a:r>
          </a:p>
          <a:p>
            <a:pPr marL="640594" lvl="1" indent="-174708" defTabSz="931774">
              <a:buFont typeface="Arial" panose="020B0604020202020204" pitchFamily="34" charset="0"/>
              <a:buChar char="•"/>
              <a:defRPr/>
            </a:pPr>
            <a:r>
              <a:rPr lang="en-US" b="1"/>
              <a:t>Classroom Water Pledge </a:t>
            </a:r>
            <a:r>
              <a:rPr lang="en-US"/>
              <a:t>– have all students sign their name and place near the classroom sink</a:t>
            </a:r>
          </a:p>
          <a:p>
            <a:pPr marL="640594" lvl="1" indent="-174708" defTabSz="931774">
              <a:buFont typeface="Arial" panose="020B0604020202020204" pitchFamily="34" charset="0"/>
              <a:buChar char="•"/>
              <a:defRPr/>
            </a:pPr>
            <a:r>
              <a:rPr lang="en-US" b="1"/>
              <a:t>Home Water Pledge </a:t>
            </a:r>
            <a:r>
              <a:rPr lang="en-US"/>
              <a:t>– have student sign their name and have them get family member to place near their bathroom sink</a:t>
            </a:r>
          </a:p>
          <a:p>
            <a:endParaRPr lang="en-US"/>
          </a:p>
          <a:p>
            <a:r>
              <a:rPr lang="en-US" b="1"/>
              <a:t>Wrap up the lesson</a:t>
            </a:r>
          </a:p>
          <a:p>
            <a:pPr marL="174708" indent="-174708">
              <a:buFont typeface="Arial" panose="020B0604020202020204" pitchFamily="34" charset="0"/>
              <a:buChar char="•"/>
            </a:pPr>
            <a:r>
              <a:rPr lang="en-US"/>
              <a:t>Ask students what they learned during this lesson</a:t>
            </a:r>
          </a:p>
          <a:p>
            <a:endParaRPr lang="en-US"/>
          </a:p>
        </p:txBody>
      </p:sp>
      <p:sp>
        <p:nvSpPr>
          <p:cNvPr id="4" name="Slide Number Placeholder 3"/>
          <p:cNvSpPr>
            <a:spLocks noGrp="1"/>
          </p:cNvSpPr>
          <p:nvPr>
            <p:ph type="sldNum" sz="quarter" idx="10"/>
          </p:nvPr>
        </p:nvSpPr>
        <p:spPr/>
        <p:txBody>
          <a:bodyPr/>
          <a:lstStyle/>
          <a:p>
            <a:pPr defTabSz="931774">
              <a:defRPr/>
            </a:pPr>
            <a:fld id="{B49CD871-587C-4F42-BE49-1C04AB97EE5F}" type="slidenum">
              <a:rPr lang="en-US">
                <a:solidFill>
                  <a:prstClr val="black"/>
                </a:solidFill>
                <a:latin typeface="Calibri"/>
              </a:rPr>
              <a:pPr defTabSz="931774">
                <a:defRPr/>
              </a:pPr>
              <a:t>10</a:t>
            </a:fld>
            <a:endParaRPr lang="en-US">
              <a:solidFill>
                <a:prstClr val="black"/>
              </a:solidFill>
              <a:latin typeface="Calibri"/>
            </a:endParaRPr>
          </a:p>
        </p:txBody>
      </p:sp>
    </p:spTree>
    <p:extLst>
      <p:ext uri="{BB962C8B-B14F-4D97-AF65-F5344CB8AC3E}">
        <p14:creationId xmlns:p14="http://schemas.microsoft.com/office/powerpoint/2010/main" val="19022749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5313"/>
          </a:xfrm>
        </p:spPr>
      </p:sp>
      <p:sp>
        <p:nvSpPr>
          <p:cNvPr id="3" name="Notes Placeholder 2"/>
          <p:cNvSpPr>
            <a:spLocks noGrp="1"/>
          </p:cNvSpPr>
          <p:nvPr>
            <p:ph type="body" idx="1"/>
          </p:nvPr>
        </p:nvSpPr>
        <p:spPr/>
        <p:txBody>
          <a:bodyPr/>
          <a:lstStyle/>
          <a:p>
            <a:r>
              <a:rPr lang="en-CA" sz="900" b="1" dirty="0"/>
              <a:t>Teacher Note:</a:t>
            </a:r>
            <a:r>
              <a:rPr lang="en-CA" sz="900" dirty="0"/>
              <a:t> </a:t>
            </a:r>
          </a:p>
          <a:p>
            <a:pPr marL="174625" indent="-174625">
              <a:buFont typeface="Arial" panose="020B0604020202020204" pitchFamily="34" charset="0"/>
              <a:buChar char="•"/>
            </a:pPr>
            <a:r>
              <a:rPr lang="en-CA" sz="900" b="1" dirty="0"/>
              <a:t>(Click-1) </a:t>
            </a:r>
            <a:r>
              <a:rPr lang="en-CA" sz="900" dirty="0"/>
              <a:t>Ask students - What city or town do they live in? </a:t>
            </a:r>
            <a:endParaRPr lang="en-CA" sz="900" dirty="0">
              <a:ea typeface="Calibri"/>
              <a:cs typeface="Calibri"/>
            </a:endParaRPr>
          </a:p>
          <a:p>
            <a:pPr marL="640080" lvl="1" indent="-174625">
              <a:buFont typeface="Arial" panose="020B0604020202020204" pitchFamily="34" charset="0"/>
              <a:buChar char="•"/>
            </a:pPr>
            <a:r>
              <a:rPr lang="en-CA" sz="900" dirty="0"/>
              <a:t>Let students know the city of town they mentioned is part of a larger area that is called the Region of Peel</a:t>
            </a:r>
            <a:endParaRPr lang="en-CA" sz="900" dirty="0">
              <a:ea typeface="Calibri"/>
              <a:cs typeface="Calibri"/>
            </a:endParaRPr>
          </a:p>
          <a:p>
            <a:pPr marL="640080" lvl="1" indent="-174625">
              <a:buFont typeface="Arial" panose="020B0604020202020204" pitchFamily="34" charset="0"/>
              <a:buChar char="•"/>
            </a:pPr>
            <a:r>
              <a:rPr lang="en-CA" sz="900" dirty="0"/>
              <a:t>The Region of Peel includes the Town of Caledon and 2 cities – City of Brampton and City of Mississauga </a:t>
            </a:r>
            <a:endParaRPr lang="en-CA" sz="900" dirty="0">
              <a:ea typeface="Calibri"/>
              <a:cs typeface="Calibri"/>
            </a:endParaRPr>
          </a:p>
          <a:p>
            <a:pPr marL="465887" lvl="1"/>
            <a:endParaRPr lang="en-CA" sz="900"/>
          </a:p>
          <a:p>
            <a:pPr marL="174625" indent="-174625">
              <a:buFont typeface="Arial" panose="020B0604020202020204" pitchFamily="34" charset="0"/>
              <a:buChar char="•"/>
            </a:pPr>
            <a:r>
              <a:rPr lang="en-CA" sz="900" dirty="0"/>
              <a:t>Some of the programs and services that the Region of Peel provides to our communities includes:</a:t>
            </a:r>
            <a:endParaRPr lang="en-CA" sz="900" dirty="0">
              <a:ea typeface="Calibri"/>
              <a:cs typeface="Calibri"/>
            </a:endParaRPr>
          </a:p>
          <a:p>
            <a:pPr marL="640080" lvl="1" indent="-174625">
              <a:buFont typeface="Arial" panose="020B0604020202020204" pitchFamily="34" charset="0"/>
              <a:buChar char="•"/>
            </a:pPr>
            <a:r>
              <a:rPr lang="en-CA" sz="900" b="1" dirty="0"/>
              <a:t>(Click-2) </a:t>
            </a:r>
            <a:r>
              <a:rPr lang="en-CA" sz="900" dirty="0"/>
              <a:t>Garbage, recycling and organics collection;</a:t>
            </a:r>
            <a:endParaRPr lang="en-CA" sz="900" dirty="0">
              <a:ea typeface="Calibri"/>
              <a:cs typeface="Calibri"/>
            </a:endParaRPr>
          </a:p>
          <a:p>
            <a:pPr marL="640080" lvl="1" indent="-174625">
              <a:buFont typeface="Arial" panose="020B0604020202020204" pitchFamily="34" charset="0"/>
              <a:buChar char="•"/>
            </a:pPr>
            <a:r>
              <a:rPr lang="en-CA" sz="900" b="1" dirty="0"/>
              <a:t>(Click-3) </a:t>
            </a:r>
            <a:r>
              <a:rPr lang="en-CA" sz="900" dirty="0"/>
              <a:t>Maintaining regional roads, including snowploughing in the winter and paving in the summer;</a:t>
            </a:r>
            <a:endParaRPr lang="en-CA" sz="900" dirty="0">
              <a:ea typeface="Calibri"/>
              <a:cs typeface="Calibri"/>
            </a:endParaRPr>
          </a:p>
          <a:p>
            <a:pPr marL="640080" lvl="1" indent="-174625">
              <a:buFont typeface="Arial" panose="020B0604020202020204" pitchFamily="34" charset="0"/>
              <a:buChar char="•"/>
            </a:pPr>
            <a:r>
              <a:rPr lang="en-CA" sz="900" b="1" dirty="0"/>
              <a:t>(Click-4) </a:t>
            </a:r>
            <a:r>
              <a:rPr lang="en-CA" sz="900" dirty="0"/>
              <a:t>Paramedics (ambulance)</a:t>
            </a:r>
            <a:endParaRPr lang="en-CA" sz="900" dirty="0">
              <a:ea typeface="Calibri"/>
              <a:cs typeface="Calibri"/>
            </a:endParaRPr>
          </a:p>
          <a:p>
            <a:pPr marL="640080" lvl="1" indent="-174625">
              <a:buFont typeface="Arial" panose="020B0604020202020204" pitchFamily="34" charset="0"/>
              <a:buChar char="•"/>
            </a:pPr>
            <a:r>
              <a:rPr lang="en-CA" sz="900" b="1" dirty="0"/>
              <a:t>(Click-5) </a:t>
            </a:r>
            <a:r>
              <a:rPr lang="en-CA" sz="900" dirty="0"/>
              <a:t>Police </a:t>
            </a:r>
            <a:endParaRPr lang="en-CA" sz="900" dirty="0">
              <a:ea typeface="Calibri"/>
              <a:cs typeface="Calibri"/>
            </a:endParaRPr>
          </a:p>
          <a:p>
            <a:pPr marL="640080" lvl="1" indent="-174625">
              <a:buFont typeface="Arial" panose="020B0604020202020204" pitchFamily="34" charset="0"/>
              <a:buChar char="•"/>
            </a:pPr>
            <a:r>
              <a:rPr lang="en-CA" sz="900" b="1"/>
              <a:t>(Click-6+7) Providing safe clean water to drink and cleaning the dirty water when you’re done</a:t>
            </a:r>
            <a:endParaRPr lang="en-CA" sz="900" b="1">
              <a:ea typeface="Calibri"/>
              <a:cs typeface="Calibri"/>
            </a:endParaRPr>
          </a:p>
          <a:p>
            <a:pPr marL="174625" indent="-174625">
              <a:buFont typeface="Arial" panose="020B0604020202020204" pitchFamily="34" charset="0"/>
              <a:buChar char="•"/>
            </a:pPr>
            <a:r>
              <a:rPr lang="en-CA" sz="900" dirty="0"/>
              <a:t>Today, we are going to learn about how water is important to all living things, and how we use water everyday at school and at home</a:t>
            </a:r>
            <a:endParaRPr lang="en-CA" sz="900" dirty="0">
              <a:ea typeface="Calibri"/>
              <a:cs typeface="Calibri"/>
            </a:endParaRPr>
          </a:p>
          <a:p>
            <a:endParaRPr lang="en-US"/>
          </a:p>
        </p:txBody>
      </p:sp>
      <p:sp>
        <p:nvSpPr>
          <p:cNvPr id="4" name="Slide Number Placeholder 3"/>
          <p:cNvSpPr>
            <a:spLocks noGrp="1"/>
          </p:cNvSpPr>
          <p:nvPr>
            <p:ph type="sldNum" sz="quarter" idx="10"/>
          </p:nvPr>
        </p:nvSpPr>
        <p:spPr/>
        <p:txBody>
          <a:bodyPr/>
          <a:lstStyle/>
          <a:p>
            <a:pPr defTabSz="931774">
              <a:defRPr/>
            </a:pPr>
            <a:fld id="{B49CD871-587C-4F42-BE49-1C04AB97EE5F}" type="slidenum">
              <a:rPr lang="en-US">
                <a:solidFill>
                  <a:prstClr val="black"/>
                </a:solidFill>
                <a:latin typeface="Calibri"/>
              </a:rPr>
              <a:pPr defTabSz="931774">
                <a:defRPr/>
              </a:pPr>
              <a:t>2</a:t>
            </a:fld>
            <a:endParaRPr lang="en-US">
              <a:solidFill>
                <a:prstClr val="black"/>
              </a:solidFill>
              <a:latin typeface="Calibri"/>
            </a:endParaRPr>
          </a:p>
        </p:txBody>
      </p:sp>
    </p:spTree>
    <p:extLst>
      <p:ext uri="{BB962C8B-B14F-4D97-AF65-F5344CB8AC3E}">
        <p14:creationId xmlns:p14="http://schemas.microsoft.com/office/powerpoint/2010/main" val="30153461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5313"/>
          </a:xfrm>
        </p:spPr>
      </p:sp>
      <p:sp>
        <p:nvSpPr>
          <p:cNvPr id="3" name="Notes Placeholder 2"/>
          <p:cNvSpPr>
            <a:spLocks noGrp="1"/>
          </p:cNvSpPr>
          <p:nvPr>
            <p:ph type="body" idx="1"/>
          </p:nvPr>
        </p:nvSpPr>
        <p:spPr/>
        <p:txBody>
          <a:bodyPr/>
          <a:lstStyle/>
          <a:p>
            <a:r>
              <a:rPr lang="en-US" b="1"/>
              <a:t>Teacher Note:</a:t>
            </a:r>
          </a:p>
          <a:p>
            <a:pPr marL="174708" indent="-174708">
              <a:buFont typeface="Arial" panose="020B0604020202020204" pitchFamily="34" charset="0"/>
              <a:buChar char="•"/>
            </a:pPr>
            <a:r>
              <a:rPr lang="en-US" b="0"/>
              <a:t>Brainstorm with the class different ways they use water at home and at school. This can be done on chart paper or a board </a:t>
            </a:r>
          </a:p>
          <a:p>
            <a:pPr marL="640594" lvl="1" indent="-174708">
              <a:buFont typeface="Arial" panose="020B0604020202020204" pitchFamily="34" charset="0"/>
              <a:buChar char="•"/>
            </a:pPr>
            <a:r>
              <a:rPr lang="en-US" b="1"/>
              <a:t>**10-15 minutes to complete this activity**</a:t>
            </a:r>
          </a:p>
          <a:p>
            <a:endParaRPr lang="en-US"/>
          </a:p>
          <a:p>
            <a:pPr marL="174708" indent="-174708" defTabSz="931774">
              <a:buFont typeface="Arial" panose="020B0604020202020204" pitchFamily="34" charset="0"/>
              <a:buChar char="•"/>
              <a:defRPr/>
            </a:pPr>
            <a:r>
              <a:rPr lang="en-US"/>
              <a:t>We use Water for….</a:t>
            </a:r>
          </a:p>
          <a:p>
            <a:pPr marL="1106481" lvl="2" indent="-174708" defTabSz="931774">
              <a:buFont typeface="Arial" panose="020B0604020202020204" pitchFamily="34" charset="0"/>
              <a:buChar char="•"/>
              <a:defRPr/>
            </a:pPr>
            <a:r>
              <a:rPr lang="en-US"/>
              <a:t>At school</a:t>
            </a:r>
          </a:p>
          <a:p>
            <a:pPr marL="1106481" lvl="2" indent="-174708" defTabSz="931774">
              <a:buFont typeface="Arial" panose="020B0604020202020204" pitchFamily="34" charset="0"/>
              <a:buChar char="•"/>
              <a:defRPr/>
            </a:pPr>
            <a:r>
              <a:rPr lang="en-US"/>
              <a:t>At home</a:t>
            </a:r>
          </a:p>
          <a:p>
            <a:pPr marL="931774" lvl="2" defTabSz="931774">
              <a:defRPr/>
            </a:pPr>
            <a:endParaRPr lang="en-US"/>
          </a:p>
          <a:p>
            <a:pPr marL="174708" indent="-174708">
              <a:buFont typeface="Arial" panose="020B0604020202020204" pitchFamily="34" charset="0"/>
              <a:buChar char="•"/>
            </a:pPr>
            <a:r>
              <a:rPr lang="en-US" b="1"/>
              <a:t>(Click-1) </a:t>
            </a:r>
            <a:r>
              <a:rPr lang="en-US" b="0"/>
              <a:t>show different ways people use water after students create their list </a:t>
            </a:r>
          </a:p>
          <a:p>
            <a:pPr marL="174708" indent="-174708">
              <a:buFont typeface="Arial" panose="020B0604020202020204" pitchFamily="34" charset="0"/>
              <a:buChar char="•"/>
            </a:pPr>
            <a:r>
              <a:rPr lang="en-US" b="0"/>
              <a:t>Let’s count together how many ways we use water </a:t>
            </a:r>
          </a:p>
        </p:txBody>
      </p:sp>
      <p:sp>
        <p:nvSpPr>
          <p:cNvPr id="4" name="Slide Number Placeholder 3"/>
          <p:cNvSpPr>
            <a:spLocks noGrp="1"/>
          </p:cNvSpPr>
          <p:nvPr>
            <p:ph type="sldNum" sz="quarter" idx="10"/>
          </p:nvPr>
        </p:nvSpPr>
        <p:spPr/>
        <p:txBody>
          <a:bodyPr/>
          <a:lstStyle/>
          <a:p>
            <a:pPr defTabSz="931774">
              <a:defRPr/>
            </a:pPr>
            <a:fld id="{B49CD871-587C-4F42-BE49-1C04AB97EE5F}" type="slidenum">
              <a:rPr lang="en-US">
                <a:solidFill>
                  <a:prstClr val="black"/>
                </a:solidFill>
                <a:latin typeface="Calibri"/>
              </a:rPr>
              <a:pPr defTabSz="931774">
                <a:defRPr/>
              </a:pPr>
              <a:t>3</a:t>
            </a:fld>
            <a:endParaRPr lang="en-US">
              <a:solidFill>
                <a:prstClr val="black"/>
              </a:solidFill>
              <a:latin typeface="Calibri"/>
            </a:endParaRPr>
          </a:p>
        </p:txBody>
      </p:sp>
    </p:spTree>
    <p:extLst>
      <p:ext uri="{BB962C8B-B14F-4D97-AF65-F5344CB8AC3E}">
        <p14:creationId xmlns:p14="http://schemas.microsoft.com/office/powerpoint/2010/main" val="802774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900" b="1"/>
              <a:t>Teacher Note:</a:t>
            </a:r>
          </a:p>
          <a:p>
            <a:pPr marL="174708" indent="-174708">
              <a:buFont typeface="Arial" panose="020B0604020202020204" pitchFamily="34" charset="0"/>
              <a:buChar char="•"/>
            </a:pPr>
            <a:r>
              <a:rPr lang="en-CA" sz="900"/>
              <a:t>Depending if the unit has already been covered in class, the water cycle will be review, or something new to go over with the class:</a:t>
            </a:r>
          </a:p>
          <a:p>
            <a:pPr marL="640594" lvl="1" indent="-174708">
              <a:buFont typeface="Arial" panose="020B0604020202020204" pitchFamily="34" charset="0"/>
              <a:buChar char="•"/>
            </a:pPr>
            <a:r>
              <a:rPr lang="en-CA" sz="900"/>
              <a:t>Where do we in the Region of Peel get our water from?</a:t>
            </a:r>
          </a:p>
          <a:p>
            <a:pPr marL="640594" lvl="1" indent="-174708">
              <a:buFont typeface="Arial" panose="020B0604020202020204" pitchFamily="34" charset="0"/>
              <a:buChar char="•"/>
            </a:pPr>
            <a:r>
              <a:rPr lang="en-CA" sz="900"/>
              <a:t>Brampton, Mississauga and Bolton get water from Lake Ontario. Other people who live in Caledon get water from wells, either on their own property, or municipal wells that are owned by the Region</a:t>
            </a:r>
          </a:p>
          <a:p>
            <a:pPr marL="640594" lvl="1" indent="-174708">
              <a:buFont typeface="Arial" panose="020B0604020202020204" pitchFamily="34" charset="0"/>
              <a:buChar char="•"/>
            </a:pPr>
            <a:r>
              <a:rPr lang="en-CA" sz="900"/>
              <a:t>Water from Lake Ontario is fresh, which means that the water is not salty like the water is oceans and seas </a:t>
            </a:r>
          </a:p>
          <a:p>
            <a:pPr marL="171450" indent="-171450">
              <a:buFont typeface="Arial" panose="020B0604020202020204" pitchFamily="34" charset="0"/>
              <a:buChar char="•"/>
            </a:pPr>
            <a:r>
              <a:rPr lang="en-CA" sz="900"/>
              <a:t>The water cycle is a continuous circulation of water from rivers, lakes and oceans into the atmosphere onto the land and back</a:t>
            </a:r>
          </a:p>
          <a:p>
            <a:pPr marL="640594" lvl="1" indent="-174708">
              <a:buFont typeface="Arial" panose="020B0604020202020204" pitchFamily="34" charset="0"/>
              <a:buChar char="•"/>
            </a:pPr>
            <a:r>
              <a:rPr lang="en-CA" sz="900" b="1"/>
              <a:t>(CLICK-1) Sun:</a:t>
            </a:r>
            <a:r>
              <a:rPr lang="en-CA" sz="900"/>
              <a:t> the source of energy that drives the whole cycle</a:t>
            </a:r>
          </a:p>
          <a:p>
            <a:pPr marL="640594" lvl="1" indent="-174708">
              <a:buFont typeface="Arial" panose="020B0604020202020204" pitchFamily="34" charset="0"/>
              <a:buChar char="•"/>
            </a:pPr>
            <a:r>
              <a:rPr lang="en-CA" sz="900" b="1"/>
              <a:t>(CLICK-2) Lake Ontario</a:t>
            </a:r>
            <a:r>
              <a:rPr lang="en-CA" sz="900"/>
              <a:t>: this is our water source</a:t>
            </a:r>
          </a:p>
          <a:p>
            <a:pPr marL="640594" lvl="1" indent="-174708">
              <a:buFont typeface="Arial" panose="020B0604020202020204" pitchFamily="34" charset="0"/>
              <a:buChar char="•"/>
            </a:pPr>
            <a:r>
              <a:rPr lang="en-CA" sz="900" b="1"/>
              <a:t>(CLICK-3) Evaporation:</a:t>
            </a:r>
            <a:r>
              <a:rPr lang="en-CA" sz="900"/>
              <a:t> the sun heats up the water in lakes, rivers and oceans and turns it onto vapour</a:t>
            </a:r>
          </a:p>
          <a:p>
            <a:pPr marL="640594" lvl="1" indent="-174708">
              <a:buFont typeface="Arial" panose="020B0604020202020204" pitchFamily="34" charset="0"/>
              <a:buChar char="•"/>
            </a:pPr>
            <a:r>
              <a:rPr lang="en-CA" sz="900" b="1"/>
              <a:t>(CLICK-4) Condensation:</a:t>
            </a:r>
            <a:r>
              <a:rPr lang="en-CA" sz="900"/>
              <a:t> water vapour in the air gets cold and changes back into liquid form</a:t>
            </a:r>
          </a:p>
          <a:p>
            <a:pPr marL="640594" lvl="1" indent="-174708">
              <a:buFont typeface="Arial" panose="020B0604020202020204" pitchFamily="34" charset="0"/>
              <a:buChar char="•"/>
            </a:pPr>
            <a:r>
              <a:rPr lang="en-CA" sz="900" b="1"/>
              <a:t>(CLICK-5) Precipitation: </a:t>
            </a:r>
            <a:r>
              <a:rPr lang="en-CA" sz="900"/>
              <a:t>the clouds get heavy and water falls back to the earth in the form of rain, hail, sleet or snow</a:t>
            </a:r>
          </a:p>
          <a:p>
            <a:pPr marL="640594" lvl="1" indent="-174708">
              <a:buFont typeface="Arial" panose="020B0604020202020204" pitchFamily="34" charset="0"/>
              <a:buChar char="•"/>
            </a:pPr>
            <a:r>
              <a:rPr lang="en-CA" sz="900" b="1"/>
              <a:t>(CLICK-6) Runoff: </a:t>
            </a:r>
            <a:r>
              <a:rPr lang="en-CA" sz="900"/>
              <a:t>moves water across land and makes its way to the nearest body of water such as a lake 	</a:t>
            </a:r>
          </a:p>
          <a:p>
            <a:pPr marL="640594" lvl="1" indent="-174708">
              <a:buFont typeface="Arial" panose="020B0604020202020204" pitchFamily="34" charset="0"/>
              <a:buChar char="•"/>
            </a:pPr>
            <a:r>
              <a:rPr lang="en-CA" sz="900" b="1"/>
              <a:t>This process is called the natural water cycle. But humans also change the path of water</a:t>
            </a:r>
          </a:p>
        </p:txBody>
      </p:sp>
      <p:sp>
        <p:nvSpPr>
          <p:cNvPr id="4" name="Slide Number Placeholder 3"/>
          <p:cNvSpPr>
            <a:spLocks noGrp="1"/>
          </p:cNvSpPr>
          <p:nvPr>
            <p:ph type="sldNum" sz="quarter" idx="5"/>
          </p:nvPr>
        </p:nvSpPr>
        <p:spPr/>
        <p:txBody>
          <a:bodyPr/>
          <a:lstStyle/>
          <a:p>
            <a:pPr defTabSz="931774">
              <a:defRPr/>
            </a:pPr>
            <a:fld id="{FE69863A-92E3-41C0-BC2C-B542D3B1EE80}" type="slidenum">
              <a:rPr lang="en-CA">
                <a:solidFill>
                  <a:prstClr val="black"/>
                </a:solidFill>
                <a:latin typeface="Calibri"/>
              </a:rPr>
              <a:pPr defTabSz="931774">
                <a:defRPr/>
              </a:pPr>
              <a:t>4</a:t>
            </a:fld>
            <a:endParaRPr lang="en-CA">
              <a:solidFill>
                <a:prstClr val="black"/>
              </a:solidFill>
              <a:latin typeface="Calibri"/>
            </a:endParaRPr>
          </a:p>
        </p:txBody>
      </p:sp>
    </p:spTree>
    <p:extLst>
      <p:ext uri="{BB962C8B-B14F-4D97-AF65-F5344CB8AC3E}">
        <p14:creationId xmlns:p14="http://schemas.microsoft.com/office/powerpoint/2010/main" val="12594498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D5A9CA-65B2-00D6-0F8D-F7226E498B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90E31B-1477-2FD5-E3C4-15F1C8C781C7}"/>
              </a:ext>
            </a:extLst>
          </p:cNvPr>
          <p:cNvSpPr>
            <a:spLocks noGrp="1" noRot="1" noChangeAspect="1"/>
          </p:cNvSpPr>
          <p:nvPr>
            <p:ph type="sldImg"/>
          </p:nvPr>
        </p:nvSpPr>
        <p:spPr>
          <a:xfrm>
            <a:off x="717550" y="1162050"/>
            <a:ext cx="5575300" cy="3135313"/>
          </a:xfrm>
        </p:spPr>
      </p:sp>
      <p:sp>
        <p:nvSpPr>
          <p:cNvPr id="3" name="Notes Placeholder 2">
            <a:extLst>
              <a:ext uri="{FF2B5EF4-FFF2-40B4-BE49-F238E27FC236}">
                <a16:creationId xmlns:a16="http://schemas.microsoft.com/office/drawing/2014/main" id="{7B10C4A6-D725-CC37-12BB-FC31D2EA4B07}"/>
              </a:ext>
            </a:extLst>
          </p:cNvPr>
          <p:cNvSpPr>
            <a:spLocks noGrp="1"/>
          </p:cNvSpPr>
          <p:nvPr>
            <p:ph type="body" idx="1"/>
          </p:nvPr>
        </p:nvSpPr>
        <p:spPr/>
        <p:txBody>
          <a:bodyPr/>
          <a:lstStyle/>
          <a:p>
            <a:r>
              <a:rPr lang="en-US" sz="1000" b="1"/>
              <a:t>Teacher Note:</a:t>
            </a:r>
          </a:p>
          <a:p>
            <a:pPr marL="174708" indent="-174708">
              <a:buFont typeface="Arial" panose="020B0604020202020204" pitchFamily="34" charset="0"/>
              <a:buChar char="•"/>
            </a:pPr>
            <a:r>
              <a:rPr lang="en-CA"/>
              <a:t>What happens when we use that water to brush our teeth, shower, go to the bathroom – where does it go?</a:t>
            </a:r>
          </a:p>
          <a:p>
            <a:pPr marL="640594" lvl="1" indent="-174708">
              <a:buFont typeface="Arial" panose="020B0604020202020204" pitchFamily="34" charset="0"/>
              <a:buChar char="•"/>
            </a:pPr>
            <a:r>
              <a:rPr lang="en-CA" b="1"/>
              <a:t>Ask: </a:t>
            </a:r>
            <a:r>
              <a:rPr lang="en-CA"/>
              <a:t>Do we send it directly to the Lake?</a:t>
            </a:r>
          </a:p>
          <a:p>
            <a:pPr marL="640594" lvl="1" indent="-174708">
              <a:buFont typeface="Arial" panose="020B0604020202020204" pitchFamily="34" charset="0"/>
              <a:buChar char="•"/>
            </a:pPr>
            <a:r>
              <a:rPr lang="en-CA" b="1"/>
              <a:t>Answer: </a:t>
            </a:r>
            <a:r>
              <a:rPr lang="en-CA"/>
              <a:t>NO</a:t>
            </a:r>
          </a:p>
          <a:p>
            <a:pPr marL="174708" indent="-174708">
              <a:buFont typeface="Arial" panose="020B0604020202020204" pitchFamily="34" charset="0"/>
              <a:buChar char="•"/>
            </a:pPr>
            <a:endParaRPr lang="en-CA"/>
          </a:p>
          <a:p>
            <a:pPr marL="640594" lvl="1" indent="-174708">
              <a:buFont typeface="Arial" panose="020B0604020202020204" pitchFamily="34" charset="0"/>
              <a:buChar char="•"/>
            </a:pPr>
            <a:r>
              <a:rPr lang="en-CA" b="1"/>
              <a:t>Ask: </a:t>
            </a:r>
            <a:r>
              <a:rPr lang="en-CA"/>
              <a:t>If I was thirsty, can I go down to Lake Ontario and take a cup of water directly from the lake and drink it?</a:t>
            </a:r>
          </a:p>
          <a:p>
            <a:pPr marL="640594" lvl="1" indent="-174708">
              <a:buFont typeface="Arial" panose="020B0604020202020204" pitchFamily="34" charset="0"/>
              <a:buChar char="•"/>
            </a:pPr>
            <a:r>
              <a:rPr lang="en-CA" b="1"/>
              <a:t>Answer: </a:t>
            </a:r>
            <a:r>
              <a:rPr lang="en-CA"/>
              <a:t>NO</a:t>
            </a:r>
          </a:p>
          <a:p>
            <a:pPr lvl="1"/>
            <a:endParaRPr lang="en-CA"/>
          </a:p>
          <a:p>
            <a:pPr marL="174708" indent="-174708">
              <a:buFont typeface="Arial" panose="020B0604020202020204" pitchFamily="34" charset="0"/>
              <a:buChar char="•"/>
            </a:pPr>
            <a:r>
              <a:rPr lang="en-CA"/>
              <a:t>Why not?</a:t>
            </a:r>
          </a:p>
          <a:p>
            <a:pPr lvl="1"/>
            <a:r>
              <a:rPr lang="en-CA"/>
              <a:t>Have students share their responses (i.e. water is dirty, not treated, has pet waste, bacteria and germs)</a:t>
            </a:r>
          </a:p>
          <a:p>
            <a:pPr lvl="1"/>
            <a:r>
              <a:rPr lang="en-CA"/>
              <a:t>The water in Lake Ontario might have bacteria, viruses, and germs in it. All those things could make us very sick if not treated. That is why we have to send the water to get treated so it can be cleaned and made safe for us to drink</a:t>
            </a:r>
          </a:p>
          <a:p>
            <a:endParaRPr lang="en-CA"/>
          </a:p>
          <a:p>
            <a:pPr marL="174708" indent="-174708">
              <a:buFont typeface="Arial" panose="020B0604020202020204" pitchFamily="34" charset="0"/>
              <a:buChar char="•"/>
            </a:pPr>
            <a:r>
              <a:rPr lang="en-CA"/>
              <a:t>The next few slides will cover how we treat water and wastewater</a:t>
            </a:r>
            <a:endParaRPr lang="en-US" sz="1100"/>
          </a:p>
        </p:txBody>
      </p:sp>
      <p:sp>
        <p:nvSpPr>
          <p:cNvPr id="4" name="Slide Number Placeholder 3">
            <a:extLst>
              <a:ext uri="{FF2B5EF4-FFF2-40B4-BE49-F238E27FC236}">
                <a16:creationId xmlns:a16="http://schemas.microsoft.com/office/drawing/2014/main" id="{25EE1B64-F5FD-3488-3F1E-A6823BFB6928}"/>
              </a:ext>
            </a:extLst>
          </p:cNvPr>
          <p:cNvSpPr>
            <a:spLocks noGrp="1"/>
          </p:cNvSpPr>
          <p:nvPr>
            <p:ph type="sldNum" sz="quarter" idx="10"/>
          </p:nvPr>
        </p:nvSpPr>
        <p:spPr/>
        <p:txBody>
          <a:bodyPr/>
          <a:lstStyle/>
          <a:p>
            <a:pPr defTabSz="931774">
              <a:defRPr/>
            </a:pPr>
            <a:fld id="{B49CD871-587C-4F42-BE49-1C04AB97EE5F}" type="slidenum">
              <a:rPr lang="en-US">
                <a:solidFill>
                  <a:prstClr val="black"/>
                </a:solidFill>
                <a:latin typeface="Calibri"/>
              </a:rPr>
              <a:pPr defTabSz="931774">
                <a:defRPr/>
              </a:pPr>
              <a:t>5</a:t>
            </a:fld>
            <a:endParaRPr lang="en-US">
              <a:solidFill>
                <a:prstClr val="black"/>
              </a:solidFill>
              <a:latin typeface="Calibri"/>
            </a:endParaRPr>
          </a:p>
        </p:txBody>
      </p:sp>
    </p:spTree>
    <p:extLst>
      <p:ext uri="{BB962C8B-B14F-4D97-AF65-F5344CB8AC3E}">
        <p14:creationId xmlns:p14="http://schemas.microsoft.com/office/powerpoint/2010/main" val="18334766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n-US" b="1"/>
              <a:t>Teacher Note:</a:t>
            </a:r>
          </a:p>
          <a:p>
            <a:pPr marL="174708" indent="-174708">
              <a:buFont typeface="Arial" panose="020B0604020202020204" pitchFamily="34" charset="0"/>
              <a:buChar char="•"/>
            </a:pPr>
            <a:r>
              <a:rPr lang="en-US"/>
              <a:t>Go Noodle</a:t>
            </a:r>
            <a:r>
              <a:rPr lang="en-US" baseline="0"/>
              <a:t> Water Cycle Video</a:t>
            </a:r>
          </a:p>
          <a:p>
            <a:pPr marL="174708" indent="-174708">
              <a:buFont typeface="Arial" panose="020B0604020202020204" pitchFamily="34" charset="0"/>
              <a:buChar char="•"/>
            </a:pPr>
            <a:r>
              <a:rPr lang="en-US" baseline="0"/>
              <a:t>To play video, press the Play button </a:t>
            </a:r>
          </a:p>
          <a:p>
            <a:pPr marL="174708" indent="-174708">
              <a:buFont typeface="Arial" panose="020B0604020202020204" pitchFamily="34" charset="0"/>
              <a:buChar char="•"/>
            </a:pPr>
            <a:endParaRPr lang="en-US" baseline="0"/>
          </a:p>
          <a:p>
            <a:pPr marL="640594" lvl="1" indent="-174708">
              <a:buFont typeface="Arial" panose="020B0604020202020204" pitchFamily="34" charset="0"/>
              <a:buChar char="•"/>
            </a:pPr>
            <a:r>
              <a:rPr lang="en-CA"/>
              <a:t>Feel free to get the class up and dance/move along to the actions of the song</a:t>
            </a:r>
          </a:p>
          <a:p>
            <a:pPr marL="640594" lvl="1" indent="-174708">
              <a:buFont typeface="Arial" panose="020B0604020202020204" pitchFamily="34" charset="0"/>
              <a:buChar char="•"/>
            </a:pPr>
            <a:r>
              <a:rPr lang="en-CA"/>
              <a:t>Review the stages and terms of the water cycle </a:t>
            </a:r>
          </a:p>
          <a:p>
            <a:pPr marL="1106481" lvl="2" indent="-174708">
              <a:buFont typeface="Arial" panose="020B0604020202020204" pitchFamily="34" charset="0"/>
              <a:buChar char="•"/>
            </a:pPr>
            <a:r>
              <a:rPr lang="en-CA" b="1"/>
              <a:t>Evaporation, Condensation, Precipitation</a:t>
            </a:r>
            <a:endParaRPr lang="en-CA"/>
          </a:p>
          <a:p>
            <a:pPr marL="1106481" lvl="2" indent="-174708">
              <a:buFont typeface="Arial" panose="020B0604020202020204" pitchFamily="34" charset="0"/>
              <a:buChar char="•"/>
            </a:pPr>
            <a:r>
              <a:rPr lang="en-CA"/>
              <a:t>Water is always moving around the earth in different states (liquid, solid, gas)</a:t>
            </a:r>
          </a:p>
          <a:p>
            <a:pPr marL="1106481" lvl="2" indent="-174708">
              <a:buFont typeface="Arial" panose="020B0604020202020204" pitchFamily="34" charset="0"/>
              <a:buChar char="•"/>
            </a:pPr>
            <a:r>
              <a:rPr lang="en-CA"/>
              <a:t>Explain the different states of water from the water cycle </a:t>
            </a:r>
          </a:p>
          <a:p>
            <a:pPr marL="174708" indent="-174708">
              <a:buFont typeface="Arial" panose="020B0604020202020204" pitchFamily="34" charset="0"/>
              <a:buChar char="•"/>
            </a:pPr>
            <a:r>
              <a:rPr lang="en-CA"/>
              <a:t>The water we use every day is the same water the dinosaurs used, so that means water is super old!</a:t>
            </a:r>
            <a:endParaRPr lang="en-US" baseline="0"/>
          </a:p>
        </p:txBody>
      </p:sp>
      <p:sp>
        <p:nvSpPr>
          <p:cNvPr id="4" name="Slide Number Placeholder 3"/>
          <p:cNvSpPr>
            <a:spLocks noGrp="1"/>
          </p:cNvSpPr>
          <p:nvPr>
            <p:ph type="sldNum" sz="quarter" idx="10"/>
          </p:nvPr>
        </p:nvSpPr>
        <p:spPr/>
        <p:txBody>
          <a:bodyPr/>
          <a:lstStyle/>
          <a:p>
            <a:fld id="{FEB670F2-87C0-4045-B4D0-236A8CE44612}" type="slidenum">
              <a:rPr lang="en-CA" smtClean="0"/>
              <a:t>6</a:t>
            </a:fld>
            <a:endParaRPr lang="en-CA"/>
          </a:p>
        </p:txBody>
      </p:sp>
    </p:spTree>
    <p:extLst>
      <p:ext uri="{BB962C8B-B14F-4D97-AF65-F5344CB8AC3E}">
        <p14:creationId xmlns:p14="http://schemas.microsoft.com/office/powerpoint/2010/main" val="39041434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b="1"/>
              <a:t>Teacher Note:</a:t>
            </a:r>
            <a:endParaRPr lang="en-US" b="0"/>
          </a:p>
          <a:p>
            <a:pPr marL="174708" indent="-174708">
              <a:buFont typeface="Arial" panose="020B0604020202020204" pitchFamily="34" charset="0"/>
              <a:buChar char="•"/>
            </a:pPr>
            <a:r>
              <a:rPr lang="en-CA"/>
              <a:t>Animated slides that will cover and explain water treatment</a:t>
            </a:r>
          </a:p>
          <a:p>
            <a:pPr marL="174708" marR="0" lvl="0" indent="-17470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t>Please click on the link on the slide to get to the video </a:t>
            </a:r>
          </a:p>
          <a:p>
            <a:pPr marL="631908" lvl="1" indent="-174708">
              <a:buFont typeface="Arial" panose="020B0604020202020204" pitchFamily="34" charset="0"/>
              <a:buChar char="•"/>
            </a:pPr>
            <a:r>
              <a:rPr lang="en-CA">
                <a:hlinkClick r:id="rId3"/>
              </a:rPr>
              <a:t>https://peelregion.vids.io/videos/ac9cd9b41d19e1c225/dews-water-adventure</a:t>
            </a:r>
            <a:endParaRPr lang="en-CA"/>
          </a:p>
          <a:p>
            <a:pPr lvl="0"/>
            <a:endParaRPr lang="en-CA"/>
          </a:p>
          <a:p>
            <a:pPr lvl="0"/>
            <a:r>
              <a:rPr lang="en-CA" b="1"/>
              <a:t>Discussion Questions </a:t>
            </a:r>
          </a:p>
          <a:p>
            <a:pPr marL="174708" indent="-174708">
              <a:buFont typeface="Arial" panose="020B0604020202020204" pitchFamily="34" charset="0"/>
              <a:buChar char="•"/>
            </a:pPr>
            <a:r>
              <a:rPr lang="en-CA"/>
              <a:t>Before playing the slides</a:t>
            </a:r>
          </a:p>
          <a:p>
            <a:pPr marL="640594" lvl="1" indent="-174708">
              <a:buFont typeface="Arial" panose="020B0604020202020204" pitchFamily="34" charset="0"/>
              <a:buChar char="•"/>
            </a:pPr>
            <a:r>
              <a:rPr lang="en-CA"/>
              <a:t>Why does water have to be treated before we use it?</a:t>
            </a:r>
          </a:p>
          <a:p>
            <a:r>
              <a:rPr lang="en-CA" b="1"/>
              <a:t> </a:t>
            </a:r>
            <a:endParaRPr lang="en-CA"/>
          </a:p>
          <a:p>
            <a:pPr marL="174708" indent="-174708">
              <a:buFont typeface="Arial" panose="020B0604020202020204" pitchFamily="34" charset="0"/>
              <a:buChar char="•"/>
            </a:pPr>
            <a:r>
              <a:rPr lang="en-CA"/>
              <a:t>All About Treatment worksheet: Have the students match the stages of water treatment while listening to the animated slides </a:t>
            </a:r>
            <a:endParaRPr lang="en-US" b="0"/>
          </a:p>
        </p:txBody>
      </p:sp>
      <p:sp>
        <p:nvSpPr>
          <p:cNvPr id="4" name="Slide Number Placeholder 3"/>
          <p:cNvSpPr>
            <a:spLocks noGrp="1"/>
          </p:cNvSpPr>
          <p:nvPr>
            <p:ph type="sldNum" sz="quarter" idx="5"/>
          </p:nvPr>
        </p:nvSpPr>
        <p:spPr/>
        <p:txBody>
          <a:bodyPr/>
          <a:lstStyle/>
          <a:p>
            <a:pPr marL="0" marR="0" lvl="0" indent="0" algn="r" defTabSz="966612" rtl="0" eaLnBrk="1" fontAlgn="auto" latinLnBrk="0" hangingPunct="1">
              <a:lnSpc>
                <a:spcPct val="100000"/>
              </a:lnSpc>
              <a:spcBef>
                <a:spcPts val="0"/>
              </a:spcBef>
              <a:spcAft>
                <a:spcPts val="0"/>
              </a:spcAft>
              <a:buClrTx/>
              <a:buSzTx/>
              <a:buFontTx/>
              <a:buNone/>
              <a:tabLst/>
              <a:defRPr/>
            </a:pPr>
            <a:fld id="{FE69863A-92E3-41C0-BC2C-B542D3B1EE80}" type="slidenum">
              <a:rPr kumimoji="0" lang="en-CA" sz="1300" b="0" i="0" u="none" strike="noStrike" kern="1200" cap="none" spc="0" normalizeH="0" baseline="0" noProof="0">
                <a:ln>
                  <a:noFill/>
                </a:ln>
                <a:solidFill>
                  <a:prstClr val="black"/>
                </a:solidFill>
                <a:effectLst/>
                <a:uLnTx/>
                <a:uFillTx/>
                <a:latin typeface="Calibri"/>
                <a:ea typeface="+mn-ea"/>
                <a:cs typeface="+mn-cs"/>
              </a:rPr>
              <a:pPr marL="0" marR="0" lvl="0" indent="0" algn="r" defTabSz="966612" rtl="0" eaLnBrk="1" fontAlgn="auto" latinLnBrk="0" hangingPunct="1">
                <a:lnSpc>
                  <a:spcPct val="100000"/>
                </a:lnSpc>
                <a:spcBef>
                  <a:spcPts val="0"/>
                </a:spcBef>
                <a:spcAft>
                  <a:spcPts val="0"/>
                </a:spcAft>
                <a:buClrTx/>
                <a:buSzTx/>
                <a:buFontTx/>
                <a:buNone/>
                <a:tabLst/>
                <a:defRPr/>
              </a:pPr>
              <a:t>7</a:t>
            </a:fld>
            <a:endParaRPr kumimoji="0" lang="en-CA"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694747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sz="1000" b="1"/>
              <a:t>Teacher Note:</a:t>
            </a:r>
          </a:p>
          <a:p>
            <a:pPr marL="174708" indent="-174708">
              <a:buFont typeface="Arial" panose="020B0604020202020204" pitchFamily="34" charset="0"/>
              <a:buChar char="•"/>
            </a:pPr>
            <a:r>
              <a:rPr lang="en-CA" sz="1000"/>
              <a:t>Animated slides that will cover and explain wastewater treatment</a:t>
            </a:r>
          </a:p>
          <a:p>
            <a:pPr marL="174708" marR="0" lvl="0" indent="-17470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a:t>Please click on the link on the slide to get to the video </a:t>
            </a:r>
            <a:endParaRPr lang="en-CA" sz="1000"/>
          </a:p>
          <a:p>
            <a:pPr marL="631908" lvl="1" indent="-174708">
              <a:buFont typeface="Arial" panose="020B0604020202020204" pitchFamily="34" charset="0"/>
              <a:buChar char="•"/>
            </a:pPr>
            <a:r>
              <a:rPr lang="en-CA" sz="1000">
                <a:hlinkClick r:id="rId3"/>
              </a:rPr>
              <a:t>https://peelregion.vids.io/videos/069cd6b81717e3c58f/dews-wastewater-adventure</a:t>
            </a:r>
            <a:endParaRPr lang="en-CA" sz="1000"/>
          </a:p>
          <a:p>
            <a:pPr marL="174708" indent="-174708" defTabSz="931774">
              <a:buFont typeface="Arial" panose="020B0604020202020204" pitchFamily="34" charset="0"/>
              <a:buChar char="•"/>
              <a:defRPr/>
            </a:pPr>
            <a:r>
              <a:rPr lang="en-CA" sz="1000"/>
              <a:t>Have the students match the stages of wastewater treatment while listening to the animated slides (see All about water treatment worksheet)</a:t>
            </a:r>
            <a:endParaRPr lang="en-US" sz="1000"/>
          </a:p>
          <a:p>
            <a:endParaRPr lang="en-CA" sz="1000"/>
          </a:p>
          <a:p>
            <a:r>
              <a:rPr lang="en-CA" sz="1000" b="1"/>
              <a:t> </a:t>
            </a:r>
            <a:endParaRPr lang="en-CA" sz="1000"/>
          </a:p>
          <a:p>
            <a:r>
              <a:rPr lang="en-CA" sz="1000" b="1"/>
              <a:t>Did you know?</a:t>
            </a:r>
            <a:endParaRPr lang="en-CA" sz="1000"/>
          </a:p>
          <a:p>
            <a:pPr marL="174708" indent="-174708">
              <a:buFont typeface="Arial" panose="020B0604020202020204" pitchFamily="34" charset="0"/>
              <a:buChar char="•"/>
            </a:pPr>
            <a:r>
              <a:rPr lang="en-CA" sz="1000"/>
              <a:t>Did you know that we have over 200 dedicated staff in the Region of Peel who treat and maintain our water to make sure every time you turn on the tap, the water is fresh and healthy to drink? </a:t>
            </a:r>
          </a:p>
          <a:p>
            <a:pPr marL="174708" indent="-174708">
              <a:buFont typeface="Arial" panose="020B0604020202020204" pitchFamily="34" charset="0"/>
              <a:buChar char="•"/>
            </a:pPr>
            <a:r>
              <a:rPr lang="en-CA" sz="1000"/>
              <a:t>And every time you flush your toilets, or take a bath, staff also work to make sure that dirty water gets cleaned before putting it back to the lake</a:t>
            </a:r>
          </a:p>
          <a:p>
            <a:r>
              <a:rPr lang="en-CA" sz="1000"/>
              <a:t> </a:t>
            </a:r>
          </a:p>
          <a:p>
            <a:endParaRPr lang="en-US" sz="1000"/>
          </a:p>
        </p:txBody>
      </p:sp>
      <p:sp>
        <p:nvSpPr>
          <p:cNvPr id="4" name="Slide Number Placeholder 3"/>
          <p:cNvSpPr>
            <a:spLocks noGrp="1"/>
          </p:cNvSpPr>
          <p:nvPr>
            <p:ph type="sldNum" sz="quarter" idx="5"/>
          </p:nvPr>
        </p:nvSpPr>
        <p:spPr/>
        <p:txBody>
          <a:bodyPr/>
          <a:lstStyle/>
          <a:p>
            <a:pPr marL="0" marR="0" lvl="0" indent="0" algn="r" defTabSz="966612" rtl="0" eaLnBrk="1" fontAlgn="auto" latinLnBrk="0" hangingPunct="1">
              <a:lnSpc>
                <a:spcPct val="100000"/>
              </a:lnSpc>
              <a:spcBef>
                <a:spcPts val="0"/>
              </a:spcBef>
              <a:spcAft>
                <a:spcPts val="0"/>
              </a:spcAft>
              <a:buClrTx/>
              <a:buSzTx/>
              <a:buFontTx/>
              <a:buNone/>
              <a:tabLst/>
              <a:defRPr/>
            </a:pPr>
            <a:fld id="{FE69863A-92E3-41C0-BC2C-B542D3B1EE80}" type="slidenum">
              <a:rPr kumimoji="0" lang="en-CA" sz="1300" b="0" i="0" u="none" strike="noStrike" kern="1200" cap="none" spc="0" normalizeH="0" baseline="0" noProof="0">
                <a:ln>
                  <a:noFill/>
                </a:ln>
                <a:solidFill>
                  <a:prstClr val="black"/>
                </a:solidFill>
                <a:effectLst/>
                <a:uLnTx/>
                <a:uFillTx/>
                <a:latin typeface="Calibri"/>
                <a:ea typeface="+mn-ea"/>
                <a:cs typeface="+mn-cs"/>
              </a:rPr>
              <a:pPr marL="0" marR="0" lvl="0" indent="0" algn="r" defTabSz="966612" rtl="0" eaLnBrk="1" fontAlgn="auto" latinLnBrk="0" hangingPunct="1">
                <a:lnSpc>
                  <a:spcPct val="100000"/>
                </a:lnSpc>
                <a:spcBef>
                  <a:spcPts val="0"/>
                </a:spcBef>
                <a:spcAft>
                  <a:spcPts val="0"/>
                </a:spcAft>
                <a:buClrTx/>
                <a:buSzTx/>
                <a:buFontTx/>
                <a:buNone/>
                <a:tabLst/>
                <a:defRPr/>
              </a:pPr>
              <a:t>8</a:t>
            </a:fld>
            <a:endParaRPr kumimoji="0" lang="en-CA"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340801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n-US" sz="1000" b="1"/>
              <a:t>Teacher Note:</a:t>
            </a:r>
            <a:endParaRPr lang="en-US" sz="1100"/>
          </a:p>
          <a:p>
            <a:pPr marL="174708" indent="-174708">
              <a:buFont typeface="Arial" panose="020B0604020202020204" pitchFamily="34" charset="0"/>
              <a:buChar char="•"/>
            </a:pPr>
            <a:r>
              <a:rPr lang="en-US" sz="1100"/>
              <a:t>Link to TVO Video: ‘Where does our Water go when I flush the toilets?</a:t>
            </a:r>
          </a:p>
          <a:p>
            <a:pPr marL="640594" lvl="1" indent="-174708" defTabSz="931774">
              <a:buFont typeface="Arial" panose="020B0604020202020204" pitchFamily="34" charset="0"/>
              <a:buChar char="•"/>
              <a:defRPr/>
            </a:pPr>
            <a:r>
              <a:rPr lang="en-US" sz="1000"/>
              <a:t>Please click on the link on the slide to get to the video </a:t>
            </a:r>
          </a:p>
          <a:p>
            <a:pPr marL="640594" lvl="1" indent="-174708" defTabSz="931774">
              <a:buFont typeface="Arial" panose="020B0604020202020204" pitchFamily="34" charset="0"/>
              <a:buChar char="•"/>
              <a:defRPr/>
            </a:pPr>
            <a:r>
              <a:rPr lang="en-US" sz="1000"/>
              <a:t>https://www.tvokids.com/preschool/now-you-know-kindergarten/videos/toilets  </a:t>
            </a:r>
          </a:p>
          <a:p>
            <a:endParaRPr lang="en-CA"/>
          </a:p>
          <a:p>
            <a:r>
              <a:rPr lang="en-CA" b="1"/>
              <a:t>Discussion Questions:</a:t>
            </a:r>
            <a:endParaRPr lang="en-CA"/>
          </a:p>
          <a:p>
            <a:pPr marL="174708" indent="-174708">
              <a:buFont typeface="Arial" panose="020B0604020202020204" pitchFamily="34" charset="0"/>
              <a:buChar char="•"/>
            </a:pPr>
            <a:r>
              <a:rPr lang="en-CA"/>
              <a:t>Why is it important that we treat the water we use?</a:t>
            </a:r>
          </a:p>
          <a:p>
            <a:pPr marL="640594" lvl="1" indent="-174708">
              <a:buFont typeface="Arial" panose="020B0604020202020204" pitchFamily="34" charset="0"/>
              <a:buChar char="•"/>
            </a:pPr>
            <a:r>
              <a:rPr lang="en-CA"/>
              <a:t>Think of all the animal life that lives in the Lake </a:t>
            </a:r>
          </a:p>
          <a:p>
            <a:pPr marL="640594" lvl="1" indent="-174708">
              <a:buFont typeface="Arial" panose="020B0604020202020204" pitchFamily="34" charset="0"/>
              <a:buChar char="•"/>
            </a:pPr>
            <a:r>
              <a:rPr lang="en-CA"/>
              <a:t>Would you swim or enjoy a boat ride in water that is full of stuff we pour down the drain? Would the animals enjoy it?</a:t>
            </a:r>
          </a:p>
          <a:p>
            <a:pPr marL="174708" indent="-174708">
              <a:buFont typeface="Arial" panose="020B0604020202020204" pitchFamily="34" charset="0"/>
              <a:buChar char="•"/>
            </a:pPr>
            <a:r>
              <a:rPr lang="en-CA"/>
              <a:t>Why should everyone be careful of what they pour down the drain?</a:t>
            </a:r>
          </a:p>
          <a:p>
            <a:pPr marL="640594" lvl="1" indent="-174708">
              <a:buFont typeface="Arial" panose="020B0604020202020204" pitchFamily="34" charset="0"/>
              <a:buChar char="•"/>
            </a:pPr>
            <a:r>
              <a:rPr lang="en-CA"/>
              <a:t>We need to care and respect for the earth and that starts with taking care of our water</a:t>
            </a:r>
          </a:p>
          <a:p>
            <a:pPr marL="174708" indent="-174708">
              <a:buFont typeface="Arial" panose="020B0604020202020204" pitchFamily="34" charset="0"/>
              <a:buChar char="•"/>
            </a:pPr>
            <a:r>
              <a:rPr lang="en-CA"/>
              <a:t>When we pour harmful things down our sinks (oils, paints) this can cause negative impacts at our wastewater treatment plant, as well as pollute our water</a:t>
            </a:r>
            <a:endParaRPr lang="en-US"/>
          </a:p>
        </p:txBody>
      </p:sp>
      <p:sp>
        <p:nvSpPr>
          <p:cNvPr id="4" name="Slide Number Placeholder 3"/>
          <p:cNvSpPr>
            <a:spLocks noGrp="1"/>
          </p:cNvSpPr>
          <p:nvPr>
            <p:ph type="sldNum" sz="quarter" idx="5"/>
          </p:nvPr>
        </p:nvSpPr>
        <p:spPr/>
        <p:txBody>
          <a:bodyPr/>
          <a:lstStyle/>
          <a:p>
            <a:fld id="{FE69863A-92E3-41C0-BC2C-B542D3B1EE80}" type="slidenum">
              <a:rPr lang="en-CA" smtClean="0"/>
              <a:t>9</a:t>
            </a:fld>
            <a:endParaRPr lang="en-CA"/>
          </a:p>
        </p:txBody>
      </p:sp>
    </p:spTree>
    <p:extLst>
      <p:ext uri="{BB962C8B-B14F-4D97-AF65-F5344CB8AC3E}">
        <p14:creationId xmlns:p14="http://schemas.microsoft.com/office/powerpoint/2010/main" val="10007983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en-CA"/>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CA"/>
          </a:p>
        </p:txBody>
      </p:sp>
      <p:sp>
        <p:nvSpPr>
          <p:cNvPr id="4" name="Date Placeholder 3"/>
          <p:cNvSpPr>
            <a:spLocks noGrp="1"/>
          </p:cNvSpPr>
          <p:nvPr>
            <p:ph type="dt" sz="half" idx="10"/>
          </p:nvPr>
        </p:nvSpPr>
        <p:spPr/>
        <p:txBody>
          <a:bodyPr/>
          <a:lstStyle/>
          <a:p>
            <a:fld id="{CEA5F08C-803D-4F14-8C8F-210A5B941FC6}" type="datetimeFigureOut">
              <a:rPr lang="en-CA" smtClean="0"/>
              <a:t>2025-06-25</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C4358ECD-31CB-499F-8267-02EFD9C479B6}" type="slidenum">
              <a:rPr lang="en-CA" smtClean="0"/>
              <a:t>‹#›</a:t>
            </a:fld>
            <a:endParaRPr lang="en-CA"/>
          </a:p>
        </p:txBody>
      </p:sp>
    </p:spTree>
    <p:extLst>
      <p:ext uri="{BB962C8B-B14F-4D97-AF65-F5344CB8AC3E}">
        <p14:creationId xmlns:p14="http://schemas.microsoft.com/office/powerpoint/2010/main" val="13925778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CEA5F08C-803D-4F14-8C8F-210A5B941FC6}" type="datetimeFigureOut">
              <a:rPr lang="en-CA" smtClean="0"/>
              <a:t>2025-06-25</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C4358ECD-31CB-499F-8267-02EFD9C479B6}" type="slidenum">
              <a:rPr lang="en-CA" smtClean="0"/>
              <a:t>‹#›</a:t>
            </a:fld>
            <a:endParaRPr lang="en-CA"/>
          </a:p>
        </p:txBody>
      </p:sp>
    </p:spTree>
    <p:extLst>
      <p:ext uri="{BB962C8B-B14F-4D97-AF65-F5344CB8AC3E}">
        <p14:creationId xmlns:p14="http://schemas.microsoft.com/office/powerpoint/2010/main" val="25129689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CEA5F08C-803D-4F14-8C8F-210A5B941FC6}" type="datetimeFigureOut">
              <a:rPr lang="en-CA" smtClean="0"/>
              <a:t>2025-06-25</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C4358ECD-31CB-499F-8267-02EFD9C479B6}" type="slidenum">
              <a:rPr lang="en-CA" smtClean="0"/>
              <a:t>‹#›</a:t>
            </a:fld>
            <a:endParaRPr lang="en-CA"/>
          </a:p>
        </p:txBody>
      </p:sp>
    </p:spTree>
    <p:extLst>
      <p:ext uri="{BB962C8B-B14F-4D97-AF65-F5344CB8AC3E}">
        <p14:creationId xmlns:p14="http://schemas.microsoft.com/office/powerpoint/2010/main" val="29065767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lvl1pPr algn="ctr">
              <a:defRPr/>
            </a:lvl1p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38058DA-9213-C348-8D03-D0ADBD216AC3}" type="datetimeFigureOut">
              <a:rPr lang="en-US" smtClean="0"/>
              <a:t>6/25/2025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F58B09-5FED-EE4D-AEDA-FB5EBA0FA7C2}" type="slidenum">
              <a:rPr lang="en-US" smtClean="0"/>
              <a:t>‹#›</a:t>
            </a:fld>
            <a:endParaRPr lang="en-US"/>
          </a:p>
        </p:txBody>
      </p:sp>
    </p:spTree>
    <p:extLst>
      <p:ext uri="{BB962C8B-B14F-4D97-AF65-F5344CB8AC3E}">
        <p14:creationId xmlns:p14="http://schemas.microsoft.com/office/powerpoint/2010/main" val="34747342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38058DA-9213-C348-8D03-D0ADBD216AC3}" type="datetimeFigureOut">
              <a:rPr lang="en-US" smtClean="0"/>
              <a:t>6/25/2025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F58B09-5FED-EE4D-AEDA-FB5EBA0FA7C2}" type="slidenum">
              <a:rPr lang="en-US" smtClean="0"/>
              <a:t>‹#›</a:t>
            </a:fld>
            <a:endParaRPr lang="en-US"/>
          </a:p>
        </p:txBody>
      </p:sp>
    </p:spTree>
    <p:extLst>
      <p:ext uri="{BB962C8B-B14F-4D97-AF65-F5344CB8AC3E}">
        <p14:creationId xmlns:p14="http://schemas.microsoft.com/office/powerpoint/2010/main" val="12334834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63084" y="4406901"/>
            <a:ext cx="10363200" cy="1362075"/>
          </a:xfrm>
        </p:spPr>
        <p:txBody>
          <a:bodyPr anchor="t"/>
          <a:lstStyle>
            <a:lvl1pPr algn="l">
              <a:defRPr sz="4000" b="1" cap="none">
                <a:solidFill>
                  <a:srgbClr val="0066B3"/>
                </a:solidFill>
              </a:defRPr>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38058DA-9213-C348-8D03-D0ADBD216AC3}" type="datetimeFigureOut">
              <a:rPr lang="en-US" smtClean="0"/>
              <a:t>6/25/2025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F58B09-5FED-EE4D-AEDA-FB5EBA0FA7C2}" type="slidenum">
              <a:rPr lang="en-US" smtClean="0"/>
              <a:t>‹#›</a:t>
            </a:fld>
            <a:endParaRPr lang="en-US"/>
          </a:p>
        </p:txBody>
      </p:sp>
    </p:spTree>
    <p:extLst>
      <p:ext uri="{BB962C8B-B14F-4D97-AF65-F5344CB8AC3E}">
        <p14:creationId xmlns:p14="http://schemas.microsoft.com/office/powerpoint/2010/main" val="18121318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91829" y="1600201"/>
            <a:ext cx="512904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81227" y="1600201"/>
            <a:ext cx="526923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38058DA-9213-C348-8D03-D0ADBD216AC3}" type="datetimeFigureOut">
              <a:rPr lang="en-US" smtClean="0"/>
              <a:t>6/25/2025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F58B09-5FED-EE4D-AEDA-FB5EBA0FA7C2}" type="slidenum">
              <a:rPr lang="en-US" smtClean="0"/>
              <a:t>‹#›</a:t>
            </a:fld>
            <a:endParaRPr lang="en-US"/>
          </a:p>
        </p:txBody>
      </p:sp>
    </p:spTree>
    <p:extLst>
      <p:ext uri="{BB962C8B-B14F-4D97-AF65-F5344CB8AC3E}">
        <p14:creationId xmlns:p14="http://schemas.microsoft.com/office/powerpoint/2010/main" val="28886069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891828" y="1535113"/>
            <a:ext cx="5104689" cy="639762"/>
          </a:xfrm>
        </p:spPr>
        <p:txBody>
          <a:bodyPr anchor="b">
            <a:norm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91829" y="2174875"/>
            <a:ext cx="5104689"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98485" y="1535113"/>
            <a:ext cx="5283916" cy="639762"/>
          </a:xfrm>
        </p:spPr>
        <p:txBody>
          <a:bodyPr anchor="b">
            <a:norm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98485" y="2174875"/>
            <a:ext cx="52839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38058DA-9213-C348-8D03-D0ADBD216AC3}" type="datetimeFigureOut">
              <a:rPr lang="en-US" smtClean="0"/>
              <a:t>6/25/2025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FF58B09-5FED-EE4D-AEDA-FB5EBA0FA7C2}" type="slidenum">
              <a:rPr lang="en-US" smtClean="0"/>
              <a:t>‹#›</a:t>
            </a:fld>
            <a:endParaRPr lang="en-US"/>
          </a:p>
        </p:txBody>
      </p:sp>
    </p:spTree>
    <p:extLst>
      <p:ext uri="{BB962C8B-B14F-4D97-AF65-F5344CB8AC3E}">
        <p14:creationId xmlns:p14="http://schemas.microsoft.com/office/powerpoint/2010/main" val="29567019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38058DA-9213-C348-8D03-D0ADBD216AC3}" type="datetimeFigureOut">
              <a:rPr lang="en-US" smtClean="0"/>
              <a:t>6/25/2025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FF58B09-5FED-EE4D-AEDA-FB5EBA0FA7C2}" type="slidenum">
              <a:rPr lang="en-US" smtClean="0"/>
              <a:t>‹#›</a:t>
            </a:fld>
            <a:endParaRPr lang="en-US"/>
          </a:p>
        </p:txBody>
      </p:sp>
    </p:spTree>
    <p:extLst>
      <p:ext uri="{BB962C8B-B14F-4D97-AF65-F5344CB8AC3E}">
        <p14:creationId xmlns:p14="http://schemas.microsoft.com/office/powerpoint/2010/main" val="12192472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8058DA-9213-C348-8D03-D0ADBD216AC3}" type="datetimeFigureOut">
              <a:rPr lang="en-US" smtClean="0"/>
              <a:t>6/25/2025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FF58B09-5FED-EE4D-AEDA-FB5EBA0FA7C2}" type="slidenum">
              <a:rPr lang="en-US" smtClean="0"/>
              <a:t>‹#›</a:t>
            </a:fld>
            <a:endParaRPr lang="en-US"/>
          </a:p>
        </p:txBody>
      </p:sp>
    </p:spTree>
    <p:extLst>
      <p:ext uri="{BB962C8B-B14F-4D97-AF65-F5344CB8AC3E}">
        <p14:creationId xmlns:p14="http://schemas.microsoft.com/office/powerpoint/2010/main" val="15637043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38058DA-9213-C348-8D03-D0ADBD216AC3}" type="datetimeFigureOut">
              <a:rPr lang="en-US" smtClean="0"/>
              <a:t>6/25/2025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F58B09-5FED-EE4D-AEDA-FB5EBA0FA7C2}" type="slidenum">
              <a:rPr lang="en-US" smtClean="0"/>
              <a:t>‹#›</a:t>
            </a:fld>
            <a:endParaRPr lang="en-US"/>
          </a:p>
        </p:txBody>
      </p:sp>
    </p:spTree>
    <p:extLst>
      <p:ext uri="{BB962C8B-B14F-4D97-AF65-F5344CB8AC3E}">
        <p14:creationId xmlns:p14="http://schemas.microsoft.com/office/powerpoint/2010/main" val="26804277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CEA5F08C-803D-4F14-8C8F-210A5B941FC6}" type="datetimeFigureOut">
              <a:rPr lang="en-CA" smtClean="0"/>
              <a:t>2025-06-25</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C4358ECD-31CB-499F-8267-02EFD9C479B6}" type="slidenum">
              <a:rPr lang="en-CA" smtClean="0"/>
              <a:t>‹#›</a:t>
            </a:fld>
            <a:endParaRPr lang="en-CA"/>
          </a:p>
        </p:txBody>
      </p:sp>
    </p:spTree>
    <p:extLst>
      <p:ext uri="{BB962C8B-B14F-4D97-AF65-F5344CB8AC3E}">
        <p14:creationId xmlns:p14="http://schemas.microsoft.com/office/powerpoint/2010/main" val="40992319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38058DA-9213-C348-8D03-D0ADBD216AC3}" type="datetimeFigureOut">
              <a:rPr lang="en-US" smtClean="0"/>
              <a:t>6/25/2025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F58B09-5FED-EE4D-AEDA-FB5EBA0FA7C2}" type="slidenum">
              <a:rPr lang="en-US" smtClean="0"/>
              <a:t>‹#›</a:t>
            </a:fld>
            <a:endParaRPr lang="en-US"/>
          </a:p>
        </p:txBody>
      </p:sp>
    </p:spTree>
    <p:extLst>
      <p:ext uri="{BB962C8B-B14F-4D97-AF65-F5344CB8AC3E}">
        <p14:creationId xmlns:p14="http://schemas.microsoft.com/office/powerpoint/2010/main" val="15075331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38058DA-9213-C348-8D03-D0ADBD216AC3}" type="datetimeFigureOut">
              <a:rPr lang="en-US" smtClean="0"/>
              <a:t>6/25/2025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F58B09-5FED-EE4D-AEDA-FB5EBA0FA7C2}" type="slidenum">
              <a:rPr lang="en-US" smtClean="0"/>
              <a:t>‹#›</a:t>
            </a:fld>
            <a:endParaRPr lang="en-US"/>
          </a:p>
        </p:txBody>
      </p:sp>
    </p:spTree>
    <p:extLst>
      <p:ext uri="{BB962C8B-B14F-4D97-AF65-F5344CB8AC3E}">
        <p14:creationId xmlns:p14="http://schemas.microsoft.com/office/powerpoint/2010/main" val="27626844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38058DA-9213-C348-8D03-D0ADBD216AC3}" type="datetimeFigureOut">
              <a:rPr lang="en-US" smtClean="0"/>
              <a:t>6/25/2025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F58B09-5FED-EE4D-AEDA-FB5EBA0FA7C2}" type="slidenum">
              <a:rPr lang="en-US" smtClean="0"/>
              <a:t>‹#›</a:t>
            </a:fld>
            <a:endParaRPr lang="en-US"/>
          </a:p>
        </p:txBody>
      </p:sp>
    </p:spTree>
    <p:extLst>
      <p:ext uri="{BB962C8B-B14F-4D97-AF65-F5344CB8AC3E}">
        <p14:creationId xmlns:p14="http://schemas.microsoft.com/office/powerpoint/2010/main" val="36043911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0"/>
            <a:ext cx="10363200" cy="1470025"/>
          </a:xfrm>
        </p:spPr>
        <p:txBody>
          <a:bodyPr/>
          <a:lstStyle/>
          <a:p>
            <a:r>
              <a:rPr lang="en-US"/>
              <a:t>Click to edit Master title style</a:t>
            </a:r>
            <a:endParaRPr lang="en-CA"/>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endParaRPr lang="en-CA"/>
          </a:p>
        </p:txBody>
      </p:sp>
      <p:sp>
        <p:nvSpPr>
          <p:cNvPr id="4" name="Date Placeholder 3"/>
          <p:cNvSpPr>
            <a:spLocks noGrp="1"/>
          </p:cNvSpPr>
          <p:nvPr>
            <p:ph type="dt" sz="half" idx="10"/>
          </p:nvPr>
        </p:nvSpPr>
        <p:spPr/>
        <p:txBody>
          <a:bodyPr/>
          <a:lstStyle/>
          <a:p>
            <a:fld id="{5A10B06E-3B52-489D-A557-4A8F5F31C346}" type="datetimeFigureOut">
              <a:rPr lang="en-CA" smtClean="0"/>
              <a:t>2025-06-25</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16801739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5A10B06E-3B52-489D-A557-4A8F5F31C346}" type="datetimeFigureOut">
              <a:rPr lang="en-CA" smtClean="0"/>
              <a:t>2025-06-25</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425920813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5"/>
            <a:ext cx="10363200" cy="1362075"/>
          </a:xfrm>
        </p:spPr>
        <p:txBody>
          <a:bodyPr anchor="t"/>
          <a:lstStyle>
            <a:lvl1pPr algn="l">
              <a:defRPr sz="4000" b="1" cap="all"/>
            </a:lvl1pPr>
          </a:lstStyle>
          <a:p>
            <a:r>
              <a:rPr lang="en-US"/>
              <a:t>Click to edit Master title style</a:t>
            </a:r>
            <a:endParaRPr lang="en-CA"/>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A10B06E-3B52-489D-A557-4A8F5F31C346}" type="datetimeFigureOut">
              <a:rPr lang="en-CA" smtClean="0"/>
              <a:t>2025-06-25</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410108194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609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6197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5A10B06E-3B52-489D-A557-4A8F5F31C346}" type="datetimeFigureOut">
              <a:rPr lang="en-CA" smtClean="0"/>
              <a:t>2025-06-25</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42323883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CA"/>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6193370" y="1535113"/>
            <a:ext cx="5389033" cy="63976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p:cNvSpPr>
            <a:spLocks noGrp="1"/>
          </p:cNvSpPr>
          <p:nvPr>
            <p:ph type="dt" sz="half" idx="10"/>
          </p:nvPr>
        </p:nvSpPr>
        <p:spPr/>
        <p:txBody>
          <a:bodyPr/>
          <a:lstStyle/>
          <a:p>
            <a:fld id="{5A10B06E-3B52-489D-A557-4A8F5F31C346}" type="datetimeFigureOut">
              <a:rPr lang="en-CA" smtClean="0"/>
              <a:t>2025-06-25</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302823855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Date Placeholder 2"/>
          <p:cNvSpPr>
            <a:spLocks noGrp="1"/>
          </p:cNvSpPr>
          <p:nvPr>
            <p:ph type="dt" sz="half" idx="10"/>
          </p:nvPr>
        </p:nvSpPr>
        <p:spPr/>
        <p:txBody>
          <a:bodyPr/>
          <a:lstStyle/>
          <a:p>
            <a:fld id="{5A10B06E-3B52-489D-A557-4A8F5F31C346}" type="datetimeFigureOut">
              <a:rPr lang="en-CA" smtClean="0"/>
              <a:t>2025-06-25</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121781519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A10B06E-3B52-489D-A557-4A8F5F31C346}" type="datetimeFigureOut">
              <a:rPr lang="en-CA" smtClean="0"/>
              <a:t>2025-06-25</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10856237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en-CA"/>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EA5F08C-803D-4F14-8C8F-210A5B941FC6}" type="datetimeFigureOut">
              <a:rPr lang="en-CA" smtClean="0"/>
              <a:t>2025-06-25</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C4358ECD-31CB-499F-8267-02EFD9C479B6}" type="slidenum">
              <a:rPr lang="en-CA" smtClean="0"/>
              <a:t>‹#›</a:t>
            </a:fld>
            <a:endParaRPr lang="en-CA"/>
          </a:p>
        </p:txBody>
      </p:sp>
    </p:spTree>
    <p:extLst>
      <p:ext uri="{BB962C8B-B14F-4D97-AF65-F5344CB8AC3E}">
        <p14:creationId xmlns:p14="http://schemas.microsoft.com/office/powerpoint/2010/main" val="32882708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en-CA"/>
          </a:p>
        </p:txBody>
      </p:sp>
      <p:sp>
        <p:nvSpPr>
          <p:cNvPr id="3" name="Content Placeholder 2"/>
          <p:cNvSpPr>
            <a:spLocks noGrp="1"/>
          </p:cNvSpPr>
          <p:nvPr>
            <p:ph idx="1"/>
          </p:nvPr>
        </p:nvSpPr>
        <p:spPr>
          <a:xfrm>
            <a:off x="4766733" y="27305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A10B06E-3B52-489D-A557-4A8F5F31C346}" type="datetimeFigureOut">
              <a:rPr lang="en-CA" smtClean="0"/>
              <a:t>2025-06-25</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150896374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CA"/>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CA"/>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A10B06E-3B52-489D-A557-4A8F5F31C346}" type="datetimeFigureOut">
              <a:rPr lang="en-CA" smtClean="0"/>
              <a:t>2025-06-25</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368551695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5A10B06E-3B52-489D-A557-4A8F5F31C346}" type="datetimeFigureOut">
              <a:rPr lang="en-CA" smtClean="0"/>
              <a:t>2025-06-25</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97106585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3"/>
            <a:ext cx="2743200" cy="5851525"/>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609600" y="274643"/>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5A10B06E-3B52-489D-A557-4A8F5F31C346}" type="datetimeFigureOut">
              <a:rPr lang="en-CA" smtClean="0"/>
              <a:t>2025-06-25</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353397645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lvl1pPr algn="ctr">
              <a:defRPr/>
            </a:lvl1p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38058DA-9213-C348-8D03-D0ADBD216AC3}" type="datetimeFigureOut">
              <a:rPr lang="en-US" smtClean="0"/>
              <a:t>6/25/2025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F58B09-5FED-EE4D-AEDA-FB5EBA0FA7C2}" type="slidenum">
              <a:rPr lang="en-US" smtClean="0"/>
              <a:t>‹#›</a:t>
            </a:fld>
            <a:endParaRPr lang="en-US"/>
          </a:p>
        </p:txBody>
      </p:sp>
    </p:spTree>
    <p:extLst>
      <p:ext uri="{BB962C8B-B14F-4D97-AF65-F5344CB8AC3E}">
        <p14:creationId xmlns:p14="http://schemas.microsoft.com/office/powerpoint/2010/main" val="297591495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38058DA-9213-C348-8D03-D0ADBD216AC3}" type="datetimeFigureOut">
              <a:rPr lang="en-US" smtClean="0"/>
              <a:t>6/25/2025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F58B09-5FED-EE4D-AEDA-FB5EBA0FA7C2}" type="slidenum">
              <a:rPr lang="en-US" smtClean="0"/>
              <a:t>‹#›</a:t>
            </a:fld>
            <a:endParaRPr lang="en-US"/>
          </a:p>
        </p:txBody>
      </p:sp>
    </p:spTree>
    <p:extLst>
      <p:ext uri="{BB962C8B-B14F-4D97-AF65-F5344CB8AC3E}">
        <p14:creationId xmlns:p14="http://schemas.microsoft.com/office/powerpoint/2010/main" val="146398147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63084" y="4406901"/>
            <a:ext cx="10363200" cy="1362075"/>
          </a:xfrm>
        </p:spPr>
        <p:txBody>
          <a:bodyPr anchor="t"/>
          <a:lstStyle>
            <a:lvl1pPr algn="l">
              <a:defRPr sz="4000" b="1" cap="none">
                <a:solidFill>
                  <a:srgbClr val="0066B3"/>
                </a:solidFill>
              </a:defRPr>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38058DA-9213-C348-8D03-D0ADBD216AC3}" type="datetimeFigureOut">
              <a:rPr lang="en-US" smtClean="0"/>
              <a:t>6/25/2025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F58B09-5FED-EE4D-AEDA-FB5EBA0FA7C2}" type="slidenum">
              <a:rPr lang="en-US" smtClean="0"/>
              <a:t>‹#›</a:t>
            </a:fld>
            <a:endParaRPr lang="en-US"/>
          </a:p>
        </p:txBody>
      </p:sp>
    </p:spTree>
    <p:extLst>
      <p:ext uri="{BB962C8B-B14F-4D97-AF65-F5344CB8AC3E}">
        <p14:creationId xmlns:p14="http://schemas.microsoft.com/office/powerpoint/2010/main" val="406902094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91829" y="1600201"/>
            <a:ext cx="512904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81227" y="1600201"/>
            <a:ext cx="526923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38058DA-9213-C348-8D03-D0ADBD216AC3}" type="datetimeFigureOut">
              <a:rPr lang="en-US" smtClean="0"/>
              <a:t>6/25/2025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F58B09-5FED-EE4D-AEDA-FB5EBA0FA7C2}" type="slidenum">
              <a:rPr lang="en-US" smtClean="0"/>
              <a:t>‹#›</a:t>
            </a:fld>
            <a:endParaRPr lang="en-US"/>
          </a:p>
        </p:txBody>
      </p:sp>
    </p:spTree>
    <p:extLst>
      <p:ext uri="{BB962C8B-B14F-4D97-AF65-F5344CB8AC3E}">
        <p14:creationId xmlns:p14="http://schemas.microsoft.com/office/powerpoint/2010/main" val="404691028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891828" y="1535113"/>
            <a:ext cx="5104689" cy="639762"/>
          </a:xfrm>
        </p:spPr>
        <p:txBody>
          <a:bodyPr anchor="b">
            <a:norm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91829" y="2174875"/>
            <a:ext cx="5104689"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98485" y="1535113"/>
            <a:ext cx="5283916" cy="639762"/>
          </a:xfrm>
        </p:spPr>
        <p:txBody>
          <a:bodyPr anchor="b">
            <a:norm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98485" y="2174875"/>
            <a:ext cx="52839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38058DA-9213-C348-8D03-D0ADBD216AC3}" type="datetimeFigureOut">
              <a:rPr lang="en-US" smtClean="0"/>
              <a:t>6/25/2025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FF58B09-5FED-EE4D-AEDA-FB5EBA0FA7C2}" type="slidenum">
              <a:rPr lang="en-US" smtClean="0"/>
              <a:t>‹#›</a:t>
            </a:fld>
            <a:endParaRPr lang="en-US"/>
          </a:p>
        </p:txBody>
      </p:sp>
    </p:spTree>
    <p:extLst>
      <p:ext uri="{BB962C8B-B14F-4D97-AF65-F5344CB8AC3E}">
        <p14:creationId xmlns:p14="http://schemas.microsoft.com/office/powerpoint/2010/main" val="250250382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38058DA-9213-C348-8D03-D0ADBD216AC3}" type="datetimeFigureOut">
              <a:rPr lang="en-US" smtClean="0"/>
              <a:t>6/25/2025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FF58B09-5FED-EE4D-AEDA-FB5EBA0FA7C2}" type="slidenum">
              <a:rPr lang="en-US" smtClean="0"/>
              <a:t>‹#›</a:t>
            </a:fld>
            <a:endParaRPr lang="en-US"/>
          </a:p>
        </p:txBody>
      </p:sp>
    </p:spTree>
    <p:extLst>
      <p:ext uri="{BB962C8B-B14F-4D97-AF65-F5344CB8AC3E}">
        <p14:creationId xmlns:p14="http://schemas.microsoft.com/office/powerpoint/2010/main" val="28202930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CEA5F08C-803D-4F14-8C8F-210A5B941FC6}" type="datetimeFigureOut">
              <a:rPr lang="en-CA" smtClean="0"/>
              <a:t>2025-06-25</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C4358ECD-31CB-499F-8267-02EFD9C479B6}" type="slidenum">
              <a:rPr lang="en-CA" smtClean="0"/>
              <a:t>‹#›</a:t>
            </a:fld>
            <a:endParaRPr lang="en-CA"/>
          </a:p>
        </p:txBody>
      </p:sp>
    </p:spTree>
    <p:extLst>
      <p:ext uri="{BB962C8B-B14F-4D97-AF65-F5344CB8AC3E}">
        <p14:creationId xmlns:p14="http://schemas.microsoft.com/office/powerpoint/2010/main" val="326402009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8058DA-9213-C348-8D03-D0ADBD216AC3}" type="datetimeFigureOut">
              <a:rPr lang="en-US" smtClean="0"/>
              <a:t>6/25/2025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FF58B09-5FED-EE4D-AEDA-FB5EBA0FA7C2}" type="slidenum">
              <a:rPr lang="en-US" smtClean="0"/>
              <a:t>‹#›</a:t>
            </a:fld>
            <a:endParaRPr lang="en-US"/>
          </a:p>
        </p:txBody>
      </p:sp>
    </p:spTree>
    <p:extLst>
      <p:ext uri="{BB962C8B-B14F-4D97-AF65-F5344CB8AC3E}">
        <p14:creationId xmlns:p14="http://schemas.microsoft.com/office/powerpoint/2010/main" val="389370695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38058DA-9213-C348-8D03-D0ADBD216AC3}" type="datetimeFigureOut">
              <a:rPr lang="en-US" smtClean="0"/>
              <a:t>6/25/2025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F58B09-5FED-EE4D-AEDA-FB5EBA0FA7C2}" type="slidenum">
              <a:rPr lang="en-US" smtClean="0"/>
              <a:t>‹#›</a:t>
            </a:fld>
            <a:endParaRPr lang="en-US"/>
          </a:p>
        </p:txBody>
      </p:sp>
    </p:spTree>
    <p:extLst>
      <p:ext uri="{BB962C8B-B14F-4D97-AF65-F5344CB8AC3E}">
        <p14:creationId xmlns:p14="http://schemas.microsoft.com/office/powerpoint/2010/main" val="363802560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38058DA-9213-C348-8D03-D0ADBD216AC3}" type="datetimeFigureOut">
              <a:rPr lang="en-US" smtClean="0"/>
              <a:t>6/25/2025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F58B09-5FED-EE4D-AEDA-FB5EBA0FA7C2}" type="slidenum">
              <a:rPr lang="en-US" smtClean="0"/>
              <a:t>‹#›</a:t>
            </a:fld>
            <a:endParaRPr lang="en-US"/>
          </a:p>
        </p:txBody>
      </p:sp>
    </p:spTree>
    <p:extLst>
      <p:ext uri="{BB962C8B-B14F-4D97-AF65-F5344CB8AC3E}">
        <p14:creationId xmlns:p14="http://schemas.microsoft.com/office/powerpoint/2010/main" val="236178693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38058DA-9213-C348-8D03-D0ADBD216AC3}" type="datetimeFigureOut">
              <a:rPr lang="en-US" smtClean="0"/>
              <a:t>6/25/2025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F58B09-5FED-EE4D-AEDA-FB5EBA0FA7C2}" type="slidenum">
              <a:rPr lang="en-US" smtClean="0"/>
              <a:t>‹#›</a:t>
            </a:fld>
            <a:endParaRPr lang="en-US"/>
          </a:p>
        </p:txBody>
      </p:sp>
    </p:spTree>
    <p:extLst>
      <p:ext uri="{BB962C8B-B14F-4D97-AF65-F5344CB8AC3E}">
        <p14:creationId xmlns:p14="http://schemas.microsoft.com/office/powerpoint/2010/main" val="274134247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38058DA-9213-C348-8D03-D0ADBD216AC3}" type="datetimeFigureOut">
              <a:rPr lang="en-US" smtClean="0"/>
              <a:t>6/25/2025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F58B09-5FED-EE4D-AEDA-FB5EBA0FA7C2}" type="slidenum">
              <a:rPr lang="en-US" smtClean="0"/>
              <a:t>‹#›</a:t>
            </a:fld>
            <a:endParaRPr lang="en-US"/>
          </a:p>
        </p:txBody>
      </p:sp>
    </p:spTree>
    <p:extLst>
      <p:ext uri="{BB962C8B-B14F-4D97-AF65-F5344CB8AC3E}">
        <p14:creationId xmlns:p14="http://schemas.microsoft.com/office/powerpoint/2010/main" val="11045996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CA"/>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p:cNvSpPr>
            <a:spLocks noGrp="1"/>
          </p:cNvSpPr>
          <p:nvPr>
            <p:ph type="dt" sz="half" idx="10"/>
          </p:nvPr>
        </p:nvSpPr>
        <p:spPr/>
        <p:txBody>
          <a:bodyPr/>
          <a:lstStyle/>
          <a:p>
            <a:fld id="{CEA5F08C-803D-4F14-8C8F-210A5B941FC6}" type="datetimeFigureOut">
              <a:rPr lang="en-CA" smtClean="0"/>
              <a:t>2025-06-25</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C4358ECD-31CB-499F-8267-02EFD9C479B6}" type="slidenum">
              <a:rPr lang="en-CA" smtClean="0"/>
              <a:t>‹#›</a:t>
            </a:fld>
            <a:endParaRPr lang="en-CA"/>
          </a:p>
        </p:txBody>
      </p:sp>
    </p:spTree>
    <p:extLst>
      <p:ext uri="{BB962C8B-B14F-4D97-AF65-F5344CB8AC3E}">
        <p14:creationId xmlns:p14="http://schemas.microsoft.com/office/powerpoint/2010/main" val="29230035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Date Placeholder 2"/>
          <p:cNvSpPr>
            <a:spLocks noGrp="1"/>
          </p:cNvSpPr>
          <p:nvPr>
            <p:ph type="dt" sz="half" idx="10"/>
          </p:nvPr>
        </p:nvSpPr>
        <p:spPr/>
        <p:txBody>
          <a:bodyPr/>
          <a:lstStyle/>
          <a:p>
            <a:fld id="{CEA5F08C-803D-4F14-8C8F-210A5B941FC6}" type="datetimeFigureOut">
              <a:rPr lang="en-CA" smtClean="0"/>
              <a:t>2025-06-25</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C4358ECD-31CB-499F-8267-02EFD9C479B6}" type="slidenum">
              <a:rPr lang="en-CA" smtClean="0"/>
              <a:t>‹#›</a:t>
            </a:fld>
            <a:endParaRPr lang="en-CA"/>
          </a:p>
        </p:txBody>
      </p:sp>
    </p:spTree>
    <p:extLst>
      <p:ext uri="{BB962C8B-B14F-4D97-AF65-F5344CB8AC3E}">
        <p14:creationId xmlns:p14="http://schemas.microsoft.com/office/powerpoint/2010/main" val="21971933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A5F08C-803D-4F14-8C8F-210A5B941FC6}" type="datetimeFigureOut">
              <a:rPr lang="en-CA" smtClean="0"/>
              <a:t>2025-06-25</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C4358ECD-31CB-499F-8267-02EFD9C479B6}" type="slidenum">
              <a:rPr lang="en-CA" smtClean="0"/>
              <a:t>‹#›</a:t>
            </a:fld>
            <a:endParaRPr lang="en-CA"/>
          </a:p>
        </p:txBody>
      </p:sp>
    </p:spTree>
    <p:extLst>
      <p:ext uri="{BB962C8B-B14F-4D97-AF65-F5344CB8AC3E}">
        <p14:creationId xmlns:p14="http://schemas.microsoft.com/office/powerpoint/2010/main" val="30433716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CA"/>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EA5F08C-803D-4F14-8C8F-210A5B941FC6}" type="datetimeFigureOut">
              <a:rPr lang="en-CA" smtClean="0"/>
              <a:t>2025-06-25</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C4358ECD-31CB-499F-8267-02EFD9C479B6}" type="slidenum">
              <a:rPr lang="en-CA" smtClean="0"/>
              <a:t>‹#›</a:t>
            </a:fld>
            <a:endParaRPr lang="en-CA"/>
          </a:p>
        </p:txBody>
      </p:sp>
    </p:spTree>
    <p:extLst>
      <p:ext uri="{BB962C8B-B14F-4D97-AF65-F5344CB8AC3E}">
        <p14:creationId xmlns:p14="http://schemas.microsoft.com/office/powerpoint/2010/main" val="8826659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CA"/>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EA5F08C-803D-4F14-8C8F-210A5B941FC6}" type="datetimeFigureOut">
              <a:rPr lang="en-CA" smtClean="0"/>
              <a:t>2025-06-25</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C4358ECD-31CB-499F-8267-02EFD9C479B6}" type="slidenum">
              <a:rPr lang="en-CA" smtClean="0"/>
              <a:t>‹#›</a:t>
            </a:fld>
            <a:endParaRPr lang="en-CA"/>
          </a:p>
        </p:txBody>
      </p:sp>
    </p:spTree>
    <p:extLst>
      <p:ext uri="{BB962C8B-B14F-4D97-AF65-F5344CB8AC3E}">
        <p14:creationId xmlns:p14="http://schemas.microsoft.com/office/powerpoint/2010/main" val="31489263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A5F08C-803D-4F14-8C8F-210A5B941FC6}" type="datetimeFigureOut">
              <a:rPr lang="en-CA" smtClean="0"/>
              <a:t>2025-06-25</a:t>
            </a:fld>
            <a:endParaRPr lang="en-CA"/>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358ECD-31CB-499F-8267-02EFD9C479B6}" type="slidenum">
              <a:rPr lang="en-CA" smtClean="0"/>
              <a:t>‹#›</a:t>
            </a:fld>
            <a:endParaRPr lang="en-CA"/>
          </a:p>
        </p:txBody>
      </p:sp>
    </p:spTree>
    <p:extLst>
      <p:ext uri="{BB962C8B-B14F-4D97-AF65-F5344CB8AC3E}">
        <p14:creationId xmlns:p14="http://schemas.microsoft.com/office/powerpoint/2010/main" val="17995192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91829" y="274638"/>
            <a:ext cx="10690572"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74256" y="1600201"/>
            <a:ext cx="10708145"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8058DA-9213-C348-8D03-D0ADBD216AC3}" type="datetimeFigureOut">
              <a:rPr lang="en-US" smtClean="0"/>
              <a:t>6/25/2025</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F58B09-5FED-EE4D-AEDA-FB5EBA0FA7C2}" type="slidenum">
              <a:rPr lang="en-US" smtClean="0"/>
              <a:t>‹#›</a:t>
            </a:fld>
            <a:endParaRPr lang="en-US"/>
          </a:p>
        </p:txBody>
      </p:sp>
    </p:spTree>
    <p:extLst>
      <p:ext uri="{BB962C8B-B14F-4D97-AF65-F5344CB8AC3E}">
        <p14:creationId xmlns:p14="http://schemas.microsoft.com/office/powerpoint/2010/main" val="184217654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457200" rtl="0" eaLnBrk="1" latinLnBrk="0" hangingPunct="1">
        <a:spcBef>
          <a:spcPct val="0"/>
        </a:spcBef>
        <a:buNone/>
        <a:defRPr sz="3600" b="1" i="0" kern="1200">
          <a:solidFill>
            <a:srgbClr val="0066B3"/>
          </a:solidFill>
          <a:latin typeface="+mj-lt"/>
          <a:ea typeface="+mj-ea"/>
          <a:cs typeface="+mj-cs"/>
        </a:defRPr>
      </a:lvl1pPr>
    </p:titleStyle>
    <p:body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1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p:cNvSpPr>
            <a:spLocks noGrp="1"/>
          </p:cNvSpPr>
          <p:nvPr>
            <p:ph type="body" idx="1"/>
          </p:nvPr>
        </p:nvSpPr>
        <p:spPr>
          <a:xfrm>
            <a:off x="609600" y="1600205"/>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609600" y="6356355"/>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10B06E-3B52-489D-A557-4A8F5F31C346}" type="datetimeFigureOut">
              <a:rPr lang="en-CA" smtClean="0"/>
              <a:t>2025-06-25</a:t>
            </a:fld>
            <a:endParaRPr lang="en-CA"/>
          </a:p>
        </p:txBody>
      </p:sp>
      <p:sp>
        <p:nvSpPr>
          <p:cNvPr id="5" name="Footer Placeholder 4"/>
          <p:cNvSpPr>
            <a:spLocks noGrp="1"/>
          </p:cNvSpPr>
          <p:nvPr>
            <p:ph type="ftr" sz="quarter" idx="3"/>
          </p:nvPr>
        </p:nvSpPr>
        <p:spPr>
          <a:xfrm>
            <a:off x="4165600" y="6356355"/>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a:p>
        </p:txBody>
      </p:sp>
      <p:sp>
        <p:nvSpPr>
          <p:cNvPr id="6" name="Slide Number Placeholder 5"/>
          <p:cNvSpPr>
            <a:spLocks noGrp="1"/>
          </p:cNvSpPr>
          <p:nvPr>
            <p:ph type="sldNum" sz="quarter" idx="4"/>
          </p:nvPr>
        </p:nvSpPr>
        <p:spPr>
          <a:xfrm>
            <a:off x="8737600" y="6356355"/>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BE5E4C-8F09-4C44-BDF3-C6B06885CA45}" type="slidenum">
              <a:rPr lang="en-CA" smtClean="0"/>
              <a:t>‹#›</a:t>
            </a:fld>
            <a:endParaRPr lang="en-CA"/>
          </a:p>
        </p:txBody>
      </p:sp>
    </p:spTree>
    <p:extLst>
      <p:ext uri="{BB962C8B-B14F-4D97-AF65-F5344CB8AC3E}">
        <p14:creationId xmlns:p14="http://schemas.microsoft.com/office/powerpoint/2010/main" val="278587488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377" rtl="0" eaLnBrk="1" latinLnBrk="0" hangingPunct="1">
        <a:spcBef>
          <a:spcPct val="0"/>
        </a:spcBef>
        <a:buNone/>
        <a:defRPr sz="4400" kern="1200">
          <a:solidFill>
            <a:schemeClr val="tx1"/>
          </a:solidFill>
          <a:latin typeface="+mj-lt"/>
          <a:ea typeface="+mj-ea"/>
          <a:cs typeface="+mj-cs"/>
        </a:defRPr>
      </a:lvl1pPr>
    </p:titleStyle>
    <p:bodyStyle>
      <a:lvl1pPr marL="342891" indent="-342891" algn="l" defTabSz="914377"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32" indent="-285744" algn="l" defTabSz="914377"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971" indent="-228594" algn="l" defTabSz="914377"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60"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349"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91829" y="274638"/>
            <a:ext cx="10690572"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74256" y="1600201"/>
            <a:ext cx="10708145"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8058DA-9213-C348-8D03-D0ADBD216AC3}" type="datetimeFigureOut">
              <a:rPr lang="en-US" smtClean="0"/>
              <a:t>6/25/2025</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F58B09-5FED-EE4D-AEDA-FB5EBA0FA7C2}" type="slidenum">
              <a:rPr lang="en-US" smtClean="0"/>
              <a:t>‹#›</a:t>
            </a:fld>
            <a:endParaRPr lang="en-US"/>
          </a:p>
        </p:txBody>
      </p:sp>
    </p:spTree>
    <p:extLst>
      <p:ext uri="{BB962C8B-B14F-4D97-AF65-F5344CB8AC3E}">
        <p14:creationId xmlns:p14="http://schemas.microsoft.com/office/powerpoint/2010/main" val="330755376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457200" rtl="0" eaLnBrk="1" latinLnBrk="0" hangingPunct="1">
        <a:spcBef>
          <a:spcPct val="0"/>
        </a:spcBef>
        <a:buNone/>
        <a:defRPr sz="3600" b="1" i="0" kern="1200">
          <a:solidFill>
            <a:srgbClr val="0066B3"/>
          </a:solidFill>
          <a:latin typeface="+mj-lt"/>
          <a:ea typeface="+mj-ea"/>
          <a:cs typeface="+mj-cs"/>
        </a:defRPr>
      </a:lvl1pPr>
    </p:titleStyle>
    <p:body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1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hyperlink" Target="https://www.peelregion.ca/enviroed" TargetMode="Externa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2.png"/><Relationship Id="rId7" Type="http://schemas.openxmlformats.org/officeDocument/2006/relationships/image" Target="../media/image5.png"/><Relationship Id="rId12"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23.xml"/><Relationship Id="rId6" Type="http://schemas.openxmlformats.org/officeDocument/2006/relationships/image" Target="../media/image4.png"/><Relationship Id="rId11" Type="http://schemas.openxmlformats.org/officeDocument/2006/relationships/image" Target="../media/image9.png"/><Relationship Id="rId5" Type="http://schemas.microsoft.com/office/2007/relationships/hdphoto" Target="../media/hdphoto2.wdp"/><Relationship Id="rId10" Type="http://schemas.openxmlformats.org/officeDocument/2006/relationships/image" Target="../media/image8.png"/><Relationship Id="rId4" Type="http://schemas.openxmlformats.org/officeDocument/2006/relationships/image" Target="../media/image3.png"/><Relationship Id="rId9"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microsoft.com/office/2007/relationships/hdphoto" Target="../media/hdphoto3.wdp"/><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microsoft.com/office/2007/relationships/media" Target="../media/media1.wmv"/><Relationship Id="rId1" Type="http://schemas.openxmlformats.org/officeDocument/2006/relationships/video" Target="NULL" TargetMode="External"/><Relationship Id="rId5" Type="http://schemas.openxmlformats.org/officeDocument/2006/relationships/image" Target="../media/image16.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hyperlink" Target="https://peelregion.vids.io/videos/ac9cd9b41d19e1c225/dews-water-adventure" TargetMode="External"/><Relationship Id="rId5" Type="http://schemas.microsoft.com/office/2007/relationships/hdphoto" Target="../media/hdphoto3.wdp"/><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hyperlink" Target="https://peelregion.vids.io/videos/069cd6b81717e3c58f/dews-wastewater-adventure" TargetMode="External"/><Relationship Id="rId5" Type="http://schemas.microsoft.com/office/2007/relationships/hdphoto" Target="../media/hdphoto3.wdp"/><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13.xml"/><Relationship Id="rId5" Type="http://schemas.openxmlformats.org/officeDocument/2006/relationships/image" Target="../media/image20.png"/><Relationship Id="rId4" Type="http://schemas.openxmlformats.org/officeDocument/2006/relationships/hyperlink" Target="https://www.tvokids.com/preschool/now-you-know-kindergarten/videos/toilet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P-rotated-K 10.jpg"/>
          <p:cNvPicPr>
            <a:picLocks noChangeAspect="1"/>
          </p:cNvPicPr>
          <p:nvPr/>
        </p:nvPicPr>
        <p:blipFill>
          <a:blip r:embed="rId3">
            <a:extLst>
              <a:ext uri="{BEBA8EAE-BF5A-486C-A8C5-ECC9F3942E4B}">
                <a14:imgProps xmlns:a14="http://schemas.microsoft.com/office/drawing/2010/main">
                  <a14:imgLayer r:embed="rId4">
                    <a14:imgEffect>
                      <a14:backgroundRemoval t="992" b="96393" l="2503" r="99404">
                        <a14:foregroundMark x1="10846" y1="14878" x2="70203" y2="4689"/>
                        <a14:foregroundMark x1="70203" y1="4689" x2="78903" y2="4869"/>
                        <a14:foregroundMark x1="56615" y1="1262" x2="70679" y2="1533"/>
                        <a14:foregroundMark x1="2503" y1="14698" x2="3218" y2="30207"/>
                        <a14:foregroundMark x1="38737" y1="31650" x2="66150" y2="28133"/>
                        <a14:foregroundMark x1="66150" y1="28133" x2="89988" y2="18936"/>
                        <a14:foregroundMark x1="89988" y1="18936" x2="92849" y2="18846"/>
                        <a14:foregroundMark x1="97616" y1="22362" x2="99523" y2="27683"/>
                        <a14:foregroundMark x1="65316" y1="1262" x2="65316" y2="1262"/>
                        <a14:foregroundMark x1="59237" y1="992" x2="71275" y2="992"/>
                        <a14:foregroundMark x1="56257" y1="45266" x2="69249" y2="45446"/>
                        <a14:foregroundMark x1="69249" y1="45446" x2="83552" y2="40577"/>
                        <a14:foregroundMark x1="83552" y1="40577" x2="91299" y2="35708"/>
                        <a14:foregroundMark x1="32062" y1="89540" x2="31824" y2="96393"/>
                      </a14:backgroundRemoval>
                    </a14:imgEffect>
                  </a14:imgLayer>
                </a14:imgProps>
              </a:ext>
              <a:ext uri="{28A0092B-C50C-407E-A947-70E740481C1C}">
                <a14:useLocalDpi xmlns:a14="http://schemas.microsoft.com/office/drawing/2010/main" val="0"/>
              </a:ext>
            </a:extLst>
          </a:blip>
          <a:stretch>
            <a:fillRect/>
          </a:stretch>
        </p:blipFill>
        <p:spPr>
          <a:xfrm>
            <a:off x="7924800" y="1003240"/>
            <a:ext cx="3671454" cy="4852970"/>
          </a:xfrm>
          <a:prstGeom prst="rect">
            <a:avLst/>
          </a:prstGeom>
        </p:spPr>
      </p:pic>
      <p:sp>
        <p:nvSpPr>
          <p:cNvPr id="5" name="TextBox 4"/>
          <p:cNvSpPr txBox="1"/>
          <p:nvPr/>
        </p:nvSpPr>
        <p:spPr>
          <a:xfrm>
            <a:off x="1295400" y="3898648"/>
            <a:ext cx="7828106" cy="1836400"/>
          </a:xfrm>
          <a:prstGeom prst="rect">
            <a:avLst/>
          </a:prstGeom>
          <a:noFill/>
        </p:spPr>
        <p:txBody>
          <a:bodyPr wrap="square" lIns="91440" tIns="45720" rIns="91440" bIns="45720" rtlCol="0" anchor="t">
            <a:spAutoFit/>
          </a:bodyPr>
          <a:lstStyle/>
          <a:p>
            <a:pPr defTabSz="457200">
              <a:lnSpc>
                <a:spcPts val="3400"/>
              </a:lnSpc>
              <a:defRPr/>
            </a:pPr>
            <a:r>
              <a:rPr lang="en-CA" sz="3200" b="1">
                <a:latin typeface="Calibri"/>
              </a:rPr>
              <a:t>Public Education and Outreach</a:t>
            </a:r>
            <a:endParaRPr lang="en-CA" sz="3200" b="1">
              <a:latin typeface="Calibri"/>
              <a:ea typeface="Calibri"/>
              <a:cs typeface="Calibri"/>
            </a:endParaRPr>
          </a:p>
          <a:p>
            <a:pPr defTabSz="457200">
              <a:lnSpc>
                <a:spcPts val="3400"/>
              </a:lnSpc>
              <a:defRPr/>
            </a:pPr>
            <a:r>
              <a:rPr lang="en-CA" sz="3200" b="1">
                <a:hlinkClick r:id="rId5">
                  <a:extLst>
                    <a:ext uri="{A12FA001-AC4F-418D-AE19-62706E023703}">
                      <ahyp:hlinkClr xmlns:ahyp="http://schemas.microsoft.com/office/drawing/2018/hyperlinkcolor" val="tx"/>
                    </a:ext>
                  </a:extLst>
                </a:hlinkClick>
              </a:rPr>
              <a:t>peelregion.ca/enviroed</a:t>
            </a:r>
            <a:endParaRPr lang="en-CA" sz="3200" b="1">
              <a:ea typeface="Calibri"/>
              <a:cs typeface="Calibri"/>
            </a:endParaRPr>
          </a:p>
          <a:p>
            <a:pPr defTabSz="457200">
              <a:lnSpc>
                <a:spcPts val="3400"/>
              </a:lnSpc>
              <a:defRPr/>
            </a:pPr>
            <a:endParaRPr lang="en-CA" sz="3200" b="1">
              <a:solidFill>
                <a:srgbClr val="0066B3"/>
              </a:solidFill>
              <a:latin typeface="Calibri"/>
            </a:endParaRPr>
          </a:p>
          <a:p>
            <a:pPr defTabSz="457200">
              <a:lnSpc>
                <a:spcPts val="3400"/>
              </a:lnSpc>
              <a:defRPr/>
            </a:pPr>
            <a:endParaRPr lang="en-CA" sz="3200" b="1">
              <a:solidFill>
                <a:srgbClr val="0066B3"/>
              </a:solidFill>
              <a:latin typeface="Calibri"/>
            </a:endParaRPr>
          </a:p>
        </p:txBody>
      </p:sp>
      <p:sp>
        <p:nvSpPr>
          <p:cNvPr id="15" name="TextBox 14"/>
          <p:cNvSpPr txBox="1"/>
          <p:nvPr/>
        </p:nvSpPr>
        <p:spPr>
          <a:xfrm>
            <a:off x="996462" y="1910398"/>
            <a:ext cx="8426506" cy="2469137"/>
          </a:xfrm>
          <a:prstGeom prst="rect">
            <a:avLst/>
          </a:prstGeom>
          <a:noFill/>
        </p:spPr>
        <p:txBody>
          <a:bodyPr wrap="square" lIns="91440" tIns="45720" rIns="91440" bIns="45720" rtlCol="0" anchor="t">
            <a:spAutoFit/>
          </a:bodyPr>
          <a:lstStyle/>
          <a:p>
            <a:pPr defTabSz="457200">
              <a:defRPr/>
            </a:pPr>
            <a:r>
              <a:rPr lang="en-CA" sz="6000" b="1" spc="-140">
                <a:solidFill>
                  <a:srgbClr val="0066B3"/>
                </a:solidFill>
                <a:latin typeface="Avenir Next LT Pro"/>
              </a:rPr>
              <a:t>Grade 2</a:t>
            </a:r>
          </a:p>
          <a:p>
            <a:pPr defTabSz="457200">
              <a:defRPr/>
            </a:pPr>
            <a:r>
              <a:rPr lang="en-CA" sz="6000" b="1" spc="-140">
                <a:solidFill>
                  <a:srgbClr val="0066B3"/>
                </a:solidFill>
                <a:latin typeface="Avenir Next LT Pro"/>
              </a:rPr>
              <a:t>The Cycle of Water</a:t>
            </a:r>
          </a:p>
          <a:p>
            <a:pPr defTabSz="457200">
              <a:lnSpc>
                <a:spcPts val="3400"/>
              </a:lnSpc>
              <a:defRPr/>
            </a:pPr>
            <a:endParaRPr lang="en-US" sz="6000" b="1" spc="-140">
              <a:solidFill>
                <a:srgbClr val="1A67E0"/>
              </a:solidFill>
              <a:latin typeface="Calibri"/>
            </a:endParaRPr>
          </a:p>
        </p:txBody>
      </p:sp>
    </p:spTree>
    <p:extLst>
      <p:ext uri="{BB962C8B-B14F-4D97-AF65-F5344CB8AC3E}">
        <p14:creationId xmlns:p14="http://schemas.microsoft.com/office/powerpoint/2010/main" val="15456964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448EB2CC-1A7B-49C7-B680-93F44CDEEDB4}"/>
              </a:ext>
            </a:extLst>
          </p:cNvPr>
          <p:cNvSpPr>
            <a:spLocks noGrp="1"/>
          </p:cNvSpPr>
          <p:nvPr>
            <p:ph type="title"/>
          </p:nvPr>
        </p:nvSpPr>
        <p:spPr>
          <a:xfrm>
            <a:off x="932173" y="387531"/>
            <a:ext cx="9829800" cy="1325880"/>
          </a:xfrm>
        </p:spPr>
        <p:txBody>
          <a:bodyPr>
            <a:normAutofit/>
          </a:bodyPr>
          <a:lstStyle/>
          <a:p>
            <a:r>
              <a:rPr lang="en-US" sz="4000" b="1" u="sng">
                <a:solidFill>
                  <a:srgbClr val="0066B3"/>
                </a:solidFill>
                <a:latin typeface="Avenir Next LT Pro"/>
              </a:rPr>
              <a:t>Water Promise</a:t>
            </a:r>
          </a:p>
        </p:txBody>
      </p:sp>
      <p:sp>
        <p:nvSpPr>
          <p:cNvPr id="7" name="Content Placeholder 2">
            <a:extLst>
              <a:ext uri="{FF2B5EF4-FFF2-40B4-BE49-F238E27FC236}">
                <a16:creationId xmlns:a16="http://schemas.microsoft.com/office/drawing/2014/main" id="{7C331671-4E8A-4E08-A705-A71D8C6BDCCD}"/>
              </a:ext>
            </a:extLst>
          </p:cNvPr>
          <p:cNvSpPr>
            <a:spLocks noGrp="1"/>
          </p:cNvSpPr>
          <p:nvPr>
            <p:ph idx="1"/>
          </p:nvPr>
        </p:nvSpPr>
        <p:spPr>
          <a:xfrm>
            <a:off x="934257" y="2417468"/>
            <a:ext cx="4605528" cy="3227626"/>
          </a:xfrm>
        </p:spPr>
        <p:txBody>
          <a:bodyPr anchor="ctr">
            <a:normAutofit/>
          </a:bodyPr>
          <a:lstStyle/>
          <a:p>
            <a:pPr marL="0" indent="0" algn="ctr">
              <a:buNone/>
            </a:pPr>
            <a:r>
              <a:rPr lang="en-CA" sz="2800" b="1" u="sng">
                <a:solidFill>
                  <a:srgbClr val="000000"/>
                </a:solidFill>
                <a:latin typeface="Avenir Next LT Pro"/>
              </a:rPr>
              <a:t>At school</a:t>
            </a:r>
            <a:r>
              <a:rPr lang="en-CA" sz="2800" b="1">
                <a:solidFill>
                  <a:srgbClr val="000000"/>
                </a:solidFill>
                <a:latin typeface="Avenir Next LT Pro"/>
              </a:rPr>
              <a:t>:</a:t>
            </a:r>
          </a:p>
          <a:p>
            <a:pPr marL="0" indent="0" algn="just">
              <a:buNone/>
            </a:pPr>
            <a:r>
              <a:rPr lang="en-CA" sz="2500" b="1">
                <a:solidFill>
                  <a:srgbClr val="0066B3"/>
                </a:solidFill>
                <a:latin typeface="Avenir Next LT Pro"/>
              </a:rPr>
              <a:t>I will turn off the tap when washing my hands at school</a:t>
            </a:r>
          </a:p>
          <a:p>
            <a:pPr marL="0" indent="0" algn="ctr">
              <a:buNone/>
            </a:pPr>
            <a:endParaRPr lang="en-CA" sz="2500" b="1">
              <a:solidFill>
                <a:srgbClr val="000000"/>
              </a:solidFill>
              <a:latin typeface="Avenir Next LT Pro"/>
            </a:endParaRPr>
          </a:p>
          <a:p>
            <a:pPr marL="0" indent="0" algn="ctr">
              <a:buNone/>
            </a:pPr>
            <a:r>
              <a:rPr lang="en-CA" sz="2800" b="1" u="sng">
                <a:solidFill>
                  <a:srgbClr val="000000"/>
                </a:solidFill>
                <a:latin typeface="Avenir Next LT Pro"/>
              </a:rPr>
              <a:t>At home:</a:t>
            </a:r>
          </a:p>
          <a:p>
            <a:pPr marL="0" indent="0" algn="just">
              <a:buNone/>
            </a:pPr>
            <a:r>
              <a:rPr lang="en-CA" sz="2500" b="1">
                <a:solidFill>
                  <a:srgbClr val="0066B3"/>
                </a:solidFill>
                <a:latin typeface="Avenir Next LT Pro"/>
              </a:rPr>
              <a:t>I will turn off the tap when brushing my teeth at home </a:t>
            </a:r>
          </a:p>
        </p:txBody>
      </p:sp>
      <p:pic>
        <p:nvPicPr>
          <p:cNvPr id="2" name="Picture 1" descr="A cartoon of a water drop washing hands&#10;&#10;AI-generated content may be incorrect.">
            <a:extLst>
              <a:ext uri="{FF2B5EF4-FFF2-40B4-BE49-F238E27FC236}">
                <a16:creationId xmlns:a16="http://schemas.microsoft.com/office/drawing/2014/main" id="{4EBD4D39-E724-DF46-8779-986688091D3F}"/>
              </a:ext>
            </a:extLst>
          </p:cNvPr>
          <p:cNvPicPr>
            <a:picLocks noChangeAspect="1"/>
          </p:cNvPicPr>
          <p:nvPr/>
        </p:nvPicPr>
        <p:blipFill>
          <a:blip r:embed="rId3"/>
          <a:stretch>
            <a:fillRect/>
          </a:stretch>
        </p:blipFill>
        <p:spPr>
          <a:xfrm>
            <a:off x="5849278" y="2092965"/>
            <a:ext cx="5985782" cy="3869501"/>
          </a:xfrm>
          <a:prstGeom prst="rect">
            <a:avLst/>
          </a:prstGeom>
        </p:spPr>
      </p:pic>
    </p:spTree>
    <p:extLst>
      <p:ext uri="{BB962C8B-B14F-4D97-AF65-F5344CB8AC3E}">
        <p14:creationId xmlns:p14="http://schemas.microsoft.com/office/powerpoint/2010/main" val="10547634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226DFC5-D31C-467B-A76F-4AE828BA0D07}"/>
              </a:ext>
            </a:extLst>
          </p:cNvPr>
          <p:cNvSpPr txBox="1"/>
          <p:nvPr/>
        </p:nvSpPr>
        <p:spPr>
          <a:xfrm>
            <a:off x="759113" y="299494"/>
            <a:ext cx="990600" cy="1200329"/>
          </a:xfrm>
          <a:prstGeom prst="rect">
            <a:avLst/>
          </a:prstGeom>
          <a:solidFill>
            <a:srgbClr val="0066B3"/>
          </a:solidFill>
          <a:ln>
            <a:solidFill>
              <a:srgbClr val="0066B3"/>
            </a:solidFill>
          </a:ln>
        </p:spPr>
        <p:txBody>
          <a:bodyPr wrap="square" lIns="91440" tIns="45720" rIns="91440" bIns="45720" rtlCol="0" anchor="b">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prstClr val="white"/>
                </a:solidFill>
                <a:effectLst>
                  <a:outerShdw blurRad="50800" dist="38100" dir="5400000" algn="t" rotWithShape="0">
                    <a:prstClr val="black">
                      <a:alpha val="40000"/>
                    </a:prstClr>
                  </a:outerShdw>
                </a:effectLst>
                <a:uLnTx/>
                <a:uFillTx/>
                <a:latin typeface="Avenir Next LT Pro"/>
              </a:rPr>
              <a:t>P</a:t>
            </a:r>
            <a:endParaRPr lang="en-CA" sz="7200" b="0" i="0" u="none" strike="noStrike" kern="1200" cap="none" spc="0" normalizeH="0" baseline="0" noProof="0">
              <a:ln>
                <a:noFill/>
              </a:ln>
              <a:solidFill>
                <a:prstClr val="white"/>
              </a:solidFill>
              <a:effectLst/>
              <a:uLnTx/>
              <a:uFillTx/>
              <a:latin typeface="Calibri"/>
              <a:ea typeface="Calibri"/>
              <a:cs typeface="Calibri"/>
            </a:endParaRPr>
          </a:p>
        </p:txBody>
      </p:sp>
      <p:sp>
        <p:nvSpPr>
          <p:cNvPr id="5" name="TextBox 4">
            <a:extLst>
              <a:ext uri="{FF2B5EF4-FFF2-40B4-BE49-F238E27FC236}">
                <a16:creationId xmlns:a16="http://schemas.microsoft.com/office/drawing/2014/main" id="{F4E4485F-7806-42AC-8EF9-CF6D82A67BB8}"/>
              </a:ext>
            </a:extLst>
          </p:cNvPr>
          <p:cNvSpPr txBox="1"/>
          <p:nvPr/>
        </p:nvSpPr>
        <p:spPr>
          <a:xfrm>
            <a:off x="2029801" y="299494"/>
            <a:ext cx="1091371" cy="1200329"/>
          </a:xfrm>
          <a:prstGeom prst="rect">
            <a:avLst/>
          </a:prstGeom>
          <a:solidFill>
            <a:srgbClr val="0066B3"/>
          </a:solidFill>
          <a:ln>
            <a:solidFill>
              <a:srgbClr val="0066B3"/>
            </a:solidFill>
          </a:ln>
        </p:spPr>
        <p:txBody>
          <a:bodyPr wrap="square" lIns="91440" tIns="45720" rIns="91440" bIns="45720" rtlCol="0" anchor="b">
            <a:spAutoFit/>
          </a:bodyPr>
          <a:lstStyle>
            <a:defPPr>
              <a:defRPr lang="en-US"/>
            </a:defPPr>
            <a:lvl1pPr marR="0" lvl="0" indent="0" fontAlgn="auto">
              <a:lnSpc>
                <a:spcPct val="100000"/>
              </a:lnSpc>
              <a:spcBef>
                <a:spcPts val="0"/>
              </a:spcBef>
              <a:spcAft>
                <a:spcPts val="0"/>
              </a:spcAft>
              <a:buClrTx/>
              <a:buSzTx/>
              <a:buFontTx/>
              <a:buNone/>
              <a:tabLst/>
              <a:defRPr kumimoji="0" sz="7200" b="1" i="0" u="none" strike="noStrike" cap="none" spc="0" normalizeH="0" baseline="0">
                <a:ln>
                  <a:noFill/>
                </a:ln>
                <a:solidFill>
                  <a:prstClr val="white"/>
                </a:solidFill>
                <a:effectLst>
                  <a:outerShdw blurRad="50800" dist="38100" dir="5400000" algn="t" rotWithShape="0">
                    <a:prstClr val="black">
                      <a:alpha val="40000"/>
                    </a:prstClr>
                  </a:outerShdw>
                </a:effectLst>
                <a:uLnTx/>
                <a:uFillTx/>
                <a:latin typeface="Tiza" panose="02060807000000020004" pitchFamily="18"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effectLst>
                  <a:outerShdw blurRad="50800" dist="38100" dir="5400000" algn="t" rotWithShape="0">
                    <a:prstClr val="black">
                      <a:alpha val="40000"/>
                    </a:prstClr>
                  </a:outerShdw>
                </a:effectLst>
                <a:uLnTx/>
                <a:uFillTx/>
                <a:latin typeface="Avenir Next LT Pro"/>
              </a:rPr>
              <a:t>E</a:t>
            </a:r>
            <a:endParaRPr kumimoji="0" lang="en-CA" sz="7200" b="1" i="0" u="none" strike="noStrike" kern="1200" cap="none" spc="0" normalizeH="0" baseline="0" noProof="0">
              <a:ln>
                <a:noFill/>
              </a:ln>
              <a:effectLst>
                <a:outerShdw blurRad="50800" dist="38100" dir="5400000" algn="t" rotWithShape="0">
                  <a:prstClr val="black">
                    <a:alpha val="40000"/>
                  </a:prstClr>
                </a:outerShdw>
              </a:effectLst>
              <a:uLnTx/>
              <a:uFillTx/>
              <a:latin typeface="Avenir Next LT Pro"/>
            </a:endParaRPr>
          </a:p>
        </p:txBody>
      </p:sp>
      <p:sp>
        <p:nvSpPr>
          <p:cNvPr id="6" name="TextBox 5">
            <a:extLst>
              <a:ext uri="{FF2B5EF4-FFF2-40B4-BE49-F238E27FC236}">
                <a16:creationId xmlns:a16="http://schemas.microsoft.com/office/drawing/2014/main" id="{178A0A4B-A35C-47E1-A456-59D38FD36AE2}"/>
              </a:ext>
            </a:extLst>
          </p:cNvPr>
          <p:cNvSpPr txBox="1"/>
          <p:nvPr/>
        </p:nvSpPr>
        <p:spPr>
          <a:xfrm>
            <a:off x="3429003" y="299496"/>
            <a:ext cx="1058343" cy="1200329"/>
          </a:xfrm>
          <a:prstGeom prst="rect">
            <a:avLst/>
          </a:prstGeom>
          <a:solidFill>
            <a:srgbClr val="0066B3"/>
          </a:solidFill>
          <a:ln>
            <a:solidFill>
              <a:srgbClr val="0066B3"/>
            </a:solidFill>
          </a:ln>
        </p:spPr>
        <p:txBody>
          <a:bodyPr wrap="square" lIns="91440" tIns="45720" rIns="91440" bIns="45720" rtlCol="0" anchor="b">
            <a:spAutoFit/>
          </a:bodyPr>
          <a:lstStyle>
            <a:defPPr>
              <a:defRPr lang="en-US"/>
            </a:defPPr>
            <a:lvl1pPr marR="0" lvl="0" indent="0" fontAlgn="auto">
              <a:lnSpc>
                <a:spcPct val="100000"/>
              </a:lnSpc>
              <a:spcBef>
                <a:spcPts val="0"/>
              </a:spcBef>
              <a:spcAft>
                <a:spcPts val="0"/>
              </a:spcAft>
              <a:buClrTx/>
              <a:buSzTx/>
              <a:buFontTx/>
              <a:buNone/>
              <a:tabLst/>
              <a:defRPr kumimoji="0" sz="7200" b="1" i="0" u="none" strike="noStrike" cap="none" spc="0" normalizeH="0" baseline="0">
                <a:ln>
                  <a:noFill/>
                </a:ln>
                <a:solidFill>
                  <a:prstClr val="white"/>
                </a:solidFill>
                <a:effectLst>
                  <a:outerShdw blurRad="50800" dist="38100" dir="5400000" algn="t" rotWithShape="0">
                    <a:prstClr val="black">
                      <a:alpha val="40000"/>
                    </a:prstClr>
                  </a:outerShdw>
                </a:effectLst>
                <a:uLnTx/>
                <a:uFillTx/>
                <a:latin typeface="Tiza" panose="02060807000000020004" pitchFamily="18"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atin typeface="Avenir Next LT Pro"/>
              </a:rPr>
              <a:t>E</a:t>
            </a:r>
            <a:endParaRPr kumimoji="0" lang="en-CA">
              <a:latin typeface="Avenir Next LT Pro"/>
            </a:endParaRPr>
          </a:p>
        </p:txBody>
      </p:sp>
      <p:sp>
        <p:nvSpPr>
          <p:cNvPr id="8" name="TextBox 7">
            <a:extLst>
              <a:ext uri="{FF2B5EF4-FFF2-40B4-BE49-F238E27FC236}">
                <a16:creationId xmlns:a16="http://schemas.microsoft.com/office/drawing/2014/main" id="{B17DC144-71DB-4F12-B15B-38DDB1576CBA}"/>
              </a:ext>
            </a:extLst>
          </p:cNvPr>
          <p:cNvSpPr txBox="1"/>
          <p:nvPr/>
        </p:nvSpPr>
        <p:spPr>
          <a:xfrm>
            <a:off x="4724404" y="299496"/>
            <a:ext cx="1058841" cy="1200329"/>
          </a:xfrm>
          <a:prstGeom prst="rect">
            <a:avLst/>
          </a:prstGeom>
          <a:solidFill>
            <a:srgbClr val="0066B3"/>
          </a:solidFill>
          <a:ln>
            <a:solidFill>
              <a:srgbClr val="0066B3"/>
            </a:solidFill>
          </a:ln>
        </p:spPr>
        <p:txBody>
          <a:bodyPr wrap="square" lIns="91440" tIns="45720" rIns="91440" bIns="45720" rtlCol="0" anchor="b">
            <a:spAutoFit/>
          </a:bodyPr>
          <a:lstStyle>
            <a:defPPr>
              <a:defRPr lang="en-US"/>
            </a:defPPr>
            <a:lvl1pPr marR="0" lvl="0" indent="0" fontAlgn="auto">
              <a:lnSpc>
                <a:spcPct val="100000"/>
              </a:lnSpc>
              <a:spcBef>
                <a:spcPts val="0"/>
              </a:spcBef>
              <a:spcAft>
                <a:spcPts val="0"/>
              </a:spcAft>
              <a:buClrTx/>
              <a:buSzTx/>
              <a:buFontTx/>
              <a:buNone/>
              <a:tabLst/>
              <a:defRPr kumimoji="0" sz="7200" b="1" i="0" u="none" strike="noStrike" cap="none" spc="0" normalizeH="0" baseline="0">
                <a:ln>
                  <a:noFill/>
                </a:ln>
                <a:solidFill>
                  <a:prstClr val="white"/>
                </a:solidFill>
                <a:effectLst>
                  <a:outerShdw blurRad="50800" dist="38100" dir="5400000" algn="t" rotWithShape="0">
                    <a:prstClr val="black">
                      <a:alpha val="40000"/>
                    </a:prstClr>
                  </a:outerShdw>
                </a:effectLst>
                <a:uLnTx/>
                <a:uFillTx/>
                <a:latin typeface="Tiza" panose="02060807000000020004" pitchFamily="18"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effectLst>
                  <a:outerShdw blurRad="50800" dist="38100" dir="5400000" algn="t" rotWithShape="0">
                    <a:prstClr val="black">
                      <a:alpha val="40000"/>
                    </a:prstClr>
                  </a:outerShdw>
                </a:effectLst>
                <a:uLnTx/>
                <a:uFillTx/>
                <a:latin typeface="Avenir Next LT Pro"/>
              </a:rPr>
              <a:t>L</a:t>
            </a:r>
            <a:endParaRPr kumimoji="0" lang="en-CA" sz="7200" b="1" i="0" u="none" strike="noStrike" kern="1200" cap="none" spc="0" normalizeH="0" baseline="0" noProof="0">
              <a:ln>
                <a:noFill/>
              </a:ln>
              <a:effectLst>
                <a:outerShdw blurRad="50800" dist="38100" dir="5400000" algn="t" rotWithShape="0">
                  <a:prstClr val="black">
                    <a:alpha val="40000"/>
                  </a:prstClr>
                </a:outerShdw>
              </a:effectLst>
              <a:uLnTx/>
              <a:uFillTx/>
              <a:latin typeface="Avenir Next LT Pro"/>
            </a:endParaRPr>
          </a:p>
        </p:txBody>
      </p:sp>
      <p:sp>
        <p:nvSpPr>
          <p:cNvPr id="9" name="TextBox 8">
            <a:extLst>
              <a:ext uri="{FF2B5EF4-FFF2-40B4-BE49-F238E27FC236}">
                <a16:creationId xmlns:a16="http://schemas.microsoft.com/office/drawing/2014/main" id="{7FB847FC-59D4-4053-9CAE-D6947514C59B}"/>
              </a:ext>
            </a:extLst>
          </p:cNvPr>
          <p:cNvSpPr txBox="1"/>
          <p:nvPr/>
        </p:nvSpPr>
        <p:spPr>
          <a:xfrm>
            <a:off x="6058158" y="445667"/>
            <a:ext cx="3148769" cy="923330"/>
          </a:xfrm>
          <a:prstGeom prst="rect">
            <a:avLst/>
          </a:prstGeom>
          <a:noFill/>
        </p:spPr>
        <p:txBody>
          <a:bodyPr wrap="square" lIns="91440" tIns="45720" rIns="91440" bIns="45720" rtlCol="0" anchor="t">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100" normalizeH="0" baseline="0" noProof="0">
                <a:ln>
                  <a:noFill/>
                </a:ln>
                <a:solidFill>
                  <a:prstClr val="black"/>
                </a:solidFill>
                <a:effectLst/>
                <a:uLnTx/>
                <a:uFillTx/>
                <a:latin typeface="Avenir Next LT Pro"/>
              </a:rPr>
              <a:t>Town of Caledon</a:t>
            </a:r>
            <a:endParaRPr lang="en-US" sz="1800" b="1" i="0" u="none" strike="noStrike" kern="1200" cap="none" spc="100" normalizeH="0" baseline="0" noProof="0">
              <a:ln>
                <a:noFill/>
              </a:ln>
              <a:solidFill>
                <a:prstClr val="black"/>
              </a:solidFill>
              <a:effectLst/>
              <a:uLnTx/>
              <a:uFillTx/>
              <a:latin typeface="Avenir Next LT Pro"/>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100" normalizeH="0" baseline="0" noProof="0">
                <a:ln>
                  <a:noFill/>
                </a:ln>
                <a:solidFill>
                  <a:prstClr val="black"/>
                </a:solidFill>
                <a:effectLst/>
                <a:uLnTx/>
                <a:uFillTx/>
                <a:latin typeface="Avenir Next LT Pro"/>
              </a:rPr>
              <a:t>City of Brampton</a:t>
            </a:r>
            <a:endParaRPr lang="en-US" sz="1800" b="1" i="0" u="none" strike="noStrike" kern="1200" cap="none" spc="100" normalizeH="0" baseline="0" noProof="0">
              <a:ln>
                <a:noFill/>
              </a:ln>
              <a:solidFill>
                <a:prstClr val="black"/>
              </a:solidFill>
              <a:effectLst/>
              <a:uLnTx/>
              <a:uFillTx/>
              <a:latin typeface="Avenir Next LT Pro"/>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100" normalizeH="0" baseline="0" noProof="0">
                <a:ln>
                  <a:noFill/>
                </a:ln>
                <a:solidFill>
                  <a:prstClr val="black"/>
                </a:solidFill>
                <a:effectLst/>
                <a:uLnTx/>
                <a:uFillTx/>
                <a:latin typeface="Avenir Next LT Pro"/>
              </a:rPr>
              <a:t>City of Mississauga </a:t>
            </a:r>
            <a:endParaRPr kumimoji="0" lang="en-CA" sz="1800" b="1" i="0" u="none" strike="noStrike" kern="1200" cap="none" spc="100" normalizeH="0" baseline="0" noProof="0">
              <a:ln>
                <a:noFill/>
              </a:ln>
              <a:solidFill>
                <a:prstClr val="black"/>
              </a:solidFill>
              <a:effectLst/>
              <a:uLnTx/>
              <a:uFillTx/>
              <a:latin typeface="Avenir Next LT Pro"/>
            </a:endParaRPr>
          </a:p>
        </p:txBody>
      </p:sp>
      <p:pic>
        <p:nvPicPr>
          <p:cNvPr id="10" name="Picture 3">
            <a:extLst>
              <a:ext uri="{FF2B5EF4-FFF2-40B4-BE49-F238E27FC236}">
                <a16:creationId xmlns:a16="http://schemas.microsoft.com/office/drawing/2014/main" id="{0ADBCE73-A316-4A90-8C95-89FEA5BC4C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9057" y="1756821"/>
            <a:ext cx="2786963" cy="173480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10" descr="A close up of a sign&#10;&#10;Description automatically generated">
            <a:extLst>
              <a:ext uri="{FF2B5EF4-FFF2-40B4-BE49-F238E27FC236}">
                <a16:creationId xmlns:a16="http://schemas.microsoft.com/office/drawing/2014/main" id="{E80480AD-4036-48CD-95FB-79C81D7FB62D}"/>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5107" b="90618" l="9827" r="89827">
                        <a14:foregroundMark x1="42197" y1="9145" x2="54451" y2="8314"/>
                        <a14:foregroundMark x1="54451" y1="8314" x2="56647" y2="5107"/>
                        <a14:foregroundMark x1="76416" y1="90618" x2="79653" y2="90261"/>
                        <a14:foregroundMark x1="33642" y1="34442" x2="34335" y2="41568"/>
                        <a14:foregroundMark x1="31329" y1="34798" x2="33295" y2="42874"/>
                        <a14:foregroundMark x1="36301" y1="34798" x2="38960" y2="41568"/>
                        <a14:foregroundMark x1="27399" y1="35154" x2="55723" y2="37173"/>
                        <a14:foregroundMark x1="43468" y1="32067" x2="47514" y2="43705"/>
                        <a14:foregroundMark x1="47514" y1="43705" x2="47514" y2="43943"/>
                        <a14:foregroundMark x1="55723" y1="33848" x2="56647" y2="43943"/>
                        <a14:foregroundMark x1="62543" y1="34086" x2="68208" y2="44299"/>
                        <a14:foregroundMark x1="41156" y1="47981" x2="74798" y2="50000"/>
                        <a14:foregroundMark x1="64277" y1="43943" x2="65896" y2="52732"/>
                        <a14:foregroundMark x1="59306" y1="44893" x2="59653" y2="54038"/>
                        <a14:foregroundMark x1="51445" y1="47031" x2="53410" y2="55701"/>
                        <a14:foregroundMark x1="38613" y1="49287" x2="49480" y2="53444"/>
                        <a14:foregroundMark x1="49480" y1="53444" x2="49711" y2="53444"/>
                        <a14:foregroundMark x1="61272" y1="33492" x2="63237" y2="44656"/>
                        <a14:foregroundMark x1="67514" y1="35154" x2="69480" y2="40261"/>
                        <a14:foregroundMark x1="70520" y1="44893" x2="75145" y2="51069"/>
                        <a14:foregroundMark x1="72139" y1="45249" x2="76416" y2="49644"/>
                        <a14:foregroundMark x1="62543" y1="52732" x2="70520" y2="54038"/>
                        <a14:foregroundMark x1="75376" y1="45962" x2="75376" y2="47981"/>
                      </a14:backgroundRemoval>
                    </a14:imgEffect>
                  </a14:imgLayer>
                </a14:imgProps>
              </a:ext>
              <a:ext uri="{28A0092B-C50C-407E-A947-70E740481C1C}">
                <a14:useLocalDpi xmlns:a14="http://schemas.microsoft.com/office/drawing/2010/main" val="0"/>
              </a:ext>
            </a:extLst>
          </a:blip>
          <a:stretch>
            <a:fillRect/>
          </a:stretch>
        </p:blipFill>
        <p:spPr>
          <a:xfrm>
            <a:off x="-102301" y="1898659"/>
            <a:ext cx="4148920" cy="4038600"/>
          </a:xfrm>
          <a:prstGeom prst="rect">
            <a:avLst/>
          </a:prstGeom>
        </p:spPr>
      </p:pic>
      <p:pic>
        <p:nvPicPr>
          <p:cNvPr id="12" name="Picture 2">
            <a:extLst>
              <a:ext uri="{FF2B5EF4-FFF2-40B4-BE49-F238E27FC236}">
                <a16:creationId xmlns:a16="http://schemas.microsoft.com/office/drawing/2014/main" id="{6797EDDC-CD59-4796-88BD-76F0DE97998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277825" y="1756821"/>
            <a:ext cx="2255992" cy="173480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4">
            <a:extLst>
              <a:ext uri="{FF2B5EF4-FFF2-40B4-BE49-F238E27FC236}">
                <a16:creationId xmlns:a16="http://schemas.microsoft.com/office/drawing/2014/main" id="{FB8271AC-B9F8-41A1-92F3-481B833C5F2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66379" y="4877566"/>
            <a:ext cx="2001541" cy="164795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1">
            <a:extLst>
              <a:ext uri="{FF2B5EF4-FFF2-40B4-BE49-F238E27FC236}">
                <a16:creationId xmlns:a16="http://schemas.microsoft.com/office/drawing/2014/main" id="{05684E10-3A32-4780-AC3A-7C4E2AAD4928}"/>
              </a:ext>
            </a:extLst>
          </p:cNvPr>
          <p:cNvPicPr>
            <a:picLocks noChangeAspect="1"/>
          </p:cNvPicPr>
          <p:nvPr/>
        </p:nvPicPr>
        <p:blipFill>
          <a:blip r:embed="rId8"/>
          <a:stretch>
            <a:fillRect/>
          </a:stretch>
        </p:blipFill>
        <p:spPr>
          <a:xfrm>
            <a:off x="3520929" y="1774764"/>
            <a:ext cx="2481563" cy="1273236"/>
          </a:xfrm>
          <a:prstGeom prst="rect">
            <a:avLst/>
          </a:prstGeom>
          <a:ln>
            <a:solidFill>
              <a:schemeClr val="tx1">
                <a:lumMod val="75000"/>
                <a:lumOff val="25000"/>
              </a:schemeClr>
            </a:solidFill>
          </a:ln>
          <a:effectLst>
            <a:outerShdw blurRad="190500" algn="tl" rotWithShape="0">
              <a:srgbClr val="000000">
                <a:alpha val="70000"/>
              </a:srgbClr>
            </a:outerShdw>
          </a:effectLst>
        </p:spPr>
      </p:pic>
      <p:pic>
        <p:nvPicPr>
          <p:cNvPr id="3" name="Picture 2">
            <a:extLst>
              <a:ext uri="{FF2B5EF4-FFF2-40B4-BE49-F238E27FC236}">
                <a16:creationId xmlns:a16="http://schemas.microsoft.com/office/drawing/2014/main" id="{BD552529-849C-4918-B367-BE01C7AAD8D6}"/>
              </a:ext>
            </a:extLst>
          </p:cNvPr>
          <p:cNvPicPr>
            <a:picLocks noChangeAspect="1"/>
          </p:cNvPicPr>
          <p:nvPr/>
        </p:nvPicPr>
        <p:blipFill>
          <a:blip r:embed="rId9"/>
          <a:stretch>
            <a:fillRect/>
          </a:stretch>
        </p:blipFill>
        <p:spPr>
          <a:xfrm>
            <a:off x="3683423" y="3439623"/>
            <a:ext cx="2284497" cy="1200329"/>
          </a:xfrm>
          <a:prstGeom prst="rect">
            <a:avLst/>
          </a:prstGeom>
          <a:ln>
            <a:solidFill>
              <a:schemeClr val="tx1">
                <a:lumMod val="75000"/>
                <a:lumOff val="25000"/>
              </a:schemeClr>
            </a:solidFill>
          </a:ln>
          <a:effectLst>
            <a:outerShdw blurRad="190500" algn="tl" rotWithShape="0">
              <a:srgbClr val="000000">
                <a:alpha val="70000"/>
              </a:srgbClr>
            </a:outerShdw>
          </a:effectLst>
        </p:spPr>
      </p:pic>
      <p:grpSp>
        <p:nvGrpSpPr>
          <p:cNvPr id="14" name="Group 13">
            <a:extLst>
              <a:ext uri="{FF2B5EF4-FFF2-40B4-BE49-F238E27FC236}">
                <a16:creationId xmlns:a16="http://schemas.microsoft.com/office/drawing/2014/main" id="{79CB60F1-66C0-4C66-8818-45C16C2A6596}"/>
              </a:ext>
            </a:extLst>
          </p:cNvPr>
          <p:cNvGrpSpPr/>
          <p:nvPr/>
        </p:nvGrpSpPr>
        <p:grpSpPr>
          <a:xfrm>
            <a:off x="6204748" y="4062533"/>
            <a:ext cx="5469857" cy="2012435"/>
            <a:chOff x="1374543" y="838200"/>
            <a:chExt cx="6394914" cy="2133600"/>
          </a:xfrm>
        </p:grpSpPr>
        <p:sp>
          <p:nvSpPr>
            <p:cNvPr id="15" name="Rectangle 14">
              <a:extLst>
                <a:ext uri="{FF2B5EF4-FFF2-40B4-BE49-F238E27FC236}">
                  <a16:creationId xmlns:a16="http://schemas.microsoft.com/office/drawing/2014/main" id="{5AAA8A13-22AC-4EA9-9977-E6AF8F1FF667}"/>
                </a:ext>
              </a:extLst>
            </p:cNvPr>
            <p:cNvSpPr>
              <a:spLocks noChangeAspect="1"/>
            </p:cNvSpPr>
            <p:nvPr/>
          </p:nvSpPr>
          <p:spPr>
            <a:xfrm>
              <a:off x="1374543" y="838200"/>
              <a:ext cx="6394914" cy="2133600"/>
            </a:xfrm>
            <a:prstGeom prst="rect">
              <a:avLst/>
            </a:prstGeom>
            <a:solidFill>
              <a:schemeClr val="tx1">
                <a:lumMod val="85000"/>
                <a:lumOff val="15000"/>
              </a:schemeClr>
            </a:solidFill>
            <a:ln>
              <a:solidFill>
                <a:schemeClr val="tx1"/>
              </a:solidFill>
            </a:ln>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16" name="Group 15">
              <a:extLst>
                <a:ext uri="{FF2B5EF4-FFF2-40B4-BE49-F238E27FC236}">
                  <a16:creationId xmlns:a16="http://schemas.microsoft.com/office/drawing/2014/main" id="{BB855E9C-F549-43D2-930B-4CFCDE781ECC}"/>
                </a:ext>
              </a:extLst>
            </p:cNvPr>
            <p:cNvGrpSpPr/>
            <p:nvPr/>
          </p:nvGrpSpPr>
          <p:grpSpPr>
            <a:xfrm>
              <a:off x="1603143" y="933125"/>
              <a:ext cx="5937714" cy="1962475"/>
              <a:chOff x="1905000" y="949577"/>
              <a:chExt cx="5937714" cy="1962475"/>
            </a:xfrm>
          </p:grpSpPr>
          <p:pic>
            <p:nvPicPr>
              <p:cNvPr id="17" name="Picture 27">
                <a:extLst>
                  <a:ext uri="{FF2B5EF4-FFF2-40B4-BE49-F238E27FC236}">
                    <a16:creationId xmlns:a16="http://schemas.microsoft.com/office/drawing/2014/main" id="{0D78F723-F9DE-4FA9-8B98-B56AB1775236}"/>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905000" y="949577"/>
                <a:ext cx="1089332" cy="1949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8" name="Group 17">
                <a:extLst>
                  <a:ext uri="{FF2B5EF4-FFF2-40B4-BE49-F238E27FC236}">
                    <a16:creationId xmlns:a16="http://schemas.microsoft.com/office/drawing/2014/main" id="{F04317D9-12D7-4428-941C-D99C8623297E}"/>
                  </a:ext>
                </a:extLst>
              </p:cNvPr>
              <p:cNvGrpSpPr/>
              <p:nvPr/>
            </p:nvGrpSpPr>
            <p:grpSpPr>
              <a:xfrm>
                <a:off x="3053677" y="949577"/>
                <a:ext cx="4789037" cy="1962475"/>
                <a:chOff x="3053677" y="949577"/>
                <a:chExt cx="4789037" cy="1962475"/>
              </a:xfrm>
            </p:grpSpPr>
            <p:pic>
              <p:nvPicPr>
                <p:cNvPr id="19" name="Picture 2">
                  <a:extLst>
                    <a:ext uri="{FF2B5EF4-FFF2-40B4-BE49-F238E27FC236}">
                      <a16:creationId xmlns:a16="http://schemas.microsoft.com/office/drawing/2014/main" id="{EDE65662-1400-4822-B205-E23725744AED}"/>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166087" y="949577"/>
                  <a:ext cx="1676627" cy="1962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0" name="Group 19">
                  <a:extLst>
                    <a:ext uri="{FF2B5EF4-FFF2-40B4-BE49-F238E27FC236}">
                      <a16:creationId xmlns:a16="http://schemas.microsoft.com/office/drawing/2014/main" id="{19D1D3DC-95DB-434B-8A37-5FDB775D0C82}"/>
                    </a:ext>
                  </a:extLst>
                </p:cNvPr>
                <p:cNvGrpSpPr/>
                <p:nvPr/>
              </p:nvGrpSpPr>
              <p:grpSpPr>
                <a:xfrm>
                  <a:off x="3053677" y="955614"/>
                  <a:ext cx="3036646" cy="1950402"/>
                  <a:chOff x="2819400" y="955614"/>
                  <a:chExt cx="3036646" cy="1950402"/>
                </a:xfrm>
              </p:grpSpPr>
              <p:pic>
                <p:nvPicPr>
                  <p:cNvPr id="21" name="Picture 31" descr="glass_of_water">
                    <a:extLst>
                      <a:ext uri="{FF2B5EF4-FFF2-40B4-BE49-F238E27FC236}">
                        <a16:creationId xmlns:a16="http://schemas.microsoft.com/office/drawing/2014/main" id="{ADACE94B-F74F-413C-A2BA-10D556E086F4}"/>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l="25762" t="3588" r="3371" b="3631"/>
                  <a:stretch/>
                </p:blipFill>
                <p:spPr bwMode="auto">
                  <a:xfrm>
                    <a:off x="2819400" y="955614"/>
                    <a:ext cx="1454761" cy="1950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
                    <a:extLst>
                      <a:ext uri="{FF2B5EF4-FFF2-40B4-BE49-F238E27FC236}">
                        <a16:creationId xmlns:a16="http://schemas.microsoft.com/office/drawing/2014/main" id="{87D5BE07-EF62-4B50-84B8-1501B991EA52}"/>
                      </a:ext>
                    </a:extLst>
                  </p:cNvPr>
                  <p:cNvPicPr>
                    <a:picLocks noChangeAspect="1" noChangeArrowheads="1"/>
                  </p:cNvPicPr>
                  <p:nvPr/>
                </p:nvPicPr>
                <p:blipFill rotWithShape="1">
                  <a:blip r:embed="rId13">
                    <a:extLst>
                      <a:ext uri="{28A0092B-C50C-407E-A947-70E740481C1C}">
                        <a14:useLocalDpi xmlns:a14="http://schemas.microsoft.com/office/drawing/2010/main" val="0"/>
                      </a:ext>
                    </a:extLst>
                  </a:blip>
                  <a:srcRect l="10653" r="14591"/>
                  <a:stretch/>
                </p:blipFill>
                <p:spPr bwMode="auto">
                  <a:xfrm>
                    <a:off x="4343400" y="955615"/>
                    <a:ext cx="1512646" cy="19498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pSp>
      </p:grpSp>
    </p:spTree>
    <p:extLst>
      <p:ext uri="{BB962C8B-B14F-4D97-AF65-F5344CB8AC3E}">
        <p14:creationId xmlns:p14="http://schemas.microsoft.com/office/powerpoint/2010/main" val="664024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38DDF8C-19CF-4980-B71E-0A96E79DE18E}"/>
              </a:ext>
            </a:extLst>
          </p:cNvPr>
          <p:cNvPicPr>
            <a:picLocks noChangeAspect="1"/>
          </p:cNvPicPr>
          <p:nvPr/>
        </p:nvPicPr>
        <p:blipFill>
          <a:blip r:embed="rId3"/>
          <a:srcRect l="10499" t="12654" r="13294" b="1954"/>
          <a:stretch>
            <a:fillRect/>
          </a:stretch>
        </p:blipFill>
        <p:spPr>
          <a:xfrm>
            <a:off x="1172575" y="1205523"/>
            <a:ext cx="9844664" cy="5679086"/>
          </a:xfrm>
          <a:prstGeom prst="rect">
            <a:avLst/>
          </a:prstGeom>
        </p:spPr>
      </p:pic>
      <p:sp>
        <p:nvSpPr>
          <p:cNvPr id="13" name="Title 1">
            <a:extLst>
              <a:ext uri="{FF2B5EF4-FFF2-40B4-BE49-F238E27FC236}">
                <a16:creationId xmlns:a16="http://schemas.microsoft.com/office/drawing/2014/main" id="{5B6061A5-5BE2-4B62-A22A-E94FE84D2E69}"/>
              </a:ext>
            </a:extLst>
          </p:cNvPr>
          <p:cNvSpPr>
            <a:spLocks noGrp="1"/>
          </p:cNvSpPr>
          <p:nvPr>
            <p:ph type="title"/>
          </p:nvPr>
        </p:nvSpPr>
        <p:spPr>
          <a:xfrm>
            <a:off x="3642339" y="249851"/>
            <a:ext cx="4904597" cy="961813"/>
          </a:xfrm>
        </p:spPr>
        <p:txBody>
          <a:bodyPr anchor="b">
            <a:noAutofit/>
          </a:bodyPr>
          <a:lstStyle/>
          <a:p>
            <a:r>
              <a:rPr lang="en-US" sz="4000" b="1">
                <a:solidFill>
                  <a:srgbClr val="0066B3"/>
                </a:solidFill>
                <a:latin typeface="Avenir Next LT Pro"/>
              </a:rPr>
              <a:t>We use water for…</a:t>
            </a:r>
          </a:p>
        </p:txBody>
      </p:sp>
      <p:pic>
        <p:nvPicPr>
          <p:cNvPr id="2" name="Picture 1" descr="A cartoon water drop with a face&#10;&#10;AI-generated content may be incorrect.">
            <a:extLst>
              <a:ext uri="{FF2B5EF4-FFF2-40B4-BE49-F238E27FC236}">
                <a16:creationId xmlns:a16="http://schemas.microsoft.com/office/drawing/2014/main" id="{F8B9B5B6-957D-DF07-77A1-50E533F5D44E}"/>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6897" b="89943" l="9877" r="89815">
                        <a14:foregroundMark x1="38889" y1="47989" x2="54630" y2="49425"/>
                        <a14:foregroundMark x1="54630" y1="49425" x2="62654" y2="36207"/>
                        <a14:foregroundMark x1="62654" y1="36207" x2="48148" y2="29885"/>
                        <a14:foregroundMark x1="48148" y1="29885" x2="32407" y2="33621"/>
                        <a14:foregroundMark x1="32407" y1="33621" x2="38889" y2="47701"/>
                        <a14:foregroundMark x1="38889" y1="47701" x2="38889" y2="47989"/>
                        <a14:foregroundMark x1="45988" y1="48276" x2="33951" y2="38506"/>
                        <a14:foregroundMark x1="33951" y1="38506" x2="49074" y2="43391"/>
                        <a14:foregroundMark x1="49074" y1="43391" x2="43519" y2="47989"/>
                        <a14:foregroundMark x1="42284" y1="44540" x2="41358" y2="43966"/>
                        <a14:foregroundMark x1="57407" y1="46264" x2="41358" y2="43391"/>
                        <a14:foregroundMark x1="41358" y1="43391" x2="52469" y2="33046"/>
                        <a14:foregroundMark x1="52469" y1="33046" x2="57099" y2="45977"/>
                        <a14:foregroundMark x1="37037" y1="39368" x2="36728" y2="38793"/>
                        <a14:foregroundMark x1="43519" y1="40230" x2="38272" y2="40230"/>
                        <a14:foregroundMark x1="46914" y1="38218" x2="47531" y2="37356"/>
                        <a14:foregroundMark x1="46605" y1="36782" x2="30864" y2="43391"/>
                        <a14:foregroundMark x1="30864" y1="43391" x2="46605" y2="41092"/>
                        <a14:foregroundMark x1="46605" y1="41092" x2="55556" y2="34195"/>
                        <a14:foregroundMark x1="48148" y1="36782" x2="45679" y2="35920"/>
                        <a14:foregroundMark x1="29012" y1="28161" x2="38272" y2="9483"/>
                        <a14:foregroundMark x1="39815" y1="8046" x2="39815" y2="6897"/>
                      </a14:backgroundRemoval>
                    </a14:imgEffect>
                  </a14:imgLayer>
                </a14:imgProps>
              </a:ext>
              <a:ext uri="{28A0092B-C50C-407E-A947-70E740481C1C}">
                <a14:useLocalDpi xmlns:a14="http://schemas.microsoft.com/office/drawing/2010/main" val="0"/>
              </a:ext>
            </a:extLst>
          </a:blip>
          <a:srcRect l="8681" r="10459" b="1"/>
          <a:stretch/>
        </p:blipFill>
        <p:spPr>
          <a:xfrm>
            <a:off x="8608475" y="107313"/>
            <a:ext cx="938215" cy="1246235"/>
          </a:xfrm>
          <a:custGeom>
            <a:avLst/>
            <a:gdLst/>
            <a:ahLst/>
            <a:cxnLst/>
            <a:rect l="l" t="t" r="r" b="b"/>
            <a:pathLst>
              <a:path w="6883948" h="6858000">
                <a:moveTo>
                  <a:pt x="365648" y="0"/>
                </a:moveTo>
                <a:lnTo>
                  <a:pt x="6883948" y="0"/>
                </a:lnTo>
                <a:lnTo>
                  <a:pt x="6883948" y="6858000"/>
                </a:lnTo>
                <a:lnTo>
                  <a:pt x="365648" y="6858000"/>
                </a:lnTo>
                <a:lnTo>
                  <a:pt x="360213" y="6835050"/>
                </a:lnTo>
                <a:cubicBezTo>
                  <a:pt x="128263" y="5788167"/>
                  <a:pt x="0" y="4637179"/>
                  <a:pt x="0" y="3429001"/>
                </a:cubicBezTo>
                <a:cubicBezTo>
                  <a:pt x="0" y="2220824"/>
                  <a:pt x="128263" y="1069835"/>
                  <a:pt x="360213" y="22952"/>
                </a:cubicBezTo>
                <a:close/>
              </a:path>
            </a:pathLst>
          </a:custGeom>
          <a:effectLst>
            <a:outerShdw blurRad="50800" dist="38100" dir="10800000" algn="r" rotWithShape="0">
              <a:schemeClr val="bg1">
                <a:lumMod val="85000"/>
                <a:alpha val="30000"/>
              </a:schemeClr>
            </a:outerShdw>
          </a:effectLst>
        </p:spPr>
      </p:pic>
      <p:pic>
        <p:nvPicPr>
          <p:cNvPr id="7" name="Picture 6" descr="A cartoon water drop with a face&#10;&#10;AI-generated content may be incorrect.">
            <a:extLst>
              <a:ext uri="{FF2B5EF4-FFF2-40B4-BE49-F238E27FC236}">
                <a16:creationId xmlns:a16="http://schemas.microsoft.com/office/drawing/2014/main" id="{1D49D86E-6D62-BE2E-801C-E9F65D89C9DB}"/>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6897" b="89943" l="9877" r="89815">
                        <a14:foregroundMark x1="38889" y1="47989" x2="54630" y2="49425"/>
                        <a14:foregroundMark x1="54630" y1="49425" x2="62654" y2="36207"/>
                        <a14:foregroundMark x1="62654" y1="36207" x2="48148" y2="29885"/>
                        <a14:foregroundMark x1="48148" y1="29885" x2="32407" y2="33621"/>
                        <a14:foregroundMark x1="32407" y1="33621" x2="38889" y2="47701"/>
                        <a14:foregroundMark x1="38889" y1="47701" x2="38889" y2="47989"/>
                        <a14:foregroundMark x1="45988" y1="48276" x2="33951" y2="38506"/>
                        <a14:foregroundMark x1="33951" y1="38506" x2="49074" y2="43391"/>
                        <a14:foregroundMark x1="49074" y1="43391" x2="43519" y2="47989"/>
                        <a14:foregroundMark x1="42284" y1="44540" x2="41358" y2="43966"/>
                        <a14:foregroundMark x1="57407" y1="46264" x2="41358" y2="43391"/>
                        <a14:foregroundMark x1="41358" y1="43391" x2="52469" y2="33046"/>
                        <a14:foregroundMark x1="52469" y1="33046" x2="57099" y2="45977"/>
                        <a14:foregroundMark x1="37037" y1="39368" x2="36728" y2="38793"/>
                        <a14:foregroundMark x1="43519" y1="40230" x2="38272" y2="40230"/>
                        <a14:foregroundMark x1="46914" y1="38218" x2="47531" y2="37356"/>
                        <a14:foregroundMark x1="46605" y1="36782" x2="30864" y2="43391"/>
                        <a14:foregroundMark x1="30864" y1="43391" x2="46605" y2="41092"/>
                        <a14:foregroundMark x1="46605" y1="41092" x2="55556" y2="34195"/>
                        <a14:foregroundMark x1="48148" y1="36782" x2="45679" y2="35920"/>
                        <a14:foregroundMark x1="29012" y1="28161" x2="38272" y2="9483"/>
                        <a14:foregroundMark x1="39815" y1="8046" x2="39815" y2="6897"/>
                      </a14:backgroundRemoval>
                    </a14:imgEffect>
                  </a14:imgLayer>
                </a14:imgProps>
              </a:ext>
              <a:ext uri="{28A0092B-C50C-407E-A947-70E740481C1C}">
                <a14:useLocalDpi xmlns:a14="http://schemas.microsoft.com/office/drawing/2010/main" val="0"/>
              </a:ext>
            </a:extLst>
          </a:blip>
          <a:srcRect l="8681" r="10459" b="1"/>
          <a:stretch/>
        </p:blipFill>
        <p:spPr>
          <a:xfrm>
            <a:off x="2579149" y="107313"/>
            <a:ext cx="938215" cy="1246235"/>
          </a:xfrm>
          <a:custGeom>
            <a:avLst/>
            <a:gdLst/>
            <a:ahLst/>
            <a:cxnLst/>
            <a:rect l="l" t="t" r="r" b="b"/>
            <a:pathLst>
              <a:path w="6883948" h="6858000">
                <a:moveTo>
                  <a:pt x="365648" y="0"/>
                </a:moveTo>
                <a:lnTo>
                  <a:pt x="6883948" y="0"/>
                </a:lnTo>
                <a:lnTo>
                  <a:pt x="6883948" y="6858000"/>
                </a:lnTo>
                <a:lnTo>
                  <a:pt x="365648" y="6858000"/>
                </a:lnTo>
                <a:lnTo>
                  <a:pt x="360213" y="6835050"/>
                </a:lnTo>
                <a:cubicBezTo>
                  <a:pt x="128263" y="5788167"/>
                  <a:pt x="0" y="4637179"/>
                  <a:pt x="0" y="3429001"/>
                </a:cubicBezTo>
                <a:cubicBezTo>
                  <a:pt x="0" y="2220824"/>
                  <a:pt x="128263" y="1069835"/>
                  <a:pt x="360213" y="22952"/>
                </a:cubicBezTo>
                <a:close/>
              </a:path>
            </a:pathLst>
          </a:custGeom>
          <a:effectLst>
            <a:outerShdw blurRad="50800" dist="38100" dir="10800000" algn="r" rotWithShape="0">
              <a:schemeClr val="bg1">
                <a:lumMod val="85000"/>
                <a:alpha val="30000"/>
              </a:schemeClr>
            </a:outerShdw>
          </a:effectLst>
        </p:spPr>
      </p:pic>
    </p:spTree>
    <p:extLst>
      <p:ext uri="{BB962C8B-B14F-4D97-AF65-F5344CB8AC3E}">
        <p14:creationId xmlns:p14="http://schemas.microsoft.com/office/powerpoint/2010/main" val="162556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C7F265E-E490-4390-BC51-783308FB811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0159" y="0"/>
            <a:ext cx="9906000" cy="6858000"/>
          </a:xfrm>
          <a:prstGeom prst="rect">
            <a:avLst/>
          </a:prstGeom>
        </p:spPr>
      </p:pic>
      <p:sp>
        <p:nvSpPr>
          <p:cNvPr id="7" name="TextBox 6">
            <a:extLst>
              <a:ext uri="{FF2B5EF4-FFF2-40B4-BE49-F238E27FC236}">
                <a16:creationId xmlns:a16="http://schemas.microsoft.com/office/drawing/2014/main" id="{7803B1E8-E7F1-4825-BB83-1475BDF4A498}"/>
              </a:ext>
            </a:extLst>
          </p:cNvPr>
          <p:cNvSpPr txBox="1"/>
          <p:nvPr/>
        </p:nvSpPr>
        <p:spPr>
          <a:xfrm>
            <a:off x="6934200" y="1524000"/>
            <a:ext cx="1219201" cy="338554"/>
          </a:xfrm>
          <a:prstGeom prst="rect">
            <a:avLst/>
          </a:prstGeom>
          <a:solidFill>
            <a:schemeClr val="tx1">
              <a:lumMod val="75000"/>
              <a:lumOff val="25000"/>
            </a:schemeClr>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600" b="1" i="0" u="none" strike="noStrike" kern="1200" cap="none" spc="0" normalizeH="0" baseline="0" noProof="0">
              <a:ln>
                <a:noFill/>
              </a:ln>
              <a:solidFill>
                <a:prstClr val="white"/>
              </a:solidFill>
              <a:effectLst/>
              <a:uLnTx/>
              <a:uFillTx/>
              <a:latin typeface="Calibri"/>
              <a:ea typeface="+mn-ea"/>
              <a:cs typeface="+mn-cs"/>
            </a:endParaRPr>
          </a:p>
        </p:txBody>
      </p:sp>
      <p:sp>
        <p:nvSpPr>
          <p:cNvPr id="10" name="TextBox 9">
            <a:extLst>
              <a:ext uri="{FF2B5EF4-FFF2-40B4-BE49-F238E27FC236}">
                <a16:creationId xmlns:a16="http://schemas.microsoft.com/office/drawing/2014/main" id="{6F552D45-F480-4464-A2E8-F8F6F1F6918E}"/>
              </a:ext>
            </a:extLst>
          </p:cNvPr>
          <p:cNvSpPr txBox="1"/>
          <p:nvPr/>
        </p:nvSpPr>
        <p:spPr>
          <a:xfrm>
            <a:off x="3200400" y="3657600"/>
            <a:ext cx="1066801" cy="338554"/>
          </a:xfrm>
          <a:prstGeom prst="rect">
            <a:avLst/>
          </a:prstGeom>
          <a:solidFill>
            <a:schemeClr val="tx1">
              <a:lumMod val="75000"/>
              <a:lumOff val="25000"/>
            </a:schemeClr>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600" b="1" i="0" u="none" strike="noStrike" kern="1200" cap="none" spc="0" normalizeH="0" baseline="0" noProof="0">
              <a:ln>
                <a:noFill/>
              </a:ln>
              <a:solidFill>
                <a:prstClr val="white"/>
              </a:solidFill>
              <a:effectLst/>
              <a:uLnTx/>
              <a:uFillTx/>
              <a:latin typeface="Calibri"/>
              <a:ea typeface="+mn-ea"/>
              <a:cs typeface="+mn-cs"/>
            </a:endParaRPr>
          </a:p>
        </p:txBody>
      </p:sp>
      <p:sp>
        <p:nvSpPr>
          <p:cNvPr id="11" name="TextBox 10">
            <a:extLst>
              <a:ext uri="{FF2B5EF4-FFF2-40B4-BE49-F238E27FC236}">
                <a16:creationId xmlns:a16="http://schemas.microsoft.com/office/drawing/2014/main" id="{E4EAAADB-074D-4714-AFA1-EB5F92780372}"/>
              </a:ext>
            </a:extLst>
          </p:cNvPr>
          <p:cNvSpPr txBox="1"/>
          <p:nvPr/>
        </p:nvSpPr>
        <p:spPr>
          <a:xfrm>
            <a:off x="2667000" y="2286000"/>
            <a:ext cx="1295401" cy="338554"/>
          </a:xfrm>
          <a:prstGeom prst="rect">
            <a:avLst/>
          </a:prstGeom>
          <a:solidFill>
            <a:schemeClr val="tx1">
              <a:lumMod val="75000"/>
              <a:lumOff val="25000"/>
            </a:schemeClr>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600" b="1" i="0" u="none" strike="noStrike" kern="1200" cap="none" spc="0" normalizeH="0" baseline="0" noProof="0">
              <a:ln>
                <a:noFill/>
              </a:ln>
              <a:solidFill>
                <a:prstClr val="white"/>
              </a:solidFill>
              <a:effectLst/>
              <a:uLnTx/>
              <a:uFillTx/>
              <a:latin typeface="Calibri"/>
              <a:ea typeface="+mn-ea"/>
              <a:cs typeface="+mn-cs"/>
            </a:endParaRPr>
          </a:p>
        </p:txBody>
      </p:sp>
      <p:sp>
        <p:nvSpPr>
          <p:cNvPr id="12" name="TextBox 11">
            <a:extLst>
              <a:ext uri="{FF2B5EF4-FFF2-40B4-BE49-F238E27FC236}">
                <a16:creationId xmlns:a16="http://schemas.microsoft.com/office/drawing/2014/main" id="{10F788F8-D56E-4F05-8214-73DA175D9009}"/>
              </a:ext>
            </a:extLst>
          </p:cNvPr>
          <p:cNvSpPr txBox="1"/>
          <p:nvPr/>
        </p:nvSpPr>
        <p:spPr>
          <a:xfrm>
            <a:off x="4572000" y="652046"/>
            <a:ext cx="1371600" cy="338554"/>
          </a:xfrm>
          <a:prstGeom prst="rect">
            <a:avLst/>
          </a:prstGeom>
          <a:solidFill>
            <a:schemeClr val="tx1">
              <a:lumMod val="75000"/>
              <a:lumOff val="25000"/>
            </a:schemeClr>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600" b="1" i="0" u="none" strike="noStrike" kern="1200" cap="none" spc="0" normalizeH="0" baseline="0" noProof="0">
              <a:ln>
                <a:noFill/>
              </a:ln>
              <a:solidFill>
                <a:prstClr val="white"/>
              </a:solidFill>
              <a:effectLst/>
              <a:uLnTx/>
              <a:uFillTx/>
              <a:latin typeface="Calibri"/>
              <a:ea typeface="+mn-ea"/>
              <a:cs typeface="+mn-cs"/>
            </a:endParaRPr>
          </a:p>
        </p:txBody>
      </p:sp>
      <p:sp>
        <p:nvSpPr>
          <p:cNvPr id="13" name="TextBox 12">
            <a:extLst>
              <a:ext uri="{FF2B5EF4-FFF2-40B4-BE49-F238E27FC236}">
                <a16:creationId xmlns:a16="http://schemas.microsoft.com/office/drawing/2014/main" id="{2975E066-A892-46BF-9983-AD9C12389EDB}"/>
              </a:ext>
            </a:extLst>
          </p:cNvPr>
          <p:cNvSpPr txBox="1"/>
          <p:nvPr/>
        </p:nvSpPr>
        <p:spPr>
          <a:xfrm>
            <a:off x="9515475" y="444669"/>
            <a:ext cx="533400" cy="338554"/>
          </a:xfrm>
          <a:prstGeom prst="rect">
            <a:avLst/>
          </a:prstGeom>
          <a:solidFill>
            <a:schemeClr val="tx1">
              <a:lumMod val="75000"/>
              <a:lumOff val="25000"/>
            </a:schemeClr>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600" b="1" i="0" u="none" strike="noStrike" kern="1200" cap="none" spc="0" normalizeH="0" baseline="0" noProof="0">
              <a:ln>
                <a:noFill/>
              </a:ln>
              <a:solidFill>
                <a:prstClr val="white"/>
              </a:solidFill>
              <a:effectLst/>
              <a:uLnTx/>
              <a:uFillTx/>
              <a:latin typeface="Calibri"/>
              <a:ea typeface="+mn-ea"/>
              <a:cs typeface="+mn-cs"/>
            </a:endParaRPr>
          </a:p>
        </p:txBody>
      </p:sp>
      <p:sp>
        <p:nvSpPr>
          <p:cNvPr id="14" name="TextBox 13">
            <a:extLst>
              <a:ext uri="{FF2B5EF4-FFF2-40B4-BE49-F238E27FC236}">
                <a16:creationId xmlns:a16="http://schemas.microsoft.com/office/drawing/2014/main" id="{B42C29D1-11A3-4BDA-B892-313958F41DD9}"/>
              </a:ext>
            </a:extLst>
          </p:cNvPr>
          <p:cNvSpPr txBox="1"/>
          <p:nvPr/>
        </p:nvSpPr>
        <p:spPr>
          <a:xfrm>
            <a:off x="5715000" y="4495800"/>
            <a:ext cx="1295401" cy="338554"/>
          </a:xfrm>
          <a:prstGeom prst="rect">
            <a:avLst/>
          </a:prstGeom>
          <a:solidFill>
            <a:schemeClr val="tx1">
              <a:lumMod val="75000"/>
              <a:lumOff val="25000"/>
            </a:schemeClr>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CA" sz="1600" b="1" i="0" u="none" strike="noStrike" kern="1200" cap="none" spc="0" normalizeH="0" baseline="0" noProof="0">
              <a:ln>
                <a:noFill/>
              </a:ln>
              <a:solidFill>
                <a:prstClr val="white"/>
              </a:solidFill>
              <a:effectLst/>
              <a:uLnTx/>
              <a:uFillTx/>
              <a:latin typeface="Calibri"/>
              <a:ea typeface="+mn-ea"/>
              <a:cs typeface="+mn-cs"/>
            </a:endParaRPr>
          </a:p>
        </p:txBody>
      </p:sp>
      <p:sp>
        <p:nvSpPr>
          <p:cNvPr id="8" name="TextBox 7">
            <a:extLst>
              <a:ext uri="{FF2B5EF4-FFF2-40B4-BE49-F238E27FC236}">
                <a16:creationId xmlns:a16="http://schemas.microsoft.com/office/drawing/2014/main" id="{61C02973-AB32-42AA-B754-56C831818EA0}"/>
              </a:ext>
            </a:extLst>
          </p:cNvPr>
          <p:cNvSpPr txBox="1"/>
          <p:nvPr/>
        </p:nvSpPr>
        <p:spPr>
          <a:xfrm>
            <a:off x="1596938" y="5491401"/>
            <a:ext cx="5553612" cy="769441"/>
          </a:xfrm>
          <a:prstGeom prst="rect">
            <a:avLst/>
          </a:prstGeom>
          <a:solidFill>
            <a:schemeClr val="bg1"/>
          </a:solid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a:ln>
                  <a:noFill/>
                </a:ln>
                <a:solidFill>
                  <a:prstClr val="black"/>
                </a:solidFill>
                <a:effectLst/>
                <a:uLnTx/>
                <a:uFillTx/>
                <a:latin typeface="Avenir Next LT Pro"/>
              </a:rPr>
              <a:t>THE WATER CYCLE</a:t>
            </a:r>
            <a:endParaRPr lang="en-CA" sz="5000" b="1" i="0" u="none" strike="noStrike" kern="1200" cap="none" spc="0" normalizeH="0" baseline="0" noProof="0">
              <a:ln>
                <a:noFill/>
              </a:ln>
              <a:solidFill>
                <a:prstClr val="black"/>
              </a:solidFill>
              <a:effectLst/>
              <a:uLnTx/>
              <a:uFillTx/>
              <a:latin typeface="Calibri"/>
              <a:ea typeface="Calibri"/>
              <a:cs typeface="Calibri"/>
            </a:endParaRPr>
          </a:p>
        </p:txBody>
      </p:sp>
      <p:sp>
        <p:nvSpPr>
          <p:cNvPr id="15" name="TextBox 14">
            <a:extLst>
              <a:ext uri="{FF2B5EF4-FFF2-40B4-BE49-F238E27FC236}">
                <a16:creationId xmlns:a16="http://schemas.microsoft.com/office/drawing/2014/main" id="{074B1851-BA55-4181-92A9-404235F6D937}"/>
              </a:ext>
            </a:extLst>
          </p:cNvPr>
          <p:cNvSpPr txBox="1"/>
          <p:nvPr/>
        </p:nvSpPr>
        <p:spPr>
          <a:xfrm>
            <a:off x="9507286" y="466774"/>
            <a:ext cx="511679" cy="307777"/>
          </a:xfrm>
          <a:prstGeom prst="rect">
            <a:avLst/>
          </a:prstGeom>
          <a:noFill/>
          <a:ln>
            <a:noFill/>
          </a:ln>
        </p:spPr>
        <p:txBody>
          <a:bodyPr wrap="non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white"/>
                </a:solidFill>
                <a:effectLst/>
                <a:uLnTx/>
                <a:uFillTx/>
                <a:latin typeface="Avenir Next LT Pro"/>
              </a:rPr>
              <a:t>Sun</a:t>
            </a:r>
            <a:endParaRPr kumimoji="0" lang="en-CA" sz="1400" b="1" i="0" u="none" strike="noStrike" kern="1200" cap="none" spc="0" normalizeH="0" baseline="0" noProof="0">
              <a:ln>
                <a:noFill/>
              </a:ln>
              <a:solidFill>
                <a:prstClr val="white"/>
              </a:solidFill>
              <a:effectLst/>
              <a:uLnTx/>
              <a:uFillTx/>
              <a:latin typeface="Avenir Next LT Pro"/>
            </a:endParaRPr>
          </a:p>
        </p:txBody>
      </p:sp>
      <p:sp>
        <p:nvSpPr>
          <p:cNvPr id="16" name="TextBox 15">
            <a:extLst>
              <a:ext uri="{FF2B5EF4-FFF2-40B4-BE49-F238E27FC236}">
                <a16:creationId xmlns:a16="http://schemas.microsoft.com/office/drawing/2014/main" id="{060D890C-39C9-43D5-8D62-C1B425A4ECF3}"/>
              </a:ext>
            </a:extLst>
          </p:cNvPr>
          <p:cNvSpPr txBox="1"/>
          <p:nvPr/>
        </p:nvSpPr>
        <p:spPr>
          <a:xfrm>
            <a:off x="5676411" y="4533900"/>
            <a:ext cx="1303369" cy="307777"/>
          </a:xfrm>
          <a:prstGeom prst="rect">
            <a:avLst/>
          </a:prstGeom>
          <a:noFill/>
        </p:spPr>
        <p:txBody>
          <a:bodyPr wrap="non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white"/>
                </a:solidFill>
                <a:effectLst/>
                <a:uLnTx/>
                <a:uFillTx/>
                <a:latin typeface="Avenir Next LT Pro"/>
              </a:rPr>
              <a:t>Lake Ontario</a:t>
            </a:r>
            <a:endParaRPr kumimoji="0" lang="en-CA" sz="1400" b="1" i="0" u="none" strike="noStrike" kern="1200" cap="none" spc="0" normalizeH="0" baseline="0" noProof="0">
              <a:ln>
                <a:noFill/>
              </a:ln>
              <a:solidFill>
                <a:prstClr val="white"/>
              </a:solidFill>
              <a:effectLst/>
              <a:uLnTx/>
              <a:uFillTx/>
              <a:latin typeface="Avenir Next LT Pro"/>
            </a:endParaRPr>
          </a:p>
        </p:txBody>
      </p:sp>
      <p:sp>
        <p:nvSpPr>
          <p:cNvPr id="17" name="TextBox 16">
            <a:extLst>
              <a:ext uri="{FF2B5EF4-FFF2-40B4-BE49-F238E27FC236}">
                <a16:creationId xmlns:a16="http://schemas.microsoft.com/office/drawing/2014/main" id="{77E6047F-FA30-46D3-BC37-15431BB4408B}"/>
              </a:ext>
            </a:extLst>
          </p:cNvPr>
          <p:cNvSpPr txBox="1"/>
          <p:nvPr/>
        </p:nvSpPr>
        <p:spPr>
          <a:xfrm>
            <a:off x="2628838" y="2305050"/>
            <a:ext cx="1292470" cy="307777"/>
          </a:xfrm>
          <a:prstGeom prst="rect">
            <a:avLst/>
          </a:prstGeom>
          <a:noFill/>
        </p:spPr>
        <p:txBody>
          <a:bodyPr wrap="non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white"/>
                </a:solidFill>
                <a:effectLst/>
                <a:uLnTx/>
                <a:uFillTx/>
                <a:latin typeface="Avenir Next LT Pro"/>
              </a:rPr>
              <a:t>Precipitation</a:t>
            </a:r>
            <a:endParaRPr lang="en-CA" sz="1400" b="1" i="0" u="none" strike="noStrike" kern="1200" cap="none" spc="0" normalizeH="0" baseline="0" noProof="0">
              <a:ln>
                <a:noFill/>
              </a:ln>
              <a:solidFill>
                <a:prstClr val="white"/>
              </a:solidFill>
              <a:effectLst/>
              <a:uLnTx/>
              <a:uFillTx/>
              <a:latin typeface="Avenir Next LT Pro"/>
            </a:endParaRPr>
          </a:p>
        </p:txBody>
      </p:sp>
      <p:sp>
        <p:nvSpPr>
          <p:cNvPr id="18" name="TextBox 17">
            <a:extLst>
              <a:ext uri="{FF2B5EF4-FFF2-40B4-BE49-F238E27FC236}">
                <a16:creationId xmlns:a16="http://schemas.microsoft.com/office/drawing/2014/main" id="{69EC2152-CCE1-4846-B992-96E8AD005EDA}"/>
              </a:ext>
            </a:extLst>
          </p:cNvPr>
          <p:cNvSpPr txBox="1"/>
          <p:nvPr/>
        </p:nvSpPr>
        <p:spPr>
          <a:xfrm>
            <a:off x="4529700" y="669830"/>
            <a:ext cx="1397434" cy="307777"/>
          </a:xfrm>
          <a:prstGeom prst="rect">
            <a:avLst/>
          </a:prstGeom>
          <a:noFill/>
        </p:spPr>
        <p:txBody>
          <a:bodyPr wrap="non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white"/>
                </a:solidFill>
                <a:effectLst/>
                <a:uLnTx/>
                <a:uFillTx/>
                <a:latin typeface="Avenir Next LT Pro"/>
              </a:rPr>
              <a:t>Condensation</a:t>
            </a:r>
            <a:endParaRPr lang="en-CA" sz="1400" b="1" i="0" u="none" strike="noStrike" kern="1200" cap="none" spc="0" normalizeH="0" baseline="0" noProof="0">
              <a:ln>
                <a:noFill/>
              </a:ln>
              <a:solidFill>
                <a:prstClr val="white"/>
              </a:solidFill>
              <a:effectLst/>
              <a:uLnTx/>
              <a:uFillTx/>
              <a:latin typeface="Avenir Next LT Pro"/>
            </a:endParaRPr>
          </a:p>
        </p:txBody>
      </p:sp>
      <p:sp>
        <p:nvSpPr>
          <p:cNvPr id="19" name="TextBox 18">
            <a:extLst>
              <a:ext uri="{FF2B5EF4-FFF2-40B4-BE49-F238E27FC236}">
                <a16:creationId xmlns:a16="http://schemas.microsoft.com/office/drawing/2014/main" id="{0AF25876-B8AE-4556-A23A-634CEBB226FD}"/>
              </a:ext>
            </a:extLst>
          </p:cNvPr>
          <p:cNvSpPr txBox="1"/>
          <p:nvPr/>
        </p:nvSpPr>
        <p:spPr>
          <a:xfrm>
            <a:off x="6903369" y="1552575"/>
            <a:ext cx="1237455" cy="307777"/>
          </a:xfrm>
          <a:prstGeom prst="rect">
            <a:avLst/>
          </a:prstGeom>
          <a:noFill/>
        </p:spPr>
        <p:txBody>
          <a:bodyPr wrap="non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white"/>
                </a:solidFill>
                <a:effectLst/>
                <a:uLnTx/>
                <a:uFillTx/>
                <a:latin typeface="Avenir Next LT Pro"/>
              </a:rPr>
              <a:t>Evaporation</a:t>
            </a:r>
            <a:endParaRPr lang="en-CA" sz="1600" b="1" i="0" u="none" strike="noStrike" kern="1200" cap="none" spc="0" normalizeH="0" baseline="0" noProof="0">
              <a:ln>
                <a:noFill/>
              </a:ln>
              <a:solidFill>
                <a:prstClr val="white"/>
              </a:solidFill>
              <a:effectLst/>
              <a:uLnTx/>
              <a:uFillTx/>
              <a:latin typeface="Avenir Next LT Pro"/>
            </a:endParaRPr>
          </a:p>
        </p:txBody>
      </p:sp>
      <p:sp>
        <p:nvSpPr>
          <p:cNvPr id="20" name="TextBox 19">
            <a:extLst>
              <a:ext uri="{FF2B5EF4-FFF2-40B4-BE49-F238E27FC236}">
                <a16:creationId xmlns:a16="http://schemas.microsoft.com/office/drawing/2014/main" id="{682C5ED5-9F7A-48DE-81A0-23E7B2ACC680}"/>
              </a:ext>
            </a:extLst>
          </p:cNvPr>
          <p:cNvSpPr txBox="1"/>
          <p:nvPr/>
        </p:nvSpPr>
        <p:spPr>
          <a:xfrm>
            <a:off x="3279249" y="3655250"/>
            <a:ext cx="846130" cy="338554"/>
          </a:xfrm>
          <a:prstGeom prst="rect">
            <a:avLst/>
          </a:prstGeom>
          <a:noFill/>
        </p:spPr>
        <p:txBody>
          <a:bodyPr wrap="non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Avenir Next LT Pro"/>
              </a:rPr>
              <a:t>Runoff</a:t>
            </a:r>
            <a:endParaRPr kumimoji="0" lang="en-CA" sz="1600" b="1" i="0" u="none" strike="noStrike" kern="1200" cap="none" spc="0" normalizeH="0" baseline="0" noProof="0">
              <a:ln>
                <a:noFill/>
              </a:ln>
              <a:solidFill>
                <a:prstClr val="white"/>
              </a:solidFill>
              <a:effectLst/>
              <a:uLnTx/>
              <a:uFillTx/>
              <a:latin typeface="Avenir Next LT Pro"/>
            </a:endParaRPr>
          </a:p>
        </p:txBody>
      </p:sp>
    </p:spTree>
    <p:extLst>
      <p:ext uri="{BB962C8B-B14F-4D97-AF65-F5344CB8AC3E}">
        <p14:creationId xmlns:p14="http://schemas.microsoft.com/office/powerpoint/2010/main" val="3414662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323728-B111-C3E8-5393-4AED4D80F717}"/>
            </a:ext>
          </a:extLst>
        </p:cNvPr>
        <p:cNvGrpSpPr/>
        <p:nvPr/>
      </p:nvGrpSpPr>
      <p:grpSpPr>
        <a:xfrm>
          <a:off x="0" y="0"/>
          <a:ext cx="0" cy="0"/>
          <a:chOff x="0" y="0"/>
          <a:chExt cx="0" cy="0"/>
        </a:xfrm>
      </p:grpSpPr>
      <p:pic>
        <p:nvPicPr>
          <p:cNvPr id="3" name="Picture 2" descr="A diagram of water cycle&#10;&#10;AI-generated content may be incorrect.">
            <a:extLst>
              <a:ext uri="{FF2B5EF4-FFF2-40B4-BE49-F238E27FC236}">
                <a16:creationId xmlns:a16="http://schemas.microsoft.com/office/drawing/2014/main" id="{1B2CCD85-9A66-D002-9C4E-CBEBEE146DA8}"/>
              </a:ext>
            </a:extLst>
          </p:cNvPr>
          <p:cNvPicPr>
            <a:picLocks noChangeAspect="1"/>
          </p:cNvPicPr>
          <p:nvPr/>
        </p:nvPicPr>
        <p:blipFill>
          <a:blip r:embed="rId3"/>
          <a:srcRect l="7812" t="6783" r="7422" b="2390"/>
          <a:stretch>
            <a:fillRect/>
          </a:stretch>
        </p:blipFill>
        <p:spPr>
          <a:xfrm>
            <a:off x="2226469" y="0"/>
            <a:ext cx="7750977" cy="6228895"/>
          </a:xfrm>
          <a:prstGeom prst="rect">
            <a:avLst/>
          </a:prstGeom>
        </p:spPr>
      </p:pic>
      <p:sp>
        <p:nvSpPr>
          <p:cNvPr id="12" name="TextBox 11">
            <a:extLst>
              <a:ext uri="{FF2B5EF4-FFF2-40B4-BE49-F238E27FC236}">
                <a16:creationId xmlns:a16="http://schemas.microsoft.com/office/drawing/2014/main" id="{74369838-6BC9-E821-C0D4-6D5CE909DAF3}"/>
              </a:ext>
            </a:extLst>
          </p:cNvPr>
          <p:cNvSpPr txBox="1"/>
          <p:nvPr/>
        </p:nvSpPr>
        <p:spPr>
          <a:xfrm>
            <a:off x="4145544" y="6231574"/>
            <a:ext cx="391316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atin typeface="Avenir Next LT Pro"/>
                <a:ea typeface="Calibri"/>
                <a:cs typeface="Calibri"/>
              </a:rPr>
              <a:t>Our water comes from Lake Ontario</a:t>
            </a:r>
            <a:endParaRPr lang="en-US">
              <a:latin typeface="Avenir Next LT Pro"/>
            </a:endParaRPr>
          </a:p>
        </p:txBody>
      </p:sp>
      <p:sp>
        <p:nvSpPr>
          <p:cNvPr id="13" name="TextBox 12">
            <a:extLst>
              <a:ext uri="{FF2B5EF4-FFF2-40B4-BE49-F238E27FC236}">
                <a16:creationId xmlns:a16="http://schemas.microsoft.com/office/drawing/2014/main" id="{81CE5DC5-AF01-4598-ED2B-7BB7F0FCB366}"/>
              </a:ext>
            </a:extLst>
          </p:cNvPr>
          <p:cNvSpPr txBox="1"/>
          <p:nvPr/>
        </p:nvSpPr>
        <p:spPr>
          <a:xfrm>
            <a:off x="447463" y="2543018"/>
            <a:ext cx="2412974"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atin typeface="Avenir Next LT Pro"/>
                <a:ea typeface="Calibri"/>
                <a:cs typeface="Calibri"/>
              </a:rPr>
              <a:t>The water gets treated at our facilities</a:t>
            </a:r>
          </a:p>
        </p:txBody>
      </p:sp>
      <p:sp>
        <p:nvSpPr>
          <p:cNvPr id="14" name="TextBox 13">
            <a:extLst>
              <a:ext uri="{FF2B5EF4-FFF2-40B4-BE49-F238E27FC236}">
                <a16:creationId xmlns:a16="http://schemas.microsoft.com/office/drawing/2014/main" id="{C8C36B48-2F10-894D-58B4-C68A97A7E785}"/>
              </a:ext>
            </a:extLst>
          </p:cNvPr>
          <p:cNvSpPr txBox="1"/>
          <p:nvPr/>
        </p:nvSpPr>
        <p:spPr>
          <a:xfrm>
            <a:off x="10124863" y="2085818"/>
            <a:ext cx="1946249" cy="14773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atin typeface="Avenir Next LT Pro"/>
                <a:ea typeface="Calibri"/>
                <a:cs typeface="Calibri"/>
              </a:rPr>
              <a:t>The dirty water gets treated at our facilities before it returns to the lake</a:t>
            </a:r>
          </a:p>
        </p:txBody>
      </p:sp>
    </p:spTree>
    <p:extLst>
      <p:ext uri="{BB962C8B-B14F-4D97-AF65-F5344CB8AC3E}">
        <p14:creationId xmlns:p14="http://schemas.microsoft.com/office/powerpoint/2010/main" val="26989643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Water Cycle - Blazer Fresh  GoNoodle.wmv">
            <a:hlinkClick r:id="" action="ppaction://media"/>
          </p:cNvPr>
          <p:cNvPicPr>
            <a:picLocks noGrp="1" noChangeAspect="1"/>
          </p:cNvPicPr>
          <p:nvPr>
            <p:ph idx="1"/>
            <a:videoFile r:link="rId1"/>
            <p:extLst>
              <p:ext uri="{DAA4B4D4-6D71-4841-9C94-3DE7FCFB9230}">
                <p14:media xmlns:p14="http://schemas.microsoft.com/office/powerpoint/2010/main" r:embed="rId2">
                  <p14:trim st="6802" end="51909"/>
                  <p14:fade in="250"/>
                </p14:media>
              </p:ext>
            </p:extLst>
          </p:nvPr>
        </p:nvPicPr>
        <p:blipFill>
          <a:blip r:embed="rId5"/>
          <a:stretch>
            <a:fillRect/>
          </a:stretch>
        </p:blipFill>
        <p:spPr>
          <a:xfrm>
            <a:off x="1752601" y="1066801"/>
            <a:ext cx="8745415" cy="4918851"/>
          </a:xfrm>
        </p:spPr>
      </p:pic>
    </p:spTree>
    <p:extLst>
      <p:ext uri="{BB962C8B-B14F-4D97-AF65-F5344CB8AC3E}">
        <p14:creationId xmlns:p14="http://schemas.microsoft.com/office/powerpoint/2010/main" val="3335422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7948"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3" presetClass="mediacall" presetSubtype="0" fill="hold" nodeType="clickEffect">
                                  <p:stCondLst>
                                    <p:cond delay="0"/>
                                  </p:stCondLst>
                                  <p:childTnLst>
                                    <p:cmd type="call" cmd="stop">
                                      <p:cBhvr>
                                        <p:cTn id="10"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6"/>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07027C52-EAEF-417D-B99C-DBFD6D1345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79400" y="0"/>
            <a:ext cx="11912600"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0" name="Picture 39">
            <a:extLst>
              <a:ext uri="{FF2B5EF4-FFF2-40B4-BE49-F238E27FC236}">
                <a16:creationId xmlns:a16="http://schemas.microsoft.com/office/drawing/2014/main" id="{F0977BDD-F21B-4E52-8FAE-69AA18080BD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49933" t="3964" b="3964"/>
          <a:stretch/>
        </p:blipFill>
        <p:spPr>
          <a:xfrm flipH="1">
            <a:off x="5562194" y="1"/>
            <a:ext cx="6629806" cy="6857999"/>
          </a:xfrm>
          <a:custGeom>
            <a:avLst/>
            <a:gdLst>
              <a:gd name="connsiteX0" fmla="*/ 0 w 7554138"/>
              <a:gd name="connsiteY0" fmla="*/ 0 h 6857999"/>
              <a:gd name="connsiteX1" fmla="*/ 7554138 w 7554138"/>
              <a:gd name="connsiteY1" fmla="*/ 0 h 6857999"/>
              <a:gd name="connsiteX2" fmla="*/ 7554138 w 7554138"/>
              <a:gd name="connsiteY2" fmla="*/ 6857999 h 6857999"/>
              <a:gd name="connsiteX3" fmla="*/ 0 w 7554138"/>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7554138" h="6857999">
                <a:moveTo>
                  <a:pt x="0" y="0"/>
                </a:moveTo>
                <a:lnTo>
                  <a:pt x="7554138" y="0"/>
                </a:lnTo>
                <a:lnTo>
                  <a:pt x="7554138" y="6857999"/>
                </a:lnTo>
                <a:lnTo>
                  <a:pt x="0" y="6857999"/>
                </a:lnTo>
                <a:close/>
              </a:path>
            </a:pathLst>
          </a:custGeom>
        </p:spPr>
      </p:pic>
      <p:sp>
        <p:nvSpPr>
          <p:cNvPr id="42" name="Rectangle 41">
            <a:extLst>
              <a:ext uri="{FF2B5EF4-FFF2-40B4-BE49-F238E27FC236}">
                <a16:creationId xmlns:a16="http://schemas.microsoft.com/office/drawing/2014/main" id="{9FF39A25-DBCE-442D-A2E3-C0FE3312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900738"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 name="Title 8">
            <a:extLst>
              <a:ext uri="{FF2B5EF4-FFF2-40B4-BE49-F238E27FC236}">
                <a16:creationId xmlns:a16="http://schemas.microsoft.com/office/drawing/2014/main" id="{67BF4495-E5F5-4A00-8A8B-D55A9CA46446}"/>
              </a:ext>
            </a:extLst>
          </p:cNvPr>
          <p:cNvSpPr>
            <a:spLocks noGrp="1"/>
          </p:cNvSpPr>
          <p:nvPr>
            <p:ph type="title"/>
          </p:nvPr>
        </p:nvSpPr>
        <p:spPr>
          <a:xfrm>
            <a:off x="558454" y="572294"/>
            <a:ext cx="10690572" cy="1143000"/>
          </a:xfrm>
        </p:spPr>
        <p:txBody>
          <a:bodyPr>
            <a:normAutofit/>
          </a:bodyPr>
          <a:lstStyle/>
          <a:p>
            <a:r>
              <a:rPr lang="en-US" sz="4500">
                <a:latin typeface="Avenir Next LT Pro"/>
              </a:rPr>
              <a:t>Dew’s Water Adventure</a:t>
            </a:r>
            <a:r>
              <a:rPr lang="en-US" sz="4500"/>
              <a:t> </a:t>
            </a:r>
            <a:endParaRPr lang="en-CA" sz="4500"/>
          </a:p>
        </p:txBody>
      </p:sp>
      <p:pic>
        <p:nvPicPr>
          <p:cNvPr id="23" name="Picture 22">
            <a:extLst>
              <a:ext uri="{FF2B5EF4-FFF2-40B4-BE49-F238E27FC236}">
                <a16:creationId xmlns:a16="http://schemas.microsoft.com/office/drawing/2014/main" id="{12A574A2-63D2-49B2-9A6C-54955AEF83CD}"/>
              </a:ext>
            </a:extLst>
          </p:cNvPr>
          <p:cNvPicPr>
            <a:picLocks noChangeAspect="1"/>
          </p:cNvPicPr>
          <p:nvPr/>
        </p:nvPicPr>
        <p:blipFill rotWithShape="1">
          <a:blip r:embed="rId4">
            <a:alphaModFix/>
            <a:extLst>
              <a:ext uri="{BEBA8EAE-BF5A-486C-A8C5-ECC9F3942E4B}">
                <a14:imgProps xmlns:a14="http://schemas.microsoft.com/office/drawing/2010/main">
                  <a14:imgLayer r:embed="rId5">
                    <a14:imgEffect>
                      <a14:backgroundRemoval t="6897" b="89943" l="9877" r="89815">
                        <a14:foregroundMark x1="38889" y1="47989" x2="54630" y2="49425"/>
                        <a14:foregroundMark x1="54630" y1="49425" x2="62654" y2="36207"/>
                        <a14:foregroundMark x1="62654" y1="36207" x2="48148" y2="29885"/>
                        <a14:foregroundMark x1="48148" y1="29885" x2="32407" y2="33621"/>
                        <a14:foregroundMark x1="32407" y1="33621" x2="38889" y2="47701"/>
                        <a14:foregroundMark x1="38889" y1="47701" x2="38889" y2="47989"/>
                        <a14:foregroundMark x1="45988" y1="48276" x2="33951" y2="38506"/>
                        <a14:foregroundMark x1="33951" y1="38506" x2="49074" y2="43391"/>
                        <a14:foregroundMark x1="49074" y1="43391" x2="43519" y2="47989"/>
                        <a14:foregroundMark x1="42284" y1="44540" x2="41358" y2="43966"/>
                        <a14:foregroundMark x1="57407" y1="46264" x2="41358" y2="43391"/>
                        <a14:foregroundMark x1="41358" y1="43391" x2="52469" y2="33046"/>
                        <a14:foregroundMark x1="52469" y1="33046" x2="57099" y2="45977"/>
                        <a14:foregroundMark x1="37037" y1="39368" x2="36728" y2="38793"/>
                        <a14:foregroundMark x1="43519" y1="40230" x2="38272" y2="40230"/>
                        <a14:foregroundMark x1="46914" y1="38218" x2="47531" y2="37356"/>
                        <a14:foregroundMark x1="46605" y1="36782" x2="30864" y2="43391"/>
                        <a14:foregroundMark x1="30864" y1="43391" x2="46605" y2="41092"/>
                        <a14:foregroundMark x1="46605" y1="41092" x2="55556" y2="34195"/>
                        <a14:foregroundMark x1="48148" y1="36782" x2="45679" y2="35920"/>
                        <a14:foregroundMark x1="29012" y1="28161" x2="38272" y2="9483"/>
                        <a14:foregroundMark x1="39815" y1="8046" x2="39815" y2="6897"/>
                        <a14:foregroundMark x1="41358" y1="37644" x2="41358" y2="37644"/>
                        <a14:foregroundMark x1="40123" y1="36494" x2="40123" y2="36494"/>
                      </a14:backgroundRemoval>
                    </a14:imgEffect>
                  </a14:imgLayer>
                </a14:imgProps>
              </a:ext>
              <a:ext uri="{28A0092B-C50C-407E-A947-70E740481C1C}">
                <a14:useLocalDpi xmlns:a14="http://schemas.microsoft.com/office/drawing/2010/main" val="0"/>
              </a:ext>
            </a:extLst>
          </a:blip>
          <a:srcRect l="2442" r="4218" b="-2"/>
          <a:stretch/>
        </p:blipFill>
        <p:spPr>
          <a:xfrm>
            <a:off x="8249046" y="1219200"/>
            <a:ext cx="3668196" cy="4221162"/>
          </a:xfrm>
          <a:custGeom>
            <a:avLst/>
            <a:gdLst/>
            <a:ahLst/>
            <a:cxnLst/>
            <a:rect l="l" t="t" r="r" b="b"/>
            <a:pathLst>
              <a:path w="5298683" h="6097438">
                <a:moveTo>
                  <a:pt x="2178155" y="0"/>
                </a:moveTo>
                <a:cubicBezTo>
                  <a:pt x="3901575" y="0"/>
                  <a:pt x="5298683" y="1397108"/>
                  <a:pt x="5298683" y="3120527"/>
                </a:cubicBezTo>
                <a:cubicBezTo>
                  <a:pt x="5298683" y="4413092"/>
                  <a:pt x="4512810" y="5522106"/>
                  <a:pt x="3392805" y="5995828"/>
                </a:cubicBezTo>
                <a:lnTo>
                  <a:pt x="3115184" y="6097438"/>
                </a:lnTo>
                <a:lnTo>
                  <a:pt x="1241127" y="6097438"/>
                </a:lnTo>
                <a:lnTo>
                  <a:pt x="963506" y="5995828"/>
                </a:lnTo>
                <a:cubicBezTo>
                  <a:pt x="683504" y="5877397"/>
                  <a:pt x="424387" y="5719261"/>
                  <a:pt x="193210" y="5528477"/>
                </a:cubicBezTo>
                <a:lnTo>
                  <a:pt x="0" y="5352876"/>
                </a:lnTo>
                <a:lnTo>
                  <a:pt x="0" y="888178"/>
                </a:lnTo>
                <a:lnTo>
                  <a:pt x="193210" y="712577"/>
                </a:lnTo>
                <a:cubicBezTo>
                  <a:pt x="732621" y="267415"/>
                  <a:pt x="1424159" y="0"/>
                  <a:pt x="2178155" y="0"/>
                </a:cubicBezTo>
                <a:close/>
              </a:path>
            </a:pathLst>
          </a:custGeom>
          <a:effectLst>
            <a:softEdge rad="0"/>
          </a:effectLst>
        </p:spPr>
      </p:pic>
      <p:sp>
        <p:nvSpPr>
          <p:cNvPr id="2" name="Rectangle 1">
            <a:extLst>
              <a:ext uri="{FF2B5EF4-FFF2-40B4-BE49-F238E27FC236}">
                <a16:creationId xmlns:a16="http://schemas.microsoft.com/office/drawing/2014/main" id="{E67F9D6A-E405-4282-BC14-D7092C7C3A4C}"/>
              </a:ext>
            </a:extLst>
          </p:cNvPr>
          <p:cNvSpPr/>
          <p:nvPr/>
        </p:nvSpPr>
        <p:spPr>
          <a:xfrm>
            <a:off x="1231494" y="2206396"/>
            <a:ext cx="5169306" cy="2246769"/>
          </a:xfrm>
          <a:prstGeom prst="rect">
            <a:avLst/>
          </a:prstGeom>
        </p:spPr>
        <p:txBody>
          <a:bodyPr wrap="square" lIns="91440" tIns="45720" rIns="91440" bIns="45720" anchor="t">
            <a:spAutoFit/>
          </a:bodyPr>
          <a:lstStyle/>
          <a:p>
            <a:r>
              <a:rPr lang="en-CA" sz="3500" b="1">
                <a:solidFill>
                  <a:srgbClr val="0066B3"/>
                </a:solidFill>
                <a:latin typeface="Avenir Next LT Pro"/>
                <a:hlinkClick r:id="rId6">
                  <a:extLst>
                    <a:ext uri="{A12FA001-AC4F-418D-AE19-62706E023703}">
                      <ahyp:hlinkClr xmlns:ahyp="http://schemas.microsoft.com/office/drawing/2018/hyperlinkcolor" val="tx"/>
                    </a:ext>
                  </a:extLst>
                </a:hlinkClick>
              </a:rPr>
              <a:t>https://peelregion.vids.io/videos/ac9cd9b41d19e1c225/dews-water-adventure</a:t>
            </a:r>
            <a:endParaRPr lang="en-CA" sz="3500" b="1">
              <a:solidFill>
                <a:srgbClr val="0066B3"/>
              </a:solidFill>
              <a:latin typeface="Avenir Next LT Pro"/>
            </a:endParaRPr>
          </a:p>
        </p:txBody>
      </p:sp>
    </p:spTree>
    <p:extLst>
      <p:ext uri="{BB962C8B-B14F-4D97-AF65-F5344CB8AC3E}">
        <p14:creationId xmlns:p14="http://schemas.microsoft.com/office/powerpoint/2010/main" val="42350487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07027C52-EAEF-417D-B99C-DBFD6D1345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79400" y="0"/>
            <a:ext cx="11912600"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0" name="Picture 39">
            <a:extLst>
              <a:ext uri="{FF2B5EF4-FFF2-40B4-BE49-F238E27FC236}">
                <a16:creationId xmlns:a16="http://schemas.microsoft.com/office/drawing/2014/main" id="{F0977BDD-F21B-4E52-8FAE-69AA18080BD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49933" t="3964" b="3964"/>
          <a:stretch/>
        </p:blipFill>
        <p:spPr>
          <a:xfrm flipH="1">
            <a:off x="5562194" y="1"/>
            <a:ext cx="6629806" cy="6857999"/>
          </a:xfrm>
          <a:custGeom>
            <a:avLst/>
            <a:gdLst>
              <a:gd name="connsiteX0" fmla="*/ 0 w 7554138"/>
              <a:gd name="connsiteY0" fmla="*/ 0 h 6857999"/>
              <a:gd name="connsiteX1" fmla="*/ 7554138 w 7554138"/>
              <a:gd name="connsiteY1" fmla="*/ 0 h 6857999"/>
              <a:gd name="connsiteX2" fmla="*/ 7554138 w 7554138"/>
              <a:gd name="connsiteY2" fmla="*/ 6857999 h 6857999"/>
              <a:gd name="connsiteX3" fmla="*/ 0 w 7554138"/>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7554138" h="6857999">
                <a:moveTo>
                  <a:pt x="0" y="0"/>
                </a:moveTo>
                <a:lnTo>
                  <a:pt x="7554138" y="0"/>
                </a:lnTo>
                <a:lnTo>
                  <a:pt x="7554138" y="6857999"/>
                </a:lnTo>
                <a:lnTo>
                  <a:pt x="0" y="6857999"/>
                </a:lnTo>
                <a:close/>
              </a:path>
            </a:pathLst>
          </a:custGeom>
        </p:spPr>
      </p:pic>
      <p:sp>
        <p:nvSpPr>
          <p:cNvPr id="42" name="Rectangle 41">
            <a:extLst>
              <a:ext uri="{FF2B5EF4-FFF2-40B4-BE49-F238E27FC236}">
                <a16:creationId xmlns:a16="http://schemas.microsoft.com/office/drawing/2014/main" id="{9FF39A25-DBCE-442D-A2E3-C0FE3312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900738"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 name="Title 8">
            <a:extLst>
              <a:ext uri="{FF2B5EF4-FFF2-40B4-BE49-F238E27FC236}">
                <a16:creationId xmlns:a16="http://schemas.microsoft.com/office/drawing/2014/main" id="{67BF4495-E5F5-4A00-8A8B-D55A9CA46446}"/>
              </a:ext>
            </a:extLst>
          </p:cNvPr>
          <p:cNvSpPr>
            <a:spLocks noGrp="1"/>
          </p:cNvSpPr>
          <p:nvPr>
            <p:ph type="title"/>
          </p:nvPr>
        </p:nvSpPr>
        <p:spPr>
          <a:xfrm>
            <a:off x="561975" y="643732"/>
            <a:ext cx="10690572" cy="1143000"/>
          </a:xfrm>
        </p:spPr>
        <p:txBody>
          <a:bodyPr>
            <a:normAutofit fontScale="90000"/>
          </a:bodyPr>
          <a:lstStyle/>
          <a:p>
            <a:r>
              <a:rPr lang="en-US" sz="4500">
                <a:latin typeface="Avenir Next LT Pro"/>
              </a:rPr>
              <a:t>Dew’s Wastewater </a:t>
            </a:r>
            <a:br>
              <a:rPr lang="en-US" sz="4500">
                <a:latin typeface="Avenir Next LT Pro"/>
              </a:rPr>
            </a:br>
            <a:r>
              <a:rPr lang="en-US" sz="4500">
                <a:latin typeface="Avenir Next LT Pro"/>
              </a:rPr>
              <a:t>Adventure</a:t>
            </a:r>
            <a:r>
              <a:rPr lang="en-US" sz="4500"/>
              <a:t> </a:t>
            </a:r>
            <a:endParaRPr lang="en-CA" sz="4500"/>
          </a:p>
        </p:txBody>
      </p:sp>
      <p:pic>
        <p:nvPicPr>
          <p:cNvPr id="23" name="Picture 22">
            <a:extLst>
              <a:ext uri="{FF2B5EF4-FFF2-40B4-BE49-F238E27FC236}">
                <a16:creationId xmlns:a16="http://schemas.microsoft.com/office/drawing/2014/main" id="{12A574A2-63D2-49B2-9A6C-54955AEF83CD}"/>
              </a:ext>
            </a:extLst>
          </p:cNvPr>
          <p:cNvPicPr>
            <a:picLocks noChangeAspect="1"/>
          </p:cNvPicPr>
          <p:nvPr/>
        </p:nvPicPr>
        <p:blipFill rotWithShape="1">
          <a:blip r:embed="rId4">
            <a:alphaModFix/>
            <a:extLst>
              <a:ext uri="{BEBA8EAE-BF5A-486C-A8C5-ECC9F3942E4B}">
                <a14:imgProps xmlns:a14="http://schemas.microsoft.com/office/drawing/2010/main">
                  <a14:imgLayer r:embed="rId5">
                    <a14:imgEffect>
                      <a14:backgroundRemoval t="6897" b="89943" l="9877" r="89815">
                        <a14:foregroundMark x1="38889" y1="47989" x2="54630" y2="49425"/>
                        <a14:foregroundMark x1="54630" y1="49425" x2="62654" y2="36207"/>
                        <a14:foregroundMark x1="62654" y1="36207" x2="48148" y2="29885"/>
                        <a14:foregroundMark x1="48148" y1="29885" x2="32407" y2="33621"/>
                        <a14:foregroundMark x1="32407" y1="33621" x2="38889" y2="47701"/>
                        <a14:foregroundMark x1="38889" y1="47701" x2="38889" y2="47989"/>
                        <a14:foregroundMark x1="45988" y1="48276" x2="33951" y2="38506"/>
                        <a14:foregroundMark x1="33951" y1="38506" x2="49074" y2="43391"/>
                        <a14:foregroundMark x1="49074" y1="43391" x2="43519" y2="47989"/>
                        <a14:foregroundMark x1="42284" y1="44540" x2="41358" y2="43966"/>
                        <a14:foregroundMark x1="57407" y1="46264" x2="41358" y2="43391"/>
                        <a14:foregroundMark x1="41358" y1="43391" x2="52469" y2="33046"/>
                        <a14:foregroundMark x1="52469" y1="33046" x2="57099" y2="45977"/>
                        <a14:foregroundMark x1="37037" y1="39368" x2="36728" y2="38793"/>
                        <a14:foregroundMark x1="43519" y1="40230" x2="38272" y2="40230"/>
                        <a14:foregroundMark x1="46914" y1="38218" x2="47531" y2="37356"/>
                        <a14:foregroundMark x1="46605" y1="36782" x2="30864" y2="43391"/>
                        <a14:foregroundMark x1="30864" y1="43391" x2="46605" y2="41092"/>
                        <a14:foregroundMark x1="46605" y1="41092" x2="55556" y2="34195"/>
                        <a14:foregroundMark x1="48148" y1="36782" x2="45679" y2="35920"/>
                        <a14:foregroundMark x1="29012" y1="28161" x2="38272" y2="9483"/>
                        <a14:foregroundMark x1="39815" y1="8046" x2="39815" y2="6897"/>
                        <a14:foregroundMark x1="41358" y1="37644" x2="41358" y2="37644"/>
                        <a14:foregroundMark x1="40123" y1="36494" x2="40123" y2="36494"/>
                      </a14:backgroundRemoval>
                    </a14:imgEffect>
                  </a14:imgLayer>
                </a14:imgProps>
              </a:ext>
              <a:ext uri="{28A0092B-C50C-407E-A947-70E740481C1C}">
                <a14:useLocalDpi xmlns:a14="http://schemas.microsoft.com/office/drawing/2010/main" val="0"/>
              </a:ext>
            </a:extLst>
          </a:blip>
          <a:srcRect l="2442" r="4218" b="-2"/>
          <a:stretch/>
        </p:blipFill>
        <p:spPr>
          <a:xfrm>
            <a:off x="8249046" y="1219200"/>
            <a:ext cx="3668196" cy="4221162"/>
          </a:xfrm>
          <a:custGeom>
            <a:avLst/>
            <a:gdLst/>
            <a:ahLst/>
            <a:cxnLst/>
            <a:rect l="l" t="t" r="r" b="b"/>
            <a:pathLst>
              <a:path w="5298683" h="6097438">
                <a:moveTo>
                  <a:pt x="2178155" y="0"/>
                </a:moveTo>
                <a:cubicBezTo>
                  <a:pt x="3901575" y="0"/>
                  <a:pt x="5298683" y="1397108"/>
                  <a:pt x="5298683" y="3120527"/>
                </a:cubicBezTo>
                <a:cubicBezTo>
                  <a:pt x="5298683" y="4413092"/>
                  <a:pt x="4512810" y="5522106"/>
                  <a:pt x="3392805" y="5995828"/>
                </a:cubicBezTo>
                <a:lnTo>
                  <a:pt x="3115184" y="6097438"/>
                </a:lnTo>
                <a:lnTo>
                  <a:pt x="1241127" y="6097438"/>
                </a:lnTo>
                <a:lnTo>
                  <a:pt x="963506" y="5995828"/>
                </a:lnTo>
                <a:cubicBezTo>
                  <a:pt x="683504" y="5877397"/>
                  <a:pt x="424387" y="5719261"/>
                  <a:pt x="193210" y="5528477"/>
                </a:cubicBezTo>
                <a:lnTo>
                  <a:pt x="0" y="5352876"/>
                </a:lnTo>
                <a:lnTo>
                  <a:pt x="0" y="888178"/>
                </a:lnTo>
                <a:lnTo>
                  <a:pt x="193210" y="712577"/>
                </a:lnTo>
                <a:cubicBezTo>
                  <a:pt x="732621" y="267415"/>
                  <a:pt x="1424159" y="0"/>
                  <a:pt x="2178155" y="0"/>
                </a:cubicBezTo>
                <a:close/>
              </a:path>
            </a:pathLst>
          </a:custGeom>
          <a:effectLst>
            <a:softEdge rad="0"/>
          </a:effectLst>
        </p:spPr>
      </p:pic>
      <p:sp>
        <p:nvSpPr>
          <p:cNvPr id="2" name="Rectangle 1">
            <a:extLst>
              <a:ext uri="{FF2B5EF4-FFF2-40B4-BE49-F238E27FC236}">
                <a16:creationId xmlns:a16="http://schemas.microsoft.com/office/drawing/2014/main" id="{66AACF0C-C5BB-4F4B-B540-EB76E19E831C}"/>
              </a:ext>
            </a:extLst>
          </p:cNvPr>
          <p:cNvSpPr/>
          <p:nvPr/>
        </p:nvSpPr>
        <p:spPr>
          <a:xfrm>
            <a:off x="1397549" y="2206396"/>
            <a:ext cx="5231851" cy="2246769"/>
          </a:xfrm>
          <a:prstGeom prst="rect">
            <a:avLst/>
          </a:prstGeom>
        </p:spPr>
        <p:txBody>
          <a:bodyPr wrap="square" lIns="91440" tIns="45720" rIns="91440" bIns="45720" anchor="t">
            <a:spAutoFit/>
          </a:bodyPr>
          <a:lstStyle/>
          <a:p>
            <a:r>
              <a:rPr lang="en-CA" sz="3500" b="1">
                <a:solidFill>
                  <a:srgbClr val="0066B3"/>
                </a:solidFill>
                <a:latin typeface="Avenir Next LT Pro"/>
                <a:hlinkClick r:id="rId6">
                  <a:extLst>
                    <a:ext uri="{A12FA001-AC4F-418D-AE19-62706E023703}">
                      <ahyp:hlinkClr xmlns:ahyp="http://schemas.microsoft.com/office/drawing/2018/hyperlinkcolor" val="tx"/>
                    </a:ext>
                  </a:extLst>
                </a:hlinkClick>
              </a:rPr>
              <a:t>https://peelregion.vids.io/videos/069cd6b81717e3c58f/dews-wastewater-adventure</a:t>
            </a:r>
            <a:endParaRPr lang="en-CA" sz="3500" b="1">
              <a:solidFill>
                <a:srgbClr val="0066B3"/>
              </a:solidFill>
              <a:latin typeface="Avenir Next LT Pro"/>
            </a:endParaRPr>
          </a:p>
        </p:txBody>
      </p:sp>
    </p:spTree>
    <p:extLst>
      <p:ext uri="{BB962C8B-B14F-4D97-AF65-F5344CB8AC3E}">
        <p14:creationId xmlns:p14="http://schemas.microsoft.com/office/powerpoint/2010/main" val="38585807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0BC9EFE1-D8CB-4668-9980-DB108327A7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20431" y="0"/>
            <a:ext cx="6271569"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 name="Picture 37">
            <a:extLst>
              <a:ext uri="{FF2B5EF4-FFF2-40B4-BE49-F238E27FC236}">
                <a16:creationId xmlns:a16="http://schemas.microsoft.com/office/drawing/2014/main" id="{7CBAE1BD-B8E4-4029-8AA2-C77E4FED986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2" name="Title 1"/>
          <p:cNvSpPr>
            <a:spLocks noGrp="1"/>
          </p:cNvSpPr>
          <p:nvPr>
            <p:ph type="title"/>
          </p:nvPr>
        </p:nvSpPr>
        <p:spPr>
          <a:xfrm>
            <a:off x="838200" y="2057400"/>
            <a:ext cx="4686583" cy="3124200"/>
          </a:xfrm>
        </p:spPr>
        <p:txBody>
          <a:bodyPr vert="horz" lIns="91440" tIns="45720" rIns="91440" bIns="45720" rtlCol="0" anchor="t">
            <a:noAutofit/>
          </a:bodyPr>
          <a:lstStyle/>
          <a:p>
            <a:pPr marL="456565" lvl="1" defTabSz="914377">
              <a:defRPr/>
            </a:pPr>
            <a:r>
              <a:rPr lang="en-US" sz="3500" b="1">
                <a:solidFill>
                  <a:srgbClr val="0066B3"/>
                </a:solidFill>
                <a:latin typeface="Avenir Next LT Pro"/>
                <a:hlinkClick r:id="rId4">
                  <a:extLst>
                    <a:ext uri="{A12FA001-AC4F-418D-AE19-62706E023703}">
                      <ahyp:hlinkClr xmlns:ahyp="http://schemas.microsoft.com/office/drawing/2018/hyperlinkcolor" val="tx"/>
                    </a:ext>
                  </a:extLst>
                </a:hlinkClick>
              </a:rPr>
              <a:t>https://www.tvokids.com/preschool/now-you-know-kindergarten/videos/toilets  </a:t>
            </a:r>
            <a:endParaRPr lang="en-US" sz="3500" b="1">
              <a:solidFill>
                <a:srgbClr val="0066B3"/>
              </a:solidFill>
              <a:latin typeface="Avenir Next LT Pro"/>
              <a:ea typeface="Calibri"/>
              <a:cs typeface="Calibri"/>
            </a:endParaRPr>
          </a:p>
        </p:txBody>
      </p:sp>
      <p:sp>
        <p:nvSpPr>
          <p:cNvPr id="40" name="Freeform 49">
            <a:extLst>
              <a:ext uri="{FF2B5EF4-FFF2-40B4-BE49-F238E27FC236}">
                <a16:creationId xmlns:a16="http://schemas.microsoft.com/office/drawing/2014/main" id="{77DA6D33-2D62-458C-BF5D-DBF612FD55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713915"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accent3"/>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Picture 6" descr="A teddy bear sitting in front of a mirror posing for the camera&#10;&#10;Description automatically generated">
            <a:extLst>
              <a:ext uri="{FF2B5EF4-FFF2-40B4-BE49-F238E27FC236}">
                <a16:creationId xmlns:a16="http://schemas.microsoft.com/office/drawing/2014/main" id="{D5B24BB3-C34A-4AD0-9E6D-5D53CBE31AA0}"/>
              </a:ext>
            </a:extLst>
          </p:cNvPr>
          <p:cNvPicPr>
            <a:picLocks noChangeAspect="1"/>
          </p:cNvPicPr>
          <p:nvPr/>
        </p:nvPicPr>
        <p:blipFill rotWithShape="1">
          <a:blip r:embed="rId5"/>
          <a:srcRect l="14709" r="40755" b="1"/>
          <a:stretch/>
        </p:blipFill>
        <p:spPr>
          <a:xfrm>
            <a:off x="6721936" y="618709"/>
            <a:ext cx="5478085" cy="6303884"/>
          </a:xfrm>
          <a:custGeom>
            <a:avLst/>
            <a:gdLst/>
            <a:ahLst/>
            <a:cxnLst/>
            <a:rect l="l" t="t" r="r" b="b"/>
            <a:pathLst>
              <a:path w="5298683" h="6097438">
                <a:moveTo>
                  <a:pt x="3120528" y="0"/>
                </a:moveTo>
                <a:cubicBezTo>
                  <a:pt x="3874524" y="0"/>
                  <a:pt x="4566062" y="267415"/>
                  <a:pt x="5105473" y="712577"/>
                </a:cubicBezTo>
                <a:lnTo>
                  <a:pt x="5298683" y="888178"/>
                </a:lnTo>
                <a:lnTo>
                  <a:pt x="5298683" y="5352876"/>
                </a:lnTo>
                <a:lnTo>
                  <a:pt x="5105473" y="5528477"/>
                </a:lnTo>
                <a:cubicBezTo>
                  <a:pt x="4874296" y="5719261"/>
                  <a:pt x="4615179" y="5877397"/>
                  <a:pt x="4335177" y="5995828"/>
                </a:cubicBezTo>
                <a:lnTo>
                  <a:pt x="4057556" y="6097438"/>
                </a:lnTo>
                <a:lnTo>
                  <a:pt x="2183499" y="6097438"/>
                </a:lnTo>
                <a:lnTo>
                  <a:pt x="1905878" y="5995828"/>
                </a:lnTo>
                <a:cubicBezTo>
                  <a:pt x="785873" y="5522106"/>
                  <a:pt x="0" y="4413092"/>
                  <a:pt x="0" y="3120527"/>
                </a:cubicBezTo>
                <a:cubicBezTo>
                  <a:pt x="0" y="1397108"/>
                  <a:pt x="1397108" y="0"/>
                  <a:pt x="3120528" y="0"/>
                </a:cubicBezTo>
                <a:close/>
              </a:path>
            </a:pathLst>
          </a:custGeom>
        </p:spPr>
      </p:pic>
    </p:spTree>
    <p:extLst>
      <p:ext uri="{BB962C8B-B14F-4D97-AF65-F5344CB8AC3E}">
        <p14:creationId xmlns:p14="http://schemas.microsoft.com/office/powerpoint/2010/main" val="160679991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ROP colours">
      <a:dk1>
        <a:sysClr val="windowText" lastClr="000000"/>
      </a:dk1>
      <a:lt1>
        <a:sysClr val="window" lastClr="FFFFFF"/>
      </a:lt1>
      <a:dk2>
        <a:srgbClr val="546670"/>
      </a:dk2>
      <a:lt2>
        <a:srgbClr val="D4DCF0"/>
      </a:lt2>
      <a:accent1>
        <a:srgbClr val="5285C4"/>
      </a:accent1>
      <a:accent2>
        <a:srgbClr val="96AFDB"/>
      </a:accent2>
      <a:accent3>
        <a:srgbClr val="9DA6AB"/>
      </a:accent3>
      <a:accent4>
        <a:srgbClr val="DFE5E8"/>
      </a:accent4>
      <a:accent5>
        <a:srgbClr val="5430BB"/>
      </a:accent5>
      <a:accent6>
        <a:srgbClr val="8D34E0"/>
      </a:accent6>
      <a:hlink>
        <a:srgbClr val="00B0F0"/>
      </a:hlink>
      <a:folHlink>
        <a:srgbClr val="0070C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Office Theme">
  <a:themeElements>
    <a:clrScheme name="ROP colours">
      <a:dk1>
        <a:sysClr val="windowText" lastClr="000000"/>
      </a:dk1>
      <a:lt1>
        <a:sysClr val="window" lastClr="FFFFFF"/>
      </a:lt1>
      <a:dk2>
        <a:srgbClr val="546670"/>
      </a:dk2>
      <a:lt2>
        <a:srgbClr val="D4DCF0"/>
      </a:lt2>
      <a:accent1>
        <a:srgbClr val="5285C4"/>
      </a:accent1>
      <a:accent2>
        <a:srgbClr val="96AFDB"/>
      </a:accent2>
      <a:accent3>
        <a:srgbClr val="9DA6AB"/>
      </a:accent3>
      <a:accent4>
        <a:srgbClr val="DFE5E8"/>
      </a:accent4>
      <a:accent5>
        <a:srgbClr val="5430BB"/>
      </a:accent5>
      <a:accent6>
        <a:srgbClr val="8D34E0"/>
      </a:accent6>
      <a:hlink>
        <a:srgbClr val="00B0F0"/>
      </a:hlink>
      <a:folHlink>
        <a:srgbClr val="0070C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0ebba048-c64a-4e4e-9eb0-88092b0f5374">WXM66THYVYWJ-1567465942-18053</_dlc_DocId>
    <_dlc_DocIdUrl xmlns="0ebba048-c64a-4e4e-9eb0-88092b0f5374">
      <Url>https://peelregionca.sharepoint.com/teams/S679/_layouts/15/DocIdRedir.aspx?ID=WXM66THYVYWJ-1567465942-18053</Url>
      <Description>WXM66THYVYWJ-1567465942-18053</Description>
    </_dlc_DocIdUrl>
    <Admin_x002f_developmentfiles_x002d_SchoolWaterProgram xmlns="352d7ff3-d502-43ba-99e9-496b00da9c00" xsi:nil="true"/>
    <lcf76f155ced4ddcb4097134ff3c332f xmlns="352d7ff3-d502-43ba-99e9-496b00da9c00">
      <Terms xmlns="http://schemas.microsoft.com/office/infopath/2007/PartnerControls"/>
    </lcf76f155ced4ddcb4097134ff3c332f>
    <TaxCatchAll xmlns="0ebba048-c64a-4e4e-9eb0-88092b0f5374"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17F45D0BEFB494C80974C4084B1D5C4" ma:contentTypeVersion="17" ma:contentTypeDescription="Create a new document." ma:contentTypeScope="" ma:versionID="3a7eaeb76e03d4ff5e6ec6785f4840f7">
  <xsd:schema xmlns:xsd="http://www.w3.org/2001/XMLSchema" xmlns:xs="http://www.w3.org/2001/XMLSchema" xmlns:p="http://schemas.microsoft.com/office/2006/metadata/properties" xmlns:ns2="0ebba048-c64a-4e4e-9eb0-88092b0f5374" xmlns:ns3="352d7ff3-d502-43ba-99e9-496b00da9c00" targetNamespace="http://schemas.microsoft.com/office/2006/metadata/properties" ma:root="true" ma:fieldsID="5c205d3e557138c887a59e3191742ea8" ns2:_="" ns3:_="">
    <xsd:import namespace="0ebba048-c64a-4e4e-9eb0-88092b0f5374"/>
    <xsd:import namespace="352d7ff3-d502-43ba-99e9-496b00da9c00"/>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SearchProperties" minOccurs="0"/>
                <xsd:element ref="ns3:MediaServiceObjectDetectorVersions" minOccurs="0"/>
                <xsd:element ref="ns3:MediaServiceDateTaken" minOccurs="0"/>
                <xsd:element ref="ns3:MediaServiceGenerationTime" minOccurs="0"/>
                <xsd:element ref="ns3:MediaServiceEventHashCode" minOccurs="0"/>
                <xsd:element ref="ns3:MediaLengthInSeconds" minOccurs="0"/>
                <xsd:element ref="ns3:lcf76f155ced4ddcb4097134ff3c332f" minOccurs="0"/>
                <xsd:element ref="ns2:TaxCatchAll" minOccurs="0"/>
                <xsd:element ref="ns3:MediaServiceOCR" minOccurs="0"/>
                <xsd:element ref="ns2:SharedWithUsers" minOccurs="0"/>
                <xsd:element ref="ns2:SharedWithDetails" minOccurs="0"/>
                <xsd:element ref="ns3:Admin_x002f_developmentfiles_x002d_SchoolWaterProgram" minOccurs="0"/>
                <xsd:element ref="ns3:MediaServiceLocation"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ebba048-c64a-4e4e-9eb0-88092b0f5374"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TaxCatchAll" ma:index="21" nillable="true" ma:displayName="Taxonomy Catch All Column" ma:hidden="true" ma:list="{80e51c67-8e63-41bd-8e0e-1fd361a0190a}" ma:internalName="TaxCatchAll" ma:showField="CatchAllData" ma:web="0ebba048-c64a-4e4e-9eb0-88092b0f5374">
      <xsd:complexType>
        <xsd:complexContent>
          <xsd:extension base="dms:MultiChoiceLookup">
            <xsd:sequence>
              <xsd:element name="Value" type="dms:Lookup" maxOccurs="unbounded" minOccurs="0" nillable="true"/>
            </xsd:sequence>
          </xsd:extension>
        </xsd:complexContent>
      </xsd:complexType>
    </xsd:element>
    <xsd:element name="SharedWithUsers" ma:index="2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4"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52d7ff3-d502-43ba-99e9-496b00da9c0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fa93b17b-eca5-4df2-9431-61ba77a6f1f7"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Admin_x002f_developmentfiles_x002d_SchoolWaterProgram" ma:index="25" nillable="true" ma:displayName="Admin/development files - School Water Program" ma:format="Dropdown" ma:internalName="Admin_x002f_developmentfiles_x002d_SchoolWaterProgram">
      <xsd:simpleType>
        <xsd:restriction base="dms:Text">
          <xsd:maxLength value="255"/>
        </xsd:restriction>
      </xsd:simpleType>
    </xsd:element>
    <xsd:element name="MediaServiceLocation" ma:index="26" nillable="true" ma:displayName="Location" ma:indexed="true" ma:internalName="MediaServiceLocation" ma:readOnly="true">
      <xsd:simpleType>
        <xsd:restriction base="dms:Text"/>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224DEF08-6ED0-4092-BBA9-41D28CB19145}">
  <ds:schemaRefs>
    <ds:schemaRef ds:uri="0ebba048-c64a-4e4e-9eb0-88092b0f5374"/>
    <ds:schemaRef ds:uri="352d7ff3-d502-43ba-99e9-496b00da9c00"/>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6A484D41-AF71-4620-A448-2E18867FEE15}">
  <ds:schemaRefs>
    <ds:schemaRef ds:uri="http://schemas.microsoft.com/sharepoint/v3/contenttype/forms"/>
  </ds:schemaRefs>
</ds:datastoreItem>
</file>

<file path=customXml/itemProps3.xml><?xml version="1.0" encoding="utf-8"?>
<ds:datastoreItem xmlns:ds="http://schemas.openxmlformats.org/officeDocument/2006/customXml" ds:itemID="{B6119550-0743-4540-AD2F-25741B5ED603}">
  <ds:schemaRefs>
    <ds:schemaRef ds:uri="0ebba048-c64a-4e4e-9eb0-88092b0f5374"/>
    <ds:schemaRef ds:uri="352d7ff3-d502-43ba-99e9-496b00da9c0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4.xml><?xml version="1.0" encoding="utf-8"?>
<ds:datastoreItem xmlns:ds="http://schemas.openxmlformats.org/officeDocument/2006/customXml" ds:itemID="{E966240B-1B39-4B09-BC56-7025CA905B47}">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10</Slides>
  <Notes>10</Notes>
  <HiddenSlides>0</HiddenSlides>
  <ScaleCrop>false</ScaleCrop>
  <HeadingPairs>
    <vt:vector size="4" baseType="variant">
      <vt:variant>
        <vt:lpstr>Theme</vt:lpstr>
      </vt:variant>
      <vt:variant>
        <vt:i4>4</vt:i4>
      </vt:variant>
      <vt:variant>
        <vt:lpstr>Slide Titles</vt:lpstr>
      </vt:variant>
      <vt:variant>
        <vt:i4>10</vt:i4>
      </vt:variant>
    </vt:vector>
  </HeadingPairs>
  <TitlesOfParts>
    <vt:vector size="14" baseType="lpstr">
      <vt:lpstr>Office Theme</vt:lpstr>
      <vt:lpstr>1_Office Theme</vt:lpstr>
      <vt:lpstr>3_Office Theme</vt:lpstr>
      <vt:lpstr>2_Office Theme</vt:lpstr>
      <vt:lpstr>PowerPoint Presentation</vt:lpstr>
      <vt:lpstr>PowerPoint Presentation</vt:lpstr>
      <vt:lpstr>We use water for…</vt:lpstr>
      <vt:lpstr>PowerPoint Presentation</vt:lpstr>
      <vt:lpstr>PowerPoint Presentation</vt:lpstr>
      <vt:lpstr>PowerPoint Presentation</vt:lpstr>
      <vt:lpstr>Dew’s Water Adventure </vt:lpstr>
      <vt:lpstr>Dew’s Wastewater  Adventure </vt:lpstr>
      <vt:lpstr>https://www.tvokids.com/preschool/now-you-know-kindergarten/videos/toilets  </vt:lpstr>
      <vt:lpstr>Water Promise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Andrade, Jennifer</dc:creator>
  <cp:revision>13</cp:revision>
  <dcterms:created xsi:type="dcterms:W3CDTF">2020-08-11T13:39:47Z</dcterms:created>
  <dcterms:modified xsi:type="dcterms:W3CDTF">2025-06-25T12:54:17Z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0x010100217F45D0BEFB494C80974C4084B1D5C4</vt:lpwstr>
  </property>
  <property fmtid="{D5CDD505-2E9C-101B-9397-08002B2CF9AE}" pid="3" name="_dlc_DocIdItemGuid">
    <vt:lpwstr>f4082d2d-1cca-4b78-a25d-5963cae0bc0f</vt:lpwstr>
  </property>
  <property fmtid="{D5CDD505-2E9C-101B-9397-08002B2CF9AE}" pid="4" name="MediaServiceImageTags">
    <vt:lpwstr/>
  </property>
</Properties>
</file>