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0" r:id="rId6"/>
    <p:sldMasterId id="2147483672" r:id="rId7"/>
    <p:sldMasterId id="2147483684" r:id="rId8"/>
  </p:sldMasterIdLst>
  <p:notesMasterIdLst>
    <p:notesMasterId r:id="rId25"/>
  </p:notesMasterIdLst>
  <p:sldIdLst>
    <p:sldId id="286" r:id="rId9"/>
    <p:sldId id="429" r:id="rId10"/>
    <p:sldId id="430" r:id="rId11"/>
    <p:sldId id="330" r:id="rId12"/>
    <p:sldId id="319" r:id="rId13"/>
    <p:sldId id="433" r:id="rId14"/>
    <p:sldId id="320" r:id="rId15"/>
    <p:sldId id="321" r:id="rId16"/>
    <p:sldId id="332" r:id="rId17"/>
    <p:sldId id="323" r:id="rId18"/>
    <p:sldId id="324" r:id="rId19"/>
    <p:sldId id="431" r:id="rId20"/>
    <p:sldId id="325" r:id="rId21"/>
    <p:sldId id="432" r:id="rId22"/>
    <p:sldId id="326" r:id="rId23"/>
    <p:sldId id="327" r:id="rId24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vucci, Daniel" initials="SD" lastIdx="16" clrIdx="0">
    <p:extLst>
      <p:ext uri="{19B8F6BF-5375-455C-9EA6-DF929625EA0E}">
        <p15:presenceInfo xmlns:p15="http://schemas.microsoft.com/office/powerpoint/2012/main" userId="S::daniel.salvucci@peelregion.ca::badba2da-8c55-42e6-a0ae-bb722d814c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B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886F71-AC18-BDA2-CE5C-42E45E66C004}" v="4" dt="2025-07-08T19:15:25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2" autoAdjust="0"/>
    <p:restoredTop sz="46776" autoAdjust="0"/>
  </p:normalViewPr>
  <p:slideViewPr>
    <p:cSldViewPr>
      <p:cViewPr varScale="1">
        <p:scale>
          <a:sx n="51" d="100"/>
          <a:sy n="51" d="100"/>
        </p:scale>
        <p:origin x="3060" y="66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lb, Victoria" userId="S::victoria.kolb@peelregion.ca::bf385a69-b84a-4801-8fe2-e26f370d9e61" providerId="AD" clId="Web-{9C4A4C9D-87D6-8079-1286-1F73DAEC89F2}"/>
    <pc:docChg chg="addSld delSld modSld">
      <pc:chgData name="Kolb, Victoria" userId="S::victoria.kolb@peelregion.ca::bf385a69-b84a-4801-8fe2-e26f370d9e61" providerId="AD" clId="Web-{9C4A4C9D-87D6-8079-1286-1F73DAEC89F2}" dt="2025-06-13T18:13:55.413" v="26"/>
      <pc:docMkLst>
        <pc:docMk/>
      </pc:docMkLst>
      <pc:sldChg chg="modSp">
        <pc:chgData name="Kolb, Victoria" userId="S::victoria.kolb@peelregion.ca::bf385a69-b84a-4801-8fe2-e26f370d9e61" providerId="AD" clId="Web-{9C4A4C9D-87D6-8079-1286-1F73DAEC89F2}" dt="2025-06-13T18:13:32.648" v="25" actId="20577"/>
        <pc:sldMkLst>
          <pc:docMk/>
          <pc:sldMk cId="1545696473" sldId="286"/>
        </pc:sldMkLst>
        <pc:spChg chg="mod">
          <ac:chgData name="Kolb, Victoria" userId="S::victoria.kolb@peelregion.ca::bf385a69-b84a-4801-8fe2-e26f370d9e61" providerId="AD" clId="Web-{9C4A4C9D-87D6-8079-1286-1F73DAEC89F2}" dt="2025-06-13T18:13:32.648" v="25" actId="20577"/>
          <ac:spMkLst>
            <pc:docMk/>
            <pc:sldMk cId="1545696473" sldId="286"/>
            <ac:spMk id="5" creationId="{00000000-0000-0000-0000-000000000000}"/>
          </ac:spMkLst>
        </pc:spChg>
      </pc:sldChg>
      <pc:sldChg chg="modSp add del modNotes">
        <pc:chgData name="Kolb, Victoria" userId="S::victoria.kolb@peelregion.ca::bf385a69-b84a-4801-8fe2-e26f370d9e61" providerId="AD" clId="Web-{9C4A4C9D-87D6-8079-1286-1F73DAEC89F2}" dt="2025-06-13T18:13:55.413" v="26"/>
        <pc:sldMkLst>
          <pc:docMk/>
          <pc:sldMk cId="3515567088" sldId="434"/>
        </pc:sldMkLst>
      </pc:sldChg>
    </pc:docChg>
  </pc:docChgLst>
  <pc:docChgLst>
    <pc:chgData name="Thennakoon, Dilanka" userId="S::dilanka.thennakoon@peelregion.ca::4e3fed00-d59c-4f84-b609-ea0b40393018" providerId="AD" clId="Web-{A7886F71-AC18-BDA2-CE5C-42E45E66C004}"/>
    <pc:docChg chg="modSld">
      <pc:chgData name="Thennakoon, Dilanka" userId="S::dilanka.thennakoon@peelregion.ca::4e3fed00-d59c-4f84-b609-ea0b40393018" providerId="AD" clId="Web-{A7886F71-AC18-BDA2-CE5C-42E45E66C004}" dt="2025-07-08T19:15:23.772" v="0" actId="20577"/>
      <pc:docMkLst>
        <pc:docMk/>
      </pc:docMkLst>
      <pc:sldChg chg="modSp">
        <pc:chgData name="Thennakoon, Dilanka" userId="S::dilanka.thennakoon@peelregion.ca::4e3fed00-d59c-4f84-b609-ea0b40393018" providerId="AD" clId="Web-{A7886F71-AC18-BDA2-CE5C-42E45E66C004}" dt="2025-07-08T19:15:23.772" v="0" actId="20577"/>
        <pc:sldMkLst>
          <pc:docMk/>
          <pc:sldMk cId="1545696473" sldId="286"/>
        </pc:sldMkLst>
        <pc:spChg chg="mod">
          <ac:chgData name="Thennakoon, Dilanka" userId="S::dilanka.thennakoon@peelregion.ca::4e3fed00-d59c-4f84-b609-ea0b40393018" providerId="AD" clId="Web-{A7886F71-AC18-BDA2-CE5C-42E45E66C004}" dt="2025-07-08T19:15:23.772" v="0" actId="20577"/>
          <ac:spMkLst>
            <pc:docMk/>
            <pc:sldMk cId="1545696473" sldId="286"/>
            <ac:spMk id="5" creationId="{00000000-0000-0000-0000-000000000000}"/>
          </ac:spMkLst>
        </pc:spChg>
      </pc:sldChg>
    </pc:docChg>
  </pc:docChgLst>
  <pc:docChgLst>
    <pc:chgData name="Kolb, Victoria" userId="S::victoria.kolb@peelregion.ca::bf385a69-b84a-4801-8fe2-e26f370d9e61" providerId="AD" clId="Web-{FA6E2242-DC92-FAC3-80EE-C25607044314}"/>
    <pc:docChg chg="modSld">
      <pc:chgData name="Kolb, Victoria" userId="S::victoria.kolb@peelregion.ca::bf385a69-b84a-4801-8fe2-e26f370d9e61" providerId="AD" clId="Web-{FA6E2242-DC92-FAC3-80EE-C25607044314}" dt="2025-06-18T16:08:23.497" v="2" actId="1076"/>
      <pc:docMkLst>
        <pc:docMk/>
      </pc:docMkLst>
      <pc:sldChg chg="addSp delSp modSp">
        <pc:chgData name="Kolb, Victoria" userId="S::victoria.kolb@peelregion.ca::bf385a69-b84a-4801-8fe2-e26f370d9e61" providerId="AD" clId="Web-{FA6E2242-DC92-FAC3-80EE-C25607044314}" dt="2025-06-18T16:08:23.497" v="2" actId="1076"/>
        <pc:sldMkLst>
          <pc:docMk/>
          <pc:sldMk cId="1054763440" sldId="327"/>
        </pc:sldMkLst>
        <pc:picChg chg="add mod">
          <ac:chgData name="Kolb, Victoria" userId="S::victoria.kolb@peelregion.ca::bf385a69-b84a-4801-8fe2-e26f370d9e61" providerId="AD" clId="Web-{FA6E2242-DC92-FAC3-80EE-C25607044314}" dt="2025-06-18T16:08:23.497" v="2" actId="1076"/>
          <ac:picMkLst>
            <pc:docMk/>
            <pc:sldMk cId="1054763440" sldId="327"/>
            <ac:picMk id="2" creationId="{F45EC936-4569-81A2-0DED-08704DD464AE}"/>
          </ac:picMkLst>
        </pc:picChg>
      </pc:sldChg>
    </pc:docChg>
  </pc:docChgLst>
  <pc:docChgLst>
    <pc:chgData name="Kolb, Victoria" userId="S::victoria.kolb@peelregion.ca::bf385a69-b84a-4801-8fe2-e26f370d9e61" providerId="AD" clId="Web-{047A36C9-23A2-6320-4130-075EB63C8139}"/>
    <pc:docChg chg="modSld">
      <pc:chgData name="Kolb, Victoria" userId="S::victoria.kolb@peelregion.ca::bf385a69-b84a-4801-8fe2-e26f370d9e61" providerId="AD" clId="Web-{047A36C9-23A2-6320-4130-075EB63C8139}" dt="2025-06-25T12:44:31.080" v="71"/>
      <pc:docMkLst>
        <pc:docMk/>
      </pc:docMkLst>
      <pc:sldChg chg="modNotes">
        <pc:chgData name="Kolb, Victoria" userId="S::victoria.kolb@peelregion.ca::bf385a69-b84a-4801-8fe2-e26f370d9e61" providerId="AD" clId="Web-{047A36C9-23A2-6320-4130-075EB63C8139}" dt="2025-06-25T12:44:31.080" v="71"/>
        <pc:sldMkLst>
          <pc:docMk/>
          <pc:sldMk cId="384174090" sldId="320"/>
        </pc:sldMkLst>
      </pc:sldChg>
      <pc:sldChg chg="addAnim delAnim modAnim">
        <pc:chgData name="Kolb, Victoria" userId="S::victoria.kolb@peelregion.ca::bf385a69-b84a-4801-8fe2-e26f370d9e61" providerId="AD" clId="Web-{047A36C9-23A2-6320-4130-075EB63C8139}" dt="2025-06-25T12:40:32.234" v="9"/>
        <pc:sldMkLst>
          <pc:docMk/>
          <pc:sldMk cId="3326000028" sldId="429"/>
        </pc:sldMkLst>
      </pc:sldChg>
    </pc:docChg>
  </pc:docChgLst>
  <pc:docChgLst>
    <pc:chgData name="Kolb, Victoria" userId="S::victoria.kolb@peelregion.ca::bf385a69-b84a-4801-8fe2-e26f370d9e61" providerId="AD" clId="Web-{1475FC19-911A-6EA8-DEDB-4D865EEB8F8B}"/>
    <pc:docChg chg="modSld modMainMaster">
      <pc:chgData name="Kolb, Victoria" userId="S::victoria.kolb@peelregion.ca::bf385a69-b84a-4801-8fe2-e26f370d9e61" providerId="AD" clId="Web-{1475FC19-911A-6EA8-DEDB-4D865EEB8F8B}" dt="2025-06-18T15:03:35.745" v="251" actId="1076"/>
      <pc:docMkLst>
        <pc:docMk/>
      </pc:docMkLst>
      <pc:sldChg chg="modSp mod setBg">
        <pc:chgData name="Kolb, Victoria" userId="S::victoria.kolb@peelregion.ca::bf385a69-b84a-4801-8fe2-e26f370d9e61" providerId="AD" clId="Web-{1475FC19-911A-6EA8-DEDB-4D865EEB8F8B}" dt="2025-06-18T14:44:15.898" v="24" actId="1076"/>
        <pc:sldMkLst>
          <pc:docMk/>
          <pc:sldMk cId="1545696473" sldId="286"/>
        </pc:sldMkLst>
        <pc:spChg chg="mod">
          <ac:chgData name="Kolb, Victoria" userId="S::victoria.kolb@peelregion.ca::bf385a69-b84a-4801-8fe2-e26f370d9e61" providerId="AD" clId="Web-{1475FC19-911A-6EA8-DEDB-4D865EEB8F8B}" dt="2025-06-18T14:44:00.757" v="23" actId="20577"/>
          <ac:spMkLst>
            <pc:docMk/>
            <pc:sldMk cId="1545696473" sldId="286"/>
            <ac:spMk id="5" creationId="{00000000-0000-0000-0000-000000000000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3:45.929" v="20" actId="20577"/>
          <ac:spMkLst>
            <pc:docMk/>
            <pc:sldMk cId="1545696473" sldId="286"/>
            <ac:spMk id="15" creationId="{00000000-0000-0000-0000-000000000000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44:15.898" v="24" actId="1076"/>
          <ac:picMkLst>
            <pc:docMk/>
            <pc:sldMk cId="1545696473" sldId="286"/>
            <ac:picMk id="9" creationId="{00000000-0000-0000-0000-000000000000}"/>
          </ac:picMkLst>
        </pc:picChg>
      </pc:sldChg>
      <pc:sldChg chg="mod">
        <pc:chgData name="Kolb, Victoria" userId="S::victoria.kolb@peelregion.ca::bf385a69-b84a-4801-8fe2-e26f370d9e61" providerId="AD" clId="Web-{1475FC19-911A-6EA8-DEDB-4D865EEB8F8B}" dt="2025-06-18T14:41:53.427" v="2"/>
        <pc:sldMkLst>
          <pc:docMk/>
          <pc:sldMk cId="968339321" sldId="319"/>
        </pc:sldMkLst>
      </pc:sldChg>
      <pc:sldChg chg="delSp modSp mod">
        <pc:chgData name="Kolb, Victoria" userId="S::victoria.kolb@peelregion.ca::bf385a69-b84a-4801-8fe2-e26f370d9e61" providerId="AD" clId="Web-{1475FC19-911A-6EA8-DEDB-4D865EEB8F8B}" dt="2025-06-18T14:47:27.573" v="58" actId="1076"/>
        <pc:sldMkLst>
          <pc:docMk/>
          <pc:sldMk cId="384174090" sldId="320"/>
        </pc:sldMkLst>
        <pc:spChg chg="mod">
          <ac:chgData name="Kolb, Victoria" userId="S::victoria.kolb@peelregion.ca::bf385a69-b84a-4801-8fe2-e26f370d9e61" providerId="AD" clId="Web-{1475FC19-911A-6EA8-DEDB-4D865EEB8F8B}" dt="2025-06-18T14:47:27.573" v="58" actId="1076"/>
          <ac:spMkLst>
            <pc:docMk/>
            <pc:sldMk cId="384174090" sldId="320"/>
            <ac:spMk id="10" creationId="{E9422325-4505-4DB5-8F0C-666E3260C5FE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47:24.745" v="57" actId="1076"/>
          <ac:picMkLst>
            <pc:docMk/>
            <pc:sldMk cId="384174090" sldId="320"/>
            <ac:picMk id="12" creationId="{F6D29F12-3419-479B-9686-EDF11AE5B0FE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4:48:07.761" v="79" actId="1076"/>
        <pc:sldMkLst>
          <pc:docMk/>
          <pc:sldMk cId="1014370868" sldId="321"/>
        </pc:sldMkLst>
        <pc:spChg chg="mod">
          <ac:chgData name="Kolb, Victoria" userId="S::victoria.kolb@peelregion.ca::bf385a69-b84a-4801-8fe2-e26f370d9e61" providerId="AD" clId="Web-{1475FC19-911A-6EA8-DEDB-4D865EEB8F8B}" dt="2025-06-18T14:48:07.761" v="79" actId="1076"/>
          <ac:spMkLst>
            <pc:docMk/>
            <pc:sldMk cId="1014370868" sldId="321"/>
            <ac:spMk id="4" creationId="{F19F52B8-8128-44D5-8C24-4770B5E5EFB5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47:58.949" v="77" actId="1076"/>
          <ac:picMkLst>
            <pc:docMk/>
            <pc:sldMk cId="1014370868" sldId="321"/>
            <ac:picMk id="3" creationId="{5DF35A22-54D7-4095-BD14-7B145403A38B}"/>
          </ac:picMkLst>
        </pc:picChg>
      </pc:sldChg>
      <pc:sldChg chg="addSp delSp modSp mod">
        <pc:chgData name="Kolb, Victoria" userId="S::victoria.kolb@peelregion.ca::bf385a69-b84a-4801-8fe2-e26f370d9e61" providerId="AD" clId="Web-{1475FC19-911A-6EA8-DEDB-4D865EEB8F8B}" dt="2025-06-18T14:50:12.795" v="122" actId="1076"/>
        <pc:sldMkLst>
          <pc:docMk/>
          <pc:sldMk cId="1445180442" sldId="323"/>
        </pc:sldMkLst>
        <pc:spChg chg="mod">
          <ac:chgData name="Kolb, Victoria" userId="S::victoria.kolb@peelregion.ca::bf385a69-b84a-4801-8fe2-e26f370d9e61" providerId="AD" clId="Web-{1475FC19-911A-6EA8-DEDB-4D865EEB8F8B}" dt="2025-06-18T14:50:06.591" v="121" actId="1076"/>
          <ac:spMkLst>
            <pc:docMk/>
            <pc:sldMk cId="1445180442" sldId="323"/>
            <ac:spMk id="5" creationId="{C1A715A8-C9CD-426D-BCF9-3F9395FE348E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9:24.403" v="114" actId="1076"/>
          <ac:spMkLst>
            <pc:docMk/>
            <pc:sldMk cId="1445180442" sldId="323"/>
            <ac:spMk id="19" creationId="{3FBCBD6D-6093-45CD-B7A3-BF0AD3603354}"/>
          </ac:spMkLst>
        </pc:spChg>
        <pc:grpChg chg="add mod">
          <ac:chgData name="Kolb, Victoria" userId="S::victoria.kolb@peelregion.ca::bf385a69-b84a-4801-8fe2-e26f370d9e61" providerId="AD" clId="Web-{1475FC19-911A-6EA8-DEDB-4D865EEB8F8B}" dt="2025-06-18T14:50:12.795" v="122" actId="1076"/>
          <ac:grpSpMkLst>
            <pc:docMk/>
            <pc:sldMk cId="1445180442" sldId="323"/>
            <ac:grpSpMk id="2" creationId="{32E925B1-651A-0522-2C67-996C88964806}"/>
          </ac:grpSpMkLst>
        </pc:grpChg>
        <pc:picChg chg="mod">
          <ac:chgData name="Kolb, Victoria" userId="S::victoria.kolb@peelregion.ca::bf385a69-b84a-4801-8fe2-e26f370d9e61" providerId="AD" clId="Web-{1475FC19-911A-6EA8-DEDB-4D865EEB8F8B}" dt="2025-06-18T14:49:19.731" v="113" actId="1076"/>
          <ac:picMkLst>
            <pc:docMk/>
            <pc:sldMk cId="1445180442" sldId="323"/>
            <ac:picMk id="4" creationId="{DC899C4F-7953-4718-A704-B59D7F3E7EA2}"/>
          </ac:picMkLst>
        </pc:picChg>
      </pc:sldChg>
      <pc:sldChg chg="addSp delSp modSp mod">
        <pc:chgData name="Kolb, Victoria" userId="S::victoria.kolb@peelregion.ca::bf385a69-b84a-4801-8fe2-e26f370d9e61" providerId="AD" clId="Web-{1475FC19-911A-6EA8-DEDB-4D865EEB8F8B}" dt="2025-06-18T14:53:52.782" v="148" actId="1076"/>
        <pc:sldMkLst>
          <pc:docMk/>
          <pc:sldMk cId="583850466" sldId="324"/>
        </pc:sldMkLst>
        <pc:spChg chg="mod">
          <ac:chgData name="Kolb, Victoria" userId="S::victoria.kolb@peelregion.ca::bf385a69-b84a-4801-8fe2-e26f370d9e61" providerId="AD" clId="Web-{1475FC19-911A-6EA8-DEDB-4D865EEB8F8B}" dt="2025-06-18T14:53:52.782" v="148" actId="1076"/>
          <ac:spMkLst>
            <pc:docMk/>
            <pc:sldMk cId="583850466" sldId="324"/>
            <ac:spMk id="4" creationId="{E12C1118-151C-41BC-9229-D0C4A740FBDA}"/>
          </ac:spMkLst>
        </pc:spChg>
        <pc:grpChg chg="add mod">
          <ac:chgData name="Kolb, Victoria" userId="S::victoria.kolb@peelregion.ca::bf385a69-b84a-4801-8fe2-e26f370d9e61" providerId="AD" clId="Web-{1475FC19-911A-6EA8-DEDB-4D865EEB8F8B}" dt="2025-06-18T14:53:30.829" v="141" actId="1076"/>
          <ac:grpSpMkLst>
            <pc:docMk/>
            <pc:sldMk cId="583850466" sldId="324"/>
            <ac:grpSpMk id="2" creationId="{E4884E02-5AFB-A816-3DE2-172968C99569}"/>
          </ac:grpSpMkLst>
        </pc:grpChg>
        <pc:picChg chg="mod">
          <ac:chgData name="Kolb, Victoria" userId="S::victoria.kolb@peelregion.ca::bf385a69-b84a-4801-8fe2-e26f370d9e61" providerId="AD" clId="Web-{1475FC19-911A-6EA8-DEDB-4D865EEB8F8B}" dt="2025-06-18T14:53:09.547" v="135" actId="1076"/>
          <ac:picMkLst>
            <pc:docMk/>
            <pc:sldMk cId="583850466" sldId="324"/>
            <ac:picMk id="5" creationId="{E14F718D-2797-4A24-BDB5-737E66C586A1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4:57:17.192" v="199" actId="1076"/>
        <pc:sldMkLst>
          <pc:docMk/>
          <pc:sldMk cId="4145173774" sldId="325"/>
        </pc:sldMkLst>
        <pc:spChg chg="mod">
          <ac:chgData name="Kolb, Victoria" userId="S::victoria.kolb@peelregion.ca::bf385a69-b84a-4801-8fe2-e26f370d9e61" providerId="AD" clId="Web-{1475FC19-911A-6EA8-DEDB-4D865EEB8F8B}" dt="2025-06-18T14:56:57.207" v="195" actId="1076"/>
          <ac:spMkLst>
            <pc:docMk/>
            <pc:sldMk cId="4145173774" sldId="325"/>
            <ac:spMk id="5" creationId="{54502FE2-19B3-47EA-8F7D-EAA429040E68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57:17.145" v="198" actId="1076"/>
          <ac:spMkLst>
            <pc:docMk/>
            <pc:sldMk cId="4145173774" sldId="325"/>
            <ac:spMk id="19" creationId="{802A05E0-C2C8-4A00-A544-0F043246ED78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57:17.192" v="199" actId="1076"/>
          <ac:picMkLst>
            <pc:docMk/>
            <pc:sldMk cId="4145173774" sldId="325"/>
            <ac:picMk id="4" creationId="{A93A3D54-B92B-4FC0-A40A-19602D786389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5:01:25.712" v="239" actId="1076"/>
        <pc:sldMkLst>
          <pc:docMk/>
          <pc:sldMk cId="2567781669" sldId="326"/>
        </pc:sldMkLst>
        <pc:spChg chg="mod">
          <ac:chgData name="Kolb, Victoria" userId="S::victoria.kolb@peelregion.ca::bf385a69-b84a-4801-8fe2-e26f370d9e61" providerId="AD" clId="Web-{1475FC19-911A-6EA8-DEDB-4D865EEB8F8B}" dt="2025-06-18T15:01:25.712" v="239" actId="1076"/>
          <ac:spMkLst>
            <pc:docMk/>
            <pc:sldMk cId="2567781669" sldId="326"/>
            <ac:spMk id="5" creationId="{BC00CA27-32F9-4E9A-BD9F-0417B5E5FC24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5:01:18.821" v="237" actId="1076"/>
          <ac:picMkLst>
            <pc:docMk/>
            <pc:sldMk cId="2567781669" sldId="326"/>
            <ac:picMk id="2" creationId="{BD004C09-EA85-4E13-ACF2-D05C2D4A53AB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5:03:35.745" v="251" actId="1076"/>
        <pc:sldMkLst>
          <pc:docMk/>
          <pc:sldMk cId="1054763440" sldId="327"/>
        </pc:sldMkLst>
        <pc:spChg chg="mod">
          <ac:chgData name="Kolb, Victoria" userId="S::victoria.kolb@peelregion.ca::bf385a69-b84a-4801-8fe2-e26f370d9e61" providerId="AD" clId="Web-{1475FC19-911A-6EA8-DEDB-4D865EEB8F8B}" dt="2025-06-18T15:03:06.307" v="249" actId="1076"/>
          <ac:spMkLst>
            <pc:docMk/>
            <pc:sldMk cId="1054763440" sldId="327"/>
            <ac:spMk id="7" creationId="{7C331671-4E8A-4E08-A705-A71D8C6BDCCD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5:02:33.197" v="246" actId="20577"/>
          <ac:spMkLst>
            <pc:docMk/>
            <pc:sldMk cId="1054763440" sldId="327"/>
            <ac:spMk id="8" creationId="{448EB2CC-1A7B-49C7-B680-93F44CDEEDB4}"/>
          </ac:spMkLst>
        </pc:spChg>
      </pc:sldChg>
      <pc:sldChg chg="addSp delSp modSp mod">
        <pc:chgData name="Kolb, Victoria" userId="S::victoria.kolb@peelregion.ca::bf385a69-b84a-4801-8fe2-e26f370d9e61" providerId="AD" clId="Web-{1475FC19-911A-6EA8-DEDB-4D865EEB8F8B}" dt="2025-06-18T14:43:29.241" v="18" actId="1076"/>
        <pc:sldMkLst>
          <pc:docMk/>
          <pc:sldMk cId="162556656" sldId="330"/>
        </pc:sldMkLst>
        <pc:spChg chg="mod">
          <ac:chgData name="Kolb, Victoria" userId="S::victoria.kolb@peelregion.ca::bf385a69-b84a-4801-8fe2-e26f370d9e61" providerId="AD" clId="Web-{1475FC19-911A-6EA8-DEDB-4D865EEB8F8B}" dt="2025-06-18T14:43:25.460" v="16" actId="1076"/>
          <ac:spMkLst>
            <pc:docMk/>
            <pc:sldMk cId="162556656" sldId="330"/>
            <ac:spMk id="13" creationId="{5B6061A5-5BE2-4B62-A22A-E94FE84D2E69}"/>
          </ac:spMkLst>
        </pc:spChg>
        <pc:picChg chg="add mod">
          <ac:chgData name="Kolb, Victoria" userId="S::victoria.kolb@peelregion.ca::bf385a69-b84a-4801-8fe2-e26f370d9e61" providerId="AD" clId="Web-{1475FC19-911A-6EA8-DEDB-4D865EEB8F8B}" dt="2025-06-18T14:42:46.037" v="9" actId="1076"/>
          <ac:picMkLst>
            <pc:docMk/>
            <pc:sldMk cId="162556656" sldId="330"/>
            <ac:picMk id="2" creationId="{06002931-A5A3-6FDF-7886-214AF798B319}"/>
          </ac:picMkLst>
        </pc:picChg>
        <pc:picChg chg="mod modCrop">
          <ac:chgData name="Kolb, Victoria" userId="S::victoria.kolb@peelregion.ca::bf385a69-b84a-4801-8fe2-e26f370d9e61" providerId="AD" clId="Web-{1475FC19-911A-6EA8-DEDB-4D865EEB8F8B}" dt="2025-06-18T14:43:19.991" v="15" actId="1076"/>
          <ac:picMkLst>
            <pc:docMk/>
            <pc:sldMk cId="162556656" sldId="330"/>
            <ac:picMk id="8" creationId="{E38DDF8C-19CF-4980-B71E-0A96E79DE18E}"/>
          </ac:picMkLst>
        </pc:picChg>
        <pc:picChg chg="mod">
          <ac:chgData name="Kolb, Victoria" userId="S::victoria.kolb@peelregion.ca::bf385a69-b84a-4801-8fe2-e26f370d9e61" providerId="AD" clId="Web-{1475FC19-911A-6EA8-DEDB-4D865EEB8F8B}" dt="2025-06-18T14:43:29.241" v="18" actId="1076"/>
          <ac:picMkLst>
            <pc:docMk/>
            <pc:sldMk cId="162556656" sldId="330"/>
            <ac:picMk id="11" creationId="{7CE7B765-2FB1-4769-ABA6-17DEF9218CEF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4:48:44.856" v="96" actId="1076"/>
        <pc:sldMkLst>
          <pc:docMk/>
          <pc:sldMk cId="4136170592" sldId="332"/>
        </pc:sldMkLst>
        <pc:spChg chg="mod">
          <ac:chgData name="Kolb, Victoria" userId="S::victoria.kolb@peelregion.ca::bf385a69-b84a-4801-8fe2-e26f370d9e61" providerId="AD" clId="Web-{1475FC19-911A-6EA8-DEDB-4D865EEB8F8B}" dt="2025-06-18T14:48:44.856" v="96" actId="1076"/>
          <ac:spMkLst>
            <pc:docMk/>
            <pc:sldMk cId="4136170592" sldId="332"/>
            <ac:spMk id="4" creationId="{F19F52B8-8128-44D5-8C24-4770B5E5EFB5}"/>
          </ac:spMkLst>
        </pc:spChg>
      </pc:sldChg>
      <pc:sldChg chg="modSp mod">
        <pc:chgData name="Kolb, Victoria" userId="S::victoria.kolb@peelregion.ca::bf385a69-b84a-4801-8fe2-e26f370d9e61" providerId="AD" clId="Web-{1475FC19-911A-6EA8-DEDB-4D865EEB8F8B}" dt="2025-06-18T14:45:17.040" v="29" actId="20577"/>
        <pc:sldMkLst>
          <pc:docMk/>
          <pc:sldMk cId="3326000028" sldId="429"/>
        </pc:sldMkLst>
        <pc:spChg chg="mod">
          <ac:chgData name="Kolb, Victoria" userId="S::victoria.kolb@peelregion.ca::bf385a69-b84a-4801-8fe2-e26f370d9e61" providerId="AD" clId="Web-{1475FC19-911A-6EA8-DEDB-4D865EEB8F8B}" dt="2025-06-18T14:45:03.415" v="26" actId="20577"/>
          <ac:spMkLst>
            <pc:docMk/>
            <pc:sldMk cId="3326000028" sldId="429"/>
            <ac:spMk id="4" creationId="{C226DFC5-D31C-467B-A76F-4AE828BA0D07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5:07.883" v="27" actId="20577"/>
          <ac:spMkLst>
            <pc:docMk/>
            <pc:sldMk cId="3326000028" sldId="429"/>
            <ac:spMk id="5" creationId="{F4E4485F-7806-42AC-8EF9-CF6D82A67BB8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5:13.899" v="28" actId="20577"/>
          <ac:spMkLst>
            <pc:docMk/>
            <pc:sldMk cId="3326000028" sldId="429"/>
            <ac:spMk id="6" creationId="{178A0A4B-A35C-47E1-A456-59D38FD36AE2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5:17.040" v="29" actId="20577"/>
          <ac:spMkLst>
            <pc:docMk/>
            <pc:sldMk cId="3326000028" sldId="429"/>
            <ac:spMk id="8" creationId="{B17DC144-71DB-4F12-B15B-38DDB1576CBA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4:33.227" v="25" actId="20577"/>
          <ac:spMkLst>
            <pc:docMk/>
            <pc:sldMk cId="3326000028" sldId="429"/>
            <ac:spMk id="9" creationId="{7FB847FC-59D4-4053-9CAE-D6947514C59B}"/>
          </ac:spMkLst>
        </pc:spChg>
      </pc:sldChg>
      <pc:sldChg chg="modSp mod">
        <pc:chgData name="Kolb, Victoria" userId="S::victoria.kolb@peelregion.ca::bf385a69-b84a-4801-8fe2-e26f370d9e61" providerId="AD" clId="Web-{1475FC19-911A-6EA8-DEDB-4D865EEB8F8B}" dt="2025-06-18T14:45:32.978" v="31" actId="1076"/>
        <pc:sldMkLst>
          <pc:docMk/>
          <pc:sldMk cId="2599326701" sldId="430"/>
        </pc:sldMkLst>
        <pc:spChg chg="mod">
          <ac:chgData name="Kolb, Victoria" userId="S::victoria.kolb@peelregion.ca::bf385a69-b84a-4801-8fe2-e26f370d9e61" providerId="AD" clId="Web-{1475FC19-911A-6EA8-DEDB-4D865EEB8F8B}" dt="2025-06-18T14:45:32.978" v="31" actId="1076"/>
          <ac:spMkLst>
            <pc:docMk/>
            <pc:sldMk cId="2599326701" sldId="430"/>
            <ac:spMk id="10" creationId="{638C1C07-4242-4185-A2B2-D61D21E54B8D}"/>
          </ac:spMkLst>
        </pc:spChg>
      </pc:sldChg>
      <pc:sldChg chg="delSp modSp mod">
        <pc:chgData name="Kolb, Victoria" userId="S::victoria.kolb@peelregion.ca::bf385a69-b84a-4801-8fe2-e26f370d9e61" providerId="AD" clId="Web-{1475FC19-911A-6EA8-DEDB-4D865EEB8F8B}" dt="2025-06-18T14:55:14.174" v="170" actId="1076"/>
        <pc:sldMkLst>
          <pc:docMk/>
          <pc:sldMk cId="691700767" sldId="431"/>
        </pc:sldMkLst>
        <pc:spChg chg="mod">
          <ac:chgData name="Kolb, Victoria" userId="S::victoria.kolb@peelregion.ca::bf385a69-b84a-4801-8fe2-e26f370d9e61" providerId="AD" clId="Web-{1475FC19-911A-6EA8-DEDB-4D865EEB8F8B}" dt="2025-06-18T14:55:14.174" v="170" actId="1076"/>
          <ac:spMkLst>
            <pc:docMk/>
            <pc:sldMk cId="691700767" sldId="431"/>
            <ac:spMk id="4" creationId="{E12C1118-151C-41BC-9229-D0C4A740FBDA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55:10.143" v="168" actId="1076"/>
          <ac:spMkLst>
            <pc:docMk/>
            <pc:sldMk cId="691700767" sldId="431"/>
            <ac:spMk id="19" creationId="{3BED70B2-CAEA-4C3B-8D5D-D78E483B9004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55:10.174" v="169" actId="1076"/>
          <ac:picMkLst>
            <pc:docMk/>
            <pc:sldMk cId="691700767" sldId="431"/>
            <ac:picMk id="21" creationId="{F888FEF0-90E8-46C0-9B85-837F809BF208}"/>
          </ac:picMkLst>
        </pc:picChg>
      </pc:sldChg>
      <pc:sldChg chg="delSp modSp mod">
        <pc:chgData name="Kolb, Victoria" userId="S::victoria.kolb@peelregion.ca::bf385a69-b84a-4801-8fe2-e26f370d9e61" providerId="AD" clId="Web-{1475FC19-911A-6EA8-DEDB-4D865EEB8F8B}" dt="2025-06-18T14:59:20.147" v="222" actId="1076"/>
        <pc:sldMkLst>
          <pc:docMk/>
          <pc:sldMk cId="2611195047" sldId="432"/>
        </pc:sldMkLst>
        <pc:spChg chg="mod">
          <ac:chgData name="Kolb, Victoria" userId="S::victoria.kolb@peelregion.ca::bf385a69-b84a-4801-8fe2-e26f370d9e61" providerId="AD" clId="Web-{1475FC19-911A-6EA8-DEDB-4D865EEB8F8B}" dt="2025-06-18T14:59:20.147" v="222" actId="1076"/>
          <ac:spMkLst>
            <pc:docMk/>
            <pc:sldMk cId="2611195047" sldId="432"/>
            <ac:spMk id="5" creationId="{54502FE2-19B3-47EA-8F7D-EAA429040E68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59:11.413" v="219" actId="1076"/>
          <ac:spMkLst>
            <pc:docMk/>
            <pc:sldMk cId="2611195047" sldId="432"/>
            <ac:spMk id="19" creationId="{802A05E0-C2C8-4A00-A544-0F043246ED78}"/>
          </ac:spMkLst>
        </pc:spChg>
        <pc:picChg chg="mod">
          <ac:chgData name="Kolb, Victoria" userId="S::victoria.kolb@peelregion.ca::bf385a69-b84a-4801-8fe2-e26f370d9e61" providerId="AD" clId="Web-{1475FC19-911A-6EA8-DEDB-4D865EEB8F8B}" dt="2025-06-18T14:59:11.444" v="220" actId="1076"/>
          <ac:picMkLst>
            <pc:docMk/>
            <pc:sldMk cId="2611195047" sldId="432"/>
            <ac:picMk id="21" creationId="{0DC53254-FFCB-4D30-8881-239F6B48FD1E}"/>
          </ac:picMkLst>
        </pc:picChg>
      </pc:sldChg>
      <pc:sldChg chg="modSp mod">
        <pc:chgData name="Kolb, Victoria" userId="S::victoria.kolb@peelregion.ca::bf385a69-b84a-4801-8fe2-e26f370d9e61" providerId="AD" clId="Web-{1475FC19-911A-6EA8-DEDB-4D865EEB8F8B}" dt="2025-06-18T14:46:36.244" v="35" actId="20577"/>
        <pc:sldMkLst>
          <pc:docMk/>
          <pc:sldMk cId="4235048772" sldId="433"/>
        </pc:sldMkLst>
        <pc:spChg chg="mod">
          <ac:chgData name="Kolb, Victoria" userId="S::victoria.kolb@peelregion.ca::bf385a69-b84a-4801-8fe2-e26f370d9e61" providerId="AD" clId="Web-{1475FC19-911A-6EA8-DEDB-4D865EEB8F8B}" dt="2025-06-18T14:46:36.244" v="35" actId="20577"/>
          <ac:spMkLst>
            <pc:docMk/>
            <pc:sldMk cId="4235048772" sldId="433"/>
            <ac:spMk id="2" creationId="{3F704B99-FC3F-4744-B907-285BC4CBC7B9}"/>
          </ac:spMkLst>
        </pc:spChg>
        <pc:spChg chg="mod">
          <ac:chgData name="Kolb, Victoria" userId="S::victoria.kolb@peelregion.ca::bf385a69-b84a-4801-8fe2-e26f370d9e61" providerId="AD" clId="Web-{1475FC19-911A-6EA8-DEDB-4D865EEB8F8B}" dt="2025-06-18T14:45:54.494" v="33" actId="1076"/>
          <ac:spMkLst>
            <pc:docMk/>
            <pc:sldMk cId="4235048772" sldId="433"/>
            <ac:spMk id="9" creationId="{67BF4495-E5F5-4A00-8A8B-D55A9CA46446}"/>
          </ac:spMkLst>
        </pc:spChg>
      </pc:sldChg>
      <pc:sldMasterChg chg="mod setBg modSldLayout">
        <pc:chgData name="Kolb, Victoria" userId="S::victoria.kolb@peelregion.ca::bf385a69-b84a-4801-8fe2-e26f370d9e61" providerId="AD" clId="Web-{1475FC19-911A-6EA8-DEDB-4D865EEB8F8B}" dt="2025-06-18T14:41:53.427" v="2"/>
        <pc:sldMasterMkLst>
          <pc:docMk/>
          <pc:sldMasterMk cId="1799519251" sldId="2147483648"/>
        </pc:sldMasterMkLst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1392577816" sldId="2147483649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409923195" sldId="2147483650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3288270866" sldId="2147483651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3264020091" sldId="2147483652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2923003538" sldId="2147483653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2197193311" sldId="2147483654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3043371639" sldId="2147483655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882665967" sldId="2147483656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3148926384" sldId="2147483657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2512968987" sldId="2147483658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799519251" sldId="2147483648"/>
            <pc:sldLayoutMk cId="2906576740" sldId="2147483659"/>
          </pc:sldLayoutMkLst>
        </pc:sldLayoutChg>
      </pc:sldMasterChg>
      <pc:sldMasterChg chg="mod setBg modSldLayout">
        <pc:chgData name="Kolb, Victoria" userId="S::victoria.kolb@peelregion.ca::bf385a69-b84a-4801-8fe2-e26f370d9e61" providerId="AD" clId="Web-{1475FC19-911A-6EA8-DEDB-4D865EEB8F8B}" dt="2025-06-18T14:41:53.427" v="2"/>
        <pc:sldMasterMkLst>
          <pc:docMk/>
          <pc:sldMasterMk cId="1842176549" sldId="2147483660"/>
        </pc:sldMasterMkLst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3474734288" sldId="2147483661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1233483496" sldId="2147483662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1812131855" sldId="2147483663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2888606923" sldId="2147483664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2956701940" sldId="2147483665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1219247224" sldId="2147483666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1563704374" sldId="2147483667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2680427788" sldId="2147483668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1507533178" sldId="2147483669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2762684456" sldId="2147483670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842176549" sldId="2147483660"/>
            <pc:sldLayoutMk cId="3604391115" sldId="2147483671"/>
          </pc:sldLayoutMkLst>
        </pc:sldLayoutChg>
      </pc:sldMasterChg>
      <pc:sldMasterChg chg="mod setBg modSldLayout">
        <pc:chgData name="Kolb, Victoria" userId="S::victoria.kolb@peelregion.ca::bf385a69-b84a-4801-8fe2-e26f370d9e61" providerId="AD" clId="Web-{1475FC19-911A-6EA8-DEDB-4D865EEB8F8B}" dt="2025-06-18T14:41:53.427" v="2"/>
        <pc:sldMasterMkLst>
          <pc:docMk/>
          <pc:sldMasterMk cId="1615548384" sldId="2147483672"/>
        </pc:sldMasterMkLst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751795221" sldId="2147483673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1939973664" sldId="2147483674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3072405162" sldId="2147483675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2063021822" sldId="2147483676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2478893714" sldId="2147483677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1754259824" sldId="2147483678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1338141274" sldId="2147483679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2594451331" sldId="2147483680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1883733483" sldId="2147483681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1587473238" sldId="2147483682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1615548384" sldId="2147483672"/>
            <pc:sldLayoutMk cId="3795704865" sldId="2147483683"/>
          </pc:sldLayoutMkLst>
        </pc:sldLayoutChg>
      </pc:sldMasterChg>
      <pc:sldMasterChg chg="mod setBg modSldLayout">
        <pc:chgData name="Kolb, Victoria" userId="S::victoria.kolb@peelregion.ca::bf385a69-b84a-4801-8fe2-e26f370d9e61" providerId="AD" clId="Web-{1475FC19-911A-6EA8-DEDB-4D865EEB8F8B}" dt="2025-06-18T14:41:53.427" v="2"/>
        <pc:sldMasterMkLst>
          <pc:docMk/>
          <pc:sldMasterMk cId="4264173557" sldId="2147483684"/>
        </pc:sldMasterMkLst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3773069376" sldId="2147483685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4065600895" sldId="2147483686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2264062324" sldId="2147483687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3519569783" sldId="2147483688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4179022498" sldId="2147483689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2516724641" sldId="2147483690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3911952337" sldId="2147483691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585008977" sldId="2147483692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1692486952" sldId="2147483693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3403631667" sldId="2147483694"/>
          </pc:sldLayoutMkLst>
        </pc:sldLayoutChg>
        <pc:sldLayoutChg chg="mod">
          <pc:chgData name="Kolb, Victoria" userId="S::victoria.kolb@peelregion.ca::bf385a69-b84a-4801-8fe2-e26f370d9e61" providerId="AD" clId="Web-{1475FC19-911A-6EA8-DEDB-4D865EEB8F8B}" dt="2025-06-18T14:41:53.427" v="2"/>
          <pc:sldLayoutMkLst>
            <pc:docMk/>
            <pc:sldMasterMk cId="4264173557" sldId="2147483684"/>
            <pc:sldLayoutMk cId="3298014330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D58C7DAD-43E4-4DB2-9422-FD603E2BF870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FE69863A-92E3-41C0-BC2C-B542D3B1EE80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77477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wpHMPH-Wb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eelregion.vids.io/videos/ac9cd9b41d19e1c225/dews-water-adventure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83265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483265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Wasting</a:t>
            </a:r>
            <a:r>
              <a:rPr lang="en-US" baseline="0" dirty="0"/>
              <a:t>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When washing hands, we should always turn off the taps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021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When brushing teeth, we should always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2835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students that we can save water using a bucket when washing cars, instead of having the hose running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9458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During the warmer months, we can save water by not always using a garden hose to water flowers and lawns all the time </a:t>
            </a:r>
            <a:endParaRPr lang="en-CA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endParaRPr lang="en-CA" b="0" dirty="0"/>
          </a:p>
          <a:p>
            <a:pPr marL="483265" lvl="1" defTabSz="96652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3822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students to ask their parents/guardians to always check for household leaks to save water</a:t>
            </a:r>
            <a:endParaRPr lang="en-CA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endParaRPr lang="en-CA" b="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Discussion Questions after the game: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are some ways we can conserve water at school and at home? (conserve means to save and protect for future generations to enjoy)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does saving water and wasting water mean?</a:t>
            </a:r>
          </a:p>
          <a:p>
            <a:pPr marL="483265" lvl="1"/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0465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Teacher Note:</a:t>
            </a:r>
            <a:endParaRPr lang="en-US" sz="100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Before watching video with class, ask students the following: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Ask the students - What happens to the water after we use it at school and at home?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Brainstorm with the class, then watch the video to find out, and then answer what you learned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100" dirty="0"/>
              <a:t>Link to TVO Video: ‘Where does our Water go when I flush the toilets?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Please click on the link on the slide to get to the video 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https://www.tvokids.com/preschool/now-you-know-kindergarten/videos/toilets  </a:t>
            </a:r>
          </a:p>
          <a:p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b="1" dirty="0"/>
              <a:t>Answer</a:t>
            </a:r>
            <a:r>
              <a:rPr lang="en-CA" dirty="0"/>
              <a:t>: All that water goes down the pipes in our homes/school,  travels in underground pipes and ends up in a place called the wastewater treatment plant that cleans all that water before sending it back to the Lake </a:t>
            </a:r>
          </a:p>
          <a:p>
            <a:pPr lvl="0"/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Why is it important that we clean the water we use?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Why should everyone be careful of what they pour down the sink or toilet?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808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Classroom Water Promise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I will turn off the tap when washing my hands at school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Have all students sign off on the pledge and hang beside the classroom sink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Home Water Promise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I will turn off the tap when brushing my teeth at home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Wrap up the lesson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Ask students what they learned during this lesson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Explore Water worksheet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2274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b="1" dirty="0"/>
              <a:t>Teacher Note:</a:t>
            </a:r>
            <a:r>
              <a:rPr lang="en-CA" sz="900" dirty="0"/>
              <a:t> 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(Click-1) </a:t>
            </a:r>
            <a:r>
              <a:rPr lang="en-CA" sz="900" dirty="0"/>
              <a:t>Ask students - What city or town do they live in?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Let students know the city or town they mentioned is part of a larger area that is called the Region of Peel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Region of Peel includes the Town of Caledon and 2 cities – City of Brampton and City of Mississauga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Some of the programs and services that the Region of Peel provides to our communities includes:</a:t>
            </a:r>
            <a:endParaRPr lang="en-CA" sz="90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(Click-2) </a:t>
            </a:r>
            <a:r>
              <a:rPr lang="en-CA" sz="900" dirty="0"/>
              <a:t>Recycling, organics and garbage collection and disposal;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(Click-3) </a:t>
            </a:r>
            <a:r>
              <a:rPr lang="en-CA" sz="900" dirty="0"/>
              <a:t>Maintenance Regional roads, including snowploughing in the winter and paving in the summer;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(Click-4) </a:t>
            </a:r>
            <a:r>
              <a:rPr lang="en-CA" sz="900" dirty="0"/>
              <a:t>Paramedics (ambulance)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(Click-5) </a:t>
            </a:r>
            <a:r>
              <a:rPr lang="en-CA" sz="900" dirty="0"/>
              <a:t>Police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 6+7) Providing safe clean water to drink and cleaning the dirty water when you’re done</a:t>
            </a:r>
          </a:p>
          <a:p>
            <a:pPr marL="483265" lvl="1" defTabSz="966529">
              <a:defRPr/>
            </a:pPr>
            <a:endParaRPr lang="en-CA" sz="900" b="1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900" dirty="0"/>
              <a:t>Today, we are going to learn about how water is important to all living things, and how we use water everyday at school and at home</a:t>
            </a:r>
          </a:p>
          <a:p>
            <a:endParaRPr lang="en-CA" sz="9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50" b="1" dirty="0"/>
              <a:t>Teacher Note:</a:t>
            </a:r>
            <a:endParaRPr lang="en-US" sz="105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1050" b="0" dirty="0"/>
              <a:t>Ask students: Why do they think water is important? </a:t>
            </a:r>
          </a:p>
          <a:p>
            <a:pPr marL="362448" indent="-362448">
              <a:buFont typeface="Arial" panose="020B0604020202020204" pitchFamily="34" charset="0"/>
              <a:buChar char="•"/>
            </a:pPr>
            <a:r>
              <a:rPr lang="en-CA" sz="1050" b="1" dirty="0"/>
              <a:t>Answer: All living things needs water to live:</a:t>
            </a:r>
          </a:p>
          <a:p>
            <a:pPr lvl="1"/>
            <a:r>
              <a:rPr lang="en-CA" sz="1050" dirty="0"/>
              <a:t>humans</a:t>
            </a:r>
          </a:p>
          <a:p>
            <a:pPr lvl="1"/>
            <a:r>
              <a:rPr lang="en-CA" sz="1050" dirty="0"/>
              <a:t>animals </a:t>
            </a:r>
          </a:p>
          <a:p>
            <a:pPr lvl="1"/>
            <a:r>
              <a:rPr lang="en-CA" sz="1050" dirty="0"/>
              <a:t>our pets </a:t>
            </a:r>
          </a:p>
          <a:p>
            <a:pPr lvl="1"/>
            <a:r>
              <a:rPr lang="en-CA" sz="1050" dirty="0"/>
              <a:t>plants</a:t>
            </a:r>
          </a:p>
          <a:p>
            <a:pPr lvl="1"/>
            <a:r>
              <a:rPr lang="en-CA" sz="1050" dirty="0"/>
              <a:t>flowers</a:t>
            </a:r>
          </a:p>
          <a:p>
            <a:pPr lvl="1"/>
            <a:r>
              <a:rPr lang="en-CA" sz="1050" dirty="0"/>
              <a:t>trees</a:t>
            </a:r>
          </a:p>
          <a:p>
            <a:pPr lvl="1"/>
            <a:r>
              <a:rPr lang="en-CA" sz="1050" dirty="0"/>
              <a:t>all the food that grows on farms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US" sz="1050" b="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050" b="0" dirty="0"/>
              <a:t>Does anyone know where we get our water from? (Lake Ontario)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CA" sz="1050" dirty="0"/>
              <a:t>Brampton, Mississauga and Bolton get water from the lake. Other people in Caledon get water from wells, either on their own property, or that are owned by the Region</a:t>
            </a:r>
            <a:endParaRPr lang="en-US" sz="1050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sz="1050" b="0" dirty="0"/>
              <a:t>Water from Lake Ontario is fresh, which means that the water is not salty like the water in oceans and seas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050" b="0" dirty="0"/>
              <a:t>What season do you think people use more water?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sz="1050" b="0" dirty="0"/>
              <a:t>During summer months, people use more water to wash their cars, water their lawns and gardens, than during the winter months</a:t>
            </a:r>
            <a:endParaRPr lang="en-US" sz="1050" dirty="0"/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50" b="0" dirty="0"/>
              <a:t>What would happen if Lake Ontario ran out of water?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50" b="0" dirty="0"/>
              <a:t>Have students share their thoughts </a:t>
            </a:r>
          </a:p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**</a:t>
            </a:r>
            <a:r>
              <a:rPr lang="en-US" b="0" dirty="0"/>
              <a:t>This activity may require 10-15 minutes to complete with the class**</a:t>
            </a:r>
          </a:p>
          <a:p>
            <a:endParaRPr lang="en-US" dirty="0"/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We use Water for….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Discuss this with the class ways they use water at home and at school. Record student answers on chart paper or board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Let’s get the students to count together how many ways they use water</a:t>
            </a:r>
          </a:p>
          <a:p>
            <a:r>
              <a:rPr lang="en-US" b="1" dirty="0"/>
              <a:t>Examples: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dirty="0"/>
              <a:t>At School: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washing our hands, drinking water, using the washroom-flushing the toilets, painting, watering our plants, water fountain in our school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dirty="0"/>
              <a:t>At Home: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drinking, taking a bath, using the washroom-flushing the toilet, brushing our teeth, washing our clothes-washing machine, washing our dishes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277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529">
              <a:defRPr/>
            </a:pPr>
            <a:r>
              <a:rPr lang="en-US" b="0" dirty="0"/>
              <a:t>Sesame Street video: The Water Song </a:t>
            </a:r>
            <a:endParaRPr lang="en-CA" u="sng" dirty="0">
              <a:hlinkClick r:id="rId3"/>
            </a:endParaRPr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CA" u="sng" dirty="0">
                <a:hlinkClick r:id="rId3"/>
              </a:rPr>
              <a:t>https://www.youtube.com/watch?v=CwpHMPH-WbM</a:t>
            </a:r>
            <a:endParaRPr lang="en-US" u="sng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To play video: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Click the play button</a:t>
            </a:r>
          </a:p>
          <a:p>
            <a:endParaRPr lang="en-US" b="1" dirty="0"/>
          </a:p>
          <a:p>
            <a:r>
              <a:rPr lang="en-US" b="1" dirty="0"/>
              <a:t>Teacher Note: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Feel free to get the class up and dance/move along to the song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After the song, ask students if there were  any other uses of water that they didn’t think about already?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What are some examples that we use water that we didn’t see in the video?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Examples from the song include: </a:t>
            </a:r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CA" dirty="0"/>
              <a:t>(Laundry, pool, hose, well, canoe, sports, tub, floor, watering seeds, fishing, puddles, sailing, pets drinking water, ice/snow, brushing teeth, putting fires out)</a:t>
            </a:r>
          </a:p>
          <a:p>
            <a:endParaRPr lang="en-US" dirty="0"/>
          </a:p>
          <a:p>
            <a:r>
              <a:rPr lang="en-US" b="1" dirty="0"/>
              <a:t>Discuss with the class: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are some examples that we use water that you didn’t see in the video?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Discuss with the class why water is valuable and why we should not waste it, and also highlight that water is safe and a healthy beverage choice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328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Animated slides that will cover and explain water treatment</a:t>
            </a:r>
          </a:p>
          <a:p>
            <a:pPr marL="181225" marR="0" lvl="0" indent="-1812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Please click on the link on the slide to get to the video </a:t>
            </a:r>
          </a:p>
          <a:p>
            <a:pPr marL="181225" marR="0" lvl="0" indent="-1812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sz="1200" b="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https://peelregion.vids.io/videos/ac9cd9b41d19e1c225/dews-water-adventure</a:t>
            </a:r>
            <a:endParaRPr lang="en-CA" b="0" dirty="0">
              <a:solidFill>
                <a:srgbClr val="0070C0"/>
              </a:solidFill>
            </a:endParaRPr>
          </a:p>
          <a:p>
            <a:endParaRPr lang="en-CA" b="1" dirty="0"/>
          </a:p>
          <a:p>
            <a:r>
              <a:rPr lang="en-CA" b="1" dirty="0"/>
              <a:t>Discussion Questions</a:t>
            </a:r>
            <a:r>
              <a:rPr lang="en-CA" dirty="0"/>
              <a:t>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Why does water have to be treated before we use it?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The next few slides include a fun activity that will teach us about saving water</a:t>
            </a:r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9863A-92E3-41C0-BC2C-B542D3B1EE80}" type="slidenum">
              <a:rPr kumimoji="0" lang="en-CA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666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CA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474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ACTIVITY: Saving Water – Wasting Water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Have all students stand up for this activity (be mindful of space around them to be able to move along with this activity)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Have the students look through the pictures of Dew Drop and describe what activity Dew Drop is doing in the image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If Dew Drop is saving water – get students to shrink into a small ball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If Dew Drop is wasting water – stretch your body and make an X to show how much water is getting wasted</a:t>
            </a:r>
          </a:p>
          <a:p>
            <a:pPr marL="1147445" lvl="2" indent="-180975">
              <a:buFont typeface="Arial" panose="020B0604020202020204" pitchFamily="34" charset="0"/>
              <a:buChar char="•"/>
            </a:pPr>
            <a:r>
              <a:rPr lang="en-US" dirty="0"/>
              <a:t>Demonstrate the actions with the students and have them follow along before beginning the game</a:t>
            </a:r>
            <a:endParaRPr lang="en-US" dirty="0">
              <a:ea typeface="Calibri"/>
              <a:cs typeface="Calibri"/>
            </a:endParaRPr>
          </a:p>
          <a:p>
            <a:pPr marL="1147445" lvl="2" indent="-180975">
              <a:buFont typeface="Arial" panose="020B0604020202020204" pitchFamily="34" charset="0"/>
              <a:buChar char="•"/>
            </a:pPr>
            <a:endParaRPr lang="en-US" dirty="0">
              <a:ea typeface="Calibri"/>
              <a:cs typeface="Calibri"/>
            </a:endParaRPr>
          </a:p>
          <a:p>
            <a:pPr marL="1147445" lvl="2" indent="-180975">
              <a:buFont typeface="Arial" panose="020B0604020202020204" pitchFamily="34" charset="0"/>
              <a:buChar char="•"/>
            </a:pPr>
            <a:r>
              <a:rPr lang="en-US" b="1" dirty="0">
                <a:ea typeface="Calibri"/>
                <a:cs typeface="Calibri"/>
              </a:rPr>
              <a:t>Wasting Water</a:t>
            </a:r>
          </a:p>
          <a:p>
            <a:pPr lvl="3" indent="-180975">
              <a:buFont typeface="Arial" panose="020B0604020202020204" pitchFamily="34" charset="0"/>
              <a:buChar char="•"/>
            </a:pPr>
            <a:r>
              <a:rPr lang="en-US" dirty="0">
                <a:ea typeface="Calibri"/>
                <a:cs typeface="Calibri"/>
              </a:rPr>
              <a:t>Remind students to turn off the tap when brushing their teeth</a:t>
            </a:r>
          </a:p>
          <a:p>
            <a:pPr lvl="3" indent="-180975">
              <a:buFont typeface="Arial" panose="020B0604020202020204" pitchFamily="34" charset="0"/>
              <a:buChar char="•"/>
            </a:pPr>
            <a:endParaRPr lang="en-US" dirty="0">
              <a:ea typeface="Calibri"/>
              <a:cs typeface="Calibri"/>
            </a:endParaRPr>
          </a:p>
          <a:p>
            <a:pPr marL="966529" lvl="2"/>
            <a:endParaRPr lang="en-CA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8360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the students when washing hands to not let the water run, and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4362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Wasting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Tell students to put tissues in the garbage or compost instead of flushing them down the toilet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Tell students to put disposable wipes in the garbage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837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925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2968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6576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734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483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131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829" y="1600201"/>
            <a:ext cx="512904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227" y="1600201"/>
            <a:ext cx="526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606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828" y="1535113"/>
            <a:ext cx="5104689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829" y="2174875"/>
            <a:ext cx="51046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485" y="1535113"/>
            <a:ext cx="5283916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485" y="2174875"/>
            <a:ext cx="52839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701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247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704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42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9923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533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684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391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1795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99736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2405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3021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8893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4259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14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88270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445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3733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74732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57048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0693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008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0623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829" y="1600201"/>
            <a:ext cx="512904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227" y="1600201"/>
            <a:ext cx="526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697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828" y="1535113"/>
            <a:ext cx="5104689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829" y="2174875"/>
            <a:ext cx="51046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485" y="1535113"/>
            <a:ext cx="5283916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485" y="2174875"/>
            <a:ext cx="52839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022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724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640200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9523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0089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4869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6316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014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300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9719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4337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8266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4892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5F08C-803D-4F14-8C8F-210A5B941FC6}" type="datetimeFigureOut">
              <a:rPr lang="en-CA" smtClean="0"/>
              <a:t>2025-07-08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99519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829" y="274638"/>
            <a:ext cx="106905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256" y="1600201"/>
            <a:ext cx="107081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7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rgbClr val="0066B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0B06E-3B52-489D-A557-4A8F5F31C346}" type="datetimeFigureOut">
              <a:rPr lang="en-CA" smtClean="0"/>
              <a:t>2025-07-08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54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829" y="274638"/>
            <a:ext cx="106905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256" y="1600201"/>
            <a:ext cx="107081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58DA-9213-C348-8D03-D0ADBD216AC3}" type="datetimeFigureOut">
              <a:rPr lang="en-US" smtClean="0"/>
              <a:t>7/8/2025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17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rgbClr val="0066B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peelregion.ca/enviroed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vokids.com/preschool/now-you-know-kindergarten/videos/toilet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ake_Ontario_Park" TargetMode="External"/><Relationship Id="rId5" Type="http://schemas.openxmlformats.org/officeDocument/2006/relationships/image" Target="../media/image13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peelregion.vids.io/videos/ac9cd9b41d19e1c225/dews-water-adventure" TargetMode="Externa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-rotated-K 1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" b="89991" l="4172" r="97974">
                        <a14:foregroundMark x1="74136" y1="6943" x2="55066" y2="5140"/>
                        <a14:foregroundMark x1="55066" y1="5140" x2="41597" y2="6763"/>
                        <a14:foregroundMark x1="41597" y1="6763" x2="27771" y2="13616"/>
                        <a14:foregroundMark x1="27771" y1="13616" x2="12992" y2="16592"/>
                        <a14:foregroundMark x1="12992" y1="16592" x2="12038" y2="17313"/>
                        <a14:foregroundMark x1="52920" y1="3066" x2="66746" y2="1172"/>
                        <a14:foregroundMark x1="66746" y1="1172" x2="80334" y2="3877"/>
                        <a14:foregroundMark x1="5244" y1="16231" x2="4172" y2="29035"/>
                        <a14:foregroundMark x1="37664" y1="29847" x2="81526" y2="21461"/>
                        <a14:foregroundMark x1="81526" y1="21461" x2="92610" y2="17583"/>
                        <a14:foregroundMark x1="97974" y1="24617" x2="97974" y2="24617"/>
                        <a14:foregroundMark x1="96186" y1="38593" x2="65435" y2="45446"/>
                        <a14:foregroundMark x1="65435" y1="45446" x2="64839" y2="45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87" y="1000368"/>
            <a:ext cx="3671454" cy="4852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2308" y="4065366"/>
            <a:ext cx="10286634" cy="14003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200">
              <a:lnSpc>
                <a:spcPts val="3400"/>
              </a:lnSpc>
              <a:defRPr/>
            </a:pPr>
            <a:r>
              <a:rPr lang="en-CA" sz="3200" b="1" dirty="0">
                <a:latin typeface="Avenir Next LT Pro"/>
              </a:rPr>
              <a:t>Public Education and Outreach</a:t>
            </a:r>
          </a:p>
          <a:p>
            <a:pPr defTabSz="457200">
              <a:lnSpc>
                <a:spcPts val="3400"/>
              </a:lnSpc>
              <a:defRPr/>
            </a:pPr>
            <a:r>
              <a:rPr lang="en-CA" sz="3200" b="1" dirty="0">
                <a:latin typeface="Avenir Next LT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peelregion.ca/enviroed</a:t>
            </a:r>
            <a:endParaRPr lang="en-CA" sz="3200" b="1" dirty="0">
              <a:latin typeface="Avenir Next LT Pro"/>
              <a:ea typeface="Calibri"/>
              <a:cs typeface="Calibri"/>
            </a:endParaRPr>
          </a:p>
          <a:p>
            <a:pPr defTabSz="457200">
              <a:lnSpc>
                <a:spcPts val="3400"/>
              </a:lnSpc>
              <a:defRPr/>
            </a:pPr>
            <a:endParaRPr lang="en-CA" sz="3200" b="1" dirty="0">
              <a:solidFill>
                <a:srgbClr val="0066B3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2308" y="1524000"/>
            <a:ext cx="8426506" cy="26230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457200">
              <a:defRPr/>
            </a:pPr>
            <a:r>
              <a:rPr lang="en-CA" sz="6500" b="1" spc="-140" dirty="0">
                <a:solidFill>
                  <a:srgbClr val="0066B3"/>
                </a:solidFill>
                <a:latin typeface="Avenir Next LT Pro"/>
              </a:rPr>
              <a:t>Grade 1</a:t>
            </a:r>
          </a:p>
          <a:p>
            <a:pPr defTabSz="457200">
              <a:defRPr/>
            </a:pPr>
            <a:r>
              <a:rPr lang="en-CA" sz="6500" b="1" spc="-140" dirty="0">
                <a:solidFill>
                  <a:srgbClr val="0066B3"/>
                </a:solidFill>
                <a:latin typeface="Avenir Next LT Pro"/>
              </a:rPr>
              <a:t>Exploring Water</a:t>
            </a:r>
          </a:p>
          <a:p>
            <a:pPr defTabSz="457200">
              <a:lnSpc>
                <a:spcPts val="3400"/>
              </a:lnSpc>
              <a:defRPr/>
            </a:pPr>
            <a:endParaRPr lang="en-US" sz="6000" b="1" spc="-140" dirty="0">
              <a:solidFill>
                <a:srgbClr val="1A67E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5696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1A715A8-C9CD-426D-BCF9-3F9395FE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3211" y="2196291"/>
            <a:ext cx="3518746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E925B1-651A-0522-2C67-996C88964806}"/>
              </a:ext>
            </a:extLst>
          </p:cNvPr>
          <p:cNvGrpSpPr/>
          <p:nvPr/>
        </p:nvGrpSpPr>
        <p:grpSpPr>
          <a:xfrm>
            <a:off x="-133281" y="332584"/>
            <a:ext cx="8348674" cy="5746965"/>
            <a:chOff x="7830" y="1348584"/>
            <a:chExt cx="8348674" cy="574696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FBCBD6D-6093-45CD-B7A3-BF0AD3603354}"/>
                </a:ext>
              </a:extLst>
            </p:cNvPr>
            <p:cNvSpPr/>
            <p:nvPr/>
          </p:nvSpPr>
          <p:spPr>
            <a:xfrm>
              <a:off x="1055358" y="2137309"/>
              <a:ext cx="6248400" cy="472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DC899C4F-7953-4718-A704-B59D7F3E7E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1389" b="82500" l="26927" r="72708">
                          <a14:foregroundMark x1="55208" y1="44630" x2="54063" y2="51481"/>
                          <a14:foregroundMark x1="54063" y1="51481" x2="54115" y2="51759"/>
                          <a14:foregroundMark x1="59479" y1="43426" x2="57240" y2="49537"/>
                          <a14:foregroundMark x1="57240" y1="49537" x2="59010" y2="50000"/>
                          <a14:foregroundMark x1="54115" y1="44444" x2="53073" y2="50370"/>
                          <a14:foregroundMark x1="59271" y1="43056" x2="55625" y2="47130"/>
                          <a14:foregroundMark x1="55625" y1="47130" x2="55990" y2="50833"/>
                          <a14:foregroundMark x1="56771" y1="49444" x2="60156" y2="47407"/>
                          <a14:foregroundMark x1="57708" y1="50648" x2="60833" y2="48241"/>
                          <a14:foregroundMark x1="45885" y1="61759" x2="45885" y2="61759"/>
                          <a14:foregroundMark x1="45000" y1="64167" x2="45000" y2="64167"/>
                          <a14:foregroundMark x1="43646" y1="66204" x2="43646" y2="66204"/>
                          <a14:foregroundMark x1="48698" y1="74722" x2="48698" y2="74722"/>
                          <a14:foregroundMark x1="56198" y1="81944" x2="60052" y2="82500"/>
                          <a14:foregroundMark x1="60052" y1="82500" x2="65521" y2="81574"/>
                          <a14:foregroundMark x1="72604" y1="53241" x2="72708" y2="65000"/>
                          <a14:foregroundMark x1="35365" y1="39815" x2="35104" y2="51019"/>
                          <a14:foregroundMark x1="31771" y1="45463" x2="34583" y2="50185"/>
                          <a14:foregroundMark x1="34583" y1="50185" x2="38750" y2="49815"/>
                          <a14:foregroundMark x1="38750" y1="49815" x2="40625" y2="49815"/>
                          <a14:foregroundMark x1="28698" y1="47778" x2="31406" y2="53056"/>
                          <a14:foregroundMark x1="31406" y1="53056" x2="35313" y2="54167"/>
                          <a14:foregroundMark x1="35313" y1="54167" x2="37604" y2="52222"/>
                          <a14:foregroundMark x1="29948" y1="52963" x2="35156" y2="53796"/>
                          <a14:foregroundMark x1="35156" y1="53796" x2="42760" y2="51574"/>
                          <a14:foregroundMark x1="36667" y1="40648" x2="36667" y2="46574"/>
                          <a14:foregroundMark x1="36823" y1="43796" x2="37604" y2="48056"/>
                          <a14:foregroundMark x1="37917" y1="43796" x2="42760" y2="43796"/>
                          <a14:foregroundMark x1="42760" y1="43796" x2="44479" y2="50185"/>
                          <a14:foregroundMark x1="44479" y1="50185" x2="41406" y2="55370"/>
                          <a14:foregroundMark x1="41406" y1="55370" x2="36823" y2="55833"/>
                          <a14:foregroundMark x1="44219" y1="45463" x2="45469" y2="46574"/>
                          <a14:foregroundMark x1="35104" y1="59630" x2="36302" y2="75741"/>
                          <a14:foregroundMark x1="36302" y1="75741" x2="37813" y2="69444"/>
                          <a14:foregroundMark x1="37813" y1="69444" x2="37813" y2="61389"/>
                          <a14:foregroundMark x1="34896" y1="75741" x2="38438" y2="73241"/>
                          <a14:foregroundMark x1="38438" y1="73241" x2="38490" y2="72963"/>
                          <a14:foregroundMark x1="36042" y1="77778" x2="38490" y2="759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38" r="5547"/>
            <a:stretch/>
          </p:blipFill>
          <p:spPr bwMode="auto">
            <a:xfrm>
              <a:off x="7830" y="1348584"/>
              <a:ext cx="8348674" cy="5746965"/>
            </a:xfrm>
            <a:custGeom>
              <a:avLst/>
              <a:gdLst/>
              <a:ahLst/>
              <a:cxnLst/>
              <a:rect l="l" t="t" r="r" b="b"/>
              <a:pathLst>
                <a:path w="7761924" h="5343065">
                  <a:moveTo>
                    <a:pt x="3025687" y="76"/>
                  </a:moveTo>
                  <a:cubicBezTo>
                    <a:pt x="3140786" y="756"/>
                    <a:pt x="3256631" y="6055"/>
                    <a:pt x="3372722" y="16088"/>
                  </a:cubicBezTo>
                  <a:cubicBezTo>
                    <a:pt x="5230178" y="176616"/>
                    <a:pt x="7761924" y="1424594"/>
                    <a:pt x="7761924" y="3316816"/>
                  </a:cubicBezTo>
                  <a:cubicBezTo>
                    <a:pt x="7646022" y="5237647"/>
                    <a:pt x="4988715" y="5423921"/>
                    <a:pt x="3701109" y="5320611"/>
                  </a:cubicBezTo>
                  <a:cubicBezTo>
                    <a:pt x="2413504" y="5217301"/>
                    <a:pt x="351800" y="4486992"/>
                    <a:pt x="36290" y="2696959"/>
                  </a:cubicBezTo>
                  <a:cubicBezTo>
                    <a:pt x="-259500" y="1018804"/>
                    <a:pt x="1299198" y="-10133"/>
                    <a:pt x="3025687" y="76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45180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5639" y="1978285"/>
            <a:ext cx="3489297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4884E02-5AFB-A816-3DE2-172968C99569}"/>
              </a:ext>
            </a:extLst>
          </p:cNvPr>
          <p:cNvGrpSpPr/>
          <p:nvPr/>
        </p:nvGrpSpPr>
        <p:grpSpPr>
          <a:xfrm>
            <a:off x="-98645" y="319898"/>
            <a:ext cx="8419579" cy="5795774"/>
            <a:chOff x="746" y="-11407"/>
            <a:chExt cx="8419579" cy="5795774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BED70B2-CAEA-4C3B-8D5D-D78E483B9004}"/>
                </a:ext>
              </a:extLst>
            </p:cNvPr>
            <p:cNvSpPr/>
            <p:nvPr/>
          </p:nvSpPr>
          <p:spPr>
            <a:xfrm>
              <a:off x="926832" y="700150"/>
              <a:ext cx="6248400" cy="4724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E14F718D-2797-4A24-BDB5-737E66C586A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1411" b="84281" l="27062" r="73307">
                          <a14:foregroundMark x1="57292" y1="44722" x2="54219" y2="50093"/>
                          <a14:foregroundMark x1="54219" y1="50093" x2="56250" y2="48241"/>
                          <a14:foregroundMark x1="58698" y1="45741" x2="60313" y2="51944"/>
                          <a14:foregroundMark x1="59740" y1="44722" x2="61354" y2="50278"/>
                          <a14:foregroundMark x1="61615" y1="47222" x2="59271" y2="44074"/>
                          <a14:foregroundMark x1="53906" y1="59630" x2="54010" y2="65648"/>
                          <a14:foregroundMark x1="55313" y1="56944" x2="60156" y2="60463"/>
                          <a14:foregroundMark x1="60156" y1="60463" x2="59635" y2="60000"/>
                          <a14:foregroundMark x1="36667" y1="38241" x2="36198" y2="44537"/>
                          <a14:foregroundMark x1="32813" y1="44537" x2="35885" y2="49630"/>
                          <a14:foregroundMark x1="35885" y1="49630" x2="40677" y2="49444"/>
                          <a14:foregroundMark x1="40677" y1="49444" x2="45990" y2="45556"/>
                          <a14:foregroundMark x1="33646" y1="43889" x2="29740" y2="46667"/>
                          <a14:foregroundMark x1="29740" y1="46667" x2="34115" y2="48241"/>
                          <a14:foregroundMark x1="31094" y1="50926" x2="41146" y2="53796"/>
                          <a14:foregroundMark x1="41146" y1="53796" x2="44219" y2="48889"/>
                          <a14:foregroundMark x1="44219" y1="48889" x2="44219" y2="48889"/>
                          <a14:foregroundMark x1="36771" y1="58981" x2="36823" y2="74907"/>
                          <a14:foregroundMark x1="36823" y1="74907" x2="39010" y2="68611"/>
                          <a14:foregroundMark x1="39010" y1="68611" x2="39010" y2="60278"/>
                          <a14:foregroundMark x1="46667" y1="57778" x2="46563" y2="61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49" r="5736"/>
            <a:stretch/>
          </p:blipFill>
          <p:spPr bwMode="auto">
            <a:xfrm>
              <a:off x="746" y="-11407"/>
              <a:ext cx="8419579" cy="5795774"/>
            </a:xfrm>
            <a:custGeom>
              <a:avLst/>
              <a:gdLst/>
              <a:ahLst/>
              <a:cxnLst/>
              <a:rect l="l" t="t" r="r" b="b"/>
              <a:pathLst>
                <a:path w="7761924" h="5343065">
                  <a:moveTo>
                    <a:pt x="3025687" y="76"/>
                  </a:moveTo>
                  <a:cubicBezTo>
                    <a:pt x="3140786" y="756"/>
                    <a:pt x="3256631" y="6055"/>
                    <a:pt x="3372722" y="16088"/>
                  </a:cubicBezTo>
                  <a:cubicBezTo>
                    <a:pt x="5230178" y="176616"/>
                    <a:pt x="7761924" y="1424594"/>
                    <a:pt x="7761924" y="3316816"/>
                  </a:cubicBezTo>
                  <a:cubicBezTo>
                    <a:pt x="7646022" y="5237647"/>
                    <a:pt x="4988715" y="5423921"/>
                    <a:pt x="3701109" y="5320611"/>
                  </a:cubicBezTo>
                  <a:cubicBezTo>
                    <a:pt x="2413504" y="5217301"/>
                    <a:pt x="351800" y="4486992"/>
                    <a:pt x="36290" y="2696959"/>
                  </a:cubicBezTo>
                  <a:cubicBezTo>
                    <a:pt x="-259500" y="1018804"/>
                    <a:pt x="1299198" y="-10133"/>
                    <a:pt x="3025687" y="76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3850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0559" y="2193727"/>
            <a:ext cx="3467210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ED70B2-CAEA-4C3B-8D5D-D78E483B9004}"/>
              </a:ext>
            </a:extLst>
          </p:cNvPr>
          <p:cNvSpPr/>
          <p:nvPr/>
        </p:nvSpPr>
        <p:spPr>
          <a:xfrm>
            <a:off x="1026223" y="1086672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888FEF0-90E8-46C0-9B85-837F809B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6" b="93252" l="5204" r="96459">
                        <a14:foregroundMark x1="20225" y1="18712" x2="11695" y2="48773"/>
                        <a14:foregroundMark x1="11695" y1="48773" x2="12071" y2="60225"/>
                        <a14:foregroundMark x1="12071" y1="60225" x2="16577" y2="72086"/>
                        <a14:foregroundMark x1="16577" y1="72086" x2="20547" y2="74438"/>
                        <a14:foregroundMark x1="20708" y1="43865" x2="20494" y2="54499"/>
                        <a14:foregroundMark x1="20494" y1="54499" x2="21888" y2="44172"/>
                        <a14:foregroundMark x1="21888" y1="44172" x2="20815" y2="41002"/>
                        <a14:foregroundMark x1="25858" y1="42740" x2="27629" y2="52147"/>
                        <a14:foregroundMark x1="27629" y1="52147" x2="28809" y2="41616"/>
                        <a14:foregroundMark x1="28809" y1="41616" x2="26127" y2="43252"/>
                        <a14:foregroundMark x1="25858" y1="42740" x2="23122" y2="51329"/>
                        <a14:foregroundMark x1="20547" y1="41513" x2="19260" y2="51329"/>
                        <a14:foregroundMark x1="19260" y1="51329" x2="20386" y2="53067"/>
                        <a14:foregroundMark x1="9496" y1="60941" x2="5204" y2="67280"/>
                        <a14:foregroundMark x1="5204" y1="67280" x2="7779" y2="75869"/>
                        <a14:foregroundMark x1="17221" y1="90593" x2="28433" y2="93252"/>
                        <a14:foregroundMark x1="28433" y1="93252" x2="32028" y2="90593"/>
                        <a14:foregroundMark x1="45386" y1="41309" x2="45708" y2="52249"/>
                        <a14:foregroundMark x1="45708" y1="52249" x2="47049" y2="44479"/>
                        <a14:foregroundMark x1="46137" y1="39775" x2="46137" y2="39775"/>
                        <a14:foregroundMark x1="46567" y1="35481" x2="46567" y2="35481"/>
                        <a14:foregroundMark x1="46459" y1="34867" x2="46459" y2="34867"/>
                        <a14:foregroundMark x1="47639" y1="36094" x2="47639" y2="36094"/>
                        <a14:foregroundMark x1="48283" y1="38344" x2="48283" y2="38344"/>
                        <a14:foregroundMark x1="45708" y1="56544" x2="45708" y2="56544"/>
                        <a14:foregroundMark x1="45386" y1="56237" x2="45976" y2="55726"/>
                        <a14:foregroundMark x1="43884" y1="59407" x2="43884" y2="59407"/>
                        <a14:foregroundMark x1="45064" y1="61759" x2="45064" y2="61759"/>
                        <a14:foregroundMark x1="43401" y1="42434" x2="43401" y2="42434"/>
                        <a14:foregroundMark x1="43401" y1="42434" x2="42650" y2="42945"/>
                        <a14:foregroundMark x1="42811" y1="41820" x2="44903" y2="41820"/>
                        <a14:foregroundMark x1="45386" y1="39264" x2="43884" y2="39775"/>
                        <a14:foregroundMark x1="43884" y1="59407" x2="43991" y2="60634"/>
                        <a14:foregroundMark x1="41577" y1="82004" x2="45333" y2="89162"/>
                        <a14:foregroundMark x1="45333" y1="89162" x2="42489" y2="82515"/>
                        <a14:foregroundMark x1="40504" y1="81391" x2="41577" y2="81391"/>
                        <a14:foregroundMark x1="45225" y1="81084" x2="46298" y2="81697"/>
                        <a14:foregroundMark x1="56277" y1="64622" x2="56009" y2="66973"/>
                        <a14:foregroundMark x1="86266" y1="87730" x2="91416" y2="89468"/>
                        <a14:foregroundMark x1="91416" y1="89468" x2="92972" y2="88037"/>
                        <a14:foregroundMark x1="96459" y1="65542" x2="96459" y2="747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5605" y="1634360"/>
            <a:ext cx="5670550" cy="324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00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4032" y="2196435"/>
            <a:ext cx="3477063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2A05E0-C2C8-4A00-A544-0F043246ED78}"/>
              </a:ext>
            </a:extLst>
          </p:cNvPr>
          <p:cNvSpPr/>
          <p:nvPr/>
        </p:nvSpPr>
        <p:spPr>
          <a:xfrm>
            <a:off x="879940" y="1028396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93A3D54-B92B-4FC0-A40A-19602D786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67" b="89444" l="19115" r="78281">
                        <a14:foregroundMark x1="37969" y1="43889" x2="37969" y2="43889"/>
                        <a14:foregroundMark x1="39323" y1="43519" x2="37292" y2="43519"/>
                        <a14:foregroundMark x1="41302" y1="44630" x2="43073" y2="43519"/>
                        <a14:foregroundMark x1="67500" y1="55185" x2="66823" y2="50833"/>
                        <a14:foregroundMark x1="66510" y1="56759" x2="65260" y2="53981"/>
                        <a14:foregroundMark x1="65417" y1="75000" x2="66615" y2="69815"/>
                        <a14:foregroundMark x1="44531" y1="49815" x2="44219" y2="43889"/>
                        <a14:foregroundMark x1="38073" y1="50185" x2="37656" y2="44259"/>
                        <a14:backgroundMark x1="63698" y1="67222" x2="63698" y2="66667"/>
                        <a14:backgroundMark x1="67604" y1="64907" x2="67292" y2="64907"/>
                        <a14:backgroundMark x1="64375" y1="68426" x2="64375" y2="68426"/>
                        <a14:backgroundMark x1="65729" y1="68241" x2="65729" y2="68241"/>
                        <a14:backgroundMark x1="63490" y1="71019" x2="63073" y2="70000"/>
                        <a14:backgroundMark x1="66198" y1="76759" x2="66406" y2="76019"/>
                        <a14:backgroundMark x1="62917" y1="69074" x2="62708" y2="6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" r="16919"/>
          <a:stretch/>
        </p:blipFill>
        <p:spPr bwMode="auto">
          <a:xfrm>
            <a:off x="-871654" y="305809"/>
            <a:ext cx="8448785" cy="5815879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173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5118" y="2289732"/>
            <a:ext cx="3461862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2A05E0-C2C8-4A00-A544-0F043246ED78}"/>
              </a:ext>
            </a:extLst>
          </p:cNvPr>
          <p:cNvSpPr/>
          <p:nvPr/>
        </p:nvSpPr>
        <p:spPr>
          <a:xfrm>
            <a:off x="1033988" y="1164494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DC53254-FFCB-4D30-8881-239F6B48F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59" b="97937" l="9900" r="95489">
                        <a14:foregroundMark x1="8145" y1="6853" x2="8396" y2="16360"/>
                        <a14:foregroundMark x1="8396" y1="16360" x2="11028" y2="6706"/>
                        <a14:foregroundMark x1="11028" y1="6706" x2="11153" y2="6559"/>
                        <a14:foregroundMark x1="52193" y1="40015" x2="47306" y2="46057"/>
                        <a14:foregroundMark x1="52444" y1="41120" x2="47807" y2="46868"/>
                        <a14:foregroundMark x1="52005" y1="37288" x2="45426" y2="43847"/>
                        <a14:foregroundMark x1="45426" y1="43847" x2="46617" y2="47163"/>
                        <a14:foregroundMark x1="54574" y1="41931" x2="54073" y2="47458"/>
                        <a14:foregroundMark x1="57331" y1="38909" x2="59336" y2="48416"/>
                        <a14:foregroundMark x1="59336" y1="48416" x2="54073" y2="49889"/>
                        <a14:foregroundMark x1="56642" y1="55416" x2="57143" y2="53721"/>
                        <a14:foregroundMark x1="90977" y1="17244" x2="90977" y2="20560"/>
                        <a14:foregroundMark x1="73246" y1="90494" x2="81078" y2="94620"/>
                        <a14:foregroundMark x1="81078" y1="94620" x2="88972" y2="92631"/>
                        <a14:foregroundMark x1="88972" y1="92631" x2="93045" y2="83419"/>
                        <a14:foregroundMark x1="93045" y1="83419" x2="93045" y2="83125"/>
                        <a14:foregroundMark x1="72306" y1="94620" x2="82519" y2="96536"/>
                        <a14:foregroundMark x1="54574" y1="40604" x2="60150" y2="43036"/>
                        <a14:foregroundMark x1="94424" y1="81724" x2="94891" y2="85851"/>
                        <a14:foregroundMark x1="80013" y1="97642" x2="81642" y2="97937"/>
                        <a14:backgroundMark x1="94424" y1="93810" x2="86404" y2="96905"/>
                        <a14:backgroundMark x1="86404" y1="96905" x2="85338" y2="97937"/>
                        <a14:backgroundMark x1="95614" y1="92410" x2="95614" y2="86146"/>
                        <a14:backgroundMark x1="95614" y1="85851" x2="95614" y2="924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8320" y="1226344"/>
            <a:ext cx="5023009" cy="427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95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C00CA27-32F9-4E9A-BD9F-0417B5E5FC24}"/>
              </a:ext>
            </a:extLst>
          </p:cNvPr>
          <p:cNvSpPr/>
          <p:nvPr/>
        </p:nvSpPr>
        <p:spPr>
          <a:xfrm>
            <a:off x="8481764" y="1973881"/>
            <a:ext cx="3298825" cy="2328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227965" marR="0" lvl="1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5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ea typeface="+mj-ea"/>
                <a:cs typeface="+mj-cs"/>
                <a:hlinkClick r:id="rId3"/>
              </a:rPr>
              <a:t>https://www.tvokids.com/preschool/now-you-know-kindergarten/videos/toilets  </a:t>
            </a:r>
            <a:endParaRPr lang="en-US" sz="25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ea typeface="Calibri"/>
              <a:cs typeface="Calibri"/>
            </a:endParaRPr>
          </a:p>
        </p:txBody>
      </p:sp>
      <p:pic>
        <p:nvPicPr>
          <p:cNvPr id="2" name="Picture 1" descr="A teddy bear sitting in front of a mirror posing for the camera&#10;&#10;Description automatically generated">
            <a:extLst>
              <a:ext uri="{FF2B5EF4-FFF2-40B4-BE49-F238E27FC236}">
                <a16:creationId xmlns:a16="http://schemas.microsoft.com/office/drawing/2014/main" id="{BD004C09-EA85-4E13-ACF2-D05C2D4A53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549" b="1"/>
          <a:stretch/>
        </p:blipFill>
        <p:spPr>
          <a:xfrm>
            <a:off x="540910" y="75099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7781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48EB2CC-1A7B-49C7-B680-93F44CDEE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6" y="394335"/>
            <a:ext cx="9829800" cy="1325880"/>
          </a:xfrm>
        </p:spPr>
        <p:txBody>
          <a:bodyPr>
            <a:normAutofit/>
          </a:bodyPr>
          <a:lstStyle/>
          <a:p>
            <a:r>
              <a:rPr lang="en-US" sz="4000" b="1" u="sng" dirty="0">
                <a:solidFill>
                  <a:srgbClr val="0066B3"/>
                </a:solidFill>
                <a:latin typeface="Avenir Next LT Pro"/>
              </a:rPr>
              <a:t>Water Promise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331671-4E8A-4E08-A705-A71D8C6BD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898" y="2075280"/>
            <a:ext cx="4605528" cy="322762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CA" sz="2800" b="1" u="sng" dirty="0">
                <a:solidFill>
                  <a:srgbClr val="000000"/>
                </a:solidFill>
                <a:latin typeface="Avenir Next LT Pro"/>
              </a:rPr>
              <a:t>At school</a:t>
            </a:r>
            <a:r>
              <a:rPr lang="en-CA" sz="2800" b="1" dirty="0">
                <a:solidFill>
                  <a:srgbClr val="000000"/>
                </a:solidFill>
                <a:latin typeface="Avenir Next LT Pro"/>
              </a:rPr>
              <a:t>:</a:t>
            </a:r>
          </a:p>
          <a:p>
            <a:pPr marL="0" indent="0" algn="just">
              <a:buNone/>
            </a:pPr>
            <a:r>
              <a:rPr lang="en-CA" sz="2500" b="1" dirty="0">
                <a:solidFill>
                  <a:srgbClr val="0066B3"/>
                </a:solidFill>
                <a:latin typeface="Avenir Next LT Pro"/>
              </a:rPr>
              <a:t>I will turn off the tap when washing my hands at school</a:t>
            </a:r>
          </a:p>
          <a:p>
            <a:pPr marL="0" indent="0" algn="ctr">
              <a:buNone/>
            </a:pPr>
            <a:endParaRPr lang="en-CA" sz="2500" b="1" dirty="0">
              <a:solidFill>
                <a:srgbClr val="000000"/>
              </a:solidFill>
              <a:latin typeface="Avenir Next LT Pro"/>
            </a:endParaRPr>
          </a:p>
          <a:p>
            <a:pPr marL="0" indent="0" algn="ctr">
              <a:buNone/>
            </a:pPr>
            <a:r>
              <a:rPr lang="en-CA" sz="2800" b="1" u="sng" dirty="0">
                <a:solidFill>
                  <a:srgbClr val="000000"/>
                </a:solidFill>
                <a:latin typeface="Avenir Next LT Pro"/>
              </a:rPr>
              <a:t>At home:</a:t>
            </a:r>
          </a:p>
          <a:p>
            <a:pPr marL="0" indent="0" algn="just">
              <a:buNone/>
            </a:pPr>
            <a:r>
              <a:rPr lang="en-CA" sz="2500" b="1" dirty="0">
                <a:solidFill>
                  <a:srgbClr val="0066B3"/>
                </a:solidFill>
                <a:latin typeface="Avenir Next LT Pro"/>
              </a:rPr>
              <a:t>I will turn off the tap when brushing my teeth at home </a:t>
            </a:r>
          </a:p>
        </p:txBody>
      </p:sp>
      <p:pic>
        <p:nvPicPr>
          <p:cNvPr id="2" name="Picture 1" descr="A cartoon of a water drop washing hands&#10;&#10;AI-generated content may be incorrect.">
            <a:extLst>
              <a:ext uri="{FF2B5EF4-FFF2-40B4-BE49-F238E27FC236}">
                <a16:creationId xmlns:a16="http://schemas.microsoft.com/office/drawing/2014/main" id="{F45EC936-4569-81A2-0DED-08704DD46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462" y="1743075"/>
            <a:ext cx="5991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3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26DFC5-D31C-467B-A76F-4AE828BA0D07}"/>
              </a:ext>
            </a:extLst>
          </p:cNvPr>
          <p:cNvSpPr txBox="1"/>
          <p:nvPr/>
        </p:nvSpPr>
        <p:spPr>
          <a:xfrm>
            <a:off x="759113" y="299494"/>
            <a:ext cx="990600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venir Next LT Pro"/>
              </a:rPr>
              <a:t>P</a:t>
            </a:r>
            <a:endParaRPr kumimoji="0" lang="en-CA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E4485F-7806-42AC-8EF9-CF6D82A67BB8}"/>
              </a:ext>
            </a:extLst>
          </p:cNvPr>
          <p:cNvSpPr txBox="1"/>
          <p:nvPr/>
        </p:nvSpPr>
        <p:spPr>
          <a:xfrm>
            <a:off x="2029801" y="299494"/>
            <a:ext cx="109137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venir Next LT Pro"/>
              </a:rPr>
              <a:t>E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venir Next LT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8A0A4B-A35C-47E1-A456-59D38FD36AE2}"/>
              </a:ext>
            </a:extLst>
          </p:cNvPr>
          <p:cNvSpPr txBox="1"/>
          <p:nvPr/>
        </p:nvSpPr>
        <p:spPr>
          <a:xfrm>
            <a:off x="3429003" y="299496"/>
            <a:ext cx="1058343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venir Next LT Pro"/>
              </a:rPr>
              <a:t>E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venir Next LT Pr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7DC144-71DB-4F12-B15B-38DDB1576CBA}"/>
              </a:ext>
            </a:extLst>
          </p:cNvPr>
          <p:cNvSpPr txBox="1"/>
          <p:nvPr/>
        </p:nvSpPr>
        <p:spPr>
          <a:xfrm>
            <a:off x="4724404" y="299496"/>
            <a:ext cx="105884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venir Next LT Pro"/>
              </a:rPr>
              <a:t>L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venir Next LT Pr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847FC-59D4-4053-9CAE-D6947514C59B}"/>
              </a:ext>
            </a:extLst>
          </p:cNvPr>
          <p:cNvSpPr txBox="1"/>
          <p:nvPr/>
        </p:nvSpPr>
        <p:spPr>
          <a:xfrm>
            <a:off x="6058158" y="445667"/>
            <a:ext cx="314876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</a:rPr>
              <a:t>Town of Caledon</a:t>
            </a:r>
            <a:endParaRPr lang="en-US" sz="1800" b="1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</a:rPr>
              <a:t>City of Brampton</a:t>
            </a:r>
            <a:endParaRPr lang="en-US" sz="1800" b="1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</a:rPr>
              <a:t>City of Mississauga </a:t>
            </a:r>
            <a:endParaRPr kumimoji="0" lang="en-CA" sz="1800" b="1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ADBCE73-A316-4A90-8C95-89FEA5BC4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57" y="1756821"/>
            <a:ext cx="2786963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E80480AD-4036-48CD-95FB-79C81D7FB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07" b="90618" l="9827" r="89827">
                        <a14:foregroundMark x1="42197" y1="9145" x2="54451" y2="8314"/>
                        <a14:foregroundMark x1="54451" y1="8314" x2="56647" y2="5107"/>
                        <a14:foregroundMark x1="76416" y1="90618" x2="79653" y2="90261"/>
                        <a14:foregroundMark x1="33642" y1="34442" x2="34335" y2="41568"/>
                        <a14:foregroundMark x1="31329" y1="34798" x2="33295" y2="42874"/>
                        <a14:foregroundMark x1="36301" y1="34798" x2="38960" y2="41568"/>
                        <a14:foregroundMark x1="27399" y1="35154" x2="55723" y2="37173"/>
                        <a14:foregroundMark x1="43468" y1="32067" x2="47514" y2="43705"/>
                        <a14:foregroundMark x1="47514" y1="43705" x2="47514" y2="43943"/>
                        <a14:foregroundMark x1="55723" y1="33848" x2="56647" y2="43943"/>
                        <a14:foregroundMark x1="62543" y1="34086" x2="68208" y2="44299"/>
                        <a14:foregroundMark x1="41156" y1="47981" x2="74798" y2="50000"/>
                        <a14:foregroundMark x1="64277" y1="43943" x2="65896" y2="52732"/>
                        <a14:foregroundMark x1="59306" y1="44893" x2="59653" y2="54038"/>
                        <a14:foregroundMark x1="51445" y1="47031" x2="53410" y2="55701"/>
                        <a14:foregroundMark x1="38613" y1="49287" x2="49480" y2="53444"/>
                        <a14:foregroundMark x1="49480" y1="53444" x2="49711" y2="53444"/>
                        <a14:foregroundMark x1="61272" y1="33492" x2="63237" y2="44656"/>
                        <a14:foregroundMark x1="67514" y1="35154" x2="69480" y2="40261"/>
                        <a14:foregroundMark x1="70520" y1="44893" x2="75145" y2="51069"/>
                        <a14:foregroundMark x1="72139" y1="45249" x2="76416" y2="49644"/>
                        <a14:foregroundMark x1="62543" y1="52732" x2="70520" y2="54038"/>
                        <a14:foregroundMark x1="75376" y1="45962" x2="75376" y2="47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01" y="1898659"/>
            <a:ext cx="4148920" cy="403860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797EDDC-CD59-4796-88BD-76F0DE979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25" y="1756821"/>
            <a:ext cx="2255992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FB8271AC-B9F8-41A1-92F3-481B833C5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79" y="4877566"/>
            <a:ext cx="2001541" cy="164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5684E10-3A32-4780-AC3A-7C4E2AAD49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929" y="1774764"/>
            <a:ext cx="2481563" cy="127323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552529-849C-4918-B367-BE01C7AAD8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3423" y="3439623"/>
            <a:ext cx="2284497" cy="120032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CB60F1-66C0-4C66-8818-45C16C2A6596}"/>
              </a:ext>
            </a:extLst>
          </p:cNvPr>
          <p:cNvGrpSpPr/>
          <p:nvPr/>
        </p:nvGrpSpPr>
        <p:grpSpPr>
          <a:xfrm>
            <a:off x="6204748" y="4062533"/>
            <a:ext cx="5469857" cy="2012435"/>
            <a:chOff x="1374543" y="838200"/>
            <a:chExt cx="6394914" cy="2133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A8A13-22AC-4EA9-9977-E6AF8F1FF6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4543" y="838200"/>
              <a:ext cx="6394914" cy="21336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B855E9C-F549-43D2-930B-4CFCDE781ECC}"/>
                </a:ext>
              </a:extLst>
            </p:cNvPr>
            <p:cNvGrpSpPr/>
            <p:nvPr/>
          </p:nvGrpSpPr>
          <p:grpSpPr>
            <a:xfrm>
              <a:off x="1603143" y="933125"/>
              <a:ext cx="5937714" cy="1962475"/>
              <a:chOff x="1905000" y="949577"/>
              <a:chExt cx="5937714" cy="1962475"/>
            </a:xfrm>
          </p:grpSpPr>
          <p:pic>
            <p:nvPicPr>
              <p:cNvPr id="17" name="Picture 27">
                <a:extLst>
                  <a:ext uri="{FF2B5EF4-FFF2-40B4-BE49-F238E27FC236}">
                    <a16:creationId xmlns:a16="http://schemas.microsoft.com/office/drawing/2014/main" id="{0D78F723-F9DE-4FA9-8B98-B56AB17752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00" y="949577"/>
                <a:ext cx="1089332" cy="1949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04317D9-12D7-4428-941C-D99C8623297E}"/>
                  </a:ext>
                </a:extLst>
              </p:cNvPr>
              <p:cNvGrpSpPr/>
              <p:nvPr/>
            </p:nvGrpSpPr>
            <p:grpSpPr>
              <a:xfrm>
                <a:off x="3053677" y="949577"/>
                <a:ext cx="4789037" cy="1962475"/>
                <a:chOff x="3053677" y="949577"/>
                <a:chExt cx="4789037" cy="1962475"/>
              </a:xfrm>
            </p:grpSpPr>
            <p:pic>
              <p:nvPicPr>
                <p:cNvPr id="19" name="Picture 2">
                  <a:extLst>
                    <a:ext uri="{FF2B5EF4-FFF2-40B4-BE49-F238E27FC236}">
                      <a16:creationId xmlns:a16="http://schemas.microsoft.com/office/drawing/2014/main" id="{EDE65662-1400-4822-B205-E23725744AE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6087" y="949577"/>
                  <a:ext cx="1676627" cy="19624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9D1D3DC-95DB-434B-8A37-5FDB775D0C82}"/>
                    </a:ext>
                  </a:extLst>
                </p:cNvPr>
                <p:cNvGrpSpPr/>
                <p:nvPr/>
              </p:nvGrpSpPr>
              <p:grpSpPr>
                <a:xfrm>
                  <a:off x="3053677" y="955614"/>
                  <a:ext cx="3036646" cy="1950402"/>
                  <a:chOff x="2819400" y="955614"/>
                  <a:chExt cx="3036646" cy="1950402"/>
                </a:xfrm>
              </p:grpSpPr>
              <p:pic>
                <p:nvPicPr>
                  <p:cNvPr id="21" name="Picture 31" descr="glass_of_water">
                    <a:extLst>
                      <a:ext uri="{FF2B5EF4-FFF2-40B4-BE49-F238E27FC236}">
                        <a16:creationId xmlns:a16="http://schemas.microsoft.com/office/drawing/2014/main" id="{ADACE94B-F74F-413C-A2BA-10D556E086F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5762" t="3588" r="3371" b="3631"/>
                  <a:stretch/>
                </p:blipFill>
                <p:spPr bwMode="auto">
                  <a:xfrm>
                    <a:off x="2819400" y="955614"/>
                    <a:ext cx="1454761" cy="19504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2" name="Picture 2">
                    <a:extLst>
                      <a:ext uri="{FF2B5EF4-FFF2-40B4-BE49-F238E27FC236}">
                        <a16:creationId xmlns:a16="http://schemas.microsoft.com/office/drawing/2014/main" id="{87D5BE07-EF62-4B50-84B8-1501B991EA5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0653" r="14591"/>
                  <a:stretch/>
                </p:blipFill>
                <p:spPr bwMode="auto">
                  <a:xfrm>
                    <a:off x="4343400" y="955615"/>
                    <a:ext cx="1512646" cy="19498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332600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38C1C07-4242-4185-A2B2-D61D21E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61541"/>
            <a:ext cx="6463751" cy="961813"/>
          </a:xfrm>
        </p:spPr>
        <p:txBody>
          <a:bodyPr anchor="b">
            <a:noAutofit/>
          </a:bodyPr>
          <a:lstStyle/>
          <a:p>
            <a:r>
              <a:rPr lang="en-US" sz="5000" b="1" dirty="0">
                <a:solidFill>
                  <a:srgbClr val="0066B3"/>
                </a:solidFill>
                <a:latin typeface="Avenir Next LT Pro"/>
              </a:rPr>
              <a:t>Water is important!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153400" y="1585277"/>
            <a:ext cx="3417127" cy="4538988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3C6DD2A-BBC5-44A2-94DB-F8E924DEE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621" y="2159676"/>
            <a:ext cx="4484521" cy="4229443"/>
          </a:xfrm>
        </p:spPr>
        <p:txBody>
          <a:bodyPr anchor="t">
            <a:normAutofit/>
          </a:bodyPr>
          <a:lstStyle/>
          <a:p>
            <a:pPr lvl="1"/>
            <a:endParaRPr lang="en-CA" sz="2100" b="1" dirty="0"/>
          </a:p>
          <a:p>
            <a:pPr lvl="1"/>
            <a:endParaRPr lang="en-CA" sz="2100" b="1" dirty="0"/>
          </a:p>
        </p:txBody>
      </p:sp>
      <p:pic>
        <p:nvPicPr>
          <p:cNvPr id="3" name="Picture 2" descr="A tree next to a body of water&#10;&#10;Description automatically generated">
            <a:extLst>
              <a:ext uri="{FF2B5EF4-FFF2-40B4-BE49-F238E27FC236}">
                <a16:creationId xmlns:a16="http://schemas.microsoft.com/office/drawing/2014/main" id="{B3327D6E-ADF6-4D8F-A60A-953CB3BF9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6270" y="1595130"/>
            <a:ext cx="7227130" cy="4818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9D797-A332-44EE-965D-6A4EEA6DAC35}"/>
              </a:ext>
            </a:extLst>
          </p:cNvPr>
          <p:cNvSpPr txBox="1"/>
          <p:nvPr/>
        </p:nvSpPr>
        <p:spPr>
          <a:xfrm>
            <a:off x="983958" y="6155389"/>
            <a:ext cx="2965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 tooltip="https://en.wikipedia.org/wiki/Lake_Ontario_Park"/>
              </a:rPr>
              <a:t>This Photo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by Unknown Author is licensed under 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7" tooltip="https://creativecommons.org/licenses/by-sa/3.0/"/>
              </a:rPr>
              <a:t>CC BY-SA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3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38DDF8C-19CF-4980-B71E-0A96E79DE1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69" t="12473" r="13104" b="1798"/>
          <a:stretch>
            <a:fillRect/>
          </a:stretch>
        </p:blipFill>
        <p:spPr>
          <a:xfrm>
            <a:off x="1303727" y="1371600"/>
            <a:ext cx="9470483" cy="54949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449481" y="141994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B6061A5-5BE2-4B62-A22A-E94FE84D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483" y="268901"/>
            <a:ext cx="4855996" cy="961813"/>
          </a:xfrm>
        </p:spPr>
        <p:txBody>
          <a:bodyPr anchor="b">
            <a:noAutofit/>
          </a:bodyPr>
          <a:lstStyle/>
          <a:p>
            <a:r>
              <a:rPr lang="en-US" sz="4000" b="1" dirty="0">
                <a:solidFill>
                  <a:srgbClr val="0066B3"/>
                </a:solidFill>
                <a:latin typeface="Avenir Next LT Pro"/>
              </a:rPr>
              <a:t>We use water for…</a:t>
            </a:r>
          </a:p>
        </p:txBody>
      </p:sp>
      <p:pic>
        <p:nvPicPr>
          <p:cNvPr id="2" name="Picture 1" descr="A cartoon water drop with a face&#10;&#10;AI-generated content may be incorrect.">
            <a:extLst>
              <a:ext uri="{FF2B5EF4-FFF2-40B4-BE49-F238E27FC236}">
                <a16:creationId xmlns:a16="http://schemas.microsoft.com/office/drawing/2014/main" id="{06002931-A5A3-6FDF-7886-214AF798B3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2678308" y="103406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55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ame Street The Water Song">
            <a:hlinkClick r:id="" action="ppaction://media"/>
            <a:extLst>
              <a:ext uri="{FF2B5EF4-FFF2-40B4-BE49-F238E27FC236}">
                <a16:creationId xmlns:a16="http://schemas.microsoft.com/office/drawing/2014/main" id="{9C73EB07-B4B4-4397-8439-9F34AF8B4B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6721" y="381000"/>
            <a:ext cx="10358557" cy="582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7027C52-EAEF-417D-B99C-DBFD6D13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9400" y="0"/>
            <a:ext cx="1191260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0977BDD-F21B-4E52-8FAE-69AA18080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 flipH="1">
            <a:off x="5562194" y="1"/>
            <a:ext cx="6629806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FF39A25-DBCE-442D-A2E3-C0FE3312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0073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7BF4495-E5F5-4A00-8A8B-D55A9CA46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496" y="387527"/>
            <a:ext cx="10690572" cy="1143000"/>
          </a:xfrm>
        </p:spPr>
        <p:txBody>
          <a:bodyPr>
            <a:normAutofit/>
          </a:bodyPr>
          <a:lstStyle/>
          <a:p>
            <a:r>
              <a:rPr lang="en-US" sz="5000" dirty="0">
                <a:latin typeface="Avenir Next LT Pro"/>
              </a:rPr>
              <a:t>Dew’s Water Adventure </a:t>
            </a:r>
            <a:endParaRPr lang="en-CA" sz="5000" dirty="0">
              <a:latin typeface="Avenir Next LT Pro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2A574A2-63D2-49B2-9A6C-54955AEF83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  <a14:foregroundMark x1="41358" y1="37644" x2="41358" y2="37644"/>
                        <a14:foregroundMark x1="40123" y1="36494" x2="40123" y2="364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2" r="4218" b="-2"/>
          <a:stretch/>
        </p:blipFill>
        <p:spPr>
          <a:xfrm>
            <a:off x="8249046" y="1219200"/>
            <a:ext cx="3668196" cy="4221162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704B99-FC3F-4744-B907-285BC4CBC7B9}"/>
              </a:ext>
            </a:extLst>
          </p:cNvPr>
          <p:cNvSpPr/>
          <p:nvPr/>
        </p:nvSpPr>
        <p:spPr>
          <a:xfrm>
            <a:off x="891829" y="2343714"/>
            <a:ext cx="5288309" cy="224676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CA" sz="3500" b="1" dirty="0">
                <a:solidFill>
                  <a:srgbClr val="0066B3"/>
                </a:solidFill>
                <a:latin typeface="Avenir Next LT Pr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https://peelregion.vids.io/videos/ac9cd9b41d19e1c225/dews-water-adventure</a:t>
            </a:r>
            <a:endParaRPr lang="en-CA" sz="3500" b="1" dirty="0">
              <a:solidFill>
                <a:srgbClr val="0066B3"/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423504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9422325-4505-4DB5-8F0C-666E3260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1804" y="2205699"/>
            <a:ext cx="3490523" cy="244065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6D29F12-3419-479B-9686-EDF11AE5B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93" b="80648" l="26771" r="72656">
                        <a14:foregroundMark x1="35938" y1="38241" x2="35938" y2="38241"/>
                        <a14:foregroundMark x1="36979" y1="43426" x2="36979" y2="43426"/>
                        <a14:foregroundMark x1="34063" y1="46667" x2="34063" y2="46667"/>
                        <a14:foregroundMark x1="28542" y1="47407" x2="28542" y2="47407"/>
                        <a14:foregroundMark x1="32500" y1="48611" x2="32500" y2="48611"/>
                        <a14:foregroundMark x1="33125" y1="49630" x2="33125" y2="49630"/>
                        <a14:foregroundMark x1="32031" y1="52222" x2="32031" y2="52222"/>
                        <a14:foregroundMark x1="32787" y1="54374" x2="37552" y2="54815"/>
                        <a14:foregroundMark x1="37552" y1="54815" x2="34167" y2="50370"/>
                        <a14:foregroundMark x1="34167" y1="50370" x2="33958" y2="50370"/>
                        <a14:foregroundMark x1="44427" y1="47222" x2="44427" y2="47222"/>
                        <a14:foregroundMark x1="39063" y1="46204" x2="39063" y2="46204"/>
                        <a14:foregroundMark x1="36042" y1="60556" x2="36042" y2="60556"/>
                        <a14:foregroundMark x1="35260" y1="57778" x2="35885" y2="73148"/>
                        <a14:foregroundMark x1="35885" y1="73148" x2="38698" y2="66944"/>
                        <a14:foregroundMark x1="38698" y1="66944" x2="37292" y2="58148"/>
                        <a14:foregroundMark x1="40625" y1="45463" x2="35938" y2="44630"/>
                        <a14:foregroundMark x1="35938" y1="44630" x2="38385" y2="47222"/>
                        <a14:foregroundMark x1="37969" y1="51759" x2="41927" y2="53611"/>
                        <a14:foregroundMark x1="41927" y1="53611" x2="40625" y2="49630"/>
                        <a14:foregroundMark x1="58281" y1="23241" x2="57760" y2="30648"/>
                        <a14:foregroundMark x1="57760" y1="30648" x2="48281" y2="46204"/>
                        <a14:foregroundMark x1="48281" y1="46204" x2="47969" y2="53796"/>
                        <a14:foregroundMark x1="47969" y1="53796" x2="49063" y2="61019"/>
                        <a14:foregroundMark x1="49063" y1="61019" x2="50938" y2="66667"/>
                        <a14:foregroundMark x1="44427" y1="45278" x2="44427" y2="45278"/>
                        <a14:foregroundMark x1="55833" y1="43611" x2="52812" y2="47685"/>
                        <a14:foregroundMark x1="52812" y1="47685" x2="54167" y2="47407"/>
                        <a14:foregroundMark x1="59531" y1="43241" x2="62500" y2="47407"/>
                        <a14:foregroundMark x1="62500" y1="47407" x2="58333" y2="48611"/>
                        <a14:foregroundMark x1="58333" y1="48611" x2="58281" y2="47222"/>
                        <a14:foregroundMark x1="55833" y1="56574" x2="52448" y2="60463"/>
                        <a14:foregroundMark x1="52448" y1="60463" x2="52396" y2="63889"/>
                        <a14:foregroundMark x1="58438" y1="22593" x2="58438" y2="22593"/>
                        <a14:foregroundMark x1="54479" y1="80463" x2="58698" y2="80648"/>
                        <a14:foregroundMark x1="58698" y1="80648" x2="61141" y2="80427"/>
                        <a14:foregroundMark x1="59740" y1="56944" x2="61198" y2="55926"/>
                        <a14:foregroundMark x1="31719" y1="49167" x2="35938" y2="49167"/>
                        <a14:foregroundMark x1="35938" y1="49167" x2="43438" y2="46944"/>
                        <a14:foregroundMark x1="43438" y1="46944" x2="43646" y2="46667"/>
                        <a14:foregroundMark x1="30573" y1="45000" x2="34323" y2="43981"/>
                        <a14:foregroundMark x1="34323" y1="43981" x2="43125" y2="44259"/>
                        <a14:foregroundMark x1="27917" y1="48611" x2="30208" y2="54352"/>
                        <a14:foregroundMark x1="30208" y1="54352" x2="34063" y2="56944"/>
                        <a14:foregroundMark x1="34063" y1="56944" x2="38646" y2="56759"/>
                        <a14:foregroundMark x1="30156" y1="50000" x2="33385" y2="53611"/>
                        <a14:foregroundMark x1="33385" y1="53611" x2="33385" y2="53611"/>
                        <a14:foregroundMark x1="30260" y1="50833" x2="33594" y2="55370"/>
                        <a14:foregroundMark x1="33594" y1="55370" x2="33594" y2="55370"/>
                        <a14:foregroundMark x1="31563" y1="45833" x2="38490" y2="45833"/>
                        <a14:foregroundMark x1="29479" y1="50463" x2="32500" y2="50463"/>
                        <a14:foregroundMark x1="29375" y1="51019" x2="29688" y2="52222"/>
                        <a14:foregroundMark x1="29375" y1="50185" x2="29375" y2="51204"/>
                        <a14:foregroundMark x1="38177" y1="42870" x2="41302" y2="43611"/>
                        <a14:foregroundMark x1="34271" y1="58519" x2="34063" y2="72685"/>
                        <a14:foregroundMark x1="34063" y1="72685" x2="36042" y2="78889"/>
                        <a14:foregroundMark x1="36042" y1="78889" x2="37760" y2="79259"/>
                        <a14:foregroundMark x1="56510" y1="56944" x2="58750" y2="58704"/>
                        <a14:backgroundMark x1="63438" y1="80185" x2="61875" y2="80833"/>
                        <a14:backgroundMark x1="61563" y1="80833" x2="61563" y2="80833"/>
                        <a14:backgroundMark x1="61302" y1="80833" x2="61667" y2="80833"/>
                        <a14:backgroundMark x1="62656" y1="80370" x2="61510" y2="81204"/>
                        <a14:backgroundMark x1="23021" y1="19444" x2="28177" y2="22500"/>
                        <a14:backgroundMark x1="28177" y1="22500" x2="35208" y2="22593"/>
                        <a14:backgroundMark x1="35208" y1="22593" x2="38958" y2="21667"/>
                        <a14:backgroundMark x1="38958" y1="21667" x2="38958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1" r="6774"/>
          <a:stretch/>
        </p:blipFill>
        <p:spPr bwMode="auto">
          <a:xfrm>
            <a:off x="555021" y="75687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6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8417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5359" y="2196291"/>
            <a:ext cx="3509339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35A22-54D7-4095-BD14-7B145403A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54" b="82935" l="27127" r="74065">
                        <a14:foregroundMark x1="54323" y1="43889" x2="52812" y2="48611"/>
                        <a14:foregroundMark x1="58333" y1="43519" x2="56719" y2="50463"/>
                        <a14:foregroundMark x1="56719" y1="50463" x2="56719" y2="50556"/>
                        <a14:foregroundMark x1="44792" y1="61852" x2="44792" y2="61852"/>
                        <a14:foregroundMark x1="45625" y1="62407" x2="45625" y2="62407"/>
                        <a14:foregroundMark x1="45417" y1="62222" x2="45417" y2="62222"/>
                        <a14:foregroundMark x1="44010" y1="64537" x2="44010" y2="64537"/>
                        <a14:foregroundMark x1="42500" y1="66296" x2="42500" y2="66296"/>
                        <a14:foregroundMark x1="47604" y1="74630" x2="47604" y2="74630"/>
                        <a14:foregroundMark x1="34688" y1="39167" x2="34271" y2="44444"/>
                        <a14:foregroundMark x1="35885" y1="40556" x2="35885" y2="40556"/>
                        <a14:foregroundMark x1="27969" y1="49167" x2="27969" y2="49167"/>
                        <a14:foregroundMark x1="37083" y1="44444" x2="45000" y2="47407"/>
                        <a14:foregroundMark x1="38073" y1="44444" x2="42396" y2="44537"/>
                        <a14:foregroundMark x1="42396" y1="44537" x2="42500" y2="44537"/>
                        <a14:foregroundMark x1="31510" y1="45278" x2="27448" y2="47593"/>
                        <a14:foregroundMark x1="27448" y1="47593" x2="31198" y2="50370"/>
                        <a14:foregroundMark x1="31198" y1="50370" x2="35313" y2="50370"/>
                        <a14:foregroundMark x1="35313" y1="50370" x2="42604" y2="49259"/>
                        <a14:foregroundMark x1="34896" y1="52963" x2="34896" y2="52963"/>
                        <a14:foregroundMark x1="28594" y1="49259" x2="28594" y2="49259"/>
                        <a14:foregroundMark x1="28594" y1="49259" x2="31771" y2="54352"/>
                        <a14:foregroundMark x1="31771" y1="54352" x2="36510" y2="55278"/>
                        <a14:foregroundMark x1="36510" y1="55278" x2="40208" y2="53981"/>
                        <a14:foregroundMark x1="41094" y1="52407" x2="43698" y2="49444"/>
                        <a14:foregroundMark x1="30365" y1="57500" x2="39115" y2="57685"/>
                        <a14:foregroundMark x1="39115" y1="57685" x2="41256" y2="57635"/>
                        <a14:foregroundMark x1="34375" y1="58241" x2="33906" y2="79815"/>
                        <a14:foregroundMark x1="33906" y1="79815" x2="36094" y2="73426"/>
                        <a14:foregroundMark x1="36094" y1="73426" x2="36510" y2="60648"/>
                        <a14:backgroundMark x1="42708" y1="58056" x2="41406" y2="58056"/>
                        <a14:backgroundMark x1="43490" y1="57315" x2="42604" y2="5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6439"/>
          <a:stretch/>
        </p:blipFill>
        <p:spPr bwMode="auto">
          <a:xfrm>
            <a:off x="489169" y="75687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2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1014370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5189" y="813402"/>
            <a:ext cx="3463388" cy="246888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b="1" dirty="0">
                <a:solidFill>
                  <a:srgbClr val="0066B3"/>
                </a:solidFill>
                <a:latin typeface="Avenir Next LT Pro"/>
              </a:rPr>
              <a:t>Is Dew Drop saving or wasting water?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31D75AC-7F08-4A48-B781-4BA29ADDE0EF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D18D05C-9203-4464-BC99-61722F469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19" b="84815" l="23958" r="75260">
                        <a14:foregroundMark x1="26719" y1="56852" x2="26639" y2="57630"/>
                        <a14:foregroundMark x1="25885" y1="65000" x2="26302" y2="66296"/>
                        <a14:foregroundMark x1="24427" y1="61481" x2="24010" y2="63611"/>
                        <a14:foregroundMark x1="37813" y1="43704" x2="37813" y2="47685"/>
                        <a14:foregroundMark x1="37396" y1="43704" x2="36875" y2="51019"/>
                        <a14:foregroundMark x1="36875" y1="51019" x2="38698" y2="51944"/>
                        <a14:foregroundMark x1="41042" y1="44815" x2="44167" y2="50093"/>
                        <a14:foregroundMark x1="44167" y1="50093" x2="44167" y2="50185"/>
                        <a14:foregroundMark x1="65833" y1="32130" x2="64167" y2="40741"/>
                        <a14:foregroundMark x1="64167" y1="40741" x2="66615" y2="47685"/>
                        <a14:foregroundMark x1="66615" y1="47685" x2="69583" y2="39259"/>
                        <a14:foregroundMark x1="69583" y1="39259" x2="66823" y2="31111"/>
                        <a14:foregroundMark x1="66823" y1="31111" x2="65417" y2="29259"/>
                        <a14:foregroundMark x1="70833" y1="33333" x2="75260" y2="35833"/>
                        <a14:foregroundMark x1="75260" y1="35833" x2="73542" y2="51481"/>
                        <a14:foregroundMark x1="73542" y1="51481" x2="70469" y2="58611"/>
                        <a14:foregroundMark x1="63490" y1="46759" x2="65104" y2="52315"/>
                        <a14:foregroundMark x1="65000" y1="53241" x2="60990" y2="52870"/>
                        <a14:foregroundMark x1="57760" y1="54630" x2="55313" y2="61481"/>
                        <a14:foregroundMark x1="55313" y1="61481" x2="58385" y2="67222"/>
                        <a14:foregroundMark x1="58385" y1="67222" x2="71042" y2="64167"/>
                        <a14:foregroundMark x1="66406" y1="58796" x2="60208" y2="56944"/>
                        <a14:foregroundMark x1="60208" y1="56944" x2="63281" y2="58611"/>
                        <a14:foregroundMark x1="60052" y1="72407" x2="64375" y2="78519"/>
                        <a14:foregroundMark x1="64375" y1="78519" x2="68490" y2="75185"/>
                        <a14:foregroundMark x1="68490" y1="75185" x2="69375" y2="67037"/>
                        <a14:foregroundMark x1="69375" y1="67037" x2="69427" y2="66852"/>
                        <a14:foregroundMark x1="26042" y1="60556" x2="26305" y2="60191"/>
                        <a14:foregroundMark x1="27236" y1="58315" x2="27813" y2="57500"/>
                        <a14:backgroundMark x1="26719" y1="60926" x2="27135" y2="60185"/>
                        <a14:backgroundMark x1="26406" y1="61667" x2="27135" y2="59722"/>
                        <a14:backgroundMark x1="27448" y1="58611" x2="27135" y2="59167"/>
                        <a14:backgroundMark x1="27135" y1="59167" x2="26302" y2="60185"/>
                        <a14:backgroundMark x1="57240" y1="41759" x2="57760" y2="43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3" t="10280" r="19042" b="6820"/>
          <a:stretch/>
        </p:blipFill>
        <p:spPr bwMode="auto">
          <a:xfrm>
            <a:off x="1181979" y="812445"/>
            <a:ext cx="5780911" cy="44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66CE1A-0DC5-44D1-8E13-CACF2E43BB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02" y="3950208"/>
            <a:ext cx="3251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ROP colours">
      <a:dk1>
        <a:sysClr val="windowText" lastClr="000000"/>
      </a:dk1>
      <a:lt1>
        <a:sysClr val="window" lastClr="FFFFFF"/>
      </a:lt1>
      <a:dk2>
        <a:srgbClr val="546670"/>
      </a:dk2>
      <a:lt2>
        <a:srgbClr val="D4DCF0"/>
      </a:lt2>
      <a:accent1>
        <a:srgbClr val="5285C4"/>
      </a:accent1>
      <a:accent2>
        <a:srgbClr val="96AFDB"/>
      </a:accent2>
      <a:accent3>
        <a:srgbClr val="9DA6AB"/>
      </a:accent3>
      <a:accent4>
        <a:srgbClr val="DFE5E8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ROP colours">
      <a:dk1>
        <a:sysClr val="windowText" lastClr="000000"/>
      </a:dk1>
      <a:lt1>
        <a:sysClr val="window" lastClr="FFFFFF"/>
      </a:lt1>
      <a:dk2>
        <a:srgbClr val="546670"/>
      </a:dk2>
      <a:lt2>
        <a:srgbClr val="D4DCF0"/>
      </a:lt2>
      <a:accent1>
        <a:srgbClr val="5285C4"/>
      </a:accent1>
      <a:accent2>
        <a:srgbClr val="96AFDB"/>
      </a:accent2>
      <a:accent3>
        <a:srgbClr val="9DA6AB"/>
      </a:accent3>
      <a:accent4>
        <a:srgbClr val="DFE5E8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7F45D0BEFB494C80974C4084B1D5C4" ma:contentTypeVersion="17" ma:contentTypeDescription="Create a new document." ma:contentTypeScope="" ma:versionID="3a7eaeb76e03d4ff5e6ec6785f4840f7">
  <xsd:schema xmlns:xsd="http://www.w3.org/2001/XMLSchema" xmlns:xs="http://www.w3.org/2001/XMLSchema" xmlns:p="http://schemas.microsoft.com/office/2006/metadata/properties" xmlns:ns2="0ebba048-c64a-4e4e-9eb0-88092b0f5374" xmlns:ns3="352d7ff3-d502-43ba-99e9-496b00da9c00" targetNamespace="http://schemas.microsoft.com/office/2006/metadata/properties" ma:root="true" ma:fieldsID="5c205d3e557138c887a59e3191742ea8" ns2:_="" ns3:_="">
    <xsd:import namespace="0ebba048-c64a-4e4e-9eb0-88092b0f5374"/>
    <xsd:import namespace="352d7ff3-d502-43ba-99e9-496b00da9c0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2:SharedWithUsers" minOccurs="0"/>
                <xsd:element ref="ns2:SharedWithDetails" minOccurs="0"/>
                <xsd:element ref="ns3:Admin_x002f_developmentfiles_x002d_SchoolWaterProgram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ba048-c64a-4e4e-9eb0-88092b0f537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1" nillable="true" ma:displayName="Taxonomy Catch All Column" ma:hidden="true" ma:list="{80e51c67-8e63-41bd-8e0e-1fd361a0190a}" ma:internalName="TaxCatchAll" ma:showField="CatchAllData" ma:web="0ebba048-c64a-4e4e-9eb0-88092b0f5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2d7ff3-d502-43ba-99e9-496b00da9c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93b17b-eca5-4df2-9431-61ba77a6f1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Admin_x002f_developmentfiles_x002d_SchoolWaterProgram" ma:index="25" nillable="true" ma:displayName="Admin/development files - School Water Program" ma:format="Dropdown" ma:internalName="Admin_x002f_developmentfiles_x002d_SchoolWaterProgram">
      <xsd:simpleType>
        <xsd:restriction base="dms:Text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min_x002f_developmentfiles_x002d_SchoolWaterProgram xmlns="352d7ff3-d502-43ba-99e9-496b00da9c00" xsi:nil="true"/>
    <lcf76f155ced4ddcb4097134ff3c332f xmlns="352d7ff3-d502-43ba-99e9-496b00da9c00">
      <Terms xmlns="http://schemas.microsoft.com/office/infopath/2007/PartnerControls"/>
    </lcf76f155ced4ddcb4097134ff3c332f>
    <TaxCatchAll xmlns="0ebba048-c64a-4e4e-9eb0-88092b0f5374" xsi:nil="true"/>
    <_dlc_DocId xmlns="0ebba048-c64a-4e4e-9eb0-88092b0f5374">WXM66THYVYWJ-1567465942-18048</_dlc_DocId>
    <_dlc_DocIdUrl xmlns="0ebba048-c64a-4e4e-9eb0-88092b0f5374">
      <Url>https://peelregionca.sharepoint.com/teams/S679/_layouts/15/DocIdRedir.aspx?ID=WXM66THYVYWJ-1567465942-18048</Url>
      <Description>WXM66THYVYWJ-1567465942-18048</Description>
    </_dlc_DocIdUrl>
  </documentManagement>
</p:properties>
</file>

<file path=customXml/itemProps1.xml><?xml version="1.0" encoding="utf-8"?>
<ds:datastoreItem xmlns:ds="http://schemas.openxmlformats.org/officeDocument/2006/customXml" ds:itemID="{9CAA12ED-605A-453D-927A-1F0680E1973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F5CD1E-11D8-4481-A672-72C721D5BF1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FFBAB85-195F-40A2-B067-61280DC5E4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bba048-c64a-4e4e-9eb0-88092b0f5374"/>
    <ds:schemaRef ds:uri="352d7ff3-d502-43ba-99e9-496b00da9c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F283C0E-C1DE-48BB-A9AB-AEB7CD62763E}">
  <ds:schemaRefs>
    <ds:schemaRef ds:uri="http://schemas.microsoft.com/office/2006/metadata/properties"/>
    <ds:schemaRef ds:uri="http://schemas.microsoft.com/office/infopath/2007/PartnerControls"/>
    <ds:schemaRef ds:uri="352d7ff3-d502-43ba-99e9-496b00da9c00"/>
    <ds:schemaRef ds:uri="0ebba048-c64a-4e4e-9eb0-88092b0f537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1447</Words>
  <Application>Microsoft Office PowerPoint</Application>
  <PresentationFormat>Widescreen</PresentationFormat>
  <Paragraphs>174</Paragraphs>
  <Slides>16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Water is important!</vt:lpstr>
      <vt:lpstr>We use water for…</vt:lpstr>
      <vt:lpstr>PowerPoint Presentation</vt:lpstr>
      <vt:lpstr>Dew’s Water Adventure 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PowerPoint Presentation</vt:lpstr>
      <vt:lpstr>Water Promise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Andrade, Jennifer</dc:creator>
  <cp:lastModifiedBy>Andrade, Jennifer</cp:lastModifiedBy>
  <cp:revision>144</cp:revision>
  <cp:lastPrinted>2020-10-13T13:23:47Z</cp:lastPrinted>
  <dcterms:created xsi:type="dcterms:W3CDTF">2020-08-11T13:56:24Z</dcterms:created>
  <dcterms:modified xsi:type="dcterms:W3CDTF">2025-07-08T19:15:34Z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0x010100217F45D0BEFB494C80974C4084B1D5C4</vt:lpwstr>
  </property>
  <property fmtid="{D5CDD505-2E9C-101B-9397-08002B2CF9AE}" pid="3" name="_dlc_DocIdItemGuid">
    <vt:lpwstr>f6e6b88c-d30c-4f6f-8a6f-50529f9f9505</vt:lpwstr>
  </property>
  <property fmtid="{D5CDD505-2E9C-101B-9397-08002B2CF9AE}" pid="4" name="MediaServiceImageTags">
    <vt:lpwstr/>
  </property>
</Properties>
</file>