
<file path=[Content_Types].xml><?xml version="1.0" encoding="utf-8"?>
<Types xmlns="http://schemas.openxmlformats.org/package/2006/content-types">
  <Default Extension="jpeg" ContentType="image/jpeg"/>
  <Default Extension="jpg" ContentType="image/jpeg"/>
  <Default Extension="mov" ContentType="video/quicktime"/>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modernComment_1B8_868BD904.xml" ContentType="application/vnd.ms-powerpoint.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modernComment_1BD_EA6C3D3C.xml" ContentType="application/vnd.ms-powerpoint.comment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omments/modernComment_1BB_8980E30D.xml" ContentType="application/vnd.ms-powerpoint.comment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48"/>
  </p:notesMasterIdLst>
  <p:sldIdLst>
    <p:sldId id="321" r:id="rId6"/>
    <p:sldId id="478" r:id="rId7"/>
    <p:sldId id="430" r:id="rId8"/>
    <p:sldId id="404" r:id="rId9"/>
    <p:sldId id="291" r:id="rId10"/>
    <p:sldId id="466" r:id="rId11"/>
    <p:sldId id="429" r:id="rId12"/>
    <p:sldId id="473" r:id="rId13"/>
    <p:sldId id="467" r:id="rId14"/>
    <p:sldId id="426" r:id="rId15"/>
    <p:sldId id="456" r:id="rId16"/>
    <p:sldId id="437" r:id="rId17"/>
    <p:sldId id="436" r:id="rId18"/>
    <p:sldId id="475" r:id="rId19"/>
    <p:sldId id="468" r:id="rId20"/>
    <p:sldId id="415" r:id="rId21"/>
    <p:sldId id="469" r:id="rId22"/>
    <p:sldId id="419" r:id="rId23"/>
    <p:sldId id="470" r:id="rId24"/>
    <p:sldId id="439" r:id="rId25"/>
    <p:sldId id="432" r:id="rId26"/>
    <p:sldId id="440" r:id="rId27"/>
    <p:sldId id="471" r:id="rId28"/>
    <p:sldId id="445" r:id="rId29"/>
    <p:sldId id="479" r:id="rId30"/>
    <p:sldId id="451" r:id="rId31"/>
    <p:sldId id="450" r:id="rId32"/>
    <p:sldId id="449" r:id="rId33"/>
    <p:sldId id="448" r:id="rId34"/>
    <p:sldId id="453" r:id="rId35"/>
    <p:sldId id="428" r:id="rId36"/>
    <p:sldId id="424" r:id="rId37"/>
    <p:sldId id="427" r:id="rId38"/>
    <p:sldId id="464" r:id="rId39"/>
    <p:sldId id="442" r:id="rId40"/>
    <p:sldId id="441" r:id="rId41"/>
    <p:sldId id="443" r:id="rId42"/>
    <p:sldId id="412" r:id="rId43"/>
    <p:sldId id="472" r:id="rId44"/>
    <p:sldId id="431" r:id="rId45"/>
    <p:sldId id="474" r:id="rId46"/>
    <p:sldId id="476"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0FF60C-131B-4DF7-C4E1-522DF954AF90}" name="Handler, Sage" initials="SH" userId="S::sage.handler@peelregion.ca::4ccee49e-dbec-4462-9b2e-6b004ed9d5ba" providerId="AD"/>
  <p188:author id="{AF87F43D-A26D-390A-78E3-FEDFED88384D}" name="Sugenthiran, Apurva" initials="AS" userId="S::apurva.sugenthiran@peelregion.ca::cbac7183-7a8d-4a45-a085-408d35dafe6a" providerId="AD"/>
  <p188:author id="{0B75D98D-E9C1-49D3-E0EF-8F730B1D39CB}" name="Lane, Laura" initials="LL" userId="S::laura.lane@peelregion.ca::7f561d16-2799-4b43-86d9-d17d1411ef9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B9C"/>
    <a:srgbClr val="E6E7E9"/>
    <a:srgbClr val="0066B3"/>
    <a:srgbClr val="0F9ED5"/>
    <a:srgbClr val="CC0099"/>
    <a:srgbClr val="3C95E8"/>
    <a:srgbClr val="7C75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4BE762-2CD2-E55E-7A88-D7200F6F80DF}" v="20" dt="2025-04-09T17:13:11.9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293" autoAdjust="0"/>
  </p:normalViewPr>
  <p:slideViewPr>
    <p:cSldViewPr snapToGrid="0">
      <p:cViewPr>
        <p:scale>
          <a:sx n="59" d="100"/>
          <a:sy n="59" d="100"/>
        </p:scale>
        <p:origin x="940" y="148"/>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ne, Laura" userId="7f561d16-2799-4b43-86d9-d17d1411ef99" providerId="ADAL" clId="{D88E1E82-F44A-4B01-9488-B848D58A0826}"/>
    <pc:docChg chg="modSld">
      <pc:chgData name="Lane, Laura" userId="7f561d16-2799-4b43-86d9-d17d1411ef99" providerId="ADAL" clId="{D88E1E82-F44A-4B01-9488-B848D58A0826}" dt="2025-03-25T14:50:02.931" v="1" actId="1076"/>
      <pc:docMkLst>
        <pc:docMk/>
      </pc:docMkLst>
      <pc:sldChg chg="modSp mod">
        <pc:chgData name="Lane, Laura" userId="7f561d16-2799-4b43-86d9-d17d1411ef99" providerId="ADAL" clId="{D88E1E82-F44A-4B01-9488-B848D58A0826}" dt="2025-03-25T14:50:02.931" v="1" actId="1076"/>
        <pc:sldMkLst>
          <pc:docMk/>
          <pc:sldMk cId="1866842794" sldId="453"/>
        </pc:sldMkLst>
        <pc:picChg chg="mod">
          <ac:chgData name="Lane, Laura" userId="7f561d16-2799-4b43-86d9-d17d1411ef99" providerId="ADAL" clId="{D88E1E82-F44A-4B01-9488-B848D58A0826}" dt="2025-03-25T14:50:02.931" v="1" actId="1076"/>
          <ac:picMkLst>
            <pc:docMk/>
            <pc:sldMk cId="1866842794" sldId="453"/>
            <ac:picMk id="10" creationId="{A64D623B-CAB8-2E7E-3003-CE32C95A6BC4}"/>
          </ac:picMkLst>
        </pc:picChg>
      </pc:sldChg>
      <pc:sldChg chg="modNotesTx">
        <pc:chgData name="Lane, Laura" userId="7f561d16-2799-4b43-86d9-d17d1411ef99" providerId="ADAL" clId="{D88E1E82-F44A-4B01-9488-B848D58A0826}" dt="2025-01-28T20:39:06.534" v="0" actId="20577"/>
        <pc:sldMkLst>
          <pc:docMk/>
          <pc:sldMk cId="4205933823" sldId="455"/>
        </pc:sldMkLst>
      </pc:sldChg>
    </pc:docChg>
  </pc:docChgLst>
  <pc:docChgLst>
    <pc:chgData name="Sugenthiran, Apurva" userId="cbac7183-7a8d-4a45-a085-408d35dafe6a" providerId="ADAL" clId="{E94D7989-2C07-4CF3-B1A4-A9E8D24C1C95}"/>
    <pc:docChg chg="undo custSel addSld delSld modSld sldOrd">
      <pc:chgData name="Sugenthiran, Apurva" userId="cbac7183-7a8d-4a45-a085-408d35dafe6a" providerId="ADAL" clId="{E94D7989-2C07-4CF3-B1A4-A9E8D24C1C95}" dt="2025-03-28T18:34:40.309" v="1505"/>
      <pc:docMkLst>
        <pc:docMk/>
      </pc:docMkLst>
      <pc:sldChg chg="modSp mod">
        <pc:chgData name="Sugenthiran, Apurva" userId="cbac7183-7a8d-4a45-a085-408d35dafe6a" providerId="ADAL" clId="{E94D7989-2C07-4CF3-B1A4-A9E8D24C1C95}" dt="2025-03-26T15:43:01.395" v="202" actId="732"/>
        <pc:sldMkLst>
          <pc:docMk/>
          <pc:sldMk cId="1783542806" sldId="412"/>
        </pc:sldMkLst>
        <pc:picChg chg="mod modCrop">
          <ac:chgData name="Sugenthiran, Apurva" userId="cbac7183-7a8d-4a45-a085-408d35dafe6a" providerId="ADAL" clId="{E94D7989-2C07-4CF3-B1A4-A9E8D24C1C95}" dt="2025-03-26T15:43:01.395" v="202" actId="732"/>
          <ac:picMkLst>
            <pc:docMk/>
            <pc:sldMk cId="1783542806" sldId="412"/>
            <ac:picMk id="4" creationId="{69E33F54-132A-52E4-2F78-8F62D77761F5}"/>
          </ac:picMkLst>
        </pc:picChg>
      </pc:sldChg>
      <pc:sldChg chg="modSp mod setBg">
        <pc:chgData name="Sugenthiran, Apurva" userId="cbac7183-7a8d-4a45-a085-408d35dafe6a" providerId="ADAL" clId="{E94D7989-2C07-4CF3-B1A4-A9E8D24C1C95}" dt="2025-03-26T15:31:47.343" v="89"/>
        <pc:sldMkLst>
          <pc:docMk/>
          <pc:sldMk cId="3473687293" sldId="415"/>
        </pc:sldMkLst>
        <pc:spChg chg="mod">
          <ac:chgData name="Sugenthiran, Apurva" userId="cbac7183-7a8d-4a45-a085-408d35dafe6a" providerId="ADAL" clId="{E94D7989-2C07-4CF3-B1A4-A9E8D24C1C95}" dt="2025-03-26T15:31:37.541" v="87" actId="207"/>
          <ac:spMkLst>
            <pc:docMk/>
            <pc:sldMk cId="3473687293" sldId="415"/>
            <ac:spMk id="2" creationId="{7463C43B-25B1-0820-CC1B-2FD7D3D02DCB}"/>
          </ac:spMkLst>
        </pc:spChg>
        <pc:spChg chg="mod">
          <ac:chgData name="Sugenthiran, Apurva" userId="cbac7183-7a8d-4a45-a085-408d35dafe6a" providerId="ADAL" clId="{E94D7989-2C07-4CF3-B1A4-A9E8D24C1C95}" dt="2025-03-26T15:31:40.578" v="88" actId="207"/>
          <ac:spMkLst>
            <pc:docMk/>
            <pc:sldMk cId="3473687293" sldId="415"/>
            <ac:spMk id="4" creationId="{504B81EE-FB0C-F212-919A-19FD027AA0FA}"/>
          </ac:spMkLst>
        </pc:spChg>
      </pc:sldChg>
      <pc:sldChg chg="modSp mod">
        <pc:chgData name="Sugenthiran, Apurva" userId="cbac7183-7a8d-4a45-a085-408d35dafe6a" providerId="ADAL" clId="{E94D7989-2C07-4CF3-B1A4-A9E8D24C1C95}" dt="2025-03-26T15:31:54.678" v="90" actId="115"/>
        <pc:sldMkLst>
          <pc:docMk/>
          <pc:sldMk cId="3338393834" sldId="419"/>
        </pc:sldMkLst>
        <pc:spChg chg="mod">
          <ac:chgData name="Sugenthiran, Apurva" userId="cbac7183-7a8d-4a45-a085-408d35dafe6a" providerId="ADAL" clId="{E94D7989-2C07-4CF3-B1A4-A9E8D24C1C95}" dt="2025-03-26T15:31:54.678" v="90" actId="115"/>
          <ac:spMkLst>
            <pc:docMk/>
            <pc:sldMk cId="3338393834" sldId="419"/>
            <ac:spMk id="5" creationId="{45B69F91-E8E2-BDF8-B5AB-9F6B2AAF2A5D}"/>
          </ac:spMkLst>
        </pc:spChg>
      </pc:sldChg>
      <pc:sldChg chg="modSp mod">
        <pc:chgData name="Sugenthiran, Apurva" userId="cbac7183-7a8d-4a45-a085-408d35dafe6a" providerId="ADAL" clId="{E94D7989-2C07-4CF3-B1A4-A9E8D24C1C95}" dt="2025-03-26T15:37:27.001" v="131" actId="1076"/>
        <pc:sldMkLst>
          <pc:docMk/>
          <pc:sldMk cId="465108802" sldId="424"/>
        </pc:sldMkLst>
        <pc:spChg chg="mod">
          <ac:chgData name="Sugenthiran, Apurva" userId="cbac7183-7a8d-4a45-a085-408d35dafe6a" providerId="ADAL" clId="{E94D7989-2C07-4CF3-B1A4-A9E8D24C1C95}" dt="2025-03-26T15:37:27.001" v="131" actId="1076"/>
          <ac:spMkLst>
            <pc:docMk/>
            <pc:sldMk cId="465108802" sldId="424"/>
            <ac:spMk id="8" creationId="{8BCCF4D9-7070-6CBB-8464-DAF8109F9242}"/>
          </ac:spMkLst>
        </pc:spChg>
        <pc:picChg chg="mod modCrop">
          <ac:chgData name="Sugenthiran, Apurva" userId="cbac7183-7a8d-4a45-a085-408d35dafe6a" providerId="ADAL" clId="{E94D7989-2C07-4CF3-B1A4-A9E8D24C1C95}" dt="2025-03-26T15:37:06.568" v="129" actId="1076"/>
          <ac:picMkLst>
            <pc:docMk/>
            <pc:sldMk cId="465108802" sldId="424"/>
            <ac:picMk id="6" creationId="{744ED469-7F26-60D3-9DD4-E9566E9DD190}"/>
          </ac:picMkLst>
        </pc:picChg>
      </pc:sldChg>
      <pc:sldChg chg="addSp delSp modSp mod setBg">
        <pc:chgData name="Sugenthiran, Apurva" userId="cbac7183-7a8d-4a45-a085-408d35dafe6a" providerId="ADAL" clId="{E94D7989-2C07-4CF3-B1A4-A9E8D24C1C95}" dt="2025-03-26T15:30:07.925" v="75" actId="1076"/>
        <pc:sldMkLst>
          <pc:docMk/>
          <pc:sldMk cId="3626015946" sldId="426"/>
        </pc:sldMkLst>
        <pc:spChg chg="mod">
          <ac:chgData name="Sugenthiran, Apurva" userId="cbac7183-7a8d-4a45-a085-408d35dafe6a" providerId="ADAL" clId="{E94D7989-2C07-4CF3-B1A4-A9E8D24C1C95}" dt="2025-03-26T15:30:07.925" v="75" actId="1076"/>
          <ac:spMkLst>
            <pc:docMk/>
            <pc:sldMk cId="3626015946" sldId="426"/>
            <ac:spMk id="5" creationId="{45B69F91-E8E2-BDF8-B5AB-9F6B2AAF2A5D}"/>
          </ac:spMkLst>
        </pc:spChg>
        <pc:picChg chg="add mod modCrop">
          <ac:chgData name="Sugenthiran, Apurva" userId="cbac7183-7a8d-4a45-a085-408d35dafe6a" providerId="ADAL" clId="{E94D7989-2C07-4CF3-B1A4-A9E8D24C1C95}" dt="2025-03-26T15:29:55.707" v="73" actId="732"/>
          <ac:picMkLst>
            <pc:docMk/>
            <pc:sldMk cId="3626015946" sldId="426"/>
            <ac:picMk id="3" creationId="{AFE035AD-8313-7F63-DC34-BF4898552A0C}"/>
          </ac:picMkLst>
        </pc:picChg>
        <pc:picChg chg="del mod">
          <ac:chgData name="Sugenthiran, Apurva" userId="cbac7183-7a8d-4a45-a085-408d35dafe6a" providerId="ADAL" clId="{E94D7989-2C07-4CF3-B1A4-A9E8D24C1C95}" dt="2025-03-26T15:29:24.097" v="65" actId="478"/>
          <ac:picMkLst>
            <pc:docMk/>
            <pc:sldMk cId="3626015946" sldId="426"/>
            <ac:picMk id="4" creationId="{565EA0FD-7308-A4FA-D0DE-2E797AAD4B2E}"/>
          </ac:picMkLst>
        </pc:picChg>
      </pc:sldChg>
      <pc:sldChg chg="modSp mod">
        <pc:chgData name="Sugenthiran, Apurva" userId="cbac7183-7a8d-4a45-a085-408d35dafe6a" providerId="ADAL" clId="{E94D7989-2C07-4CF3-B1A4-A9E8D24C1C95}" dt="2025-03-26T15:37:36.205" v="132" actId="1076"/>
        <pc:sldMkLst>
          <pc:docMk/>
          <pc:sldMk cId="3262487923" sldId="427"/>
        </pc:sldMkLst>
        <pc:spChg chg="mod">
          <ac:chgData name="Sugenthiran, Apurva" userId="cbac7183-7a8d-4a45-a085-408d35dafe6a" providerId="ADAL" clId="{E94D7989-2C07-4CF3-B1A4-A9E8D24C1C95}" dt="2025-03-26T15:37:36.205" v="132" actId="1076"/>
          <ac:spMkLst>
            <pc:docMk/>
            <pc:sldMk cId="3262487923" sldId="427"/>
            <ac:spMk id="8" creationId="{BDED8045-9743-28A6-F235-EE0F68DA1D3C}"/>
          </ac:spMkLst>
        </pc:spChg>
      </pc:sldChg>
      <pc:sldChg chg="modSp mod">
        <pc:chgData name="Sugenthiran, Apurva" userId="cbac7183-7a8d-4a45-a085-408d35dafe6a" providerId="ADAL" clId="{E94D7989-2C07-4CF3-B1A4-A9E8D24C1C95}" dt="2025-03-26T15:36:31.453" v="126" actId="115"/>
        <pc:sldMkLst>
          <pc:docMk/>
          <pc:sldMk cId="2615116766" sldId="428"/>
        </pc:sldMkLst>
        <pc:spChg chg="mod">
          <ac:chgData name="Sugenthiran, Apurva" userId="cbac7183-7a8d-4a45-a085-408d35dafe6a" providerId="ADAL" clId="{E94D7989-2C07-4CF3-B1A4-A9E8D24C1C95}" dt="2025-03-26T15:36:31.453" v="126" actId="115"/>
          <ac:spMkLst>
            <pc:docMk/>
            <pc:sldMk cId="2615116766" sldId="428"/>
            <ac:spMk id="5" creationId="{45B69F91-E8E2-BDF8-B5AB-9F6B2AAF2A5D}"/>
          </ac:spMkLst>
        </pc:spChg>
      </pc:sldChg>
      <pc:sldChg chg="modSp mod setBg">
        <pc:chgData name="Sugenthiran, Apurva" userId="cbac7183-7a8d-4a45-a085-408d35dafe6a" providerId="ADAL" clId="{E94D7989-2C07-4CF3-B1A4-A9E8D24C1C95}" dt="2025-03-26T15:52:56.066" v="661" actId="207"/>
        <pc:sldMkLst>
          <pc:docMk/>
          <pc:sldMk cId="1323548255" sldId="429"/>
        </pc:sldMkLst>
        <pc:spChg chg="mod">
          <ac:chgData name="Sugenthiran, Apurva" userId="cbac7183-7a8d-4a45-a085-408d35dafe6a" providerId="ADAL" clId="{E94D7989-2C07-4CF3-B1A4-A9E8D24C1C95}" dt="2025-03-26T15:17:14.449" v="21" actId="115"/>
          <ac:spMkLst>
            <pc:docMk/>
            <pc:sldMk cId="1323548255" sldId="429"/>
            <ac:spMk id="5" creationId="{45B69F91-E8E2-BDF8-B5AB-9F6B2AAF2A5D}"/>
          </ac:spMkLst>
        </pc:spChg>
        <pc:graphicFrameChg chg="mod modGraphic">
          <ac:chgData name="Sugenthiran, Apurva" userId="cbac7183-7a8d-4a45-a085-408d35dafe6a" providerId="ADAL" clId="{E94D7989-2C07-4CF3-B1A4-A9E8D24C1C95}" dt="2025-03-26T15:52:56.066" v="661" actId="207"/>
          <ac:graphicFrameMkLst>
            <pc:docMk/>
            <pc:sldMk cId="1323548255" sldId="429"/>
            <ac:graphicFrameMk id="9" creationId="{EFEDA511-9B2B-A511-FE38-69EDCB3925AE}"/>
          </ac:graphicFrameMkLst>
        </pc:graphicFrameChg>
      </pc:sldChg>
      <pc:sldChg chg="modSp mod">
        <pc:chgData name="Sugenthiran, Apurva" userId="cbac7183-7a8d-4a45-a085-408d35dafe6a" providerId="ADAL" clId="{E94D7989-2C07-4CF3-B1A4-A9E8D24C1C95}" dt="2025-03-26T15:17:21.026" v="22" actId="115"/>
        <pc:sldMkLst>
          <pc:docMk/>
          <pc:sldMk cId="3985881220" sldId="430"/>
        </pc:sldMkLst>
        <pc:spChg chg="mod">
          <ac:chgData name="Sugenthiran, Apurva" userId="cbac7183-7a8d-4a45-a085-408d35dafe6a" providerId="ADAL" clId="{E94D7989-2C07-4CF3-B1A4-A9E8D24C1C95}" dt="2025-03-26T15:17:21.026" v="22" actId="115"/>
          <ac:spMkLst>
            <pc:docMk/>
            <pc:sldMk cId="3985881220" sldId="430"/>
            <ac:spMk id="5" creationId="{45B69F91-E8E2-BDF8-B5AB-9F6B2AAF2A5D}"/>
          </ac:spMkLst>
        </pc:spChg>
      </pc:sldChg>
      <pc:sldChg chg="addSp delSp modSp mod">
        <pc:chgData name="Sugenthiran, Apurva" userId="cbac7183-7a8d-4a45-a085-408d35dafe6a" providerId="ADAL" clId="{E94D7989-2C07-4CF3-B1A4-A9E8D24C1C95}" dt="2025-03-26T16:06:29.573" v="933" actId="1076"/>
        <pc:sldMkLst>
          <pc:docMk/>
          <pc:sldMk cId="516801679" sldId="431"/>
        </pc:sldMkLst>
        <pc:spChg chg="mod">
          <ac:chgData name="Sugenthiran, Apurva" userId="cbac7183-7a8d-4a45-a085-408d35dafe6a" providerId="ADAL" clId="{E94D7989-2C07-4CF3-B1A4-A9E8D24C1C95}" dt="2025-03-26T16:06:29.573" v="933" actId="1076"/>
          <ac:spMkLst>
            <pc:docMk/>
            <pc:sldMk cId="516801679" sldId="431"/>
            <ac:spMk id="5" creationId="{45B69F91-E8E2-BDF8-B5AB-9F6B2AAF2A5D}"/>
          </ac:spMkLst>
        </pc:spChg>
        <pc:spChg chg="add del mod">
          <ac:chgData name="Sugenthiran, Apurva" userId="cbac7183-7a8d-4a45-a085-408d35dafe6a" providerId="ADAL" clId="{E94D7989-2C07-4CF3-B1A4-A9E8D24C1C95}" dt="2025-03-26T15:48:40.873" v="620" actId="14100"/>
          <ac:spMkLst>
            <pc:docMk/>
            <pc:sldMk cId="516801679" sldId="431"/>
            <ac:spMk id="9" creationId="{18FB57A6-091D-1DD9-23BC-15E52E229359}"/>
          </ac:spMkLst>
        </pc:spChg>
        <pc:spChg chg="mod">
          <ac:chgData name="Sugenthiran, Apurva" userId="cbac7183-7a8d-4a45-a085-408d35dafe6a" providerId="ADAL" clId="{E94D7989-2C07-4CF3-B1A4-A9E8D24C1C95}" dt="2025-03-26T15:46:17.833" v="252" actId="207"/>
          <ac:spMkLst>
            <pc:docMk/>
            <pc:sldMk cId="516801679" sldId="431"/>
            <ac:spMk id="13" creationId="{ECC9C457-D03A-9596-2AD3-CE394FC0A96F}"/>
          </ac:spMkLst>
        </pc:spChg>
        <pc:picChg chg="ord">
          <ac:chgData name="Sugenthiran, Apurva" userId="cbac7183-7a8d-4a45-a085-408d35dafe6a" providerId="ADAL" clId="{E94D7989-2C07-4CF3-B1A4-A9E8D24C1C95}" dt="2025-03-26T15:47:59.500" v="613" actId="166"/>
          <ac:picMkLst>
            <pc:docMk/>
            <pc:sldMk cId="516801679" sldId="431"/>
            <ac:picMk id="11" creationId="{47B5C2A4-CFF0-FAC9-FF78-64876661101C}"/>
          </ac:picMkLst>
        </pc:picChg>
      </pc:sldChg>
      <pc:sldChg chg="modSp mod">
        <pc:chgData name="Sugenthiran, Apurva" userId="cbac7183-7a8d-4a45-a085-408d35dafe6a" providerId="ADAL" clId="{E94D7989-2C07-4CF3-B1A4-A9E8D24C1C95}" dt="2025-03-26T15:34:11.554" v="104" actId="115"/>
        <pc:sldMkLst>
          <pc:docMk/>
          <pc:sldMk cId="2428843132" sldId="432"/>
        </pc:sldMkLst>
        <pc:spChg chg="mod">
          <ac:chgData name="Sugenthiran, Apurva" userId="cbac7183-7a8d-4a45-a085-408d35dafe6a" providerId="ADAL" clId="{E94D7989-2C07-4CF3-B1A4-A9E8D24C1C95}" dt="2025-03-26T15:32:46.982" v="99" actId="1076"/>
          <ac:spMkLst>
            <pc:docMk/>
            <pc:sldMk cId="2428843132" sldId="432"/>
            <ac:spMk id="4" creationId="{B0571E98-6747-9F5C-1A4A-D6AACFB0D117}"/>
          </ac:spMkLst>
        </pc:spChg>
        <pc:spChg chg="mod">
          <ac:chgData name="Sugenthiran, Apurva" userId="cbac7183-7a8d-4a45-a085-408d35dafe6a" providerId="ADAL" clId="{E94D7989-2C07-4CF3-B1A4-A9E8D24C1C95}" dt="2025-03-26T15:34:11.554" v="104" actId="115"/>
          <ac:spMkLst>
            <pc:docMk/>
            <pc:sldMk cId="2428843132" sldId="432"/>
            <ac:spMk id="5" creationId="{45B69F91-E8E2-BDF8-B5AB-9F6B2AAF2A5D}"/>
          </ac:spMkLst>
        </pc:spChg>
        <pc:spChg chg="mod">
          <ac:chgData name="Sugenthiran, Apurva" userId="cbac7183-7a8d-4a45-a085-408d35dafe6a" providerId="ADAL" clId="{E94D7989-2C07-4CF3-B1A4-A9E8D24C1C95}" dt="2025-03-26T15:32:50.504" v="100" actId="1076"/>
          <ac:spMkLst>
            <pc:docMk/>
            <pc:sldMk cId="2428843132" sldId="432"/>
            <ac:spMk id="6" creationId="{79F70FF0-DEFF-DB09-AEDC-2D97FCC0937E}"/>
          </ac:spMkLst>
        </pc:spChg>
        <pc:picChg chg="mod modCrop">
          <ac:chgData name="Sugenthiran, Apurva" userId="cbac7183-7a8d-4a45-a085-408d35dafe6a" providerId="ADAL" clId="{E94D7989-2C07-4CF3-B1A4-A9E8D24C1C95}" dt="2025-03-26T15:32:39.585" v="98" actId="1076"/>
          <ac:picMkLst>
            <pc:docMk/>
            <pc:sldMk cId="2428843132" sldId="432"/>
            <ac:picMk id="3" creationId="{CF5F6968-80CA-3A66-4EB2-CAF95829B09F}"/>
          </ac:picMkLst>
        </pc:picChg>
      </pc:sldChg>
      <pc:sldChg chg="addSp delSp modSp mod">
        <pc:chgData name="Sugenthiran, Apurva" userId="cbac7183-7a8d-4a45-a085-408d35dafe6a" providerId="ADAL" clId="{E94D7989-2C07-4CF3-B1A4-A9E8D24C1C95}" dt="2025-03-26T15:31:23.902" v="86" actId="1076"/>
        <pc:sldMkLst>
          <pc:docMk/>
          <pc:sldMk cId="3052640663" sldId="436"/>
        </pc:sldMkLst>
        <pc:spChg chg="add del mod">
          <ac:chgData name="Sugenthiran, Apurva" userId="cbac7183-7a8d-4a45-a085-408d35dafe6a" providerId="ADAL" clId="{E94D7989-2C07-4CF3-B1A4-A9E8D24C1C95}" dt="2025-03-26T15:31:23.902" v="86" actId="1076"/>
          <ac:spMkLst>
            <pc:docMk/>
            <pc:sldMk cId="3052640663" sldId="436"/>
            <ac:spMk id="27" creationId="{4BB57BD0-01F7-1F68-B833-3309D7841B7E}"/>
          </ac:spMkLst>
        </pc:spChg>
      </pc:sldChg>
      <pc:sldChg chg="modSp mod">
        <pc:chgData name="Sugenthiran, Apurva" userId="cbac7183-7a8d-4a45-a085-408d35dafe6a" providerId="ADAL" clId="{E94D7989-2C07-4CF3-B1A4-A9E8D24C1C95}" dt="2025-03-26T15:32:09.145" v="92" actId="1076"/>
        <pc:sldMkLst>
          <pc:docMk/>
          <pc:sldMk cId="3058968241" sldId="439"/>
        </pc:sldMkLst>
        <pc:spChg chg="mod">
          <ac:chgData name="Sugenthiran, Apurva" userId="cbac7183-7a8d-4a45-a085-408d35dafe6a" providerId="ADAL" clId="{E94D7989-2C07-4CF3-B1A4-A9E8D24C1C95}" dt="2025-03-26T15:32:09.145" v="92" actId="1076"/>
          <ac:spMkLst>
            <pc:docMk/>
            <pc:sldMk cId="3058968241" sldId="439"/>
            <ac:spMk id="3" creationId="{E5130547-FA00-0D69-0D45-A0DF07C0ADB3}"/>
          </ac:spMkLst>
        </pc:spChg>
        <pc:spChg chg="mod">
          <ac:chgData name="Sugenthiran, Apurva" userId="cbac7183-7a8d-4a45-a085-408d35dafe6a" providerId="ADAL" clId="{E94D7989-2C07-4CF3-B1A4-A9E8D24C1C95}" dt="2025-03-26T15:32:00.950" v="91" actId="115"/>
          <ac:spMkLst>
            <pc:docMk/>
            <pc:sldMk cId="3058968241" sldId="439"/>
            <ac:spMk id="5" creationId="{45B69F91-E8E2-BDF8-B5AB-9F6B2AAF2A5D}"/>
          </ac:spMkLst>
        </pc:spChg>
      </pc:sldChg>
      <pc:sldChg chg="modSp mod setBg">
        <pc:chgData name="Sugenthiran, Apurva" userId="cbac7183-7a8d-4a45-a085-408d35dafe6a" providerId="ADAL" clId="{E94D7989-2C07-4CF3-B1A4-A9E8D24C1C95}" dt="2025-03-26T15:34:41.312" v="110" actId="207"/>
        <pc:sldMkLst>
          <pc:docMk/>
          <pc:sldMk cId="2257312004" sldId="440"/>
        </pc:sldMkLst>
        <pc:spChg chg="mod">
          <ac:chgData name="Sugenthiran, Apurva" userId="cbac7183-7a8d-4a45-a085-408d35dafe6a" providerId="ADAL" clId="{E94D7989-2C07-4CF3-B1A4-A9E8D24C1C95}" dt="2025-03-26T15:34:41.312" v="110" actId="207"/>
          <ac:spMkLst>
            <pc:docMk/>
            <pc:sldMk cId="2257312004" sldId="440"/>
            <ac:spMk id="3" creationId="{25C07AA3-2CB2-B690-E6C6-ECF2E9E6A5DE}"/>
          </ac:spMkLst>
        </pc:spChg>
        <pc:spChg chg="mod">
          <ac:chgData name="Sugenthiran, Apurva" userId="cbac7183-7a8d-4a45-a085-408d35dafe6a" providerId="ADAL" clId="{E94D7989-2C07-4CF3-B1A4-A9E8D24C1C95}" dt="2025-03-26T15:34:18.140" v="106" actId="207"/>
          <ac:spMkLst>
            <pc:docMk/>
            <pc:sldMk cId="2257312004" sldId="440"/>
            <ac:spMk id="4" creationId="{1D04AFCE-65FA-5D0C-68CD-4B21DEA1CB8E}"/>
          </ac:spMkLst>
        </pc:spChg>
        <pc:spChg chg="mod">
          <ac:chgData name="Sugenthiran, Apurva" userId="cbac7183-7a8d-4a45-a085-408d35dafe6a" providerId="ADAL" clId="{E94D7989-2C07-4CF3-B1A4-A9E8D24C1C95}" dt="2025-03-26T15:34:22.413" v="107" actId="207"/>
          <ac:spMkLst>
            <pc:docMk/>
            <pc:sldMk cId="2257312004" sldId="440"/>
            <ac:spMk id="6" creationId="{C3A35133-449F-C35F-8024-FF2FF0EDDAEC}"/>
          </ac:spMkLst>
        </pc:spChg>
      </pc:sldChg>
      <pc:sldChg chg="addSp delSp modSp mod setBg">
        <pc:chgData name="Sugenthiran, Apurva" userId="cbac7183-7a8d-4a45-a085-408d35dafe6a" providerId="ADAL" clId="{E94D7989-2C07-4CF3-B1A4-A9E8D24C1C95}" dt="2025-03-26T15:42:13.643" v="196" actId="207"/>
        <pc:sldMkLst>
          <pc:docMk/>
          <pc:sldMk cId="180979533" sldId="441"/>
        </pc:sldMkLst>
        <pc:spChg chg="mod">
          <ac:chgData name="Sugenthiran, Apurva" userId="cbac7183-7a8d-4a45-a085-408d35dafe6a" providerId="ADAL" clId="{E94D7989-2C07-4CF3-B1A4-A9E8D24C1C95}" dt="2025-03-26T15:40:55.863" v="180" actId="207"/>
          <ac:spMkLst>
            <pc:docMk/>
            <pc:sldMk cId="180979533" sldId="441"/>
            <ac:spMk id="2" creationId="{C39838C2-C468-0E33-0109-65E6EC50358E}"/>
          </ac:spMkLst>
        </pc:spChg>
        <pc:spChg chg="mod">
          <ac:chgData name="Sugenthiran, Apurva" userId="cbac7183-7a8d-4a45-a085-408d35dafe6a" providerId="ADAL" clId="{E94D7989-2C07-4CF3-B1A4-A9E8D24C1C95}" dt="2025-03-26T15:41:07.268" v="184" actId="207"/>
          <ac:spMkLst>
            <pc:docMk/>
            <pc:sldMk cId="180979533" sldId="441"/>
            <ac:spMk id="3" creationId="{5BA3C88C-1844-9D03-9E6D-FBDE482E7150}"/>
          </ac:spMkLst>
        </pc:spChg>
        <pc:spChg chg="mod">
          <ac:chgData name="Sugenthiran, Apurva" userId="cbac7183-7a8d-4a45-a085-408d35dafe6a" providerId="ADAL" clId="{E94D7989-2C07-4CF3-B1A4-A9E8D24C1C95}" dt="2025-03-26T15:41:03.684" v="182" actId="207"/>
          <ac:spMkLst>
            <pc:docMk/>
            <pc:sldMk cId="180979533" sldId="441"/>
            <ac:spMk id="4" creationId="{A8A6FDBC-C47F-C978-9BE4-C1275B7599BE}"/>
          </ac:spMkLst>
        </pc:spChg>
        <pc:spChg chg="add mod ord">
          <ac:chgData name="Sugenthiran, Apurva" userId="cbac7183-7a8d-4a45-a085-408d35dafe6a" providerId="ADAL" clId="{E94D7989-2C07-4CF3-B1A4-A9E8D24C1C95}" dt="2025-03-26T15:41:54.015" v="194" actId="167"/>
          <ac:spMkLst>
            <pc:docMk/>
            <pc:sldMk cId="180979533" sldId="441"/>
            <ac:spMk id="5" creationId="{BD1E1A29-7747-9AE4-9928-04813F1D3D06}"/>
          </ac:spMkLst>
        </pc:spChg>
        <pc:spChg chg="mod">
          <ac:chgData name="Sugenthiran, Apurva" userId="cbac7183-7a8d-4a45-a085-408d35dafe6a" providerId="ADAL" clId="{E94D7989-2C07-4CF3-B1A4-A9E8D24C1C95}" dt="2025-03-26T15:42:13.643" v="196" actId="207"/>
          <ac:spMkLst>
            <pc:docMk/>
            <pc:sldMk cId="180979533" sldId="441"/>
            <ac:spMk id="8" creationId="{1CA4D06C-F503-D568-A555-D0F635139F1F}"/>
          </ac:spMkLst>
        </pc:spChg>
        <pc:spChg chg="del mod">
          <ac:chgData name="Sugenthiran, Apurva" userId="cbac7183-7a8d-4a45-a085-408d35dafe6a" providerId="ADAL" clId="{E94D7989-2C07-4CF3-B1A4-A9E8D24C1C95}" dt="2025-03-26T15:41:41.064" v="188" actId="478"/>
          <ac:spMkLst>
            <pc:docMk/>
            <pc:sldMk cId="180979533" sldId="441"/>
            <ac:spMk id="9" creationId="{6A1CFEDF-B2B9-AF66-CC46-1626FCDFF3BD}"/>
          </ac:spMkLst>
        </pc:spChg>
      </pc:sldChg>
      <pc:sldChg chg="delSp modSp mod setBg">
        <pc:chgData name="Sugenthiran, Apurva" userId="cbac7183-7a8d-4a45-a085-408d35dafe6a" providerId="ADAL" clId="{E94D7989-2C07-4CF3-B1A4-A9E8D24C1C95}" dt="2025-03-26T15:42:36.396" v="200" actId="207"/>
        <pc:sldMkLst>
          <pc:docMk/>
          <pc:sldMk cId="797290026" sldId="442"/>
        </pc:sldMkLst>
        <pc:spChg chg="mod">
          <ac:chgData name="Sugenthiran, Apurva" userId="cbac7183-7a8d-4a45-a085-408d35dafe6a" providerId="ADAL" clId="{E94D7989-2C07-4CF3-B1A4-A9E8D24C1C95}" dt="2025-03-26T15:40:21.845" v="172" actId="14100"/>
          <ac:spMkLst>
            <pc:docMk/>
            <pc:sldMk cId="797290026" sldId="442"/>
            <ac:spMk id="2" creationId="{C39838C2-C468-0E33-0109-65E6EC50358E}"/>
          </ac:spMkLst>
        </pc:spChg>
        <pc:spChg chg="del mod">
          <ac:chgData name="Sugenthiran, Apurva" userId="cbac7183-7a8d-4a45-a085-408d35dafe6a" providerId="ADAL" clId="{E94D7989-2C07-4CF3-B1A4-A9E8D24C1C95}" dt="2025-03-26T15:39:30.759" v="147" actId="478"/>
          <ac:spMkLst>
            <pc:docMk/>
            <pc:sldMk cId="797290026" sldId="442"/>
            <ac:spMk id="3" creationId="{5BA3C88C-1844-9D03-9E6D-FBDE482E7150}"/>
          </ac:spMkLst>
        </pc:spChg>
        <pc:spChg chg="mod">
          <ac:chgData name="Sugenthiran, Apurva" userId="cbac7183-7a8d-4a45-a085-408d35dafe6a" providerId="ADAL" clId="{E94D7989-2C07-4CF3-B1A4-A9E8D24C1C95}" dt="2025-03-26T15:39:34.795" v="148" actId="1076"/>
          <ac:spMkLst>
            <pc:docMk/>
            <pc:sldMk cId="797290026" sldId="442"/>
            <ac:spMk id="4" creationId="{A8A6FDBC-C47F-C978-9BE4-C1275B7599BE}"/>
          </ac:spMkLst>
        </pc:spChg>
        <pc:spChg chg="mod">
          <ac:chgData name="Sugenthiran, Apurva" userId="cbac7183-7a8d-4a45-a085-408d35dafe6a" providerId="ADAL" clId="{E94D7989-2C07-4CF3-B1A4-A9E8D24C1C95}" dt="2025-03-26T15:42:36.396" v="200" actId="207"/>
          <ac:spMkLst>
            <pc:docMk/>
            <pc:sldMk cId="797290026" sldId="442"/>
            <ac:spMk id="6" creationId="{162FF648-B92B-B888-23EA-62C7E1DFE4E7}"/>
          </ac:spMkLst>
        </pc:spChg>
        <pc:spChg chg="mod">
          <ac:chgData name="Sugenthiran, Apurva" userId="cbac7183-7a8d-4a45-a085-408d35dafe6a" providerId="ADAL" clId="{E94D7989-2C07-4CF3-B1A4-A9E8D24C1C95}" dt="2025-03-26T15:42:34.266" v="199" actId="207"/>
          <ac:spMkLst>
            <pc:docMk/>
            <pc:sldMk cId="797290026" sldId="442"/>
            <ac:spMk id="7" creationId="{D6AAC420-3B57-89BD-177D-7305D2B27BBB}"/>
          </ac:spMkLst>
        </pc:spChg>
        <pc:spChg chg="mod">
          <ac:chgData name="Sugenthiran, Apurva" userId="cbac7183-7a8d-4a45-a085-408d35dafe6a" providerId="ADAL" clId="{E94D7989-2C07-4CF3-B1A4-A9E8D24C1C95}" dt="2025-03-26T15:42:32.059" v="198" actId="207"/>
          <ac:spMkLst>
            <pc:docMk/>
            <pc:sldMk cId="797290026" sldId="442"/>
            <ac:spMk id="8" creationId="{1CA4D06C-F503-D568-A555-D0F635139F1F}"/>
          </ac:spMkLst>
        </pc:spChg>
        <pc:spChg chg="mod">
          <ac:chgData name="Sugenthiran, Apurva" userId="cbac7183-7a8d-4a45-a085-408d35dafe6a" providerId="ADAL" clId="{E94D7989-2C07-4CF3-B1A4-A9E8D24C1C95}" dt="2025-03-26T15:40:38.552" v="178" actId="14100"/>
          <ac:spMkLst>
            <pc:docMk/>
            <pc:sldMk cId="797290026" sldId="442"/>
            <ac:spMk id="9" creationId="{6A1CFEDF-B2B9-AF66-CC46-1626FCDFF3BD}"/>
          </ac:spMkLst>
        </pc:spChg>
      </pc:sldChg>
      <pc:sldChg chg="addSp delSp modSp mod setBg addAnim delAnim">
        <pc:chgData name="Sugenthiran, Apurva" userId="cbac7183-7a8d-4a45-a085-408d35dafe6a" providerId="ADAL" clId="{E94D7989-2C07-4CF3-B1A4-A9E8D24C1C95}" dt="2025-03-26T15:45:57.907" v="251" actId="14100"/>
        <pc:sldMkLst>
          <pc:docMk/>
          <pc:sldMk cId="2306925325" sldId="443"/>
        </pc:sldMkLst>
        <pc:spChg chg="mod">
          <ac:chgData name="Sugenthiran, Apurva" userId="cbac7183-7a8d-4a45-a085-408d35dafe6a" providerId="ADAL" clId="{E94D7989-2C07-4CF3-B1A4-A9E8D24C1C95}" dt="2025-03-26T15:43:32.348" v="212" actId="207"/>
          <ac:spMkLst>
            <pc:docMk/>
            <pc:sldMk cId="2306925325" sldId="443"/>
            <ac:spMk id="2" creationId="{C39838C2-C468-0E33-0109-65E6EC50358E}"/>
          </ac:spMkLst>
        </pc:spChg>
        <pc:spChg chg="add del mod ord">
          <ac:chgData name="Sugenthiran, Apurva" userId="cbac7183-7a8d-4a45-a085-408d35dafe6a" providerId="ADAL" clId="{E94D7989-2C07-4CF3-B1A4-A9E8D24C1C95}" dt="2025-03-26T15:45:57.907" v="251" actId="14100"/>
          <ac:spMkLst>
            <pc:docMk/>
            <pc:sldMk cId="2306925325" sldId="443"/>
            <ac:spMk id="4" creationId="{6C4CE2CD-CAC5-E01A-E504-5B6AC33663AF}"/>
          </ac:spMkLst>
        </pc:spChg>
        <pc:spChg chg="mod">
          <ac:chgData name="Sugenthiran, Apurva" userId="cbac7183-7a8d-4a45-a085-408d35dafe6a" providerId="ADAL" clId="{E94D7989-2C07-4CF3-B1A4-A9E8D24C1C95}" dt="2025-03-26T15:43:29.471" v="211" actId="207"/>
          <ac:spMkLst>
            <pc:docMk/>
            <pc:sldMk cId="2306925325" sldId="443"/>
            <ac:spMk id="9" creationId="{6A1CFEDF-B2B9-AF66-CC46-1626FCDFF3BD}"/>
          </ac:spMkLst>
        </pc:spChg>
        <pc:spChg chg="del mod">
          <ac:chgData name="Sugenthiran, Apurva" userId="cbac7183-7a8d-4a45-a085-408d35dafe6a" providerId="ADAL" clId="{E94D7989-2C07-4CF3-B1A4-A9E8D24C1C95}" dt="2025-03-26T15:44:51.119" v="232" actId="478"/>
          <ac:spMkLst>
            <pc:docMk/>
            <pc:sldMk cId="2306925325" sldId="443"/>
            <ac:spMk id="12" creationId="{C13C599E-AB29-FC58-8CC7-A10BCDC5876D}"/>
          </ac:spMkLst>
        </pc:spChg>
        <pc:spChg chg="del mod">
          <ac:chgData name="Sugenthiran, Apurva" userId="cbac7183-7a8d-4a45-a085-408d35dafe6a" providerId="ADAL" clId="{E94D7989-2C07-4CF3-B1A4-A9E8D24C1C95}" dt="2025-03-26T15:44:52.145" v="233" actId="478"/>
          <ac:spMkLst>
            <pc:docMk/>
            <pc:sldMk cId="2306925325" sldId="443"/>
            <ac:spMk id="13" creationId="{62A0E7EA-F9F6-540C-E9D1-AF493E7CA43C}"/>
          </ac:spMkLst>
        </pc:spChg>
        <pc:spChg chg="del mod">
          <ac:chgData name="Sugenthiran, Apurva" userId="cbac7183-7a8d-4a45-a085-408d35dafe6a" providerId="ADAL" clId="{E94D7989-2C07-4CF3-B1A4-A9E8D24C1C95}" dt="2025-03-26T15:44:53.172" v="234" actId="478"/>
          <ac:spMkLst>
            <pc:docMk/>
            <pc:sldMk cId="2306925325" sldId="443"/>
            <ac:spMk id="14" creationId="{83056489-0AA6-3387-261C-30BF3FF3BB20}"/>
          </ac:spMkLst>
        </pc:spChg>
        <pc:spChg chg="del mod">
          <ac:chgData name="Sugenthiran, Apurva" userId="cbac7183-7a8d-4a45-a085-408d35dafe6a" providerId="ADAL" clId="{E94D7989-2C07-4CF3-B1A4-A9E8D24C1C95}" dt="2025-03-26T15:44:50.062" v="231" actId="478"/>
          <ac:spMkLst>
            <pc:docMk/>
            <pc:sldMk cId="2306925325" sldId="443"/>
            <ac:spMk id="15" creationId="{5FC845C7-30CF-F041-1690-C6735577FD87}"/>
          </ac:spMkLst>
        </pc:spChg>
        <pc:spChg chg="del mod">
          <ac:chgData name="Sugenthiran, Apurva" userId="cbac7183-7a8d-4a45-a085-408d35dafe6a" providerId="ADAL" clId="{E94D7989-2C07-4CF3-B1A4-A9E8D24C1C95}" dt="2025-03-26T15:44:48.704" v="230" actId="478"/>
          <ac:spMkLst>
            <pc:docMk/>
            <pc:sldMk cId="2306925325" sldId="443"/>
            <ac:spMk id="16" creationId="{636F41BC-8F7F-1850-CA9A-F6DC95EFB0F3}"/>
          </ac:spMkLst>
        </pc:spChg>
        <pc:graphicFrameChg chg="mod">
          <ac:chgData name="Sugenthiran, Apurva" userId="cbac7183-7a8d-4a45-a085-408d35dafe6a" providerId="ADAL" clId="{E94D7989-2C07-4CF3-B1A4-A9E8D24C1C95}" dt="2025-03-26T15:45:48.746" v="250" actId="20577"/>
          <ac:graphicFrameMkLst>
            <pc:docMk/>
            <pc:sldMk cId="2306925325" sldId="443"/>
            <ac:graphicFrameMk id="18" creationId="{1D2E9AFA-7436-FF6E-50CB-0A036012DD68}"/>
          </ac:graphicFrameMkLst>
        </pc:graphicFrameChg>
      </pc:sldChg>
      <pc:sldChg chg="addSp delSp modSp mod modNotesTx">
        <pc:chgData name="Sugenthiran, Apurva" userId="cbac7183-7a8d-4a45-a085-408d35dafe6a" providerId="ADAL" clId="{E94D7989-2C07-4CF3-B1A4-A9E8D24C1C95}" dt="2025-03-28T16:50:02.559" v="1476" actId="20577"/>
        <pc:sldMkLst>
          <pc:docMk/>
          <pc:sldMk cId="3932962108" sldId="445"/>
        </pc:sldMkLst>
        <pc:spChg chg="mod">
          <ac:chgData name="Sugenthiran, Apurva" userId="cbac7183-7a8d-4a45-a085-408d35dafe6a" providerId="ADAL" clId="{E94D7989-2C07-4CF3-B1A4-A9E8D24C1C95}" dt="2025-03-28T16:39:13.377" v="1388" actId="1076"/>
          <ac:spMkLst>
            <pc:docMk/>
            <pc:sldMk cId="3932962108" sldId="445"/>
            <ac:spMk id="2" creationId="{5E88B44E-739E-DD91-28CA-E8040073E68B}"/>
          </ac:spMkLst>
        </pc:spChg>
        <pc:spChg chg="mod">
          <ac:chgData name="Sugenthiran, Apurva" userId="cbac7183-7a8d-4a45-a085-408d35dafe6a" providerId="ADAL" clId="{E94D7989-2C07-4CF3-B1A4-A9E8D24C1C95}" dt="2025-03-28T16:39:00.308" v="1385" actId="1076"/>
          <ac:spMkLst>
            <pc:docMk/>
            <pc:sldMk cId="3932962108" sldId="445"/>
            <ac:spMk id="3" creationId="{BD0C7ECF-CDAF-0A3B-B716-899878D5687D}"/>
          </ac:spMkLst>
        </pc:spChg>
        <pc:spChg chg="add del mod">
          <ac:chgData name="Sugenthiran, Apurva" userId="cbac7183-7a8d-4a45-a085-408d35dafe6a" providerId="ADAL" clId="{E94D7989-2C07-4CF3-B1A4-A9E8D24C1C95}" dt="2025-03-28T15:18:18.643" v="1021"/>
          <ac:spMkLst>
            <pc:docMk/>
            <pc:sldMk cId="3932962108" sldId="445"/>
            <ac:spMk id="4" creationId="{00EF019F-F9E2-94A2-27D7-0FF693B3F58C}"/>
          </ac:spMkLst>
        </pc:spChg>
        <pc:picChg chg="add mod">
          <ac:chgData name="Sugenthiran, Apurva" userId="cbac7183-7a8d-4a45-a085-408d35dafe6a" providerId="ADAL" clId="{E94D7989-2C07-4CF3-B1A4-A9E8D24C1C95}" dt="2025-03-28T15:23:24.219" v="1170" actId="931"/>
          <ac:picMkLst>
            <pc:docMk/>
            <pc:sldMk cId="3932962108" sldId="445"/>
            <ac:picMk id="6" creationId="{DA76C5F1-26E2-4ECA-DDDD-1E02AF22F797}"/>
          </ac:picMkLst>
        </pc:picChg>
        <pc:picChg chg="add del mod">
          <ac:chgData name="Sugenthiran, Apurva" userId="cbac7183-7a8d-4a45-a085-408d35dafe6a" providerId="ADAL" clId="{E94D7989-2C07-4CF3-B1A4-A9E8D24C1C95}" dt="2025-03-28T15:46:03.683" v="1188" actId="478"/>
          <ac:picMkLst>
            <pc:docMk/>
            <pc:sldMk cId="3932962108" sldId="445"/>
            <ac:picMk id="8" creationId="{6EE71482-570E-B118-1D54-F57C24DF0DC0}"/>
          </ac:picMkLst>
        </pc:picChg>
        <pc:picChg chg="del">
          <ac:chgData name="Sugenthiran, Apurva" userId="cbac7183-7a8d-4a45-a085-408d35dafe6a" providerId="ADAL" clId="{E94D7989-2C07-4CF3-B1A4-A9E8D24C1C95}" dt="2025-03-26T15:33:45.319" v="101" actId="478"/>
          <ac:picMkLst>
            <pc:docMk/>
            <pc:sldMk cId="3932962108" sldId="445"/>
            <ac:picMk id="9" creationId="{1400C641-3D84-F0F7-BC3E-725ECDE55DA7}"/>
          </ac:picMkLst>
        </pc:picChg>
        <pc:picChg chg="add del mod">
          <ac:chgData name="Sugenthiran, Apurva" userId="cbac7183-7a8d-4a45-a085-408d35dafe6a" providerId="ADAL" clId="{E94D7989-2C07-4CF3-B1A4-A9E8D24C1C95}" dt="2025-03-28T15:46:02.877" v="1187" actId="478"/>
          <ac:picMkLst>
            <pc:docMk/>
            <pc:sldMk cId="3932962108" sldId="445"/>
            <ac:picMk id="10" creationId="{748BFE9A-052B-42DE-5693-3164784F5565}"/>
          </ac:picMkLst>
        </pc:picChg>
        <pc:picChg chg="add del mod">
          <ac:chgData name="Sugenthiran, Apurva" userId="cbac7183-7a8d-4a45-a085-408d35dafe6a" providerId="ADAL" clId="{E94D7989-2C07-4CF3-B1A4-A9E8D24C1C95}" dt="2025-03-28T15:46:01.254" v="1186" actId="478"/>
          <ac:picMkLst>
            <pc:docMk/>
            <pc:sldMk cId="3932962108" sldId="445"/>
            <ac:picMk id="12" creationId="{1E5308B8-3CF2-EBB4-B33A-C7C8B49632B7}"/>
          </ac:picMkLst>
        </pc:picChg>
        <pc:picChg chg="add del mod">
          <ac:chgData name="Sugenthiran, Apurva" userId="cbac7183-7a8d-4a45-a085-408d35dafe6a" providerId="ADAL" clId="{E94D7989-2C07-4CF3-B1A4-A9E8D24C1C95}" dt="2025-03-28T15:45:59.534" v="1185" actId="478"/>
          <ac:picMkLst>
            <pc:docMk/>
            <pc:sldMk cId="3932962108" sldId="445"/>
            <ac:picMk id="14" creationId="{EE375C3B-64B8-A9EF-8A83-C376DFAEE624}"/>
          </ac:picMkLst>
        </pc:picChg>
        <pc:picChg chg="add del mod">
          <ac:chgData name="Sugenthiran, Apurva" userId="cbac7183-7a8d-4a45-a085-408d35dafe6a" providerId="ADAL" clId="{E94D7989-2C07-4CF3-B1A4-A9E8D24C1C95}" dt="2025-03-28T15:45:55.385" v="1184" actId="478"/>
          <ac:picMkLst>
            <pc:docMk/>
            <pc:sldMk cId="3932962108" sldId="445"/>
            <ac:picMk id="16" creationId="{B7D3F86A-8BD8-F440-3FD9-D2672EA04B2E}"/>
          </ac:picMkLst>
        </pc:picChg>
        <pc:picChg chg="add mod modCrop">
          <ac:chgData name="Sugenthiran, Apurva" userId="cbac7183-7a8d-4a45-a085-408d35dafe6a" providerId="ADAL" clId="{E94D7989-2C07-4CF3-B1A4-A9E8D24C1C95}" dt="2025-03-28T16:39:03.697" v="1386" actId="1076"/>
          <ac:picMkLst>
            <pc:docMk/>
            <pc:sldMk cId="3932962108" sldId="445"/>
            <ac:picMk id="17" creationId="{5557E36F-2031-56DB-70CA-D1C66442A94D}"/>
          </ac:picMkLst>
        </pc:picChg>
        <pc:picChg chg="add mod">
          <ac:chgData name="Sugenthiran, Apurva" userId="cbac7183-7a8d-4a45-a085-408d35dafe6a" providerId="ADAL" clId="{E94D7989-2C07-4CF3-B1A4-A9E8D24C1C95}" dt="2025-03-28T16:39:05.619" v="1387" actId="1076"/>
          <ac:picMkLst>
            <pc:docMk/>
            <pc:sldMk cId="3932962108" sldId="445"/>
            <ac:picMk id="19" creationId="{373883AB-E843-C628-8A87-7315D7295359}"/>
          </ac:picMkLst>
        </pc:picChg>
      </pc:sldChg>
      <pc:sldChg chg="modSp mod">
        <pc:chgData name="Sugenthiran, Apurva" userId="cbac7183-7a8d-4a45-a085-408d35dafe6a" providerId="ADAL" clId="{E94D7989-2C07-4CF3-B1A4-A9E8D24C1C95}" dt="2025-03-28T16:12:56.170" v="1342" actId="1076"/>
        <pc:sldMkLst>
          <pc:docMk/>
          <pc:sldMk cId="4257352928" sldId="448"/>
        </pc:sldMkLst>
        <pc:spChg chg="mod">
          <ac:chgData name="Sugenthiran, Apurva" userId="cbac7183-7a8d-4a45-a085-408d35dafe6a" providerId="ADAL" clId="{E94D7989-2C07-4CF3-B1A4-A9E8D24C1C95}" dt="2025-03-28T16:12:56.170" v="1342" actId="1076"/>
          <ac:spMkLst>
            <pc:docMk/>
            <pc:sldMk cId="4257352928" sldId="448"/>
            <ac:spMk id="3" creationId="{BD0C7ECF-CDAF-0A3B-B716-899878D5687D}"/>
          </ac:spMkLst>
        </pc:spChg>
      </pc:sldChg>
      <pc:sldChg chg="modSp mod">
        <pc:chgData name="Sugenthiran, Apurva" userId="cbac7183-7a8d-4a45-a085-408d35dafe6a" providerId="ADAL" clId="{E94D7989-2C07-4CF3-B1A4-A9E8D24C1C95}" dt="2025-03-28T16:12:37.133" v="1337" actId="1076"/>
        <pc:sldMkLst>
          <pc:docMk/>
          <pc:sldMk cId="1530649399" sldId="451"/>
        </pc:sldMkLst>
        <pc:spChg chg="mod">
          <ac:chgData name="Sugenthiran, Apurva" userId="cbac7183-7a8d-4a45-a085-408d35dafe6a" providerId="ADAL" clId="{E94D7989-2C07-4CF3-B1A4-A9E8D24C1C95}" dt="2025-03-28T16:12:35.346" v="1336" actId="1076"/>
          <ac:spMkLst>
            <pc:docMk/>
            <pc:sldMk cId="1530649399" sldId="451"/>
            <ac:spMk id="3" creationId="{BD0C7ECF-CDAF-0A3B-B716-899878D5687D}"/>
          </ac:spMkLst>
        </pc:spChg>
        <pc:picChg chg="mod">
          <ac:chgData name="Sugenthiran, Apurva" userId="cbac7183-7a8d-4a45-a085-408d35dafe6a" providerId="ADAL" clId="{E94D7989-2C07-4CF3-B1A4-A9E8D24C1C95}" dt="2025-03-28T16:12:37.133" v="1337" actId="1076"/>
          <ac:picMkLst>
            <pc:docMk/>
            <pc:sldMk cId="1530649399" sldId="451"/>
            <ac:picMk id="4" creationId="{14590001-790A-5C21-03D0-3F4407214476}"/>
          </ac:picMkLst>
        </pc:picChg>
      </pc:sldChg>
      <pc:sldChg chg="modSp mod setBg">
        <pc:chgData name="Sugenthiran, Apurva" userId="cbac7183-7a8d-4a45-a085-408d35dafe6a" providerId="ADAL" clId="{E94D7989-2C07-4CF3-B1A4-A9E8D24C1C95}" dt="2025-03-26T15:36:20.734" v="125" actId="14100"/>
        <pc:sldMkLst>
          <pc:docMk/>
          <pc:sldMk cId="1866842794" sldId="453"/>
        </pc:sldMkLst>
        <pc:spChg chg="mod">
          <ac:chgData name="Sugenthiran, Apurva" userId="cbac7183-7a8d-4a45-a085-408d35dafe6a" providerId="ADAL" clId="{E94D7989-2C07-4CF3-B1A4-A9E8D24C1C95}" dt="2025-03-26T15:36:20.734" v="125" actId="14100"/>
          <ac:spMkLst>
            <pc:docMk/>
            <pc:sldMk cId="1866842794" sldId="453"/>
            <ac:spMk id="5" creationId="{45B69F91-E8E2-BDF8-B5AB-9F6B2AAF2A5D}"/>
          </ac:spMkLst>
        </pc:spChg>
        <pc:picChg chg="mod">
          <ac:chgData name="Sugenthiran, Apurva" userId="cbac7183-7a8d-4a45-a085-408d35dafe6a" providerId="ADAL" clId="{E94D7989-2C07-4CF3-B1A4-A9E8D24C1C95}" dt="2025-03-26T15:35:45.031" v="118" actId="14100"/>
          <ac:picMkLst>
            <pc:docMk/>
            <pc:sldMk cId="1866842794" sldId="453"/>
            <ac:picMk id="10" creationId="{A64D623B-CAB8-2E7E-3003-CE32C95A6BC4}"/>
          </ac:picMkLst>
        </pc:picChg>
      </pc:sldChg>
      <pc:sldChg chg="delSp modSp del mod ord setBg">
        <pc:chgData name="Sugenthiran, Apurva" userId="cbac7183-7a8d-4a45-a085-408d35dafe6a" providerId="ADAL" clId="{E94D7989-2C07-4CF3-B1A4-A9E8D24C1C95}" dt="2025-03-26T15:56:41.828" v="927" actId="47"/>
        <pc:sldMkLst>
          <pc:docMk/>
          <pc:sldMk cId="4205933823" sldId="455"/>
        </pc:sldMkLst>
        <pc:spChg chg="mod">
          <ac:chgData name="Sugenthiran, Apurva" userId="cbac7183-7a8d-4a45-a085-408d35dafe6a" providerId="ADAL" clId="{E94D7989-2C07-4CF3-B1A4-A9E8D24C1C95}" dt="2025-03-26T15:53:32.571" v="667" actId="207"/>
          <ac:spMkLst>
            <pc:docMk/>
            <pc:sldMk cId="4205933823" sldId="455"/>
            <ac:spMk id="2" creationId="{3E38D786-795C-0943-9615-66D0D55EC38A}"/>
          </ac:spMkLst>
        </pc:spChg>
        <pc:spChg chg="del">
          <ac:chgData name="Sugenthiran, Apurva" userId="cbac7183-7a8d-4a45-a085-408d35dafe6a" providerId="ADAL" clId="{E94D7989-2C07-4CF3-B1A4-A9E8D24C1C95}" dt="2025-03-26T15:53:15.177" v="664" actId="478"/>
          <ac:spMkLst>
            <pc:docMk/>
            <pc:sldMk cId="4205933823" sldId="455"/>
            <ac:spMk id="7" creationId="{0C132DB7-0854-DCFE-0769-86D6A90D20BF}"/>
          </ac:spMkLst>
        </pc:spChg>
        <pc:spChg chg="mod">
          <ac:chgData name="Sugenthiran, Apurva" userId="cbac7183-7a8d-4a45-a085-408d35dafe6a" providerId="ADAL" clId="{E94D7989-2C07-4CF3-B1A4-A9E8D24C1C95}" dt="2025-03-26T15:15:48.045" v="6" actId="207"/>
          <ac:spMkLst>
            <pc:docMk/>
            <pc:sldMk cId="4205933823" sldId="455"/>
            <ac:spMk id="10" creationId="{3B94F971-7B43-ADD1-7F88-B67858598975}"/>
          </ac:spMkLst>
        </pc:spChg>
        <pc:picChg chg="del">
          <ac:chgData name="Sugenthiran, Apurva" userId="cbac7183-7a8d-4a45-a085-408d35dafe6a" providerId="ADAL" clId="{E94D7989-2C07-4CF3-B1A4-A9E8D24C1C95}" dt="2025-03-26T15:53:06.481" v="662" actId="478"/>
          <ac:picMkLst>
            <pc:docMk/>
            <pc:sldMk cId="4205933823" sldId="455"/>
            <ac:picMk id="9" creationId="{D9FAAA6E-E3B6-27FC-62D5-6793C93289F8}"/>
          </ac:picMkLst>
        </pc:picChg>
      </pc:sldChg>
      <pc:sldChg chg="addSp delSp modSp mod setBg">
        <pc:chgData name="Sugenthiran, Apurva" userId="cbac7183-7a8d-4a45-a085-408d35dafe6a" providerId="ADAL" clId="{E94D7989-2C07-4CF3-B1A4-A9E8D24C1C95}" dt="2025-03-26T16:00:38.672" v="932" actId="207"/>
        <pc:sldMkLst>
          <pc:docMk/>
          <pc:sldMk cId="1351341920" sldId="456"/>
        </pc:sldMkLst>
        <pc:spChg chg="mod">
          <ac:chgData name="Sugenthiran, Apurva" userId="cbac7183-7a8d-4a45-a085-408d35dafe6a" providerId="ADAL" clId="{E94D7989-2C07-4CF3-B1A4-A9E8D24C1C95}" dt="2025-03-26T15:25:23.403" v="50" actId="207"/>
          <ac:spMkLst>
            <pc:docMk/>
            <pc:sldMk cId="1351341920" sldId="456"/>
            <ac:spMk id="2" creationId="{755F2C4A-BC61-1592-3AC3-F9E95E1749FC}"/>
          </ac:spMkLst>
        </pc:spChg>
        <pc:spChg chg="mod">
          <ac:chgData name="Sugenthiran, Apurva" userId="cbac7183-7a8d-4a45-a085-408d35dafe6a" providerId="ADAL" clId="{E94D7989-2C07-4CF3-B1A4-A9E8D24C1C95}" dt="2025-03-26T15:24:43.851" v="48" actId="166"/>
          <ac:spMkLst>
            <pc:docMk/>
            <pc:sldMk cId="1351341920" sldId="456"/>
            <ac:spMk id="5" creationId="{1D21F536-9A32-6A36-20BA-6E4EC93661EE}"/>
          </ac:spMkLst>
        </pc:spChg>
        <pc:spChg chg="mod">
          <ac:chgData name="Sugenthiran, Apurva" userId="cbac7183-7a8d-4a45-a085-408d35dafe6a" providerId="ADAL" clId="{E94D7989-2C07-4CF3-B1A4-A9E8D24C1C95}" dt="2025-03-26T15:24:47.963" v="49" actId="166"/>
          <ac:spMkLst>
            <pc:docMk/>
            <pc:sldMk cId="1351341920" sldId="456"/>
            <ac:spMk id="6" creationId="{138AB4E7-564E-AE0A-914D-2C56C2865FC6}"/>
          </ac:spMkLst>
        </pc:spChg>
        <pc:spChg chg="mod">
          <ac:chgData name="Sugenthiran, Apurva" userId="cbac7183-7a8d-4a45-a085-408d35dafe6a" providerId="ADAL" clId="{E94D7989-2C07-4CF3-B1A4-A9E8D24C1C95}" dt="2025-03-26T15:24:40.077" v="47" actId="166"/>
          <ac:spMkLst>
            <pc:docMk/>
            <pc:sldMk cId="1351341920" sldId="456"/>
            <ac:spMk id="7" creationId="{A0353C59-506E-301E-C663-01EFAF9FA1A1}"/>
          </ac:spMkLst>
        </pc:spChg>
        <pc:spChg chg="mod">
          <ac:chgData name="Sugenthiran, Apurva" userId="cbac7183-7a8d-4a45-a085-408d35dafe6a" providerId="ADAL" clId="{E94D7989-2C07-4CF3-B1A4-A9E8D24C1C95}" dt="2025-03-26T16:00:38.672" v="932" actId="207"/>
          <ac:spMkLst>
            <pc:docMk/>
            <pc:sldMk cId="1351341920" sldId="456"/>
            <ac:spMk id="12" creationId="{CFF2898A-50A4-0CBF-4B91-5D9DC00F78D9}"/>
          </ac:spMkLst>
        </pc:spChg>
        <pc:picChg chg="add del mod">
          <ac:chgData name="Sugenthiran, Apurva" userId="cbac7183-7a8d-4a45-a085-408d35dafe6a" providerId="ADAL" clId="{E94D7989-2C07-4CF3-B1A4-A9E8D24C1C95}" dt="2025-03-26T15:28:53.514" v="54" actId="478"/>
          <ac:picMkLst>
            <pc:docMk/>
            <pc:sldMk cId="1351341920" sldId="456"/>
            <ac:picMk id="4" creationId="{C1200086-A27B-9081-7477-4085648E9873}"/>
          </ac:picMkLst>
        </pc:picChg>
        <pc:picChg chg="add mod ord">
          <ac:chgData name="Sugenthiran, Apurva" userId="cbac7183-7a8d-4a45-a085-408d35dafe6a" providerId="ADAL" clId="{E94D7989-2C07-4CF3-B1A4-A9E8D24C1C95}" dt="2025-03-26T15:29:14.353" v="64" actId="171"/>
          <ac:picMkLst>
            <pc:docMk/>
            <pc:sldMk cId="1351341920" sldId="456"/>
            <ac:picMk id="9" creationId="{7665D6DC-DE11-1CEA-6876-9226F1428055}"/>
          </ac:picMkLst>
        </pc:picChg>
        <pc:picChg chg="del">
          <ac:chgData name="Sugenthiran, Apurva" userId="cbac7183-7a8d-4a45-a085-408d35dafe6a" providerId="ADAL" clId="{E94D7989-2C07-4CF3-B1A4-A9E8D24C1C95}" dt="2025-03-26T15:24:15.511" v="35" actId="478"/>
          <ac:picMkLst>
            <pc:docMk/>
            <pc:sldMk cId="1351341920" sldId="456"/>
            <ac:picMk id="11" creationId="{B531F2FD-C884-6D85-32A9-66A81B947B21}"/>
          </ac:picMkLst>
        </pc:picChg>
      </pc:sldChg>
      <pc:sldChg chg="modSp mod">
        <pc:chgData name="Sugenthiran, Apurva" userId="cbac7183-7a8d-4a45-a085-408d35dafe6a" providerId="ADAL" clId="{E94D7989-2C07-4CF3-B1A4-A9E8D24C1C95}" dt="2025-03-26T15:38:05.518" v="138" actId="1076"/>
        <pc:sldMkLst>
          <pc:docMk/>
          <pc:sldMk cId="1593157231" sldId="464"/>
        </pc:sldMkLst>
        <pc:spChg chg="mod">
          <ac:chgData name="Sugenthiran, Apurva" userId="cbac7183-7a8d-4a45-a085-408d35dafe6a" providerId="ADAL" clId="{E94D7989-2C07-4CF3-B1A4-A9E8D24C1C95}" dt="2025-03-26T15:38:05.518" v="138" actId="1076"/>
          <ac:spMkLst>
            <pc:docMk/>
            <pc:sldMk cId="1593157231" sldId="464"/>
            <ac:spMk id="2" creationId="{123586E6-06EC-D2FC-EC82-B4795F4830C8}"/>
          </ac:spMkLst>
        </pc:spChg>
        <pc:spChg chg="mod">
          <ac:chgData name="Sugenthiran, Apurva" userId="cbac7183-7a8d-4a45-a085-408d35dafe6a" providerId="ADAL" clId="{E94D7989-2C07-4CF3-B1A4-A9E8D24C1C95}" dt="2025-03-26T15:37:59.955" v="137" actId="1076"/>
          <ac:spMkLst>
            <pc:docMk/>
            <pc:sldMk cId="1593157231" sldId="464"/>
            <ac:spMk id="3" creationId="{A6ED9951-E449-DB6A-1F1C-A83FCE9485C6}"/>
          </ac:spMkLst>
        </pc:spChg>
        <pc:picChg chg="mod">
          <ac:chgData name="Sugenthiran, Apurva" userId="cbac7183-7a8d-4a45-a085-408d35dafe6a" providerId="ADAL" clId="{E94D7989-2C07-4CF3-B1A4-A9E8D24C1C95}" dt="2025-03-26T15:37:53.434" v="135" actId="1076"/>
          <ac:picMkLst>
            <pc:docMk/>
            <pc:sldMk cId="1593157231" sldId="464"/>
            <ac:picMk id="4" creationId="{1095AE25-9740-EBCA-BD69-6E17B094C9D3}"/>
          </ac:picMkLst>
        </pc:picChg>
        <pc:picChg chg="mod">
          <ac:chgData name="Sugenthiran, Apurva" userId="cbac7183-7a8d-4a45-a085-408d35dafe6a" providerId="ADAL" clId="{E94D7989-2C07-4CF3-B1A4-A9E8D24C1C95}" dt="2025-03-26T15:37:55.705" v="136" actId="1076"/>
          <ac:picMkLst>
            <pc:docMk/>
            <pc:sldMk cId="1593157231" sldId="464"/>
            <ac:picMk id="5" creationId="{0356281C-CCBF-11ED-4D80-BC017EB7785A}"/>
          </ac:picMkLst>
        </pc:picChg>
      </pc:sldChg>
      <pc:sldChg chg="addSp delSp modSp mod setBg">
        <pc:chgData name="Sugenthiran, Apurva" userId="cbac7183-7a8d-4a45-a085-408d35dafe6a" providerId="ADAL" clId="{E94D7989-2C07-4CF3-B1A4-A9E8D24C1C95}" dt="2025-03-26T15:50:45.047" v="643" actId="1076"/>
        <pc:sldMkLst>
          <pc:docMk/>
          <pc:sldMk cId="1166954976" sldId="474"/>
        </pc:sldMkLst>
        <pc:spChg chg="mod">
          <ac:chgData name="Sugenthiran, Apurva" userId="cbac7183-7a8d-4a45-a085-408d35dafe6a" providerId="ADAL" clId="{E94D7989-2C07-4CF3-B1A4-A9E8D24C1C95}" dt="2025-03-26T15:50:45.047" v="643" actId="1076"/>
          <ac:spMkLst>
            <pc:docMk/>
            <pc:sldMk cId="1166954976" sldId="474"/>
            <ac:spMk id="2" creationId="{D6747982-2917-0D96-DAEF-D069C49095A7}"/>
          </ac:spMkLst>
        </pc:spChg>
        <pc:spChg chg="add mod ord">
          <ac:chgData name="Sugenthiran, Apurva" userId="cbac7183-7a8d-4a45-a085-408d35dafe6a" providerId="ADAL" clId="{E94D7989-2C07-4CF3-B1A4-A9E8D24C1C95}" dt="2025-03-26T15:50:37.359" v="642" actId="167"/>
          <ac:spMkLst>
            <pc:docMk/>
            <pc:sldMk cId="1166954976" sldId="474"/>
            <ac:spMk id="4" creationId="{E3A9AD0C-170C-6FB8-122B-C9E1C9277AD0}"/>
          </ac:spMkLst>
        </pc:spChg>
        <pc:spChg chg="add mod ord">
          <ac:chgData name="Sugenthiran, Apurva" userId="cbac7183-7a8d-4a45-a085-408d35dafe6a" providerId="ADAL" clId="{E94D7989-2C07-4CF3-B1A4-A9E8D24C1C95}" dt="2025-03-26T15:50:34.630" v="641" actId="167"/>
          <ac:spMkLst>
            <pc:docMk/>
            <pc:sldMk cId="1166954976" sldId="474"/>
            <ac:spMk id="6" creationId="{170DD021-7C2D-049C-985A-B294D8C758D3}"/>
          </ac:spMkLst>
        </pc:spChg>
        <pc:spChg chg="add mod ord">
          <ac:chgData name="Sugenthiran, Apurva" userId="cbac7183-7a8d-4a45-a085-408d35dafe6a" providerId="ADAL" clId="{E94D7989-2C07-4CF3-B1A4-A9E8D24C1C95}" dt="2025-03-26T15:50:30.916" v="640" actId="167"/>
          <ac:spMkLst>
            <pc:docMk/>
            <pc:sldMk cId="1166954976" sldId="474"/>
            <ac:spMk id="7" creationId="{44200DA1-3DFA-16EA-3009-B3936E79780D}"/>
          </ac:spMkLst>
        </pc:spChg>
        <pc:graphicFrameChg chg="mod modGraphic">
          <ac:chgData name="Sugenthiran, Apurva" userId="cbac7183-7a8d-4a45-a085-408d35dafe6a" providerId="ADAL" clId="{E94D7989-2C07-4CF3-B1A4-A9E8D24C1C95}" dt="2025-03-26T15:49:20.200" v="628" actId="207"/>
          <ac:graphicFrameMkLst>
            <pc:docMk/>
            <pc:sldMk cId="1166954976" sldId="474"/>
            <ac:graphicFrameMk id="3" creationId="{3941D3A5-1203-F8BD-169F-55DCCBAB7872}"/>
          </ac:graphicFrameMkLst>
        </pc:graphicFrameChg>
        <pc:cxnChg chg="del">
          <ac:chgData name="Sugenthiran, Apurva" userId="cbac7183-7a8d-4a45-a085-408d35dafe6a" providerId="ADAL" clId="{E94D7989-2C07-4CF3-B1A4-A9E8D24C1C95}" dt="2025-03-26T15:48:49.247" v="622" actId="478"/>
          <ac:cxnSpMkLst>
            <pc:docMk/>
            <pc:sldMk cId="1166954976" sldId="474"/>
            <ac:cxnSpMk id="21" creationId="{CEAD41E7-21B1-72AA-B407-B10B9C3CB4E1}"/>
          </ac:cxnSpMkLst>
        </pc:cxnChg>
        <pc:cxnChg chg="del">
          <ac:chgData name="Sugenthiran, Apurva" userId="cbac7183-7a8d-4a45-a085-408d35dafe6a" providerId="ADAL" clId="{E94D7989-2C07-4CF3-B1A4-A9E8D24C1C95}" dt="2025-03-26T15:48:46.978" v="621" actId="478"/>
          <ac:cxnSpMkLst>
            <pc:docMk/>
            <pc:sldMk cId="1166954976" sldId="474"/>
            <ac:cxnSpMk id="22" creationId="{CCA72AD5-A719-2BA9-5DFB-E5BD5513EAF4}"/>
          </ac:cxnSpMkLst>
        </pc:cxnChg>
      </pc:sldChg>
      <pc:sldChg chg="addSp modSp mod setBg">
        <pc:chgData name="Sugenthiran, Apurva" userId="cbac7183-7a8d-4a45-a085-408d35dafe6a" providerId="ADAL" clId="{E94D7989-2C07-4CF3-B1A4-A9E8D24C1C95}" dt="2025-03-26T15:52:16.887" v="658" actId="207"/>
        <pc:sldMkLst>
          <pc:docMk/>
          <pc:sldMk cId="4198155564" sldId="476"/>
        </pc:sldMkLst>
        <pc:spChg chg="add mod ord">
          <ac:chgData name="Sugenthiran, Apurva" userId="cbac7183-7a8d-4a45-a085-408d35dafe6a" providerId="ADAL" clId="{E94D7989-2C07-4CF3-B1A4-A9E8D24C1C95}" dt="2025-03-26T15:51:39.633" v="650" actId="14100"/>
          <ac:spMkLst>
            <pc:docMk/>
            <pc:sldMk cId="4198155564" sldId="476"/>
            <ac:spMk id="2" creationId="{7DE93B14-FB7A-5B33-F9C1-AF599F849366}"/>
          </ac:spMkLst>
        </pc:spChg>
        <pc:spChg chg="mod">
          <ac:chgData name="Sugenthiran, Apurva" userId="cbac7183-7a8d-4a45-a085-408d35dafe6a" providerId="ADAL" clId="{E94D7989-2C07-4CF3-B1A4-A9E8D24C1C95}" dt="2025-03-26T15:52:09.186" v="656" actId="1076"/>
          <ac:spMkLst>
            <pc:docMk/>
            <pc:sldMk cId="4198155564" sldId="476"/>
            <ac:spMk id="15" creationId="{FD85D951-F97E-67B3-A7C6-6442AED439AC}"/>
          </ac:spMkLst>
        </pc:spChg>
        <pc:spChg chg="mod">
          <ac:chgData name="Sugenthiran, Apurva" userId="cbac7183-7a8d-4a45-a085-408d35dafe6a" providerId="ADAL" clId="{E94D7989-2C07-4CF3-B1A4-A9E8D24C1C95}" dt="2025-03-26T15:52:16.887" v="658" actId="207"/>
          <ac:spMkLst>
            <pc:docMk/>
            <pc:sldMk cId="4198155564" sldId="476"/>
            <ac:spMk id="16" creationId="{02CA606D-92BC-7C9D-B3A6-470ED179ADD5}"/>
          </ac:spMkLst>
        </pc:spChg>
        <pc:picChg chg="mod">
          <ac:chgData name="Sugenthiran, Apurva" userId="cbac7183-7a8d-4a45-a085-408d35dafe6a" providerId="ADAL" clId="{E94D7989-2C07-4CF3-B1A4-A9E8D24C1C95}" dt="2025-03-26T15:51:58.177" v="654" actId="1076"/>
          <ac:picMkLst>
            <pc:docMk/>
            <pc:sldMk cId="4198155564" sldId="476"/>
            <ac:picMk id="17" creationId="{321E10EC-B775-1F74-FD10-3EC366145209}"/>
          </ac:picMkLst>
        </pc:picChg>
      </pc:sldChg>
      <pc:sldChg chg="addSp modSp new del mod setBg">
        <pc:chgData name="Sugenthiran, Apurva" userId="cbac7183-7a8d-4a45-a085-408d35dafe6a" providerId="ADAL" clId="{E94D7989-2C07-4CF3-B1A4-A9E8D24C1C95}" dt="2025-03-26T15:56:29.431" v="924" actId="47"/>
        <pc:sldMkLst>
          <pc:docMk/>
          <pc:sldMk cId="4062980060" sldId="477"/>
        </pc:sldMkLst>
        <pc:spChg chg="add mod">
          <ac:chgData name="Sugenthiran, Apurva" userId="cbac7183-7a8d-4a45-a085-408d35dafe6a" providerId="ADAL" clId="{E94D7989-2C07-4CF3-B1A4-A9E8D24C1C95}" dt="2025-03-26T15:53:36.836" v="668"/>
          <ac:spMkLst>
            <pc:docMk/>
            <pc:sldMk cId="4062980060" sldId="477"/>
            <ac:spMk id="2" creationId="{8C651AA4-B5FF-44AB-8B04-D3799C5FDC1D}"/>
          </ac:spMkLst>
        </pc:spChg>
        <pc:spChg chg="add mod">
          <ac:chgData name="Sugenthiran, Apurva" userId="cbac7183-7a8d-4a45-a085-408d35dafe6a" providerId="ADAL" clId="{E94D7989-2C07-4CF3-B1A4-A9E8D24C1C95}" dt="2025-03-26T15:53:55.308" v="671" actId="1076"/>
          <ac:spMkLst>
            <pc:docMk/>
            <pc:sldMk cId="4062980060" sldId="477"/>
            <ac:spMk id="4" creationId="{05C2D445-2B14-C6A1-5EC7-627EA63F1F92}"/>
          </ac:spMkLst>
        </pc:spChg>
        <pc:picChg chg="add mod">
          <ac:chgData name="Sugenthiran, Apurva" userId="cbac7183-7a8d-4a45-a085-408d35dafe6a" providerId="ADAL" clId="{E94D7989-2C07-4CF3-B1A4-A9E8D24C1C95}" dt="2025-03-26T15:53:56.799" v="672" actId="1076"/>
          <ac:picMkLst>
            <pc:docMk/>
            <pc:sldMk cId="4062980060" sldId="477"/>
            <ac:picMk id="3" creationId="{9398659E-FA6C-FAAA-ABA2-0E7DE634FF9C}"/>
          </ac:picMkLst>
        </pc:picChg>
      </pc:sldChg>
      <pc:sldChg chg="addSp delSp modSp new mod setBg modNotesTx">
        <pc:chgData name="Sugenthiran, Apurva" userId="cbac7183-7a8d-4a45-a085-408d35dafe6a" providerId="ADAL" clId="{E94D7989-2C07-4CF3-B1A4-A9E8D24C1C95}" dt="2025-03-26T15:57:08.599" v="929" actId="22"/>
        <pc:sldMkLst>
          <pc:docMk/>
          <pc:sldMk cId="1297061448" sldId="478"/>
        </pc:sldMkLst>
        <pc:spChg chg="del">
          <ac:chgData name="Sugenthiran, Apurva" userId="cbac7183-7a8d-4a45-a085-408d35dafe6a" providerId="ADAL" clId="{E94D7989-2C07-4CF3-B1A4-A9E8D24C1C95}" dt="2025-03-26T15:54:20.745" v="675" actId="478"/>
          <ac:spMkLst>
            <pc:docMk/>
            <pc:sldMk cId="1297061448" sldId="478"/>
            <ac:spMk id="2" creationId="{D5286418-6006-580A-386A-A12808AEA101}"/>
          </ac:spMkLst>
        </pc:spChg>
        <pc:spChg chg="add mod">
          <ac:chgData name="Sugenthiran, Apurva" userId="cbac7183-7a8d-4a45-a085-408d35dafe6a" providerId="ADAL" clId="{E94D7989-2C07-4CF3-B1A4-A9E8D24C1C95}" dt="2025-03-26T15:54:26.229" v="676"/>
          <ac:spMkLst>
            <pc:docMk/>
            <pc:sldMk cId="1297061448" sldId="478"/>
            <ac:spMk id="3" creationId="{C0DCAE59-4915-0762-706B-845557BDFB19}"/>
          </ac:spMkLst>
        </pc:spChg>
        <pc:spChg chg="add mod">
          <ac:chgData name="Sugenthiran, Apurva" userId="cbac7183-7a8d-4a45-a085-408d35dafe6a" providerId="ADAL" clId="{E94D7989-2C07-4CF3-B1A4-A9E8D24C1C95}" dt="2025-03-26T15:56:15.581" v="923" actId="207"/>
          <ac:spMkLst>
            <pc:docMk/>
            <pc:sldMk cId="1297061448" sldId="478"/>
            <ac:spMk id="5" creationId="{9F2B2005-526A-0EF4-A55F-C77F9C4D4593}"/>
          </ac:spMkLst>
        </pc:spChg>
        <pc:spChg chg="add del">
          <ac:chgData name="Sugenthiran, Apurva" userId="cbac7183-7a8d-4a45-a085-408d35dafe6a" providerId="ADAL" clId="{E94D7989-2C07-4CF3-B1A4-A9E8D24C1C95}" dt="2025-03-26T15:57:08.599" v="929" actId="22"/>
          <ac:spMkLst>
            <pc:docMk/>
            <pc:sldMk cId="1297061448" sldId="478"/>
            <ac:spMk id="7" creationId="{F0DB6605-3C82-AAFD-0FEE-822BDC5F3EC5}"/>
          </ac:spMkLst>
        </pc:spChg>
        <pc:picChg chg="add mod">
          <ac:chgData name="Sugenthiran, Apurva" userId="cbac7183-7a8d-4a45-a085-408d35dafe6a" providerId="ADAL" clId="{E94D7989-2C07-4CF3-B1A4-A9E8D24C1C95}" dt="2025-03-26T15:54:52.221" v="677"/>
          <ac:picMkLst>
            <pc:docMk/>
            <pc:sldMk cId="1297061448" sldId="478"/>
            <ac:picMk id="4" creationId="{015CEED5-E339-78B7-57C8-190B98DE2EB0}"/>
          </ac:picMkLst>
        </pc:picChg>
      </pc:sldChg>
      <pc:sldChg chg="addSp delSp modSp add mod modNotesTx">
        <pc:chgData name="Sugenthiran, Apurva" userId="cbac7183-7a8d-4a45-a085-408d35dafe6a" providerId="ADAL" clId="{E94D7989-2C07-4CF3-B1A4-A9E8D24C1C95}" dt="2025-03-28T18:34:40.309" v="1505"/>
        <pc:sldMkLst>
          <pc:docMk/>
          <pc:sldMk cId="2124880106" sldId="479"/>
        </pc:sldMkLst>
        <pc:spChg chg="mod">
          <ac:chgData name="Sugenthiran, Apurva" userId="cbac7183-7a8d-4a45-a085-408d35dafe6a" providerId="ADAL" clId="{E94D7989-2C07-4CF3-B1A4-A9E8D24C1C95}" dt="2025-03-28T15:18:56.712" v="1085" actId="20577"/>
          <ac:spMkLst>
            <pc:docMk/>
            <pc:sldMk cId="2124880106" sldId="479"/>
            <ac:spMk id="2" creationId="{5E88B44E-739E-DD91-28CA-E8040073E68B}"/>
          </ac:spMkLst>
        </pc:spChg>
        <pc:spChg chg="mod">
          <ac:chgData name="Sugenthiran, Apurva" userId="cbac7183-7a8d-4a45-a085-408d35dafe6a" providerId="ADAL" clId="{E94D7989-2C07-4CF3-B1A4-A9E8D24C1C95}" dt="2025-03-28T16:41:50.024" v="1389" actId="20577"/>
          <ac:spMkLst>
            <pc:docMk/>
            <pc:sldMk cId="2124880106" sldId="479"/>
            <ac:spMk id="3" creationId="{BD0C7ECF-CDAF-0A3B-B716-899878D5687D}"/>
          </ac:spMkLst>
        </pc:spChg>
        <pc:spChg chg="add mod">
          <ac:chgData name="Sugenthiran, Apurva" userId="cbac7183-7a8d-4a45-a085-408d35dafe6a" providerId="ADAL" clId="{E94D7989-2C07-4CF3-B1A4-A9E8D24C1C95}" dt="2025-03-28T16:32:29.450" v="1379" actId="1076"/>
          <ac:spMkLst>
            <pc:docMk/>
            <pc:sldMk cId="2124880106" sldId="479"/>
            <ac:spMk id="4" creationId="{29A3675F-F13A-9DB5-6ED1-174158EAF006}"/>
          </ac:spMkLst>
        </pc:spChg>
        <pc:picChg chg="add del mod">
          <ac:chgData name="Sugenthiran, Apurva" userId="cbac7183-7a8d-4a45-a085-408d35dafe6a" providerId="ADAL" clId="{E94D7989-2C07-4CF3-B1A4-A9E8D24C1C95}" dt="2025-03-28T15:46:41.703" v="1199" actId="478"/>
          <ac:picMkLst>
            <pc:docMk/>
            <pc:sldMk cId="2124880106" sldId="479"/>
            <ac:picMk id="5" creationId="{1E8991F9-2A44-7979-BC28-2749326100DB}"/>
          </ac:picMkLst>
        </pc:picChg>
        <pc:picChg chg="add del mod">
          <ac:chgData name="Sugenthiran, Apurva" userId="cbac7183-7a8d-4a45-a085-408d35dafe6a" providerId="ADAL" clId="{E94D7989-2C07-4CF3-B1A4-A9E8D24C1C95}" dt="2025-03-28T15:46:36.330" v="1197" actId="478"/>
          <ac:picMkLst>
            <pc:docMk/>
            <pc:sldMk cId="2124880106" sldId="479"/>
            <ac:picMk id="6" creationId="{6430AD46-35AE-AECB-437C-A97F1F9D825C}"/>
          </ac:picMkLst>
        </pc:picChg>
        <pc:picChg chg="add del mod">
          <ac:chgData name="Sugenthiran, Apurva" userId="cbac7183-7a8d-4a45-a085-408d35dafe6a" providerId="ADAL" clId="{E94D7989-2C07-4CF3-B1A4-A9E8D24C1C95}" dt="2025-03-28T15:46:47.709" v="1202" actId="478"/>
          <ac:picMkLst>
            <pc:docMk/>
            <pc:sldMk cId="2124880106" sldId="479"/>
            <ac:picMk id="7" creationId="{4CAF06EC-0112-8934-B3B3-201B83CA8761}"/>
          </ac:picMkLst>
        </pc:picChg>
        <pc:picChg chg="add del mod modCrop">
          <ac:chgData name="Sugenthiran, Apurva" userId="cbac7183-7a8d-4a45-a085-408d35dafe6a" providerId="ADAL" clId="{E94D7989-2C07-4CF3-B1A4-A9E8D24C1C95}" dt="2025-03-28T16:08:40.603" v="1304" actId="478"/>
          <ac:picMkLst>
            <pc:docMk/>
            <pc:sldMk cId="2124880106" sldId="479"/>
            <ac:picMk id="8" creationId="{34ECC976-0877-E1F4-EB28-5E5213B285B5}"/>
          </ac:picMkLst>
        </pc:picChg>
        <pc:picChg chg="add del mod">
          <ac:chgData name="Sugenthiran, Apurva" userId="cbac7183-7a8d-4a45-a085-408d35dafe6a" providerId="ADAL" clId="{E94D7989-2C07-4CF3-B1A4-A9E8D24C1C95}" dt="2025-03-28T15:46:17.663" v="1191" actId="478"/>
          <ac:picMkLst>
            <pc:docMk/>
            <pc:sldMk cId="2124880106" sldId="479"/>
            <ac:picMk id="9" creationId="{4C814853-3F2B-9BD6-BAB3-13FC12C96564}"/>
          </ac:picMkLst>
        </pc:picChg>
        <pc:picChg chg="add del mod">
          <ac:chgData name="Sugenthiran, Apurva" userId="cbac7183-7a8d-4a45-a085-408d35dafe6a" providerId="ADAL" clId="{E94D7989-2C07-4CF3-B1A4-A9E8D24C1C95}" dt="2025-03-28T15:57:11.122" v="1264" actId="478"/>
          <ac:picMkLst>
            <pc:docMk/>
            <pc:sldMk cId="2124880106" sldId="479"/>
            <ac:picMk id="11" creationId="{9A3981B5-307B-76E8-6CE7-0894A34017B4}"/>
          </ac:picMkLst>
        </pc:picChg>
        <pc:picChg chg="add del mod">
          <ac:chgData name="Sugenthiran, Apurva" userId="cbac7183-7a8d-4a45-a085-408d35dafe6a" providerId="ADAL" clId="{E94D7989-2C07-4CF3-B1A4-A9E8D24C1C95}" dt="2025-03-28T16:25:42.920" v="1355" actId="478"/>
          <ac:picMkLst>
            <pc:docMk/>
            <pc:sldMk cId="2124880106" sldId="479"/>
            <ac:picMk id="13" creationId="{40EC7589-7344-4844-6EEF-E418FA4A57BA}"/>
          </ac:picMkLst>
        </pc:picChg>
        <pc:picChg chg="add del mod">
          <ac:chgData name="Sugenthiran, Apurva" userId="cbac7183-7a8d-4a45-a085-408d35dafe6a" providerId="ADAL" clId="{E94D7989-2C07-4CF3-B1A4-A9E8D24C1C95}" dt="2025-03-28T16:24:54.149" v="1351" actId="478"/>
          <ac:picMkLst>
            <pc:docMk/>
            <pc:sldMk cId="2124880106" sldId="479"/>
            <ac:picMk id="15" creationId="{B8F157A4-BF57-FE3F-828B-0A78BB60858D}"/>
          </ac:picMkLst>
        </pc:picChg>
        <pc:picChg chg="add mod modCrop">
          <ac:chgData name="Sugenthiran, Apurva" userId="cbac7183-7a8d-4a45-a085-408d35dafe6a" providerId="ADAL" clId="{E94D7989-2C07-4CF3-B1A4-A9E8D24C1C95}" dt="2025-03-28T16:32:43.057" v="1381" actId="732"/>
          <ac:picMkLst>
            <pc:docMk/>
            <pc:sldMk cId="2124880106" sldId="479"/>
            <ac:picMk id="17" creationId="{A877802B-A8A9-3B5A-5FA5-8DA2F399FCCF}"/>
          </ac:picMkLst>
        </pc:picChg>
      </pc:sldChg>
      <pc:sldChg chg="addSp delSp modSp add del mod setBg">
        <pc:chgData name="Sugenthiran, Apurva" userId="cbac7183-7a8d-4a45-a085-408d35dafe6a" providerId="ADAL" clId="{E94D7989-2C07-4CF3-B1A4-A9E8D24C1C95}" dt="2025-03-28T16:12:07.847" v="1335" actId="2696"/>
        <pc:sldMkLst>
          <pc:docMk/>
          <pc:sldMk cId="4085863342" sldId="480"/>
        </pc:sldMkLst>
        <pc:spChg chg="mod">
          <ac:chgData name="Sugenthiran, Apurva" userId="cbac7183-7a8d-4a45-a085-408d35dafe6a" providerId="ADAL" clId="{E94D7989-2C07-4CF3-B1A4-A9E8D24C1C95}" dt="2025-03-28T15:52:39.715" v="1260" actId="26606"/>
          <ac:spMkLst>
            <pc:docMk/>
            <pc:sldMk cId="4085863342" sldId="480"/>
            <ac:spMk id="2" creationId="{5E88B44E-739E-DD91-28CA-E8040073E68B}"/>
          </ac:spMkLst>
        </pc:spChg>
        <pc:spChg chg="mod">
          <ac:chgData name="Sugenthiran, Apurva" userId="cbac7183-7a8d-4a45-a085-408d35dafe6a" providerId="ADAL" clId="{E94D7989-2C07-4CF3-B1A4-A9E8D24C1C95}" dt="2025-03-28T15:52:39.715" v="1260" actId="26606"/>
          <ac:spMkLst>
            <pc:docMk/>
            <pc:sldMk cId="4085863342" sldId="480"/>
            <ac:spMk id="3" creationId="{BD0C7ECF-CDAF-0A3B-B716-899878D5687D}"/>
          </ac:spMkLst>
        </pc:spChg>
        <pc:spChg chg="add del">
          <ac:chgData name="Sugenthiran, Apurva" userId="cbac7183-7a8d-4a45-a085-408d35dafe6a" providerId="ADAL" clId="{E94D7989-2C07-4CF3-B1A4-A9E8D24C1C95}" dt="2025-03-28T15:52:43.209" v="1262" actId="478"/>
          <ac:spMkLst>
            <pc:docMk/>
            <pc:sldMk cId="4085863342" sldId="480"/>
            <ac:spMk id="4" creationId="{29A3675F-F13A-9DB5-6ED1-174158EAF006}"/>
          </ac:spMkLst>
        </pc:spChg>
        <pc:spChg chg="add del">
          <ac:chgData name="Sugenthiran, Apurva" userId="cbac7183-7a8d-4a45-a085-408d35dafe6a" providerId="ADAL" clId="{E94D7989-2C07-4CF3-B1A4-A9E8D24C1C95}" dt="2025-03-28T15:52:39.715" v="1260" actId="26606"/>
          <ac:spMkLst>
            <pc:docMk/>
            <pc:sldMk cId="4085863342" sldId="480"/>
            <ac:spMk id="16" creationId="{27BDFED6-6E33-4606-AFE2-886ADB1C018E}"/>
          </ac:spMkLst>
        </pc:spChg>
        <pc:spChg chg="add del">
          <ac:chgData name="Sugenthiran, Apurva" userId="cbac7183-7a8d-4a45-a085-408d35dafe6a" providerId="ADAL" clId="{E94D7989-2C07-4CF3-B1A4-A9E8D24C1C95}" dt="2025-03-28T15:52:39.715" v="1260" actId="26606"/>
          <ac:spMkLst>
            <pc:docMk/>
            <pc:sldMk cId="4085863342" sldId="480"/>
            <ac:spMk id="18" creationId="{890DEF05-784E-4B61-89E4-04C4ECF4E5A0}"/>
          </ac:spMkLst>
        </pc:spChg>
        <pc:picChg chg="mod ord">
          <ac:chgData name="Sugenthiran, Apurva" userId="cbac7183-7a8d-4a45-a085-408d35dafe6a" providerId="ADAL" clId="{E94D7989-2C07-4CF3-B1A4-A9E8D24C1C95}" dt="2025-03-28T15:52:39.715" v="1260" actId="26606"/>
          <ac:picMkLst>
            <pc:docMk/>
            <pc:sldMk cId="4085863342" sldId="480"/>
            <ac:picMk id="8" creationId="{34ECC976-0877-E1F4-EB28-5E5213B285B5}"/>
          </ac:picMkLst>
        </pc:picChg>
        <pc:picChg chg="del mod ord">
          <ac:chgData name="Sugenthiran, Apurva" userId="cbac7183-7a8d-4a45-a085-408d35dafe6a" providerId="ADAL" clId="{E94D7989-2C07-4CF3-B1A4-A9E8D24C1C95}" dt="2025-03-28T15:52:52.530" v="1263" actId="478"/>
          <ac:picMkLst>
            <pc:docMk/>
            <pc:sldMk cId="4085863342" sldId="480"/>
            <ac:picMk id="11" creationId="{9A3981B5-307B-76E8-6CE7-0894A34017B4}"/>
          </ac:picMkLst>
        </pc:picChg>
        <pc:cxnChg chg="add del">
          <ac:chgData name="Sugenthiran, Apurva" userId="cbac7183-7a8d-4a45-a085-408d35dafe6a" providerId="ADAL" clId="{E94D7989-2C07-4CF3-B1A4-A9E8D24C1C95}" dt="2025-03-28T15:52:39.715" v="1260" actId="26606"/>
          <ac:cxnSpMkLst>
            <pc:docMk/>
            <pc:sldMk cId="4085863342" sldId="480"/>
            <ac:cxnSpMk id="20" creationId="{C41BAEC7-F7B0-4224-8B18-8F74B7D87F0B}"/>
          </ac:cxnSpMkLst>
        </pc:cxnChg>
      </pc:sldChg>
    </pc:docChg>
  </pc:docChgLst>
  <pc:docChgLst>
    <pc:chgData name="Sugenthiran, Apurva" userId="cbac7183-7a8d-4a45-a085-408d35dafe6a" providerId="ADAL" clId="{8F7473F9-3D19-4A60-AB5A-13FAA32880F2}"/>
    <pc:docChg chg="undo custSel addSld delSld modSld sldOrd">
      <pc:chgData name="Sugenthiran, Apurva" userId="cbac7183-7a8d-4a45-a085-408d35dafe6a" providerId="ADAL" clId="{8F7473F9-3D19-4A60-AB5A-13FAA32880F2}" dt="2025-03-03T20:46:40.349" v="389"/>
      <pc:docMkLst>
        <pc:docMk/>
      </pc:docMkLst>
      <pc:sldChg chg="add del ord setBg">
        <pc:chgData name="Sugenthiran, Apurva" userId="cbac7183-7a8d-4a45-a085-408d35dafe6a" providerId="ADAL" clId="{8F7473F9-3D19-4A60-AB5A-13FAA32880F2}" dt="2025-02-21T19:28:12.531" v="13"/>
        <pc:sldMkLst>
          <pc:docMk/>
          <pc:sldMk cId="1456105681" sldId="321"/>
        </pc:sldMkLst>
      </pc:sldChg>
      <pc:sldChg chg="del">
        <pc:chgData name="Sugenthiran, Apurva" userId="cbac7183-7a8d-4a45-a085-408d35dafe6a" providerId="ADAL" clId="{8F7473F9-3D19-4A60-AB5A-13FAA32880F2}" dt="2025-02-21T20:23:33.433" v="18" actId="2696"/>
        <pc:sldMkLst>
          <pc:docMk/>
          <pc:sldMk cId="3864128392" sldId="408"/>
        </pc:sldMkLst>
      </pc:sldChg>
      <pc:sldChg chg="del">
        <pc:chgData name="Sugenthiran, Apurva" userId="cbac7183-7a8d-4a45-a085-408d35dafe6a" providerId="ADAL" clId="{8F7473F9-3D19-4A60-AB5A-13FAA32880F2}" dt="2025-03-03T14:41:01.092" v="342" actId="47"/>
        <pc:sldMkLst>
          <pc:docMk/>
          <pc:sldMk cId="200438854" sldId="417"/>
        </pc:sldMkLst>
      </pc:sldChg>
      <pc:sldChg chg="modNotesTx">
        <pc:chgData name="Sugenthiran, Apurva" userId="cbac7183-7a8d-4a45-a085-408d35dafe6a" providerId="ADAL" clId="{8F7473F9-3D19-4A60-AB5A-13FAA32880F2}" dt="2025-02-26T14:55:45.856" v="331" actId="20577"/>
        <pc:sldMkLst>
          <pc:docMk/>
          <pc:sldMk cId="3338393834" sldId="419"/>
        </pc:sldMkLst>
      </pc:sldChg>
      <pc:sldChg chg="modNotesTx">
        <pc:chgData name="Sugenthiran, Apurva" userId="cbac7183-7a8d-4a45-a085-408d35dafe6a" providerId="ADAL" clId="{8F7473F9-3D19-4A60-AB5A-13FAA32880F2}" dt="2025-03-03T17:11:09.349" v="360" actId="20577"/>
        <pc:sldMkLst>
          <pc:docMk/>
          <pc:sldMk cId="465108802" sldId="424"/>
        </pc:sldMkLst>
      </pc:sldChg>
      <pc:sldChg chg="add setBg modNotesTx">
        <pc:chgData name="Sugenthiran, Apurva" userId="cbac7183-7a8d-4a45-a085-408d35dafe6a" providerId="ADAL" clId="{8F7473F9-3D19-4A60-AB5A-13FAA32880F2}" dt="2025-02-26T14:25:44.139" v="115" actId="20577"/>
        <pc:sldMkLst>
          <pc:docMk/>
          <pc:sldMk cId="3626015946" sldId="426"/>
        </pc:sldMkLst>
      </pc:sldChg>
      <pc:sldChg chg="modNotesTx">
        <pc:chgData name="Sugenthiran, Apurva" userId="cbac7183-7a8d-4a45-a085-408d35dafe6a" providerId="ADAL" clId="{8F7473F9-3D19-4A60-AB5A-13FAA32880F2}" dt="2025-03-03T17:11:17.314" v="361" actId="20577"/>
        <pc:sldMkLst>
          <pc:docMk/>
          <pc:sldMk cId="3262487923" sldId="427"/>
        </pc:sldMkLst>
      </pc:sldChg>
      <pc:sldChg chg="add setBg">
        <pc:chgData name="Sugenthiran, Apurva" userId="cbac7183-7a8d-4a45-a085-408d35dafe6a" providerId="ADAL" clId="{8F7473F9-3D19-4A60-AB5A-13FAA32880F2}" dt="2025-02-21T20:09:11.176" v="15"/>
        <pc:sldMkLst>
          <pc:docMk/>
          <pc:sldMk cId="1323548255" sldId="429"/>
        </pc:sldMkLst>
      </pc:sldChg>
      <pc:sldChg chg="delSp add setBg delDesignElem">
        <pc:chgData name="Sugenthiran, Apurva" userId="cbac7183-7a8d-4a45-a085-408d35dafe6a" providerId="ADAL" clId="{8F7473F9-3D19-4A60-AB5A-13FAA32880F2}" dt="2025-02-26T14:48:30.648" v="303"/>
        <pc:sldMkLst>
          <pc:docMk/>
          <pc:sldMk cId="516801679" sldId="431"/>
        </pc:sldMkLst>
        <pc:spChg chg="del">
          <ac:chgData name="Sugenthiran, Apurva" userId="cbac7183-7a8d-4a45-a085-408d35dafe6a" providerId="ADAL" clId="{8F7473F9-3D19-4A60-AB5A-13FAA32880F2}" dt="2025-02-26T14:48:30.648" v="303"/>
          <ac:spMkLst>
            <pc:docMk/>
            <pc:sldMk cId="516801679" sldId="431"/>
            <ac:spMk id="25" creationId="{04812C46-200A-4DEB-A05E-3ED6C68C2387}"/>
          </ac:spMkLst>
        </pc:spChg>
        <pc:spChg chg="del">
          <ac:chgData name="Sugenthiran, Apurva" userId="cbac7183-7a8d-4a45-a085-408d35dafe6a" providerId="ADAL" clId="{8F7473F9-3D19-4A60-AB5A-13FAA32880F2}" dt="2025-02-26T14:48:30.648" v="303"/>
          <ac:spMkLst>
            <pc:docMk/>
            <pc:sldMk cId="516801679" sldId="431"/>
            <ac:spMk id="27" creationId="{D1EA859B-E555-4109-94F3-6700E046E008}"/>
          </ac:spMkLst>
        </pc:spChg>
      </pc:sldChg>
      <pc:sldChg chg="addSp modSp mod modNotesTx">
        <pc:chgData name="Sugenthiran, Apurva" userId="cbac7183-7a8d-4a45-a085-408d35dafe6a" providerId="ADAL" clId="{8F7473F9-3D19-4A60-AB5A-13FAA32880F2}" dt="2025-02-26T14:37:54.234" v="219" actId="255"/>
        <pc:sldMkLst>
          <pc:docMk/>
          <pc:sldMk cId="2428843132" sldId="432"/>
        </pc:sldMkLst>
        <pc:spChg chg="add mod">
          <ac:chgData name="Sugenthiran, Apurva" userId="cbac7183-7a8d-4a45-a085-408d35dafe6a" providerId="ADAL" clId="{8F7473F9-3D19-4A60-AB5A-13FAA32880F2}" dt="2025-02-26T14:35:33.026" v="192"/>
          <ac:spMkLst>
            <pc:docMk/>
            <pc:sldMk cId="2428843132" sldId="432"/>
            <ac:spMk id="2" creationId="{1E206F35-F3D7-32EE-9929-DACE07B10FE9}"/>
          </ac:spMkLst>
        </pc:spChg>
        <pc:spChg chg="mod">
          <ac:chgData name="Sugenthiran, Apurva" userId="cbac7183-7a8d-4a45-a085-408d35dafe6a" providerId="ADAL" clId="{8F7473F9-3D19-4A60-AB5A-13FAA32880F2}" dt="2025-02-26T14:36:06.299" v="204" actId="1076"/>
          <ac:spMkLst>
            <pc:docMk/>
            <pc:sldMk cId="2428843132" sldId="432"/>
            <ac:spMk id="4" creationId="{B0571E98-6747-9F5C-1A4A-D6AACFB0D117}"/>
          </ac:spMkLst>
        </pc:spChg>
        <pc:spChg chg="mod">
          <ac:chgData name="Sugenthiran, Apurva" userId="cbac7183-7a8d-4a45-a085-408d35dafe6a" providerId="ADAL" clId="{8F7473F9-3D19-4A60-AB5A-13FAA32880F2}" dt="2025-02-26T14:31:03.653" v="153" actId="1076"/>
          <ac:spMkLst>
            <pc:docMk/>
            <pc:sldMk cId="2428843132" sldId="432"/>
            <ac:spMk id="5" creationId="{45B69F91-E8E2-BDF8-B5AB-9F6B2AAF2A5D}"/>
          </ac:spMkLst>
        </pc:spChg>
        <pc:spChg chg="add mod">
          <ac:chgData name="Sugenthiran, Apurva" userId="cbac7183-7a8d-4a45-a085-408d35dafe6a" providerId="ADAL" clId="{8F7473F9-3D19-4A60-AB5A-13FAA32880F2}" dt="2025-02-26T14:37:54.234" v="219" actId="255"/>
          <ac:spMkLst>
            <pc:docMk/>
            <pc:sldMk cId="2428843132" sldId="432"/>
            <ac:spMk id="6" creationId="{79F70FF0-DEFF-DB09-AEDC-2D97FCC0937E}"/>
          </ac:spMkLst>
        </pc:spChg>
        <pc:picChg chg="mod">
          <ac:chgData name="Sugenthiran, Apurva" userId="cbac7183-7a8d-4a45-a085-408d35dafe6a" providerId="ADAL" clId="{8F7473F9-3D19-4A60-AB5A-13FAA32880F2}" dt="2025-02-26T14:35:57.473" v="200" actId="1076"/>
          <ac:picMkLst>
            <pc:docMk/>
            <pc:sldMk cId="2428843132" sldId="432"/>
            <ac:picMk id="3" creationId="{CF5F6968-80CA-3A66-4EB2-CAF95829B09F}"/>
          </ac:picMkLst>
        </pc:picChg>
      </pc:sldChg>
      <pc:sldChg chg="add del">
        <pc:chgData name="Sugenthiran, Apurva" userId="cbac7183-7a8d-4a45-a085-408d35dafe6a" providerId="ADAL" clId="{8F7473F9-3D19-4A60-AB5A-13FAA32880F2}" dt="2025-02-26T14:51:32.330" v="330" actId="47"/>
        <pc:sldMkLst>
          <pc:docMk/>
          <pc:sldMk cId="3720472109" sldId="435"/>
        </pc:sldMkLst>
      </pc:sldChg>
      <pc:sldChg chg="delSp mod">
        <pc:chgData name="Sugenthiran, Apurva" userId="cbac7183-7a8d-4a45-a085-408d35dafe6a" providerId="ADAL" clId="{8F7473F9-3D19-4A60-AB5A-13FAA32880F2}" dt="2025-03-03T14:40:14.565" v="339" actId="478"/>
        <pc:sldMkLst>
          <pc:docMk/>
          <pc:sldMk cId="3052640663" sldId="436"/>
        </pc:sldMkLst>
        <pc:spChg chg="del">
          <ac:chgData name="Sugenthiran, Apurva" userId="cbac7183-7a8d-4a45-a085-408d35dafe6a" providerId="ADAL" clId="{8F7473F9-3D19-4A60-AB5A-13FAA32880F2}" dt="2025-03-03T14:40:14.565" v="339" actId="478"/>
          <ac:spMkLst>
            <pc:docMk/>
            <pc:sldMk cId="3052640663" sldId="436"/>
            <ac:spMk id="15" creationId="{A9561CAC-11DC-F61B-D5C8-94D21174AFC5}"/>
          </ac:spMkLst>
        </pc:spChg>
      </pc:sldChg>
      <pc:sldChg chg="modSp mod">
        <pc:chgData name="Sugenthiran, Apurva" userId="cbac7183-7a8d-4a45-a085-408d35dafe6a" providerId="ADAL" clId="{8F7473F9-3D19-4A60-AB5A-13FAA32880F2}" dt="2025-02-26T14:18:31.302" v="33" actId="404"/>
        <pc:sldMkLst>
          <pc:docMk/>
          <pc:sldMk cId="1466916692" sldId="437"/>
        </pc:sldMkLst>
        <pc:spChg chg="mod">
          <ac:chgData name="Sugenthiran, Apurva" userId="cbac7183-7a8d-4a45-a085-408d35dafe6a" providerId="ADAL" clId="{8F7473F9-3D19-4A60-AB5A-13FAA32880F2}" dt="2025-02-26T14:18:31.302" v="33" actId="404"/>
          <ac:spMkLst>
            <pc:docMk/>
            <pc:sldMk cId="1466916692" sldId="437"/>
            <ac:spMk id="2" creationId="{8C3CA0C0-8D07-8BE1-A2B1-00BEC3FD83FD}"/>
          </ac:spMkLst>
        </pc:spChg>
      </pc:sldChg>
      <pc:sldChg chg="del">
        <pc:chgData name="Sugenthiran, Apurva" userId="cbac7183-7a8d-4a45-a085-408d35dafe6a" providerId="ADAL" clId="{8F7473F9-3D19-4A60-AB5A-13FAA32880F2}" dt="2025-02-26T14:48:34.677" v="304" actId="47"/>
        <pc:sldMkLst>
          <pc:docMk/>
          <pc:sldMk cId="2638045322" sldId="438"/>
        </pc:sldMkLst>
      </pc:sldChg>
      <pc:sldChg chg="modSp mod">
        <pc:chgData name="Sugenthiran, Apurva" userId="cbac7183-7a8d-4a45-a085-408d35dafe6a" providerId="ADAL" clId="{8F7473F9-3D19-4A60-AB5A-13FAA32880F2}" dt="2025-02-26T14:36:40.406" v="208" actId="1076"/>
        <pc:sldMkLst>
          <pc:docMk/>
          <pc:sldMk cId="3058968241" sldId="439"/>
        </pc:sldMkLst>
        <pc:spChg chg="mod">
          <ac:chgData name="Sugenthiran, Apurva" userId="cbac7183-7a8d-4a45-a085-408d35dafe6a" providerId="ADAL" clId="{8F7473F9-3D19-4A60-AB5A-13FAA32880F2}" dt="2025-02-26T14:31:30.117" v="158" actId="1076"/>
          <ac:spMkLst>
            <pc:docMk/>
            <pc:sldMk cId="3058968241" sldId="439"/>
            <ac:spMk id="5" creationId="{45B69F91-E8E2-BDF8-B5AB-9F6B2AAF2A5D}"/>
          </ac:spMkLst>
        </pc:spChg>
        <pc:picChg chg="mod">
          <ac:chgData name="Sugenthiran, Apurva" userId="cbac7183-7a8d-4a45-a085-408d35dafe6a" providerId="ADAL" clId="{8F7473F9-3D19-4A60-AB5A-13FAA32880F2}" dt="2025-02-26T14:36:40.406" v="208" actId="1076"/>
          <ac:picMkLst>
            <pc:docMk/>
            <pc:sldMk cId="3058968241" sldId="439"/>
            <ac:picMk id="4" creationId="{480DD155-BB9A-8B16-37B5-6557F61C42B0}"/>
          </ac:picMkLst>
        </pc:picChg>
        <pc:picChg chg="mod">
          <ac:chgData name="Sugenthiran, Apurva" userId="cbac7183-7a8d-4a45-a085-408d35dafe6a" providerId="ADAL" clId="{8F7473F9-3D19-4A60-AB5A-13FAA32880F2}" dt="2025-02-26T14:36:37.293" v="207" actId="1076"/>
          <ac:picMkLst>
            <pc:docMk/>
            <pc:sldMk cId="3058968241" sldId="439"/>
            <ac:picMk id="7" creationId="{200F6E95-A3A7-B696-0D27-2B9018D7880D}"/>
          </ac:picMkLst>
        </pc:picChg>
      </pc:sldChg>
      <pc:sldChg chg="ord">
        <pc:chgData name="Sugenthiran, Apurva" userId="cbac7183-7a8d-4a45-a085-408d35dafe6a" providerId="ADAL" clId="{8F7473F9-3D19-4A60-AB5A-13FAA32880F2}" dt="2025-03-03T17:03:17.230" v="358"/>
        <pc:sldMkLst>
          <pc:docMk/>
          <pc:sldMk cId="2257312004" sldId="440"/>
        </pc:sldMkLst>
      </pc:sldChg>
      <pc:sldChg chg="addSp modSp mod">
        <pc:chgData name="Sugenthiran, Apurva" userId="cbac7183-7a8d-4a45-a085-408d35dafe6a" providerId="ADAL" clId="{8F7473F9-3D19-4A60-AB5A-13FAA32880F2}" dt="2025-02-26T14:47:25.033" v="301" actId="1076"/>
        <pc:sldMkLst>
          <pc:docMk/>
          <pc:sldMk cId="797290026" sldId="442"/>
        </pc:sldMkLst>
        <pc:spChg chg="mod">
          <ac:chgData name="Sugenthiran, Apurva" userId="cbac7183-7a8d-4a45-a085-408d35dafe6a" providerId="ADAL" clId="{8F7473F9-3D19-4A60-AB5A-13FAA32880F2}" dt="2025-02-26T14:44:00.397" v="268" actId="27636"/>
          <ac:spMkLst>
            <pc:docMk/>
            <pc:sldMk cId="797290026" sldId="442"/>
            <ac:spMk id="3" creationId="{5BA3C88C-1844-9D03-9E6D-FBDE482E7150}"/>
          </ac:spMkLst>
        </pc:spChg>
        <pc:spChg chg="mod">
          <ac:chgData name="Sugenthiran, Apurva" userId="cbac7183-7a8d-4a45-a085-408d35dafe6a" providerId="ADAL" clId="{8F7473F9-3D19-4A60-AB5A-13FAA32880F2}" dt="2025-02-26T14:47:25.033" v="301" actId="1076"/>
          <ac:spMkLst>
            <pc:docMk/>
            <pc:sldMk cId="797290026" sldId="442"/>
            <ac:spMk id="4" creationId="{A8A6FDBC-C47F-C978-9BE4-C1275B7599BE}"/>
          </ac:spMkLst>
        </pc:spChg>
        <pc:spChg chg="mod">
          <ac:chgData name="Sugenthiran, Apurva" userId="cbac7183-7a8d-4a45-a085-408d35dafe6a" providerId="ADAL" clId="{8F7473F9-3D19-4A60-AB5A-13FAA32880F2}" dt="2025-02-26T14:46:41.688" v="298" actId="14100"/>
          <ac:spMkLst>
            <pc:docMk/>
            <pc:sldMk cId="797290026" sldId="442"/>
            <ac:spMk id="6" creationId="{162FF648-B92B-B888-23EA-62C7E1DFE4E7}"/>
          </ac:spMkLst>
        </pc:spChg>
        <pc:spChg chg="mod">
          <ac:chgData name="Sugenthiran, Apurva" userId="cbac7183-7a8d-4a45-a085-408d35dafe6a" providerId="ADAL" clId="{8F7473F9-3D19-4A60-AB5A-13FAA32880F2}" dt="2025-02-26T14:46:33.062" v="296" actId="14100"/>
          <ac:spMkLst>
            <pc:docMk/>
            <pc:sldMk cId="797290026" sldId="442"/>
            <ac:spMk id="7" creationId="{D6AAC420-3B57-89BD-177D-7305D2B27BBB}"/>
          </ac:spMkLst>
        </pc:spChg>
        <pc:spChg chg="mod">
          <ac:chgData name="Sugenthiran, Apurva" userId="cbac7183-7a8d-4a45-a085-408d35dafe6a" providerId="ADAL" clId="{8F7473F9-3D19-4A60-AB5A-13FAA32880F2}" dt="2025-02-26T14:46:18.017" v="293" actId="14100"/>
          <ac:spMkLst>
            <pc:docMk/>
            <pc:sldMk cId="797290026" sldId="442"/>
            <ac:spMk id="8" creationId="{1CA4D06C-F503-D568-A555-D0F635139F1F}"/>
          </ac:spMkLst>
        </pc:spChg>
        <pc:graphicFrameChg chg="add mod">
          <ac:chgData name="Sugenthiran, Apurva" userId="cbac7183-7a8d-4a45-a085-408d35dafe6a" providerId="ADAL" clId="{8F7473F9-3D19-4A60-AB5A-13FAA32880F2}" dt="2025-02-26T14:42:08.073" v="230"/>
          <ac:graphicFrameMkLst>
            <pc:docMk/>
            <pc:sldMk cId="797290026" sldId="442"/>
            <ac:graphicFrameMk id="5" creationId="{75248EC1-1051-8715-2E81-4C2A0CD51E96}"/>
          </ac:graphicFrameMkLst>
        </pc:graphicFrameChg>
        <pc:picChg chg="mod">
          <ac:chgData name="Sugenthiran, Apurva" userId="cbac7183-7a8d-4a45-a085-408d35dafe6a" providerId="ADAL" clId="{8F7473F9-3D19-4A60-AB5A-13FAA32880F2}" dt="2025-02-26T14:46:11.080" v="292" actId="14100"/>
          <ac:picMkLst>
            <pc:docMk/>
            <pc:sldMk cId="797290026" sldId="442"/>
            <ac:picMk id="11" creationId="{3CB4112C-7EAF-0A3E-E815-B37E570D5C30}"/>
          </ac:picMkLst>
        </pc:picChg>
      </pc:sldChg>
      <pc:sldChg chg="modSp mod">
        <pc:chgData name="Sugenthiran, Apurva" userId="cbac7183-7a8d-4a45-a085-408d35dafe6a" providerId="ADAL" clId="{8F7473F9-3D19-4A60-AB5A-13FAA32880F2}" dt="2025-03-03T17:06:39.327" v="359" actId="20577"/>
        <pc:sldMkLst>
          <pc:docMk/>
          <pc:sldMk cId="4257352928" sldId="448"/>
        </pc:sldMkLst>
        <pc:spChg chg="mod">
          <ac:chgData name="Sugenthiran, Apurva" userId="cbac7183-7a8d-4a45-a085-408d35dafe6a" providerId="ADAL" clId="{8F7473F9-3D19-4A60-AB5A-13FAA32880F2}" dt="2025-03-03T17:06:39.327" v="359" actId="20577"/>
          <ac:spMkLst>
            <pc:docMk/>
            <pc:sldMk cId="4257352928" sldId="448"/>
            <ac:spMk id="3" creationId="{BD0C7ECF-CDAF-0A3B-B716-899878D5687D}"/>
          </ac:spMkLst>
        </pc:spChg>
      </pc:sldChg>
      <pc:sldChg chg="modSp mod">
        <pc:chgData name="Sugenthiran, Apurva" userId="cbac7183-7a8d-4a45-a085-408d35dafe6a" providerId="ADAL" clId="{8F7473F9-3D19-4A60-AB5A-13FAA32880F2}" dt="2025-02-26T14:39:18.112" v="228" actId="20577"/>
        <pc:sldMkLst>
          <pc:docMk/>
          <pc:sldMk cId="1469267774" sldId="450"/>
        </pc:sldMkLst>
        <pc:spChg chg="mod">
          <ac:chgData name="Sugenthiran, Apurva" userId="cbac7183-7a8d-4a45-a085-408d35dafe6a" providerId="ADAL" clId="{8F7473F9-3D19-4A60-AB5A-13FAA32880F2}" dt="2025-02-26T14:39:18.112" v="228" actId="20577"/>
          <ac:spMkLst>
            <pc:docMk/>
            <pc:sldMk cId="1469267774" sldId="450"/>
            <ac:spMk id="3" creationId="{BD0C7ECF-CDAF-0A3B-B716-899878D5687D}"/>
          </ac:spMkLst>
        </pc:spChg>
      </pc:sldChg>
      <pc:sldChg chg="modNotesTx">
        <pc:chgData name="Sugenthiran, Apurva" userId="cbac7183-7a8d-4a45-a085-408d35dafe6a" providerId="ADAL" clId="{8F7473F9-3D19-4A60-AB5A-13FAA32880F2}" dt="2025-03-03T14:23:02.213" v="333" actId="12"/>
        <pc:sldMkLst>
          <pc:docMk/>
          <pc:sldMk cId="4205933823" sldId="455"/>
        </pc:sldMkLst>
      </pc:sldChg>
      <pc:sldChg chg="modNotesTx">
        <pc:chgData name="Sugenthiran, Apurva" userId="cbac7183-7a8d-4a45-a085-408d35dafe6a" providerId="ADAL" clId="{8F7473F9-3D19-4A60-AB5A-13FAA32880F2}" dt="2025-03-03T14:29:34.250" v="334" actId="20577"/>
        <pc:sldMkLst>
          <pc:docMk/>
          <pc:sldMk cId="2347063621" sldId="466"/>
        </pc:sldMkLst>
      </pc:sldChg>
      <pc:sldChg chg="modNotesTx">
        <pc:chgData name="Sugenthiran, Apurva" userId="cbac7183-7a8d-4a45-a085-408d35dafe6a" providerId="ADAL" clId="{8F7473F9-3D19-4A60-AB5A-13FAA32880F2}" dt="2025-03-03T14:33:57.445" v="338" actId="12"/>
        <pc:sldMkLst>
          <pc:docMk/>
          <pc:sldMk cId="652973863" sldId="467"/>
        </pc:sldMkLst>
      </pc:sldChg>
      <pc:sldChg chg="modSp mod modNotesTx">
        <pc:chgData name="Sugenthiran, Apurva" userId="cbac7183-7a8d-4a45-a085-408d35dafe6a" providerId="ADAL" clId="{8F7473F9-3D19-4A60-AB5A-13FAA32880F2}" dt="2025-03-03T17:02:42.027" v="356" actId="20577"/>
        <pc:sldMkLst>
          <pc:docMk/>
          <pc:sldMk cId="892277711" sldId="470"/>
        </pc:sldMkLst>
        <pc:spChg chg="mod">
          <ac:chgData name="Sugenthiran, Apurva" userId="cbac7183-7a8d-4a45-a085-408d35dafe6a" providerId="ADAL" clId="{8F7473F9-3D19-4A60-AB5A-13FAA32880F2}" dt="2025-02-26T14:29:48.784" v="126" actId="20577"/>
          <ac:spMkLst>
            <pc:docMk/>
            <pc:sldMk cId="892277711" sldId="470"/>
            <ac:spMk id="2" creationId="{8C3CA0C0-8D07-8BE1-A2B1-00BEC3FD83FD}"/>
          </ac:spMkLst>
        </pc:spChg>
      </pc:sldChg>
      <pc:sldChg chg="modNotesTx">
        <pc:chgData name="Sugenthiran, Apurva" userId="cbac7183-7a8d-4a45-a085-408d35dafe6a" providerId="ADAL" clId="{8F7473F9-3D19-4A60-AB5A-13FAA32880F2}" dt="2025-03-03T14:51:20.890" v="347" actId="20577"/>
        <pc:sldMkLst>
          <pc:docMk/>
          <pc:sldMk cId="3437641102" sldId="471"/>
        </pc:sldMkLst>
      </pc:sldChg>
      <pc:sldChg chg="modNotesTx">
        <pc:chgData name="Sugenthiran, Apurva" userId="cbac7183-7a8d-4a45-a085-408d35dafe6a" providerId="ADAL" clId="{8F7473F9-3D19-4A60-AB5A-13FAA32880F2}" dt="2025-03-03T17:25:45.864" v="371" actId="20577"/>
        <pc:sldMkLst>
          <pc:docMk/>
          <pc:sldMk cId="2211454824" sldId="472"/>
        </pc:sldMkLst>
      </pc:sldChg>
      <pc:sldChg chg="add setBg">
        <pc:chgData name="Sugenthiran, Apurva" userId="cbac7183-7a8d-4a45-a085-408d35dafe6a" providerId="ADAL" clId="{8F7473F9-3D19-4A60-AB5A-13FAA32880F2}" dt="2025-02-21T20:23:44.062" v="19"/>
        <pc:sldMkLst>
          <pc:docMk/>
          <pc:sldMk cId="2873726797" sldId="473"/>
        </pc:sldMkLst>
      </pc:sldChg>
      <pc:sldChg chg="del">
        <pc:chgData name="Sugenthiran, Apurva" userId="cbac7183-7a8d-4a45-a085-408d35dafe6a" providerId="ADAL" clId="{8F7473F9-3D19-4A60-AB5A-13FAA32880F2}" dt="2025-02-21T20:09:18.575" v="16" actId="2696"/>
        <pc:sldMkLst>
          <pc:docMk/>
          <pc:sldMk cId="3155084180" sldId="473"/>
        </pc:sldMkLst>
      </pc:sldChg>
      <pc:sldChg chg="addSp new del">
        <pc:chgData name="Sugenthiran, Apurva" userId="cbac7183-7a8d-4a45-a085-408d35dafe6a" providerId="ADAL" clId="{8F7473F9-3D19-4A60-AB5A-13FAA32880F2}" dt="2025-02-21T19:28:15.911" v="14" actId="2696"/>
        <pc:sldMkLst>
          <pc:docMk/>
          <pc:sldMk cId="469416302" sldId="474"/>
        </pc:sldMkLst>
        <pc:picChg chg="add">
          <ac:chgData name="Sugenthiran, Apurva" userId="cbac7183-7a8d-4a45-a085-408d35dafe6a" providerId="ADAL" clId="{8F7473F9-3D19-4A60-AB5A-13FAA32880F2}" dt="2025-02-21T19:27:50.541" v="9"/>
          <ac:picMkLst>
            <pc:docMk/>
            <pc:sldMk cId="469416302" sldId="474"/>
            <ac:picMk id="2" creationId="{3B3846A4-257C-8573-17E8-0F17675051BB}"/>
          </ac:picMkLst>
        </pc:picChg>
      </pc:sldChg>
      <pc:sldChg chg="new del">
        <pc:chgData name="Sugenthiran, Apurva" userId="cbac7183-7a8d-4a45-a085-408d35dafe6a" providerId="ADAL" clId="{8F7473F9-3D19-4A60-AB5A-13FAA32880F2}" dt="2025-02-21T19:27:13.791" v="5" actId="680"/>
        <pc:sldMkLst>
          <pc:docMk/>
          <pc:sldMk cId="912722332" sldId="474"/>
        </pc:sldMkLst>
      </pc:sldChg>
      <pc:sldChg chg="addSp delSp modSp add mod modNotesTx">
        <pc:chgData name="Sugenthiran, Apurva" userId="cbac7183-7a8d-4a45-a085-408d35dafe6a" providerId="ADAL" clId="{8F7473F9-3D19-4A60-AB5A-13FAA32880F2}" dt="2025-03-03T20:46:40.349" v="389"/>
        <pc:sldMkLst>
          <pc:docMk/>
          <pc:sldMk cId="1166954976" sldId="474"/>
        </pc:sldMkLst>
        <pc:spChg chg="mod">
          <ac:chgData name="Sugenthiran, Apurva" userId="cbac7183-7a8d-4a45-a085-408d35dafe6a" providerId="ADAL" clId="{8F7473F9-3D19-4A60-AB5A-13FAA32880F2}" dt="2025-02-26T14:50:16.234" v="320" actId="1076"/>
          <ac:spMkLst>
            <pc:docMk/>
            <pc:sldMk cId="1166954976" sldId="474"/>
            <ac:spMk id="2" creationId="{D6747982-2917-0D96-DAEF-D069C49095A7}"/>
          </ac:spMkLst>
        </pc:spChg>
        <pc:spChg chg="del">
          <ac:chgData name="Sugenthiran, Apurva" userId="cbac7183-7a8d-4a45-a085-408d35dafe6a" providerId="ADAL" clId="{8F7473F9-3D19-4A60-AB5A-13FAA32880F2}" dt="2025-02-26T14:50:34.495" v="322" actId="478"/>
          <ac:spMkLst>
            <pc:docMk/>
            <pc:sldMk cId="1166954976" sldId="474"/>
            <ac:spMk id="4" creationId="{0438F906-8810-DFAC-D44C-A8F05A15DE96}"/>
          </ac:spMkLst>
        </pc:spChg>
        <pc:graphicFrameChg chg="add mod">
          <ac:chgData name="Sugenthiran, Apurva" userId="cbac7183-7a8d-4a45-a085-408d35dafe6a" providerId="ADAL" clId="{8F7473F9-3D19-4A60-AB5A-13FAA32880F2}" dt="2025-03-03T20:46:40.349" v="389"/>
          <ac:graphicFrameMkLst>
            <pc:docMk/>
            <pc:sldMk cId="1166954976" sldId="474"/>
            <ac:graphicFrameMk id="3" creationId="{3941D3A5-1203-F8BD-169F-55DCCBAB7872}"/>
          </ac:graphicFrameMkLst>
        </pc:graphicFrameChg>
        <pc:graphicFrameChg chg="del mod">
          <ac:chgData name="Sugenthiran, Apurva" userId="cbac7183-7a8d-4a45-a085-408d35dafe6a" providerId="ADAL" clId="{8F7473F9-3D19-4A60-AB5A-13FAA32880F2}" dt="2025-02-26T14:50:40.382" v="324" actId="478"/>
          <ac:graphicFrameMkLst>
            <pc:docMk/>
            <pc:sldMk cId="1166954976" sldId="474"/>
            <ac:graphicFrameMk id="15" creationId="{CC2E23AE-DCDE-8376-98D2-121C973D7CBD}"/>
          </ac:graphicFrameMkLst>
        </pc:graphicFrameChg>
        <pc:picChg chg="add del mod">
          <ac:chgData name="Sugenthiran, Apurva" userId="cbac7183-7a8d-4a45-a085-408d35dafe6a" providerId="ADAL" clId="{8F7473F9-3D19-4A60-AB5A-13FAA32880F2}" dt="2025-03-03T20:45:45.809" v="378" actId="478"/>
          <ac:picMkLst>
            <pc:docMk/>
            <pc:sldMk cId="1166954976" sldId="474"/>
            <ac:picMk id="6" creationId="{35DCABF3-4208-CDA6-6874-7EB9A51D50F8}"/>
          </ac:picMkLst>
        </pc:picChg>
        <pc:cxnChg chg="mod">
          <ac:chgData name="Sugenthiran, Apurva" userId="cbac7183-7a8d-4a45-a085-408d35dafe6a" providerId="ADAL" clId="{8F7473F9-3D19-4A60-AB5A-13FAA32880F2}" dt="2025-02-26T14:50:31.387" v="321" actId="1076"/>
          <ac:cxnSpMkLst>
            <pc:docMk/>
            <pc:sldMk cId="1166954976" sldId="474"/>
            <ac:cxnSpMk id="21" creationId="{CEAD41E7-21B1-72AA-B407-B10B9C3CB4E1}"/>
          </ac:cxnSpMkLst>
        </pc:cxnChg>
      </pc:sldChg>
      <pc:sldChg chg="new del">
        <pc:chgData name="Sugenthiran, Apurva" userId="cbac7183-7a8d-4a45-a085-408d35dafe6a" providerId="ADAL" clId="{8F7473F9-3D19-4A60-AB5A-13FAA32880F2}" dt="2025-02-21T19:26:47.831" v="1" actId="680"/>
        <pc:sldMkLst>
          <pc:docMk/>
          <pc:sldMk cId="1458961193" sldId="474"/>
        </pc:sldMkLst>
      </pc:sldChg>
      <pc:sldChg chg="modSp new del mod ord">
        <pc:chgData name="Sugenthiran, Apurva" userId="cbac7183-7a8d-4a45-a085-408d35dafe6a" providerId="ADAL" clId="{8F7473F9-3D19-4A60-AB5A-13FAA32880F2}" dt="2025-02-26T14:21:17.853" v="52" actId="2696"/>
        <pc:sldMkLst>
          <pc:docMk/>
          <pc:sldMk cId="2161079128" sldId="474"/>
        </pc:sldMkLst>
        <pc:spChg chg="mod">
          <ac:chgData name="Sugenthiran, Apurva" userId="cbac7183-7a8d-4a45-a085-408d35dafe6a" providerId="ADAL" clId="{8F7473F9-3D19-4A60-AB5A-13FAA32880F2}" dt="2025-02-26T14:20:33.173" v="51" actId="20577"/>
          <ac:spMkLst>
            <pc:docMk/>
            <pc:sldMk cId="2161079128" sldId="474"/>
            <ac:spMk id="2" creationId="{58AEB9BD-ACC4-01AD-F79E-A3F07921F1B7}"/>
          </ac:spMkLst>
        </pc:spChg>
      </pc:sldChg>
      <pc:sldChg chg="delSp new del mod">
        <pc:chgData name="Sugenthiran, Apurva" userId="cbac7183-7a8d-4a45-a085-408d35dafe6a" providerId="ADAL" clId="{8F7473F9-3D19-4A60-AB5A-13FAA32880F2}" dt="2025-02-26T14:24:35.874" v="56" actId="47"/>
        <pc:sldMkLst>
          <pc:docMk/>
          <pc:sldMk cId="319496692" sldId="475"/>
        </pc:sldMkLst>
        <pc:spChg chg="del">
          <ac:chgData name="Sugenthiran, Apurva" userId="cbac7183-7a8d-4a45-a085-408d35dafe6a" providerId="ADAL" clId="{8F7473F9-3D19-4A60-AB5A-13FAA32880F2}" dt="2025-02-26T14:24:25.575" v="53" actId="478"/>
          <ac:spMkLst>
            <pc:docMk/>
            <pc:sldMk cId="319496692" sldId="475"/>
            <ac:spMk id="2" creationId="{5D0B9CA4-9B5E-0273-8932-B37912D4F4A5}"/>
          </ac:spMkLst>
        </pc:spChg>
        <pc:spChg chg="del">
          <ac:chgData name="Sugenthiran, Apurva" userId="cbac7183-7a8d-4a45-a085-408d35dafe6a" providerId="ADAL" clId="{8F7473F9-3D19-4A60-AB5A-13FAA32880F2}" dt="2025-02-26T14:24:27.760" v="54" actId="478"/>
          <ac:spMkLst>
            <pc:docMk/>
            <pc:sldMk cId="319496692" sldId="475"/>
            <ac:spMk id="3" creationId="{5E8A9F86-7887-AEFA-C443-8082FE95ED83}"/>
          </ac:spMkLst>
        </pc:spChg>
      </pc:sldChg>
      <pc:sldChg chg="add setBg">
        <pc:chgData name="Sugenthiran, Apurva" userId="cbac7183-7a8d-4a45-a085-408d35dafe6a" providerId="ADAL" clId="{8F7473F9-3D19-4A60-AB5A-13FAA32880F2}" dt="2025-03-03T14:40:56.608" v="341"/>
        <pc:sldMkLst>
          <pc:docMk/>
          <pc:sldMk cId="1128691451" sldId="475"/>
        </pc:sldMkLst>
      </pc:sldChg>
    </pc:docChg>
  </pc:docChgLst>
  <pc:docChgLst>
    <pc:chgData name="Handler, Sage" userId="4ccee49e-dbec-4462-9b2e-6b004ed9d5ba" providerId="ADAL" clId="{71014E3A-7FE2-4FC4-B6D4-CD394D26CE01}"/>
    <pc:docChg chg="custSel modSld">
      <pc:chgData name="Handler, Sage" userId="4ccee49e-dbec-4462-9b2e-6b004ed9d5ba" providerId="ADAL" clId="{71014E3A-7FE2-4FC4-B6D4-CD394D26CE01}" dt="2025-02-03T14:36:08.662" v="1" actId="478"/>
      <pc:docMkLst>
        <pc:docMk/>
      </pc:docMkLst>
      <pc:sldChg chg="addSp delSp modSp mod delAnim">
        <pc:chgData name="Handler, Sage" userId="4ccee49e-dbec-4462-9b2e-6b004ed9d5ba" providerId="ADAL" clId="{71014E3A-7FE2-4FC4-B6D4-CD394D26CE01}" dt="2025-02-03T14:36:08.662" v="1" actId="478"/>
        <pc:sldMkLst>
          <pc:docMk/>
          <pc:sldMk cId="1783542806" sldId="412"/>
        </pc:sldMkLst>
        <pc:spChg chg="add del mod">
          <ac:chgData name="Handler, Sage" userId="4ccee49e-dbec-4462-9b2e-6b004ed9d5ba" providerId="ADAL" clId="{71014E3A-7FE2-4FC4-B6D4-CD394D26CE01}" dt="2025-02-03T14:36:08.662" v="1" actId="478"/>
          <ac:spMkLst>
            <pc:docMk/>
            <pc:sldMk cId="1783542806" sldId="412"/>
            <ac:spMk id="3" creationId="{3B956279-73A2-8AB1-4276-15429731184F}"/>
          </ac:spMkLst>
        </pc:spChg>
        <pc:spChg chg="del">
          <ac:chgData name="Handler, Sage" userId="4ccee49e-dbec-4462-9b2e-6b004ed9d5ba" providerId="ADAL" clId="{71014E3A-7FE2-4FC4-B6D4-CD394D26CE01}" dt="2025-02-03T14:35:58.659" v="0" actId="478"/>
          <ac:spMkLst>
            <pc:docMk/>
            <pc:sldMk cId="1783542806" sldId="412"/>
            <ac:spMk id="5" creationId="{45B69F91-E8E2-BDF8-B5AB-9F6B2AAF2A5D}"/>
          </ac:spMkLst>
        </pc:spChg>
      </pc:sldChg>
    </pc:docChg>
  </pc:docChgLst>
  <pc:docChgLst>
    <pc:chgData name="Sugenthiran, Apurva" userId="cbac7183-7a8d-4a45-a085-408d35dafe6a" providerId="ADAL" clId="{58B61581-D199-4328-A19A-59906F3E45E1}"/>
    <pc:docChg chg="undo custSel addSld delSld modSld sldOrd">
      <pc:chgData name="Sugenthiran, Apurva" userId="cbac7183-7a8d-4a45-a085-408d35dafe6a" providerId="ADAL" clId="{58B61581-D199-4328-A19A-59906F3E45E1}" dt="2024-11-18T20:56:59.393" v="4198"/>
      <pc:docMkLst>
        <pc:docMk/>
      </pc:docMkLst>
      <pc:sldChg chg="modNotesTx">
        <pc:chgData name="Sugenthiran, Apurva" userId="cbac7183-7a8d-4a45-a085-408d35dafe6a" providerId="ADAL" clId="{58B61581-D199-4328-A19A-59906F3E45E1}" dt="2024-11-11T16:53:55.304" v="3170" actId="20577"/>
        <pc:sldMkLst>
          <pc:docMk/>
          <pc:sldMk cId="3402912123" sldId="290"/>
        </pc:sldMkLst>
      </pc:sldChg>
      <pc:sldChg chg="delSp modSp add mod modTransition setBg delAnim modNotesTx">
        <pc:chgData name="Sugenthiran, Apurva" userId="cbac7183-7a8d-4a45-a085-408d35dafe6a" providerId="ADAL" clId="{58B61581-D199-4328-A19A-59906F3E45E1}" dt="2024-11-18T16:55:38.916" v="3632"/>
        <pc:sldMkLst>
          <pc:docMk/>
          <pc:sldMk cId="4163254073" sldId="291"/>
        </pc:sldMkLst>
        <pc:spChg chg="mod">
          <ac:chgData name="Sugenthiran, Apurva" userId="cbac7183-7a8d-4a45-a085-408d35dafe6a" providerId="ADAL" clId="{58B61581-D199-4328-A19A-59906F3E45E1}" dt="2024-10-30T13:02:09.084" v="568" actId="1076"/>
          <ac:spMkLst>
            <pc:docMk/>
            <pc:sldMk cId="4163254073" sldId="291"/>
            <ac:spMk id="2" creationId="{0686AE46-01AB-394B-915D-0BC70DBC0284}"/>
          </ac:spMkLst>
        </pc:spChg>
        <pc:spChg chg="mod">
          <ac:chgData name="Sugenthiran, Apurva" userId="cbac7183-7a8d-4a45-a085-408d35dafe6a" providerId="ADAL" clId="{58B61581-D199-4328-A19A-59906F3E45E1}" dt="2024-10-30T12:55:59.896" v="336" actId="1076"/>
          <ac:spMkLst>
            <pc:docMk/>
            <pc:sldMk cId="4163254073" sldId="291"/>
            <ac:spMk id="3" creationId="{A041AA0D-4DE5-117D-FDCB-433CD50CFBF0}"/>
          </ac:spMkLst>
        </pc:spChg>
        <pc:picChg chg="del">
          <ac:chgData name="Sugenthiran, Apurva" userId="cbac7183-7a8d-4a45-a085-408d35dafe6a" providerId="ADAL" clId="{58B61581-D199-4328-A19A-59906F3E45E1}" dt="2024-10-30T12:46:18.990" v="3" actId="478"/>
          <ac:picMkLst>
            <pc:docMk/>
            <pc:sldMk cId="4163254073" sldId="291"/>
            <ac:picMk id="4" creationId="{0D2FF436-12C6-B859-57B0-19303B9DF874}"/>
          </ac:picMkLst>
        </pc:picChg>
      </pc:sldChg>
      <pc:sldChg chg="modNotesTx">
        <pc:chgData name="Sugenthiran, Apurva" userId="cbac7183-7a8d-4a45-a085-408d35dafe6a" providerId="ADAL" clId="{58B61581-D199-4328-A19A-59906F3E45E1}" dt="2024-11-11T19:49:11.070" v="3489" actId="20577"/>
        <pc:sldMkLst>
          <pc:docMk/>
          <pc:sldMk cId="2222515589" sldId="315"/>
        </pc:sldMkLst>
      </pc:sldChg>
      <pc:sldChg chg="delSp modSp add mod modTransition setBg delAnim modNotesTx">
        <pc:chgData name="Sugenthiran, Apurva" userId="cbac7183-7a8d-4a45-a085-408d35dafe6a" providerId="ADAL" clId="{58B61581-D199-4328-A19A-59906F3E45E1}" dt="2024-10-30T13:27:14.169" v="1615" actId="113"/>
        <pc:sldMkLst>
          <pc:docMk/>
          <pc:sldMk cId="613239656" sldId="404"/>
        </pc:sldMkLst>
        <pc:spChg chg="mod">
          <ac:chgData name="Sugenthiran, Apurva" userId="cbac7183-7a8d-4a45-a085-408d35dafe6a" providerId="ADAL" clId="{58B61581-D199-4328-A19A-59906F3E45E1}" dt="2024-10-30T13:05:50.721" v="746" actId="207"/>
          <ac:spMkLst>
            <pc:docMk/>
            <pc:sldMk cId="613239656" sldId="404"/>
            <ac:spMk id="5" creationId="{45B69F91-E8E2-BDF8-B5AB-9F6B2AAF2A5D}"/>
          </ac:spMkLst>
        </pc:spChg>
        <pc:picChg chg="del">
          <ac:chgData name="Sugenthiran, Apurva" userId="cbac7183-7a8d-4a45-a085-408d35dafe6a" providerId="ADAL" clId="{58B61581-D199-4328-A19A-59906F3E45E1}" dt="2024-10-30T12:45:49.770" v="1" actId="478"/>
          <ac:picMkLst>
            <pc:docMk/>
            <pc:sldMk cId="613239656" sldId="404"/>
            <ac:picMk id="2" creationId="{0524F204-D457-C35D-F9DA-769A0A45628C}"/>
          </ac:picMkLst>
        </pc:picChg>
      </pc:sldChg>
      <pc:sldChg chg="modSp mod setBg modNotesTx">
        <pc:chgData name="Sugenthiran, Apurva" userId="cbac7183-7a8d-4a45-a085-408d35dafe6a" providerId="ADAL" clId="{58B61581-D199-4328-A19A-59906F3E45E1}" dt="2024-11-18T16:57:31.882" v="3651" actId="113"/>
        <pc:sldMkLst>
          <pc:docMk/>
          <pc:sldMk cId="3864128392" sldId="408"/>
        </pc:sldMkLst>
        <pc:spChg chg="mod">
          <ac:chgData name="Sugenthiran, Apurva" userId="cbac7183-7a8d-4a45-a085-408d35dafe6a" providerId="ADAL" clId="{58B61581-D199-4328-A19A-59906F3E45E1}" dt="2024-11-18T16:57:31.882" v="3651" actId="113"/>
          <ac:spMkLst>
            <pc:docMk/>
            <pc:sldMk cId="3864128392" sldId="408"/>
            <ac:spMk id="2" creationId="{1DAAE1CF-3C8A-C0C6-588D-8EA3C36D2C83}"/>
          </ac:spMkLst>
        </pc:spChg>
        <pc:spChg chg="mod">
          <ac:chgData name="Sugenthiran, Apurva" userId="cbac7183-7a8d-4a45-a085-408d35dafe6a" providerId="ADAL" clId="{58B61581-D199-4328-A19A-59906F3E45E1}" dt="2024-11-18T16:57:28.185" v="3650" actId="115"/>
          <ac:spMkLst>
            <pc:docMk/>
            <pc:sldMk cId="3864128392" sldId="408"/>
            <ac:spMk id="5" creationId="{45B69F91-E8E2-BDF8-B5AB-9F6B2AAF2A5D}"/>
          </ac:spMkLst>
        </pc:spChg>
        <pc:spChg chg="mod">
          <ac:chgData name="Sugenthiran, Apurva" userId="cbac7183-7a8d-4a45-a085-408d35dafe6a" providerId="ADAL" clId="{58B61581-D199-4328-A19A-59906F3E45E1}" dt="2024-11-18T16:57:08.518" v="3648" actId="1076"/>
          <ac:spMkLst>
            <pc:docMk/>
            <pc:sldMk cId="3864128392" sldId="408"/>
            <ac:spMk id="6" creationId="{D3044DBF-4B46-31D0-3975-6DA20B60766D}"/>
          </ac:spMkLst>
        </pc:spChg>
      </pc:sldChg>
      <pc:sldChg chg="modNotesTx">
        <pc:chgData name="Sugenthiran, Apurva" userId="cbac7183-7a8d-4a45-a085-408d35dafe6a" providerId="ADAL" clId="{58B61581-D199-4328-A19A-59906F3E45E1}" dt="2024-10-30T14:01:56.678" v="1764" actId="20577"/>
        <pc:sldMkLst>
          <pc:docMk/>
          <pc:sldMk cId="1783542806" sldId="412"/>
        </pc:sldMkLst>
      </pc:sldChg>
      <pc:sldChg chg="addSp delSp modSp del mod setBg modClrScheme chgLayout modNotesTx">
        <pc:chgData name="Sugenthiran, Apurva" userId="cbac7183-7a8d-4a45-a085-408d35dafe6a" providerId="ADAL" clId="{58B61581-D199-4328-A19A-59906F3E45E1}" dt="2024-11-18T17:17:23.461" v="3966" actId="47"/>
        <pc:sldMkLst>
          <pc:docMk/>
          <pc:sldMk cId="605698543" sldId="413"/>
        </pc:sldMkLst>
        <pc:spChg chg="del mod">
          <ac:chgData name="Sugenthiran, Apurva" userId="cbac7183-7a8d-4a45-a085-408d35dafe6a" providerId="ADAL" clId="{58B61581-D199-4328-A19A-59906F3E45E1}" dt="2024-11-05T14:52:25.445" v="2009" actId="478"/>
          <ac:spMkLst>
            <pc:docMk/>
            <pc:sldMk cId="605698543" sldId="413"/>
            <ac:spMk id="2" creationId="{B404B28A-D791-3022-D241-5A19BEB588A9}"/>
          </ac:spMkLst>
        </pc:spChg>
        <pc:spChg chg="add mod">
          <ac:chgData name="Sugenthiran, Apurva" userId="cbac7183-7a8d-4a45-a085-408d35dafe6a" providerId="ADAL" clId="{58B61581-D199-4328-A19A-59906F3E45E1}" dt="2024-11-05T14:55:23.266" v="2064" actId="20577"/>
          <ac:spMkLst>
            <pc:docMk/>
            <pc:sldMk cId="605698543" sldId="413"/>
            <ac:spMk id="4" creationId="{15896F3F-04E3-498E-7411-1BFF842C9391}"/>
          </ac:spMkLst>
        </pc:spChg>
        <pc:spChg chg="mod">
          <ac:chgData name="Sugenthiran, Apurva" userId="cbac7183-7a8d-4a45-a085-408d35dafe6a" providerId="ADAL" clId="{58B61581-D199-4328-A19A-59906F3E45E1}" dt="2024-11-05T14:54:53.111" v="2040" actId="14100"/>
          <ac:spMkLst>
            <pc:docMk/>
            <pc:sldMk cId="605698543" sldId="413"/>
            <ac:spMk id="5" creationId="{45B69F91-E8E2-BDF8-B5AB-9F6B2AAF2A5D}"/>
          </ac:spMkLst>
        </pc:spChg>
        <pc:spChg chg="del">
          <ac:chgData name="Sugenthiran, Apurva" userId="cbac7183-7a8d-4a45-a085-408d35dafe6a" providerId="ADAL" clId="{58B61581-D199-4328-A19A-59906F3E45E1}" dt="2024-11-05T14:53:46.108" v="2021" actId="26606"/>
          <ac:spMkLst>
            <pc:docMk/>
            <pc:sldMk cId="605698543" sldId="413"/>
            <ac:spMk id="7" creationId="{D1EA859B-E555-4109-94F3-6700E046E008}"/>
          </ac:spMkLst>
        </pc:spChg>
        <pc:spChg chg="del">
          <ac:chgData name="Sugenthiran, Apurva" userId="cbac7183-7a8d-4a45-a085-408d35dafe6a" providerId="ADAL" clId="{58B61581-D199-4328-A19A-59906F3E45E1}" dt="2024-11-05T14:53:46.108" v="2021" actId="26606"/>
          <ac:spMkLst>
            <pc:docMk/>
            <pc:sldMk cId="605698543" sldId="413"/>
            <ac:spMk id="10" creationId="{04812C46-200A-4DEB-A05E-3ED6C68C2387}"/>
          </ac:spMkLst>
        </pc:spChg>
        <pc:spChg chg="add del mod">
          <ac:chgData name="Sugenthiran, Apurva" userId="cbac7183-7a8d-4a45-a085-408d35dafe6a" providerId="ADAL" clId="{58B61581-D199-4328-A19A-59906F3E45E1}" dt="2024-11-05T14:53:51.838" v="2022" actId="478"/>
          <ac:spMkLst>
            <pc:docMk/>
            <pc:sldMk cId="605698543" sldId="413"/>
            <ac:spMk id="15" creationId="{005E1C54-288F-9C8F-9D20-513557726BC4}"/>
          </ac:spMkLst>
        </pc:spChg>
        <pc:spChg chg="add del mod">
          <ac:chgData name="Sugenthiran, Apurva" userId="cbac7183-7a8d-4a45-a085-408d35dafe6a" providerId="ADAL" clId="{58B61581-D199-4328-A19A-59906F3E45E1}" dt="2024-11-05T14:53:56.739" v="2023" actId="478"/>
          <ac:spMkLst>
            <pc:docMk/>
            <pc:sldMk cId="605698543" sldId="413"/>
            <ac:spMk id="17" creationId="{95FC6CA8-A851-68B5-CF7F-0AFF6707F602}"/>
          </ac:spMkLst>
        </pc:spChg>
        <pc:picChg chg="del mod">
          <ac:chgData name="Sugenthiran, Apurva" userId="cbac7183-7a8d-4a45-a085-408d35dafe6a" providerId="ADAL" clId="{58B61581-D199-4328-A19A-59906F3E45E1}" dt="2024-11-05T14:53:27.967" v="2020" actId="478"/>
          <ac:picMkLst>
            <pc:docMk/>
            <pc:sldMk cId="605698543" sldId="413"/>
            <ac:picMk id="3" creationId="{BFB04CDE-DFCB-02FF-2EA0-821A0813240E}"/>
          </ac:picMkLst>
        </pc:picChg>
      </pc:sldChg>
      <pc:sldChg chg="delSp modSp mod">
        <pc:chgData name="Sugenthiran, Apurva" userId="cbac7183-7a8d-4a45-a085-408d35dafe6a" providerId="ADAL" clId="{58B61581-D199-4328-A19A-59906F3E45E1}" dt="2024-11-18T17:03:00.438" v="3740" actId="1076"/>
        <pc:sldMkLst>
          <pc:docMk/>
          <pc:sldMk cId="3473687293" sldId="415"/>
        </pc:sldMkLst>
        <pc:spChg chg="mod">
          <ac:chgData name="Sugenthiran, Apurva" userId="cbac7183-7a8d-4a45-a085-408d35dafe6a" providerId="ADAL" clId="{58B61581-D199-4328-A19A-59906F3E45E1}" dt="2024-11-18T17:03:00.438" v="3740" actId="1076"/>
          <ac:spMkLst>
            <pc:docMk/>
            <pc:sldMk cId="3473687293" sldId="415"/>
            <ac:spMk id="2" creationId="{7463C43B-25B1-0820-CC1B-2FD7D3D02DCB}"/>
          </ac:spMkLst>
        </pc:spChg>
        <pc:spChg chg="del">
          <ac:chgData name="Sugenthiran, Apurva" userId="cbac7183-7a8d-4a45-a085-408d35dafe6a" providerId="ADAL" clId="{58B61581-D199-4328-A19A-59906F3E45E1}" dt="2024-11-18T17:02:44.659" v="3736" actId="478"/>
          <ac:spMkLst>
            <pc:docMk/>
            <pc:sldMk cId="3473687293" sldId="415"/>
            <ac:spMk id="5" creationId="{DA52FFFB-6E05-080E-DABF-E83054207BDD}"/>
          </ac:spMkLst>
        </pc:spChg>
        <pc:picChg chg="mod">
          <ac:chgData name="Sugenthiran, Apurva" userId="cbac7183-7a8d-4a45-a085-408d35dafe6a" providerId="ADAL" clId="{58B61581-D199-4328-A19A-59906F3E45E1}" dt="2024-11-18T17:02:54.470" v="3739" actId="1076"/>
          <ac:picMkLst>
            <pc:docMk/>
            <pc:sldMk cId="3473687293" sldId="415"/>
            <ac:picMk id="3" creationId="{DDE3C810-CCC4-557D-B1B3-59540F6D447F}"/>
          </ac:picMkLst>
        </pc:picChg>
      </pc:sldChg>
      <pc:sldChg chg="setBg">
        <pc:chgData name="Sugenthiran, Apurva" userId="cbac7183-7a8d-4a45-a085-408d35dafe6a" providerId="ADAL" clId="{58B61581-D199-4328-A19A-59906F3E45E1}" dt="2024-11-12T17:54:03.557" v="3497"/>
        <pc:sldMkLst>
          <pc:docMk/>
          <pc:sldMk cId="200438854" sldId="417"/>
        </pc:sldMkLst>
      </pc:sldChg>
      <pc:sldChg chg="modSp mod setBg">
        <pc:chgData name="Sugenthiran, Apurva" userId="cbac7183-7a8d-4a45-a085-408d35dafe6a" providerId="ADAL" clId="{58B61581-D199-4328-A19A-59906F3E45E1}" dt="2024-11-12T17:54:57.956" v="3501" actId="1076"/>
        <pc:sldMkLst>
          <pc:docMk/>
          <pc:sldMk cId="3338393834" sldId="419"/>
        </pc:sldMkLst>
        <pc:spChg chg="mod">
          <ac:chgData name="Sugenthiran, Apurva" userId="cbac7183-7a8d-4a45-a085-408d35dafe6a" providerId="ADAL" clId="{58B61581-D199-4328-A19A-59906F3E45E1}" dt="2024-11-12T17:54:57.956" v="3501" actId="1076"/>
          <ac:spMkLst>
            <pc:docMk/>
            <pc:sldMk cId="3338393834" sldId="419"/>
            <ac:spMk id="5" creationId="{45B69F91-E8E2-BDF8-B5AB-9F6B2AAF2A5D}"/>
          </ac:spMkLst>
        </pc:spChg>
      </pc:sldChg>
      <pc:sldChg chg="modSp del mod modNotesTx">
        <pc:chgData name="Sugenthiran, Apurva" userId="cbac7183-7a8d-4a45-a085-408d35dafe6a" providerId="ADAL" clId="{58B61581-D199-4328-A19A-59906F3E45E1}" dt="2024-11-18T17:15:38.204" v="3847" actId="47"/>
        <pc:sldMkLst>
          <pc:docMk/>
          <pc:sldMk cId="2936672732" sldId="420"/>
        </pc:sldMkLst>
        <pc:spChg chg="mod">
          <ac:chgData name="Sugenthiran, Apurva" userId="cbac7183-7a8d-4a45-a085-408d35dafe6a" providerId="ADAL" clId="{58B61581-D199-4328-A19A-59906F3E45E1}" dt="2024-11-12T17:55:10.110" v="3502" actId="207"/>
          <ac:spMkLst>
            <pc:docMk/>
            <pc:sldMk cId="2936672732" sldId="420"/>
            <ac:spMk id="5" creationId="{45B69F91-E8E2-BDF8-B5AB-9F6B2AAF2A5D}"/>
          </ac:spMkLst>
        </pc:spChg>
      </pc:sldChg>
      <pc:sldChg chg="addSp delSp modSp mod setBg">
        <pc:chgData name="Sugenthiran, Apurva" userId="cbac7183-7a8d-4a45-a085-408d35dafe6a" providerId="ADAL" clId="{58B61581-D199-4328-A19A-59906F3E45E1}" dt="2024-11-18T17:19:16.118" v="4105" actId="478"/>
        <pc:sldMkLst>
          <pc:docMk/>
          <pc:sldMk cId="465108802" sldId="424"/>
        </pc:sldMkLst>
        <pc:spChg chg="add del mod">
          <ac:chgData name="Sugenthiran, Apurva" userId="cbac7183-7a8d-4a45-a085-408d35dafe6a" providerId="ADAL" clId="{58B61581-D199-4328-A19A-59906F3E45E1}" dt="2024-11-18T17:19:16.118" v="4105" actId="478"/>
          <ac:spMkLst>
            <pc:docMk/>
            <pc:sldMk cId="465108802" sldId="424"/>
            <ac:spMk id="3" creationId="{9FC4BC1A-16A7-3516-B935-BD2DDDA31C69}"/>
          </ac:spMkLst>
        </pc:spChg>
        <pc:spChg chg="add mod">
          <ac:chgData name="Sugenthiran, Apurva" userId="cbac7183-7a8d-4a45-a085-408d35dafe6a" providerId="ADAL" clId="{58B61581-D199-4328-A19A-59906F3E45E1}" dt="2024-11-18T17:19:13.646" v="4104" actId="27636"/>
          <ac:spMkLst>
            <pc:docMk/>
            <pc:sldMk cId="465108802" sldId="424"/>
            <ac:spMk id="4" creationId="{ECD298EF-31A3-1646-C9A9-10276495D15A}"/>
          </ac:spMkLst>
        </pc:spChg>
        <pc:spChg chg="del">
          <ac:chgData name="Sugenthiran, Apurva" userId="cbac7183-7a8d-4a45-a085-408d35dafe6a" providerId="ADAL" clId="{58B61581-D199-4328-A19A-59906F3E45E1}" dt="2024-11-18T17:19:12.891" v="4102" actId="478"/>
          <ac:spMkLst>
            <pc:docMk/>
            <pc:sldMk cId="465108802" sldId="424"/>
            <ac:spMk id="5" creationId="{45B69F91-E8E2-BDF8-B5AB-9F6B2AAF2A5D}"/>
          </ac:spMkLst>
        </pc:spChg>
        <pc:spChg chg="mod">
          <ac:chgData name="Sugenthiran, Apurva" userId="cbac7183-7a8d-4a45-a085-408d35dafe6a" providerId="ADAL" clId="{58B61581-D199-4328-A19A-59906F3E45E1}" dt="2024-11-12T17:58:32.419" v="3517" actId="207"/>
          <ac:spMkLst>
            <pc:docMk/>
            <pc:sldMk cId="465108802" sldId="424"/>
            <ac:spMk id="8" creationId="{8BCCF4D9-7070-6CBB-8464-DAF8109F9242}"/>
          </ac:spMkLst>
        </pc:spChg>
      </pc:sldChg>
      <pc:sldChg chg="addSp delSp modSp del mod setBg addAnim modNotesTx">
        <pc:chgData name="Sugenthiran, Apurva" userId="cbac7183-7a8d-4a45-a085-408d35dafe6a" providerId="ADAL" clId="{58B61581-D199-4328-A19A-59906F3E45E1}" dt="2024-11-18T15:47:19.670" v="3601" actId="2696"/>
        <pc:sldMkLst>
          <pc:docMk/>
          <pc:sldMk cId="3626015946" sldId="426"/>
        </pc:sldMkLst>
        <pc:spChg chg="mod ord">
          <ac:chgData name="Sugenthiran, Apurva" userId="cbac7183-7a8d-4a45-a085-408d35dafe6a" providerId="ADAL" clId="{58B61581-D199-4328-A19A-59906F3E45E1}" dt="2024-11-12T17:53:07.132" v="3491" actId="14100"/>
          <ac:spMkLst>
            <pc:docMk/>
            <pc:sldMk cId="3626015946" sldId="426"/>
            <ac:spMk id="5" creationId="{45B69F91-E8E2-BDF8-B5AB-9F6B2AAF2A5D}"/>
          </ac:spMkLst>
        </pc:spChg>
        <pc:spChg chg="del">
          <ac:chgData name="Sugenthiran, Apurva" userId="cbac7183-7a8d-4a45-a085-408d35dafe6a" providerId="ADAL" clId="{58B61581-D199-4328-A19A-59906F3E45E1}" dt="2024-11-11T16:57:06.035" v="3178" actId="478"/>
          <ac:spMkLst>
            <pc:docMk/>
            <pc:sldMk cId="3626015946" sldId="426"/>
            <ac:spMk id="18" creationId="{34874B7C-0F84-4F38-D376-C56174094FB2}"/>
          </ac:spMkLst>
        </pc:spChg>
        <pc:spChg chg="add del">
          <ac:chgData name="Sugenthiran, Apurva" userId="cbac7183-7a8d-4a45-a085-408d35dafe6a" providerId="ADAL" clId="{58B61581-D199-4328-A19A-59906F3E45E1}" dt="2024-11-11T17:04:11.334" v="3235" actId="26606"/>
          <ac:spMkLst>
            <pc:docMk/>
            <pc:sldMk cId="3626015946" sldId="426"/>
            <ac:spMk id="20" creationId="{3A930249-8242-4E2B-AF17-C01826488321}"/>
          </ac:spMkLst>
        </pc:spChg>
        <pc:spChg chg="add del">
          <ac:chgData name="Sugenthiran, Apurva" userId="cbac7183-7a8d-4a45-a085-408d35dafe6a" providerId="ADAL" clId="{58B61581-D199-4328-A19A-59906F3E45E1}" dt="2024-11-11T17:04:11.334" v="3235" actId="26606"/>
          <ac:spMkLst>
            <pc:docMk/>
            <pc:sldMk cId="3626015946" sldId="426"/>
            <ac:spMk id="22" creationId="{A5BDD999-C5E1-4B3E-A710-768673819165}"/>
          </ac:spMkLst>
        </pc:spChg>
        <pc:spChg chg="add del">
          <ac:chgData name="Sugenthiran, Apurva" userId="cbac7183-7a8d-4a45-a085-408d35dafe6a" providerId="ADAL" clId="{58B61581-D199-4328-A19A-59906F3E45E1}" dt="2024-11-11T17:04:04.709" v="3233" actId="26606"/>
          <ac:spMkLst>
            <pc:docMk/>
            <pc:sldMk cId="3626015946" sldId="426"/>
            <ac:spMk id="27" creationId="{489B7BFD-8F45-4093-AD9C-91B15B0503D9}"/>
          </ac:spMkLst>
        </pc:spChg>
        <pc:spChg chg="add del">
          <ac:chgData name="Sugenthiran, Apurva" userId="cbac7183-7a8d-4a45-a085-408d35dafe6a" providerId="ADAL" clId="{58B61581-D199-4328-A19A-59906F3E45E1}" dt="2024-11-11T17:04:04.709" v="3233" actId="26606"/>
          <ac:spMkLst>
            <pc:docMk/>
            <pc:sldMk cId="3626015946" sldId="426"/>
            <ac:spMk id="33" creationId="{4D4C00DC-4DC6-4CD2-9E31-F17E6CEBC5A6}"/>
          </ac:spMkLst>
        </pc:spChg>
        <pc:spChg chg="add del">
          <ac:chgData name="Sugenthiran, Apurva" userId="cbac7183-7a8d-4a45-a085-408d35dafe6a" providerId="ADAL" clId="{58B61581-D199-4328-A19A-59906F3E45E1}" dt="2024-11-11T17:04:04.709" v="3233" actId="26606"/>
          <ac:spMkLst>
            <pc:docMk/>
            <pc:sldMk cId="3626015946" sldId="426"/>
            <ac:spMk id="35" creationId="{F778F7C6-A4AB-4CBC-8CC6-19DF9EE963ED}"/>
          </ac:spMkLst>
        </pc:spChg>
        <pc:spChg chg="add del">
          <ac:chgData name="Sugenthiran, Apurva" userId="cbac7183-7a8d-4a45-a085-408d35dafe6a" providerId="ADAL" clId="{58B61581-D199-4328-A19A-59906F3E45E1}" dt="2024-11-11T17:04:11.334" v="3235" actId="26606"/>
          <ac:spMkLst>
            <pc:docMk/>
            <pc:sldMk cId="3626015946" sldId="426"/>
            <ac:spMk id="208" creationId="{3A930249-8242-4E2B-AF17-C01826488321}"/>
          </ac:spMkLst>
        </pc:spChg>
        <pc:spChg chg="add del">
          <ac:chgData name="Sugenthiran, Apurva" userId="cbac7183-7a8d-4a45-a085-408d35dafe6a" providerId="ADAL" clId="{58B61581-D199-4328-A19A-59906F3E45E1}" dt="2024-11-11T17:04:11.334" v="3235" actId="26606"/>
          <ac:spMkLst>
            <pc:docMk/>
            <pc:sldMk cId="3626015946" sldId="426"/>
            <ac:spMk id="209" creationId="{A5BDD999-C5E1-4B3E-A710-768673819165}"/>
          </ac:spMkLst>
        </pc:spChg>
        <pc:grpChg chg="add del">
          <ac:chgData name="Sugenthiran, Apurva" userId="cbac7183-7a8d-4a45-a085-408d35dafe6a" providerId="ADAL" clId="{58B61581-D199-4328-A19A-59906F3E45E1}" dt="2024-11-11T17:04:04.709" v="3233" actId="26606"/>
          <ac:grpSpMkLst>
            <pc:docMk/>
            <pc:sldMk cId="3626015946" sldId="426"/>
            <ac:grpSpMk id="29" creationId="{66FB5A75-BDE2-4F12-A95B-C48788A7685C}"/>
          </ac:grpSpMkLst>
        </pc:grpChg>
        <pc:grpChg chg="add del">
          <ac:chgData name="Sugenthiran, Apurva" userId="cbac7183-7a8d-4a45-a085-408d35dafe6a" providerId="ADAL" clId="{58B61581-D199-4328-A19A-59906F3E45E1}" dt="2024-11-11T17:04:04.709" v="3233" actId="26606"/>
          <ac:grpSpMkLst>
            <pc:docMk/>
            <pc:sldMk cId="3626015946" sldId="426"/>
            <ac:grpSpMk id="37" creationId="{63301095-70B2-49AA-8DA9-A35629AD621C}"/>
          </ac:grpSpMkLst>
        </pc:grpChg>
        <pc:picChg chg="add del mod ord">
          <ac:chgData name="Sugenthiran, Apurva" userId="cbac7183-7a8d-4a45-a085-408d35dafe6a" providerId="ADAL" clId="{58B61581-D199-4328-A19A-59906F3E45E1}" dt="2024-11-11T17:04:59.232" v="3248" actId="1076"/>
          <ac:picMkLst>
            <pc:docMk/>
            <pc:sldMk cId="3626015946" sldId="426"/>
            <ac:picMk id="12" creationId="{6155FC1A-F139-EAFD-31E6-F8E9B6D5A974}"/>
          </ac:picMkLst>
        </pc:picChg>
        <pc:picChg chg="mod ord">
          <ac:chgData name="Sugenthiran, Apurva" userId="cbac7183-7a8d-4a45-a085-408d35dafe6a" providerId="ADAL" clId="{58B61581-D199-4328-A19A-59906F3E45E1}" dt="2024-11-11T17:05:01.717" v="3249" actId="1076"/>
          <ac:picMkLst>
            <pc:docMk/>
            <pc:sldMk cId="3626015946" sldId="426"/>
            <ac:picMk id="15" creationId="{D23075EA-7318-4359-4FFB-F5E14CB8DE95}"/>
          </ac:picMkLst>
        </pc:picChg>
      </pc:sldChg>
      <pc:sldChg chg="addSp delSp modSp mod setBg">
        <pc:chgData name="Sugenthiran, Apurva" userId="cbac7183-7a8d-4a45-a085-408d35dafe6a" providerId="ADAL" clId="{58B61581-D199-4328-A19A-59906F3E45E1}" dt="2024-11-18T17:26:26.232" v="4166" actId="478"/>
        <pc:sldMkLst>
          <pc:docMk/>
          <pc:sldMk cId="3262487923" sldId="427"/>
        </pc:sldMkLst>
        <pc:spChg chg="add del mod">
          <ac:chgData name="Sugenthiran, Apurva" userId="cbac7183-7a8d-4a45-a085-408d35dafe6a" providerId="ADAL" clId="{58B61581-D199-4328-A19A-59906F3E45E1}" dt="2024-11-18T17:26:26.232" v="4166" actId="478"/>
          <ac:spMkLst>
            <pc:docMk/>
            <pc:sldMk cId="3262487923" sldId="427"/>
            <ac:spMk id="4" creationId="{49C5E5DE-952D-B932-E972-6A7BEAFA2961}"/>
          </ac:spMkLst>
        </pc:spChg>
        <pc:spChg chg="del">
          <ac:chgData name="Sugenthiran, Apurva" userId="cbac7183-7a8d-4a45-a085-408d35dafe6a" providerId="ADAL" clId="{58B61581-D199-4328-A19A-59906F3E45E1}" dt="2024-11-18T17:19:21.964" v="4106" actId="478"/>
          <ac:spMkLst>
            <pc:docMk/>
            <pc:sldMk cId="3262487923" sldId="427"/>
            <ac:spMk id="5" creationId="{45B69F91-E8E2-BDF8-B5AB-9F6B2AAF2A5D}"/>
          </ac:spMkLst>
        </pc:spChg>
        <pc:spChg chg="add mod">
          <ac:chgData name="Sugenthiran, Apurva" userId="cbac7183-7a8d-4a45-a085-408d35dafe6a" providerId="ADAL" clId="{58B61581-D199-4328-A19A-59906F3E45E1}" dt="2024-11-18T17:19:22.386" v="4108" actId="27636"/>
          <ac:spMkLst>
            <pc:docMk/>
            <pc:sldMk cId="3262487923" sldId="427"/>
            <ac:spMk id="6" creationId="{851D8EA8-C3F0-9B27-3B36-8961B055555E}"/>
          </ac:spMkLst>
        </pc:spChg>
        <pc:spChg chg="mod">
          <ac:chgData name="Sugenthiran, Apurva" userId="cbac7183-7a8d-4a45-a085-408d35dafe6a" providerId="ADAL" clId="{58B61581-D199-4328-A19A-59906F3E45E1}" dt="2024-11-12T17:58:41.254" v="3519" actId="207"/>
          <ac:spMkLst>
            <pc:docMk/>
            <pc:sldMk cId="3262487923" sldId="427"/>
            <ac:spMk id="8" creationId="{BDED8045-9743-28A6-F235-EE0F68DA1D3C}"/>
          </ac:spMkLst>
        </pc:spChg>
      </pc:sldChg>
      <pc:sldChg chg="modSp mod setBg">
        <pc:chgData name="Sugenthiran, Apurva" userId="cbac7183-7a8d-4a45-a085-408d35dafe6a" providerId="ADAL" clId="{58B61581-D199-4328-A19A-59906F3E45E1}" dt="2024-11-18T17:19:09.053" v="4101" actId="1076"/>
        <pc:sldMkLst>
          <pc:docMk/>
          <pc:sldMk cId="2615116766" sldId="428"/>
        </pc:sldMkLst>
        <pc:spChg chg="mod">
          <ac:chgData name="Sugenthiran, Apurva" userId="cbac7183-7a8d-4a45-a085-408d35dafe6a" providerId="ADAL" clId="{58B61581-D199-4328-A19A-59906F3E45E1}" dt="2024-11-18T17:19:09.053" v="4101" actId="1076"/>
          <ac:spMkLst>
            <pc:docMk/>
            <pc:sldMk cId="2615116766" sldId="428"/>
            <ac:spMk id="5" creationId="{45B69F91-E8E2-BDF8-B5AB-9F6B2AAF2A5D}"/>
          </ac:spMkLst>
        </pc:spChg>
      </pc:sldChg>
      <pc:sldChg chg="modSp mod modNotesTx">
        <pc:chgData name="Sugenthiran, Apurva" userId="cbac7183-7a8d-4a45-a085-408d35dafe6a" providerId="ADAL" clId="{58B61581-D199-4328-A19A-59906F3E45E1}" dt="2024-11-18T17:24:06.548" v="4158" actId="115"/>
        <pc:sldMkLst>
          <pc:docMk/>
          <pc:sldMk cId="1323548255" sldId="429"/>
        </pc:sldMkLst>
        <pc:spChg chg="mod">
          <ac:chgData name="Sugenthiran, Apurva" userId="cbac7183-7a8d-4a45-a085-408d35dafe6a" providerId="ADAL" clId="{58B61581-D199-4328-A19A-59906F3E45E1}" dt="2024-11-18T17:24:06.548" v="4158" actId="115"/>
          <ac:spMkLst>
            <pc:docMk/>
            <pc:sldMk cId="1323548255" sldId="429"/>
            <ac:spMk id="5" creationId="{45B69F91-E8E2-BDF8-B5AB-9F6B2AAF2A5D}"/>
          </ac:spMkLst>
        </pc:spChg>
      </pc:sldChg>
      <pc:sldChg chg="modSp mod modNotesTx">
        <pc:chgData name="Sugenthiran, Apurva" userId="cbac7183-7a8d-4a45-a085-408d35dafe6a" providerId="ADAL" clId="{58B61581-D199-4328-A19A-59906F3E45E1}" dt="2024-11-18T17:23:53.532" v="4157" actId="2711"/>
        <pc:sldMkLst>
          <pc:docMk/>
          <pc:sldMk cId="3985881220" sldId="430"/>
        </pc:sldMkLst>
        <pc:spChg chg="mod">
          <ac:chgData name="Sugenthiran, Apurva" userId="cbac7183-7a8d-4a45-a085-408d35dafe6a" providerId="ADAL" clId="{58B61581-D199-4328-A19A-59906F3E45E1}" dt="2024-11-18T17:23:53.532" v="4157" actId="2711"/>
          <ac:spMkLst>
            <pc:docMk/>
            <pc:sldMk cId="3985881220" sldId="430"/>
            <ac:spMk id="5" creationId="{45B69F91-E8E2-BDF8-B5AB-9F6B2AAF2A5D}"/>
          </ac:spMkLst>
        </pc:spChg>
      </pc:sldChg>
      <pc:sldChg chg="modSp mod setBg modNotesTx">
        <pc:chgData name="Sugenthiran, Apurva" userId="cbac7183-7a8d-4a45-a085-408d35dafe6a" providerId="ADAL" clId="{58B61581-D199-4328-A19A-59906F3E45E1}" dt="2024-11-12T17:56:34.010" v="3509" actId="208"/>
        <pc:sldMkLst>
          <pc:docMk/>
          <pc:sldMk cId="2428843132" sldId="432"/>
        </pc:sldMkLst>
        <pc:spChg chg="mod">
          <ac:chgData name="Sugenthiran, Apurva" userId="cbac7183-7a8d-4a45-a085-408d35dafe6a" providerId="ADAL" clId="{58B61581-D199-4328-A19A-59906F3E45E1}" dt="2024-11-12T17:56:34.010" v="3509" actId="208"/>
          <ac:spMkLst>
            <pc:docMk/>
            <pc:sldMk cId="2428843132" sldId="432"/>
            <ac:spMk id="4" creationId="{B0571E98-6747-9F5C-1A4A-D6AACFB0D117}"/>
          </ac:spMkLst>
        </pc:spChg>
      </pc:sldChg>
      <pc:sldChg chg="modSp mod">
        <pc:chgData name="Sugenthiran, Apurva" userId="cbac7183-7a8d-4a45-a085-408d35dafe6a" providerId="ADAL" clId="{58B61581-D199-4328-A19A-59906F3E45E1}" dt="2024-11-18T17:27:51.163" v="4179" actId="404"/>
        <pc:sldMkLst>
          <pc:docMk/>
          <pc:sldMk cId="3720472109" sldId="435"/>
        </pc:sldMkLst>
        <pc:graphicFrameChg chg="mod modGraphic">
          <ac:chgData name="Sugenthiran, Apurva" userId="cbac7183-7a8d-4a45-a085-408d35dafe6a" providerId="ADAL" clId="{58B61581-D199-4328-A19A-59906F3E45E1}" dt="2024-11-18T17:27:51.163" v="4179" actId="404"/>
          <ac:graphicFrameMkLst>
            <pc:docMk/>
            <pc:sldMk cId="3720472109" sldId="435"/>
            <ac:graphicFrameMk id="15" creationId="{CC2E23AE-DCDE-8376-98D2-121C973D7CBD}"/>
          </ac:graphicFrameMkLst>
        </pc:graphicFrameChg>
      </pc:sldChg>
      <pc:sldChg chg="modSp mod setBg">
        <pc:chgData name="Sugenthiran, Apurva" userId="cbac7183-7a8d-4a45-a085-408d35dafe6a" providerId="ADAL" clId="{58B61581-D199-4328-A19A-59906F3E45E1}" dt="2024-11-12T17:53:56.612" v="3496"/>
        <pc:sldMkLst>
          <pc:docMk/>
          <pc:sldMk cId="3052640663" sldId="436"/>
        </pc:sldMkLst>
        <pc:spChg chg="mod">
          <ac:chgData name="Sugenthiran, Apurva" userId="cbac7183-7a8d-4a45-a085-408d35dafe6a" providerId="ADAL" clId="{58B61581-D199-4328-A19A-59906F3E45E1}" dt="2024-11-12T17:53:49.776" v="3495" actId="1582"/>
          <ac:spMkLst>
            <pc:docMk/>
            <pc:sldMk cId="3052640663" sldId="436"/>
            <ac:spMk id="27" creationId="{4BB57BD0-01F7-1F68-B833-3309D7841B7E}"/>
          </ac:spMkLst>
        </pc:spChg>
      </pc:sldChg>
      <pc:sldChg chg="modSp mod">
        <pc:chgData name="Sugenthiran, Apurva" userId="cbac7183-7a8d-4a45-a085-408d35dafe6a" providerId="ADAL" clId="{58B61581-D199-4328-A19A-59906F3E45E1}" dt="2024-11-18T16:59:44.122" v="3673" actId="113"/>
        <pc:sldMkLst>
          <pc:docMk/>
          <pc:sldMk cId="2638045322" sldId="438"/>
        </pc:sldMkLst>
        <pc:spChg chg="mod">
          <ac:chgData name="Sugenthiran, Apurva" userId="cbac7183-7a8d-4a45-a085-408d35dafe6a" providerId="ADAL" clId="{58B61581-D199-4328-A19A-59906F3E45E1}" dt="2024-11-18T16:59:44.122" v="3673" actId="113"/>
          <ac:spMkLst>
            <pc:docMk/>
            <pc:sldMk cId="2638045322" sldId="438"/>
            <ac:spMk id="13" creationId="{ECC9C457-D03A-9596-2AD3-CE394FC0A96F}"/>
          </ac:spMkLst>
        </pc:spChg>
      </pc:sldChg>
      <pc:sldChg chg="modSp mod setBg modAnim modNotesTx">
        <pc:chgData name="Sugenthiran, Apurva" userId="cbac7183-7a8d-4a45-a085-408d35dafe6a" providerId="ADAL" clId="{58B61581-D199-4328-A19A-59906F3E45E1}" dt="2024-11-12T17:56:04.995" v="3506" actId="20577"/>
        <pc:sldMkLst>
          <pc:docMk/>
          <pc:sldMk cId="3058968241" sldId="439"/>
        </pc:sldMkLst>
        <pc:spChg chg="mod">
          <ac:chgData name="Sugenthiran, Apurva" userId="cbac7183-7a8d-4a45-a085-408d35dafe6a" providerId="ADAL" clId="{58B61581-D199-4328-A19A-59906F3E45E1}" dt="2024-11-12T17:56:04.995" v="3506" actId="20577"/>
          <ac:spMkLst>
            <pc:docMk/>
            <pc:sldMk cId="3058968241" sldId="439"/>
            <ac:spMk id="3" creationId="{E5130547-FA00-0D69-0D45-A0DF07C0ADB3}"/>
          </ac:spMkLst>
        </pc:spChg>
      </pc:sldChg>
      <pc:sldChg chg="del">
        <pc:chgData name="Sugenthiran, Apurva" userId="cbac7183-7a8d-4a45-a085-408d35dafe6a" providerId="ADAL" clId="{58B61581-D199-4328-A19A-59906F3E45E1}" dt="2024-11-11T15:41:52.584" v="3162" actId="47"/>
        <pc:sldMkLst>
          <pc:docMk/>
          <pc:sldMk cId="2149448815" sldId="440"/>
        </pc:sldMkLst>
      </pc:sldChg>
      <pc:sldChg chg="modSp mod modAnim modNotesTx">
        <pc:chgData name="Sugenthiran, Apurva" userId="cbac7183-7a8d-4a45-a085-408d35dafe6a" providerId="ADAL" clId="{58B61581-D199-4328-A19A-59906F3E45E1}" dt="2024-11-18T20:56:38.815" v="4194" actId="20577"/>
        <pc:sldMkLst>
          <pc:docMk/>
          <pc:sldMk cId="180979533" sldId="441"/>
        </pc:sldMkLst>
        <pc:spChg chg="mod">
          <ac:chgData name="Sugenthiran, Apurva" userId="cbac7183-7a8d-4a45-a085-408d35dafe6a" providerId="ADAL" clId="{58B61581-D199-4328-A19A-59906F3E45E1}" dt="2024-11-18T20:56:38.815" v="4194" actId="20577"/>
          <ac:spMkLst>
            <pc:docMk/>
            <pc:sldMk cId="180979533" sldId="441"/>
            <ac:spMk id="2" creationId="{C39838C2-C468-0E33-0109-65E6EC50358E}"/>
          </ac:spMkLst>
        </pc:spChg>
        <pc:spChg chg="mod">
          <ac:chgData name="Sugenthiran, Apurva" userId="cbac7183-7a8d-4a45-a085-408d35dafe6a" providerId="ADAL" clId="{58B61581-D199-4328-A19A-59906F3E45E1}" dt="2024-11-18T16:58:38.854" v="3661" actId="403"/>
          <ac:spMkLst>
            <pc:docMk/>
            <pc:sldMk cId="180979533" sldId="441"/>
            <ac:spMk id="4" creationId="{A8A6FDBC-C47F-C978-9BE4-C1275B7599BE}"/>
          </ac:spMkLst>
        </pc:spChg>
        <pc:spChg chg="mod">
          <ac:chgData name="Sugenthiran, Apurva" userId="cbac7183-7a8d-4a45-a085-408d35dafe6a" providerId="ADAL" clId="{58B61581-D199-4328-A19A-59906F3E45E1}" dt="2024-11-18T16:58:27.995" v="3659" actId="403"/>
          <ac:spMkLst>
            <pc:docMk/>
            <pc:sldMk cId="180979533" sldId="441"/>
            <ac:spMk id="8" creationId="{1CA4D06C-F503-D568-A555-D0F635139F1F}"/>
          </ac:spMkLst>
        </pc:spChg>
        <pc:spChg chg="mod">
          <ac:chgData name="Sugenthiran, Apurva" userId="cbac7183-7a8d-4a45-a085-408d35dafe6a" providerId="ADAL" clId="{58B61581-D199-4328-A19A-59906F3E45E1}" dt="2024-11-14T18:15:26.169" v="3529" actId="207"/>
          <ac:spMkLst>
            <pc:docMk/>
            <pc:sldMk cId="180979533" sldId="441"/>
            <ac:spMk id="9" creationId="{6A1CFEDF-B2B9-AF66-CC46-1626FCDFF3BD}"/>
          </ac:spMkLst>
        </pc:spChg>
      </pc:sldChg>
      <pc:sldChg chg="addSp modSp mod modAnim modNotesTx">
        <pc:chgData name="Sugenthiran, Apurva" userId="cbac7183-7a8d-4a45-a085-408d35dafe6a" providerId="ADAL" clId="{58B61581-D199-4328-A19A-59906F3E45E1}" dt="2024-11-18T20:56:59.393" v="4198"/>
        <pc:sldMkLst>
          <pc:docMk/>
          <pc:sldMk cId="797290026" sldId="442"/>
        </pc:sldMkLst>
        <pc:spChg chg="mod">
          <ac:chgData name="Sugenthiran, Apurva" userId="cbac7183-7a8d-4a45-a085-408d35dafe6a" providerId="ADAL" clId="{58B61581-D199-4328-A19A-59906F3E45E1}" dt="2024-11-18T20:56:42.041" v="4195" actId="20577"/>
          <ac:spMkLst>
            <pc:docMk/>
            <pc:sldMk cId="797290026" sldId="442"/>
            <ac:spMk id="2" creationId="{C39838C2-C468-0E33-0109-65E6EC50358E}"/>
          </ac:spMkLst>
        </pc:spChg>
        <pc:spChg chg="mod">
          <ac:chgData name="Sugenthiran, Apurva" userId="cbac7183-7a8d-4a45-a085-408d35dafe6a" providerId="ADAL" clId="{58B61581-D199-4328-A19A-59906F3E45E1}" dt="2024-11-18T16:59:01.149" v="3665" actId="403"/>
          <ac:spMkLst>
            <pc:docMk/>
            <pc:sldMk cId="797290026" sldId="442"/>
            <ac:spMk id="4" creationId="{A8A6FDBC-C47F-C978-9BE4-C1275B7599BE}"/>
          </ac:spMkLst>
        </pc:spChg>
        <pc:spChg chg="add mod">
          <ac:chgData name="Sugenthiran, Apurva" userId="cbac7183-7a8d-4a45-a085-408d35dafe6a" providerId="ADAL" clId="{58B61581-D199-4328-A19A-59906F3E45E1}" dt="2024-11-18T16:59:22.010" v="3672" actId="1076"/>
          <ac:spMkLst>
            <pc:docMk/>
            <pc:sldMk cId="797290026" sldId="442"/>
            <ac:spMk id="6" creationId="{162FF648-B92B-B888-23EA-62C7E1DFE4E7}"/>
          </ac:spMkLst>
        </pc:spChg>
        <pc:spChg chg="add mod">
          <ac:chgData name="Sugenthiran, Apurva" userId="cbac7183-7a8d-4a45-a085-408d35dafe6a" providerId="ADAL" clId="{58B61581-D199-4328-A19A-59906F3E45E1}" dt="2024-11-18T20:55:37.008" v="4191" actId="1076"/>
          <ac:spMkLst>
            <pc:docMk/>
            <pc:sldMk cId="797290026" sldId="442"/>
            <ac:spMk id="7" creationId="{D6AAC420-3B57-89BD-177D-7305D2B27BBB}"/>
          </ac:spMkLst>
        </pc:spChg>
        <pc:spChg chg="mod">
          <ac:chgData name="Sugenthiran, Apurva" userId="cbac7183-7a8d-4a45-a085-408d35dafe6a" providerId="ADAL" clId="{58B61581-D199-4328-A19A-59906F3E45E1}" dt="2024-11-18T20:55:07.281" v="4181" actId="27636"/>
          <ac:spMkLst>
            <pc:docMk/>
            <pc:sldMk cId="797290026" sldId="442"/>
            <ac:spMk id="8" creationId="{1CA4D06C-F503-D568-A555-D0F635139F1F}"/>
          </ac:spMkLst>
        </pc:spChg>
        <pc:spChg chg="mod">
          <ac:chgData name="Sugenthiran, Apurva" userId="cbac7183-7a8d-4a45-a085-408d35dafe6a" providerId="ADAL" clId="{58B61581-D199-4328-A19A-59906F3E45E1}" dt="2024-11-14T18:15:04.621" v="3525" actId="207"/>
          <ac:spMkLst>
            <pc:docMk/>
            <pc:sldMk cId="797290026" sldId="442"/>
            <ac:spMk id="9" creationId="{6A1CFEDF-B2B9-AF66-CC46-1626FCDFF3BD}"/>
          </ac:spMkLst>
        </pc:spChg>
      </pc:sldChg>
      <pc:sldChg chg="modSp mod">
        <pc:chgData name="Sugenthiran, Apurva" userId="cbac7183-7a8d-4a45-a085-408d35dafe6a" providerId="ADAL" clId="{58B61581-D199-4328-A19A-59906F3E45E1}" dt="2024-11-14T18:16:07.778" v="3538" actId="207"/>
        <pc:sldMkLst>
          <pc:docMk/>
          <pc:sldMk cId="2306925325" sldId="443"/>
        </pc:sldMkLst>
        <pc:spChg chg="mod">
          <ac:chgData name="Sugenthiran, Apurva" userId="cbac7183-7a8d-4a45-a085-408d35dafe6a" providerId="ADAL" clId="{58B61581-D199-4328-A19A-59906F3E45E1}" dt="2024-11-14T18:16:07.778" v="3538" actId="207"/>
          <ac:spMkLst>
            <pc:docMk/>
            <pc:sldMk cId="2306925325" sldId="443"/>
            <ac:spMk id="4" creationId="{6C4CE2CD-CAC5-E01A-E504-5B6AC33663AF}"/>
          </ac:spMkLst>
        </pc:spChg>
        <pc:spChg chg="mod">
          <ac:chgData name="Sugenthiran, Apurva" userId="cbac7183-7a8d-4a45-a085-408d35dafe6a" providerId="ADAL" clId="{58B61581-D199-4328-A19A-59906F3E45E1}" dt="2024-11-14T18:15:43.646" v="3532" actId="207"/>
          <ac:spMkLst>
            <pc:docMk/>
            <pc:sldMk cId="2306925325" sldId="443"/>
            <ac:spMk id="9" creationId="{6A1CFEDF-B2B9-AF66-CC46-1626FCDFF3BD}"/>
          </ac:spMkLst>
        </pc:spChg>
        <pc:spChg chg="mod">
          <ac:chgData name="Sugenthiran, Apurva" userId="cbac7183-7a8d-4a45-a085-408d35dafe6a" providerId="ADAL" clId="{58B61581-D199-4328-A19A-59906F3E45E1}" dt="2024-11-14T18:15:57.373" v="3535" actId="207"/>
          <ac:spMkLst>
            <pc:docMk/>
            <pc:sldMk cId="2306925325" sldId="443"/>
            <ac:spMk id="12" creationId="{C13C599E-AB29-FC58-8CC7-A10BCDC5876D}"/>
          </ac:spMkLst>
        </pc:spChg>
        <pc:spChg chg="mod">
          <ac:chgData name="Sugenthiran, Apurva" userId="cbac7183-7a8d-4a45-a085-408d35dafe6a" providerId="ADAL" clId="{58B61581-D199-4328-A19A-59906F3E45E1}" dt="2024-11-14T18:15:51.736" v="3534" actId="207"/>
          <ac:spMkLst>
            <pc:docMk/>
            <pc:sldMk cId="2306925325" sldId="443"/>
            <ac:spMk id="13" creationId="{62A0E7EA-F9F6-540C-E9D1-AF493E7CA43C}"/>
          </ac:spMkLst>
        </pc:spChg>
        <pc:spChg chg="mod">
          <ac:chgData name="Sugenthiran, Apurva" userId="cbac7183-7a8d-4a45-a085-408d35dafe6a" providerId="ADAL" clId="{58B61581-D199-4328-A19A-59906F3E45E1}" dt="2024-11-14T18:15:48.379" v="3533" actId="207"/>
          <ac:spMkLst>
            <pc:docMk/>
            <pc:sldMk cId="2306925325" sldId="443"/>
            <ac:spMk id="14" creationId="{83056489-0AA6-3387-261C-30BF3FF3BB20}"/>
          </ac:spMkLst>
        </pc:spChg>
        <pc:spChg chg="mod">
          <ac:chgData name="Sugenthiran, Apurva" userId="cbac7183-7a8d-4a45-a085-408d35dafe6a" providerId="ADAL" clId="{58B61581-D199-4328-A19A-59906F3E45E1}" dt="2024-11-14T18:16:00.899" v="3536" actId="207"/>
          <ac:spMkLst>
            <pc:docMk/>
            <pc:sldMk cId="2306925325" sldId="443"/>
            <ac:spMk id="15" creationId="{5FC845C7-30CF-F041-1690-C6735577FD87}"/>
          </ac:spMkLst>
        </pc:spChg>
        <pc:spChg chg="mod">
          <ac:chgData name="Sugenthiran, Apurva" userId="cbac7183-7a8d-4a45-a085-408d35dafe6a" providerId="ADAL" clId="{58B61581-D199-4328-A19A-59906F3E45E1}" dt="2024-11-14T18:16:04.269" v="3537" actId="207"/>
          <ac:spMkLst>
            <pc:docMk/>
            <pc:sldMk cId="2306925325" sldId="443"/>
            <ac:spMk id="16" creationId="{636F41BC-8F7F-1850-CA9A-F6DC95EFB0F3}"/>
          </ac:spMkLst>
        </pc:spChg>
        <pc:spChg chg="mod">
          <ac:chgData name="Sugenthiran, Apurva" userId="cbac7183-7a8d-4a45-a085-408d35dafe6a" providerId="ADAL" clId="{58B61581-D199-4328-A19A-59906F3E45E1}" dt="2024-11-14T18:13:16.361" v="3524" actId="255"/>
          <ac:spMkLst>
            <pc:docMk/>
            <pc:sldMk cId="2306925325" sldId="443"/>
            <ac:spMk id="31" creationId="{A93D0792-B555-2ED4-58AF-E294C4109C25}"/>
          </ac:spMkLst>
        </pc:spChg>
      </pc:sldChg>
      <pc:sldChg chg="del ord">
        <pc:chgData name="Sugenthiran, Apurva" userId="cbac7183-7a8d-4a45-a085-408d35dafe6a" providerId="ADAL" clId="{58B61581-D199-4328-A19A-59906F3E45E1}" dt="2024-11-05T16:51:08.839" v="2534" actId="47"/>
        <pc:sldMkLst>
          <pc:docMk/>
          <pc:sldMk cId="1840236803" sldId="444"/>
        </pc:sldMkLst>
      </pc:sldChg>
      <pc:sldChg chg="addSp delSp modSp new mod modTransition setBg modNotesTx">
        <pc:chgData name="Sugenthiran, Apurva" userId="cbac7183-7a8d-4a45-a085-408d35dafe6a" providerId="ADAL" clId="{58B61581-D199-4328-A19A-59906F3E45E1}" dt="2024-11-12T17:57:25.005" v="3510"/>
        <pc:sldMkLst>
          <pc:docMk/>
          <pc:sldMk cId="3932962108" sldId="445"/>
        </pc:sldMkLst>
        <pc:spChg chg="mod">
          <ac:chgData name="Sugenthiran, Apurva" userId="cbac7183-7a8d-4a45-a085-408d35dafe6a" providerId="ADAL" clId="{58B61581-D199-4328-A19A-59906F3E45E1}" dt="2024-11-05T18:13:05.397" v="2550" actId="1076"/>
          <ac:spMkLst>
            <pc:docMk/>
            <pc:sldMk cId="3932962108" sldId="445"/>
            <ac:spMk id="2" creationId="{5E88B44E-739E-DD91-28CA-E8040073E68B}"/>
          </ac:spMkLst>
        </pc:spChg>
        <pc:spChg chg="mod">
          <ac:chgData name="Sugenthiran, Apurva" userId="cbac7183-7a8d-4a45-a085-408d35dafe6a" providerId="ADAL" clId="{58B61581-D199-4328-A19A-59906F3E45E1}" dt="2024-11-05T14:51:55.504" v="2002" actId="113"/>
          <ac:spMkLst>
            <pc:docMk/>
            <pc:sldMk cId="3932962108" sldId="445"/>
            <ac:spMk id="3" creationId="{BD0C7ECF-CDAF-0A3B-B716-899878D5687D}"/>
          </ac:spMkLst>
        </pc:spChg>
        <pc:spChg chg="add del">
          <ac:chgData name="Sugenthiran, Apurva" userId="cbac7183-7a8d-4a45-a085-408d35dafe6a" providerId="ADAL" clId="{58B61581-D199-4328-A19A-59906F3E45E1}" dt="2024-11-05T18:10:20.207" v="2536" actId="22"/>
          <ac:spMkLst>
            <pc:docMk/>
            <pc:sldMk cId="3932962108" sldId="445"/>
            <ac:spMk id="5" creationId="{B5848BFC-35F7-8272-0E60-F911617D66D5}"/>
          </ac:spMkLst>
        </pc:spChg>
        <pc:picChg chg="add del mod">
          <ac:chgData name="Sugenthiran, Apurva" userId="cbac7183-7a8d-4a45-a085-408d35dafe6a" providerId="ADAL" clId="{58B61581-D199-4328-A19A-59906F3E45E1}" dt="2024-11-05T18:11:24.622" v="2541" actId="478"/>
          <ac:picMkLst>
            <pc:docMk/>
            <pc:sldMk cId="3932962108" sldId="445"/>
            <ac:picMk id="7" creationId="{73375AFE-9B8A-2F0D-829E-6B5E9778F053}"/>
          </ac:picMkLst>
        </pc:picChg>
        <pc:picChg chg="add mod modCrop">
          <ac:chgData name="Sugenthiran, Apurva" userId="cbac7183-7a8d-4a45-a085-408d35dafe6a" providerId="ADAL" clId="{58B61581-D199-4328-A19A-59906F3E45E1}" dt="2024-11-05T18:13:20.307" v="2553" actId="732"/>
          <ac:picMkLst>
            <pc:docMk/>
            <pc:sldMk cId="3932962108" sldId="445"/>
            <ac:picMk id="9" creationId="{1400C641-3D84-F0F7-BC3E-725ECDE55DA7}"/>
          </ac:picMkLst>
        </pc:picChg>
      </pc:sldChg>
      <pc:sldChg chg="add del">
        <pc:chgData name="Sugenthiran, Apurva" userId="cbac7183-7a8d-4a45-a085-408d35dafe6a" providerId="ADAL" clId="{58B61581-D199-4328-A19A-59906F3E45E1}" dt="2024-11-05T16:45:34.919" v="2431" actId="47"/>
        <pc:sldMkLst>
          <pc:docMk/>
          <pc:sldMk cId="3032756770" sldId="446"/>
        </pc:sldMkLst>
      </pc:sldChg>
      <pc:sldChg chg="modSp add del mod">
        <pc:chgData name="Sugenthiran, Apurva" userId="cbac7183-7a8d-4a45-a085-408d35dafe6a" providerId="ADAL" clId="{58B61581-D199-4328-A19A-59906F3E45E1}" dt="2024-11-05T16:46:47.645" v="2450" actId="47"/>
        <pc:sldMkLst>
          <pc:docMk/>
          <pc:sldMk cId="2696506507" sldId="447"/>
        </pc:sldMkLst>
        <pc:spChg chg="mod">
          <ac:chgData name="Sugenthiran, Apurva" userId="cbac7183-7a8d-4a45-a085-408d35dafe6a" providerId="ADAL" clId="{58B61581-D199-4328-A19A-59906F3E45E1}" dt="2024-11-05T16:46:28.394" v="2449" actId="20577"/>
          <ac:spMkLst>
            <pc:docMk/>
            <pc:sldMk cId="2696506507" sldId="447"/>
            <ac:spMk id="2" creationId="{5E88B44E-739E-DD91-28CA-E8040073E68B}"/>
          </ac:spMkLst>
        </pc:spChg>
        <pc:spChg chg="mod">
          <ac:chgData name="Sugenthiran, Apurva" userId="cbac7183-7a8d-4a45-a085-408d35dafe6a" providerId="ADAL" clId="{58B61581-D199-4328-A19A-59906F3E45E1}" dt="2024-11-05T16:46:07.853" v="2436" actId="113"/>
          <ac:spMkLst>
            <pc:docMk/>
            <pc:sldMk cId="2696506507" sldId="447"/>
            <ac:spMk id="3" creationId="{BD0C7ECF-CDAF-0A3B-B716-899878D5687D}"/>
          </ac:spMkLst>
        </pc:spChg>
      </pc:sldChg>
      <pc:sldChg chg="addSp modSp add mod modTransition setBg modNotesTx">
        <pc:chgData name="Sugenthiran, Apurva" userId="cbac7183-7a8d-4a45-a085-408d35dafe6a" providerId="ADAL" clId="{58B61581-D199-4328-A19A-59906F3E45E1}" dt="2024-11-12T17:58:15.880" v="3514"/>
        <pc:sldMkLst>
          <pc:docMk/>
          <pc:sldMk cId="4257352928" sldId="448"/>
        </pc:sldMkLst>
        <pc:spChg chg="mod">
          <ac:chgData name="Sugenthiran, Apurva" userId="cbac7183-7a8d-4a45-a085-408d35dafe6a" providerId="ADAL" clId="{58B61581-D199-4328-A19A-59906F3E45E1}" dt="2024-11-05T16:44:42.294" v="2421" actId="1076"/>
          <ac:spMkLst>
            <pc:docMk/>
            <pc:sldMk cId="4257352928" sldId="448"/>
            <ac:spMk id="2" creationId="{5E88B44E-739E-DD91-28CA-E8040073E68B}"/>
          </ac:spMkLst>
        </pc:spChg>
        <pc:spChg chg="mod">
          <ac:chgData name="Sugenthiran, Apurva" userId="cbac7183-7a8d-4a45-a085-408d35dafe6a" providerId="ADAL" clId="{58B61581-D199-4328-A19A-59906F3E45E1}" dt="2024-11-05T16:45:21.732" v="2430" actId="14100"/>
          <ac:spMkLst>
            <pc:docMk/>
            <pc:sldMk cId="4257352928" sldId="448"/>
            <ac:spMk id="3" creationId="{BD0C7ECF-CDAF-0A3B-B716-899878D5687D}"/>
          </ac:spMkLst>
        </pc:spChg>
        <pc:picChg chg="add mod modCrop">
          <ac:chgData name="Sugenthiran, Apurva" userId="cbac7183-7a8d-4a45-a085-408d35dafe6a" providerId="ADAL" clId="{58B61581-D199-4328-A19A-59906F3E45E1}" dt="2024-11-11T15:31:49.884" v="3113" actId="732"/>
          <ac:picMkLst>
            <pc:docMk/>
            <pc:sldMk cId="4257352928" sldId="448"/>
            <ac:picMk id="5" creationId="{B4B8EA58-E838-3C53-ABD7-DFEBD516D4E9}"/>
          </ac:picMkLst>
        </pc:picChg>
      </pc:sldChg>
      <pc:sldChg chg="addSp modSp add mod modTransition setBg modAnim modNotesTx">
        <pc:chgData name="Sugenthiran, Apurva" userId="cbac7183-7a8d-4a45-a085-408d35dafe6a" providerId="ADAL" clId="{58B61581-D199-4328-A19A-59906F3E45E1}" dt="2024-11-12T17:58:11.939" v="3513"/>
        <pc:sldMkLst>
          <pc:docMk/>
          <pc:sldMk cId="2330301252" sldId="449"/>
        </pc:sldMkLst>
        <pc:spChg chg="mod">
          <ac:chgData name="Sugenthiran, Apurva" userId="cbac7183-7a8d-4a45-a085-408d35dafe6a" providerId="ADAL" clId="{58B61581-D199-4328-A19A-59906F3E45E1}" dt="2024-11-05T15:03:41.978" v="2265" actId="14100"/>
          <ac:spMkLst>
            <pc:docMk/>
            <pc:sldMk cId="2330301252" sldId="449"/>
            <ac:spMk id="2" creationId="{5E88B44E-739E-DD91-28CA-E8040073E68B}"/>
          </ac:spMkLst>
        </pc:spChg>
        <pc:spChg chg="mod">
          <ac:chgData name="Sugenthiran, Apurva" userId="cbac7183-7a8d-4a45-a085-408d35dafe6a" providerId="ADAL" clId="{58B61581-D199-4328-A19A-59906F3E45E1}" dt="2024-11-11T15:37:32.502" v="3156" actId="1076"/>
          <ac:spMkLst>
            <pc:docMk/>
            <pc:sldMk cId="2330301252" sldId="449"/>
            <ac:spMk id="3" creationId="{BD0C7ECF-CDAF-0A3B-B716-899878D5687D}"/>
          </ac:spMkLst>
        </pc:spChg>
        <pc:picChg chg="add mod">
          <ac:chgData name="Sugenthiran, Apurva" userId="cbac7183-7a8d-4a45-a085-408d35dafe6a" providerId="ADAL" clId="{58B61581-D199-4328-A19A-59906F3E45E1}" dt="2024-11-05T18:18:28.339" v="2661" actId="1076"/>
          <ac:picMkLst>
            <pc:docMk/>
            <pc:sldMk cId="2330301252" sldId="449"/>
            <ac:picMk id="4" creationId="{5CBC8BA8-CB59-14C0-2BBE-144252F75201}"/>
          </ac:picMkLst>
        </pc:picChg>
      </pc:sldChg>
      <pc:sldChg chg="addSp modSp add mod modTransition setBg modNotesTx">
        <pc:chgData name="Sugenthiran, Apurva" userId="cbac7183-7a8d-4a45-a085-408d35dafe6a" providerId="ADAL" clId="{58B61581-D199-4328-A19A-59906F3E45E1}" dt="2024-11-12T17:58:07.379" v="3512"/>
        <pc:sldMkLst>
          <pc:docMk/>
          <pc:sldMk cId="1469267774" sldId="450"/>
        </pc:sldMkLst>
        <pc:spChg chg="mod">
          <ac:chgData name="Sugenthiran, Apurva" userId="cbac7183-7a8d-4a45-a085-408d35dafe6a" providerId="ADAL" clId="{58B61581-D199-4328-A19A-59906F3E45E1}" dt="2024-11-05T14:59:41.200" v="2151" actId="1076"/>
          <ac:spMkLst>
            <pc:docMk/>
            <pc:sldMk cId="1469267774" sldId="450"/>
            <ac:spMk id="2" creationId="{5E88B44E-739E-DD91-28CA-E8040073E68B}"/>
          </ac:spMkLst>
        </pc:spChg>
        <pc:spChg chg="mod">
          <ac:chgData name="Sugenthiran, Apurva" userId="cbac7183-7a8d-4a45-a085-408d35dafe6a" providerId="ADAL" clId="{58B61581-D199-4328-A19A-59906F3E45E1}" dt="2024-11-05T18:17:28.108" v="2659" actId="20577"/>
          <ac:spMkLst>
            <pc:docMk/>
            <pc:sldMk cId="1469267774" sldId="450"/>
            <ac:spMk id="3" creationId="{BD0C7ECF-CDAF-0A3B-B716-899878D5687D}"/>
          </ac:spMkLst>
        </pc:spChg>
        <pc:picChg chg="add mod">
          <ac:chgData name="Sugenthiran, Apurva" userId="cbac7183-7a8d-4a45-a085-408d35dafe6a" providerId="ADAL" clId="{58B61581-D199-4328-A19A-59906F3E45E1}" dt="2024-11-05T18:17:07.396" v="2645" actId="1076"/>
          <ac:picMkLst>
            <pc:docMk/>
            <pc:sldMk cId="1469267774" sldId="450"/>
            <ac:picMk id="5" creationId="{5AA66EE6-B6A6-4AA3-E53E-BA80DC0E8E17}"/>
          </ac:picMkLst>
        </pc:picChg>
      </pc:sldChg>
      <pc:sldChg chg="addSp modSp add mod modTransition setBg modNotesTx">
        <pc:chgData name="Sugenthiran, Apurva" userId="cbac7183-7a8d-4a45-a085-408d35dafe6a" providerId="ADAL" clId="{58B61581-D199-4328-A19A-59906F3E45E1}" dt="2024-11-12T17:57:29.328" v="3511"/>
        <pc:sldMkLst>
          <pc:docMk/>
          <pc:sldMk cId="1530649399" sldId="451"/>
        </pc:sldMkLst>
        <pc:spChg chg="mod">
          <ac:chgData name="Sugenthiran, Apurva" userId="cbac7183-7a8d-4a45-a085-408d35dafe6a" providerId="ADAL" clId="{58B61581-D199-4328-A19A-59906F3E45E1}" dt="2024-11-05T14:57:01.245" v="2111" actId="1076"/>
          <ac:spMkLst>
            <pc:docMk/>
            <pc:sldMk cId="1530649399" sldId="451"/>
            <ac:spMk id="2" creationId="{5E88B44E-739E-DD91-28CA-E8040073E68B}"/>
          </ac:spMkLst>
        </pc:spChg>
        <pc:spChg chg="mod">
          <ac:chgData name="Sugenthiran, Apurva" userId="cbac7183-7a8d-4a45-a085-408d35dafe6a" providerId="ADAL" clId="{58B61581-D199-4328-A19A-59906F3E45E1}" dt="2024-11-05T16:48:50.210" v="2506" actId="1076"/>
          <ac:spMkLst>
            <pc:docMk/>
            <pc:sldMk cId="1530649399" sldId="451"/>
            <ac:spMk id="3" creationId="{BD0C7ECF-CDAF-0A3B-B716-899878D5687D}"/>
          </ac:spMkLst>
        </pc:spChg>
        <pc:picChg chg="add mod">
          <ac:chgData name="Sugenthiran, Apurva" userId="cbac7183-7a8d-4a45-a085-408d35dafe6a" providerId="ADAL" clId="{58B61581-D199-4328-A19A-59906F3E45E1}" dt="2024-11-05T16:50:07.871" v="2522" actId="1076"/>
          <ac:picMkLst>
            <pc:docMk/>
            <pc:sldMk cId="1530649399" sldId="451"/>
            <ac:picMk id="4" creationId="{14590001-790A-5C21-03D0-3F4407214476}"/>
          </ac:picMkLst>
        </pc:picChg>
      </pc:sldChg>
      <pc:sldChg chg="addSp delSp modSp add del mod delAnim">
        <pc:chgData name="Sugenthiran, Apurva" userId="cbac7183-7a8d-4a45-a085-408d35dafe6a" providerId="ADAL" clId="{58B61581-D199-4328-A19A-59906F3E45E1}" dt="2024-11-05T18:26:30.486" v="2847" actId="47"/>
        <pc:sldMkLst>
          <pc:docMk/>
          <pc:sldMk cId="854918241" sldId="452"/>
        </pc:sldMkLst>
        <pc:spChg chg="del">
          <ac:chgData name="Sugenthiran, Apurva" userId="cbac7183-7a8d-4a45-a085-408d35dafe6a" providerId="ADAL" clId="{58B61581-D199-4328-A19A-59906F3E45E1}" dt="2024-11-05T15:19:34.808" v="2318" actId="478"/>
          <ac:spMkLst>
            <pc:docMk/>
            <pc:sldMk cId="854918241" sldId="452"/>
            <ac:spMk id="3" creationId="{5BA3C88C-1844-9D03-9E6D-FBDE482E7150}"/>
          </ac:spMkLst>
        </pc:spChg>
        <pc:spChg chg="del">
          <ac:chgData name="Sugenthiran, Apurva" userId="cbac7183-7a8d-4a45-a085-408d35dafe6a" providerId="ADAL" clId="{58B61581-D199-4328-A19A-59906F3E45E1}" dt="2024-11-05T15:19:38.706" v="2320" actId="478"/>
          <ac:spMkLst>
            <pc:docMk/>
            <pc:sldMk cId="854918241" sldId="452"/>
            <ac:spMk id="4" creationId="{A8A6FDBC-C47F-C978-9BE4-C1275B7599BE}"/>
          </ac:spMkLst>
        </pc:spChg>
        <pc:spChg chg="add del mod">
          <ac:chgData name="Sugenthiran, Apurva" userId="cbac7183-7a8d-4a45-a085-408d35dafe6a" providerId="ADAL" clId="{58B61581-D199-4328-A19A-59906F3E45E1}" dt="2024-11-05T15:19:37.132" v="2319" actId="478"/>
          <ac:spMkLst>
            <pc:docMk/>
            <pc:sldMk cId="854918241" sldId="452"/>
            <ac:spMk id="7" creationId="{75ACE522-3B36-518F-CBA1-C2A0B33FE07C}"/>
          </ac:spMkLst>
        </pc:spChg>
        <pc:spChg chg="del">
          <ac:chgData name="Sugenthiran, Apurva" userId="cbac7183-7a8d-4a45-a085-408d35dafe6a" providerId="ADAL" clId="{58B61581-D199-4328-A19A-59906F3E45E1}" dt="2024-11-05T15:19:41.768" v="2322" actId="478"/>
          <ac:spMkLst>
            <pc:docMk/>
            <pc:sldMk cId="854918241" sldId="452"/>
            <ac:spMk id="8" creationId="{1CA4D06C-F503-D568-A555-D0F635139F1F}"/>
          </ac:spMkLst>
        </pc:spChg>
        <pc:spChg chg="add del mod">
          <ac:chgData name="Sugenthiran, Apurva" userId="cbac7183-7a8d-4a45-a085-408d35dafe6a" providerId="ADAL" clId="{58B61581-D199-4328-A19A-59906F3E45E1}" dt="2024-11-05T15:19:40.297" v="2321" actId="478"/>
          <ac:spMkLst>
            <pc:docMk/>
            <pc:sldMk cId="854918241" sldId="452"/>
            <ac:spMk id="11" creationId="{36C37336-5AC2-BEDB-A72C-32C52EB60EEE}"/>
          </ac:spMkLst>
        </pc:spChg>
        <pc:picChg chg="del">
          <ac:chgData name="Sugenthiran, Apurva" userId="cbac7183-7a8d-4a45-a085-408d35dafe6a" providerId="ADAL" clId="{58B61581-D199-4328-A19A-59906F3E45E1}" dt="2024-11-05T15:19:43.415" v="2323" actId="478"/>
          <ac:picMkLst>
            <pc:docMk/>
            <pc:sldMk cId="854918241" sldId="452"/>
            <ac:picMk id="6" creationId="{54CE8F03-D2D2-84F7-9A3C-831FB6C689C0}"/>
          </ac:picMkLst>
        </pc:picChg>
      </pc:sldChg>
      <pc:sldChg chg="addSp delSp modSp add mod ord modTransition delAnim modAnim modNotesTx">
        <pc:chgData name="Sugenthiran, Apurva" userId="cbac7183-7a8d-4a45-a085-408d35dafe6a" providerId="ADAL" clId="{58B61581-D199-4328-A19A-59906F3E45E1}" dt="2024-11-18T17:18:05.519" v="4000" actId="1076"/>
        <pc:sldMkLst>
          <pc:docMk/>
          <pc:sldMk cId="1866842794" sldId="453"/>
        </pc:sldMkLst>
        <pc:spChg chg="del">
          <ac:chgData name="Sugenthiran, Apurva" userId="cbac7183-7a8d-4a45-a085-408d35dafe6a" providerId="ADAL" clId="{58B61581-D199-4328-A19A-59906F3E45E1}" dt="2024-11-05T15:20:06.885" v="2325" actId="478"/>
          <ac:spMkLst>
            <pc:docMk/>
            <pc:sldMk cId="1866842794" sldId="453"/>
            <ac:spMk id="4" creationId="{15896F3F-04E3-498E-7411-1BFF842C9391}"/>
          </ac:spMkLst>
        </pc:spChg>
        <pc:spChg chg="mod">
          <ac:chgData name="Sugenthiran, Apurva" userId="cbac7183-7a8d-4a45-a085-408d35dafe6a" providerId="ADAL" clId="{58B61581-D199-4328-A19A-59906F3E45E1}" dt="2024-11-18T17:17:51.651" v="3997" actId="20577"/>
          <ac:spMkLst>
            <pc:docMk/>
            <pc:sldMk cId="1866842794" sldId="453"/>
            <ac:spMk id="5" creationId="{45B69F91-E8E2-BDF8-B5AB-9F6B2AAF2A5D}"/>
          </ac:spMkLst>
        </pc:spChg>
        <pc:picChg chg="add del mod">
          <ac:chgData name="Sugenthiran, Apurva" userId="cbac7183-7a8d-4a45-a085-408d35dafe6a" providerId="ADAL" clId="{58B61581-D199-4328-A19A-59906F3E45E1}" dt="2024-11-05T15:24:53.636" v="2328" actId="478"/>
          <ac:picMkLst>
            <pc:docMk/>
            <pc:sldMk cId="1866842794" sldId="453"/>
            <ac:picMk id="2" creationId="{2A163667-8E20-D6EB-6B47-EC201383A477}"/>
          </ac:picMkLst>
        </pc:picChg>
        <pc:picChg chg="add del mod">
          <ac:chgData name="Sugenthiran, Apurva" userId="cbac7183-7a8d-4a45-a085-408d35dafe6a" providerId="ADAL" clId="{58B61581-D199-4328-A19A-59906F3E45E1}" dt="2024-11-05T15:28:48.068" v="2330" actId="478"/>
          <ac:picMkLst>
            <pc:docMk/>
            <pc:sldMk cId="1866842794" sldId="453"/>
            <ac:picMk id="3" creationId="{3CA1D354-F8AD-B81F-A94B-F35FC07207E6}"/>
          </ac:picMkLst>
        </pc:picChg>
        <pc:picChg chg="add del mod">
          <ac:chgData name="Sugenthiran, Apurva" userId="cbac7183-7a8d-4a45-a085-408d35dafe6a" providerId="ADAL" clId="{58B61581-D199-4328-A19A-59906F3E45E1}" dt="2024-11-05T15:29:32.869" v="2332" actId="478"/>
          <ac:picMkLst>
            <pc:docMk/>
            <pc:sldMk cId="1866842794" sldId="453"/>
            <ac:picMk id="6" creationId="{4F8B7146-1A1E-79DD-9F55-61198301E0AC}"/>
          </ac:picMkLst>
        </pc:picChg>
        <pc:picChg chg="add del mod">
          <ac:chgData name="Sugenthiran, Apurva" userId="cbac7183-7a8d-4a45-a085-408d35dafe6a" providerId="ADAL" clId="{58B61581-D199-4328-A19A-59906F3E45E1}" dt="2024-11-05T15:30:11.634" v="2334" actId="478"/>
          <ac:picMkLst>
            <pc:docMk/>
            <pc:sldMk cId="1866842794" sldId="453"/>
            <ac:picMk id="7" creationId="{2A8E2A5C-FA50-7341-15FB-3EF75E1AE910}"/>
          </ac:picMkLst>
        </pc:picChg>
        <pc:picChg chg="add del mod modCrop">
          <ac:chgData name="Sugenthiran, Apurva" userId="cbac7183-7a8d-4a45-a085-408d35dafe6a" providerId="ADAL" clId="{58B61581-D199-4328-A19A-59906F3E45E1}" dt="2024-11-05T15:32:50.130" v="2339" actId="478"/>
          <ac:picMkLst>
            <pc:docMk/>
            <pc:sldMk cId="1866842794" sldId="453"/>
            <ac:picMk id="8" creationId="{68438147-6330-3768-24CB-5C4304138BB1}"/>
          </ac:picMkLst>
        </pc:picChg>
        <pc:picChg chg="add del mod">
          <ac:chgData name="Sugenthiran, Apurva" userId="cbac7183-7a8d-4a45-a085-408d35dafe6a" providerId="ADAL" clId="{58B61581-D199-4328-A19A-59906F3E45E1}" dt="2024-11-05T16:37:13.419" v="2350" actId="478"/>
          <ac:picMkLst>
            <pc:docMk/>
            <pc:sldMk cId="1866842794" sldId="453"/>
            <ac:picMk id="9" creationId="{AC3F39BE-ADFE-7CBE-6CB5-65033312EB4C}"/>
          </ac:picMkLst>
        </pc:picChg>
        <pc:picChg chg="add mod">
          <ac:chgData name="Sugenthiran, Apurva" userId="cbac7183-7a8d-4a45-a085-408d35dafe6a" providerId="ADAL" clId="{58B61581-D199-4328-A19A-59906F3E45E1}" dt="2024-11-18T17:18:05.519" v="4000" actId="1076"/>
          <ac:picMkLst>
            <pc:docMk/>
            <pc:sldMk cId="1866842794" sldId="453"/>
            <ac:picMk id="10" creationId="{A64D623B-CAB8-2E7E-3003-CE32C95A6BC4}"/>
          </ac:picMkLst>
        </pc:picChg>
      </pc:sldChg>
      <pc:sldChg chg="addSp delSp modSp add del mod setBg modNotesTx">
        <pc:chgData name="Sugenthiran, Apurva" userId="cbac7183-7a8d-4a45-a085-408d35dafe6a" providerId="ADAL" clId="{58B61581-D199-4328-A19A-59906F3E45E1}" dt="2024-11-18T17:21:09.674" v="4129" actId="47"/>
        <pc:sldMkLst>
          <pc:docMk/>
          <pc:sldMk cId="419098243" sldId="454"/>
        </pc:sldMkLst>
        <pc:spChg chg="add del mod">
          <ac:chgData name="Sugenthiran, Apurva" userId="cbac7183-7a8d-4a45-a085-408d35dafe6a" providerId="ADAL" clId="{58B61581-D199-4328-A19A-59906F3E45E1}" dt="2024-11-06T20:55:30.829" v="3041"/>
          <ac:spMkLst>
            <pc:docMk/>
            <pc:sldMk cId="419098243" sldId="454"/>
            <ac:spMk id="4" creationId="{15896F3F-04E3-498E-7411-1BFF842C9391}"/>
          </ac:spMkLst>
        </pc:spChg>
        <pc:spChg chg="mod">
          <ac:chgData name="Sugenthiran, Apurva" userId="cbac7183-7a8d-4a45-a085-408d35dafe6a" providerId="ADAL" clId="{58B61581-D199-4328-A19A-59906F3E45E1}" dt="2024-11-11T15:41:39.016" v="3159" actId="1076"/>
          <ac:spMkLst>
            <pc:docMk/>
            <pc:sldMk cId="419098243" sldId="454"/>
            <ac:spMk id="5" creationId="{45B69F91-E8E2-BDF8-B5AB-9F6B2AAF2A5D}"/>
          </ac:spMkLst>
        </pc:spChg>
        <pc:picChg chg="add mod">
          <ac:chgData name="Sugenthiran, Apurva" userId="cbac7183-7a8d-4a45-a085-408d35dafe6a" providerId="ADAL" clId="{58B61581-D199-4328-A19A-59906F3E45E1}" dt="2024-11-11T15:42:13.747" v="3169" actId="1076"/>
          <ac:picMkLst>
            <pc:docMk/>
            <pc:sldMk cId="419098243" sldId="454"/>
            <ac:picMk id="2" creationId="{57830A0F-F66D-7ED0-D0B3-74878D062715}"/>
          </ac:picMkLst>
        </pc:picChg>
        <pc:picChg chg="add mod">
          <ac:chgData name="Sugenthiran, Apurva" userId="cbac7183-7a8d-4a45-a085-408d35dafe6a" providerId="ADAL" clId="{58B61581-D199-4328-A19A-59906F3E45E1}" dt="2024-11-11T15:42:00.710" v="3165" actId="1076"/>
          <ac:picMkLst>
            <pc:docMk/>
            <pc:sldMk cId="419098243" sldId="454"/>
            <ac:picMk id="3" creationId="{B28D7739-A40C-008C-E0E6-8857968A9DE2}"/>
          </ac:picMkLst>
        </pc:picChg>
      </pc:sldChg>
      <pc:sldChg chg="delSp modSp add del mod ord delAnim modNotesTx">
        <pc:chgData name="Sugenthiran, Apurva" userId="cbac7183-7a8d-4a45-a085-408d35dafe6a" providerId="ADAL" clId="{58B61581-D199-4328-A19A-59906F3E45E1}" dt="2024-11-06T20:58:29.257" v="3110" actId="47"/>
        <pc:sldMkLst>
          <pc:docMk/>
          <pc:sldMk cId="254825107" sldId="455"/>
        </pc:sldMkLst>
        <pc:spChg chg="mod">
          <ac:chgData name="Sugenthiran, Apurva" userId="cbac7183-7a8d-4a45-a085-408d35dafe6a" providerId="ADAL" clId="{58B61581-D199-4328-A19A-59906F3E45E1}" dt="2024-11-06T20:58:02.607" v="3101" actId="207"/>
          <ac:spMkLst>
            <pc:docMk/>
            <pc:sldMk cId="254825107" sldId="455"/>
            <ac:spMk id="2" creationId="{5E88B44E-739E-DD91-28CA-E8040073E68B}"/>
          </ac:spMkLst>
        </pc:spChg>
        <pc:picChg chg="del">
          <ac:chgData name="Sugenthiran, Apurva" userId="cbac7183-7a8d-4a45-a085-408d35dafe6a" providerId="ADAL" clId="{58B61581-D199-4328-A19A-59906F3E45E1}" dt="2024-11-06T20:57:53.341" v="3099" actId="478"/>
          <ac:picMkLst>
            <pc:docMk/>
            <pc:sldMk cId="254825107" sldId="455"/>
            <ac:picMk id="4" creationId="{5CBC8BA8-CB59-14C0-2BBE-144252F75201}"/>
          </ac:picMkLst>
        </pc:picChg>
      </pc:sldChg>
      <pc:sldChg chg="add del setBg">
        <pc:chgData name="Sugenthiran, Apurva" userId="cbac7183-7a8d-4a45-a085-408d35dafe6a" providerId="ADAL" clId="{58B61581-D199-4328-A19A-59906F3E45E1}" dt="2024-11-06T20:56:42.437" v="3091"/>
        <pc:sldMkLst>
          <pc:docMk/>
          <pc:sldMk cId="862524251" sldId="455"/>
        </pc:sldMkLst>
      </pc:sldChg>
      <pc:sldChg chg="add del">
        <pc:chgData name="Sugenthiran, Apurva" userId="cbac7183-7a8d-4a45-a085-408d35dafe6a" providerId="ADAL" clId="{58B61581-D199-4328-A19A-59906F3E45E1}" dt="2024-11-06T20:53:20.324" v="2935" actId="2890"/>
        <pc:sldMkLst>
          <pc:docMk/>
          <pc:sldMk cId="3909543944" sldId="455"/>
        </pc:sldMkLst>
      </pc:sldChg>
      <pc:sldChg chg="modSp mod">
        <pc:chgData name="Sugenthiran, Apurva" userId="cbac7183-7a8d-4a45-a085-408d35dafe6a" providerId="ADAL" clId="{58B61581-D199-4328-A19A-59906F3E45E1}" dt="2024-11-18T16:57:49.918" v="3658" actId="255"/>
        <pc:sldMkLst>
          <pc:docMk/>
          <pc:sldMk cId="1351341920" sldId="456"/>
        </pc:sldMkLst>
        <pc:spChg chg="mod">
          <ac:chgData name="Sugenthiran, Apurva" userId="cbac7183-7a8d-4a45-a085-408d35dafe6a" providerId="ADAL" clId="{58B61581-D199-4328-A19A-59906F3E45E1}" dt="2024-11-18T16:57:49.918" v="3658" actId="255"/>
          <ac:spMkLst>
            <pc:docMk/>
            <pc:sldMk cId="1351341920" sldId="456"/>
            <ac:spMk id="2" creationId="{755F2C4A-BC61-1592-3AC3-F9E95E1749FC}"/>
          </ac:spMkLst>
        </pc:spChg>
        <pc:spChg chg="mod">
          <ac:chgData name="Sugenthiran, Apurva" userId="cbac7183-7a8d-4a45-a085-408d35dafe6a" providerId="ADAL" clId="{58B61581-D199-4328-A19A-59906F3E45E1}" dt="2024-11-12T17:53:30.911" v="3492" actId="207"/>
          <ac:spMkLst>
            <pc:docMk/>
            <pc:sldMk cId="1351341920" sldId="456"/>
            <ac:spMk id="12" creationId="{CFF2898A-50A4-0CBF-4B91-5D9DC00F78D9}"/>
          </ac:spMkLst>
        </pc:spChg>
      </pc:sldChg>
      <pc:sldChg chg="add del setBg">
        <pc:chgData name="Sugenthiran, Apurva" userId="cbac7183-7a8d-4a45-a085-408d35dafe6a" providerId="ADAL" clId="{58B61581-D199-4328-A19A-59906F3E45E1}" dt="2024-11-06T20:56:41.935" v="3090"/>
        <pc:sldMkLst>
          <pc:docMk/>
          <pc:sldMk cId="3638070845" sldId="456"/>
        </pc:sldMkLst>
      </pc:sldChg>
      <pc:sldChg chg="add del setBg">
        <pc:chgData name="Sugenthiran, Apurva" userId="cbac7183-7a8d-4a45-a085-408d35dafe6a" providerId="ADAL" clId="{58B61581-D199-4328-A19A-59906F3E45E1}" dt="2024-11-06T20:56:41.750" v="3089"/>
        <pc:sldMkLst>
          <pc:docMk/>
          <pc:sldMk cId="3067275463" sldId="457"/>
        </pc:sldMkLst>
      </pc:sldChg>
      <pc:sldChg chg="setBg">
        <pc:chgData name="Sugenthiran, Apurva" userId="cbac7183-7a8d-4a45-a085-408d35dafe6a" providerId="ADAL" clId="{58B61581-D199-4328-A19A-59906F3E45E1}" dt="2024-11-18T16:55:23.361" v="3631"/>
        <pc:sldMkLst>
          <pc:docMk/>
          <pc:sldMk cId="3747420338" sldId="457"/>
        </pc:sldMkLst>
      </pc:sldChg>
      <pc:sldChg chg="addSp delSp modSp new mod setBg modNotesTx">
        <pc:chgData name="Sugenthiran, Apurva" userId="cbac7183-7a8d-4a45-a085-408d35dafe6a" providerId="ADAL" clId="{58B61581-D199-4328-A19A-59906F3E45E1}" dt="2024-11-18T17:01:17.632" v="3694" actId="1076"/>
        <pc:sldMkLst>
          <pc:docMk/>
          <pc:sldMk cId="3956201238" sldId="458"/>
        </pc:sldMkLst>
        <pc:spChg chg="mod">
          <ac:chgData name="Sugenthiran, Apurva" userId="cbac7183-7a8d-4a45-a085-408d35dafe6a" providerId="ADAL" clId="{58B61581-D199-4328-A19A-59906F3E45E1}" dt="2024-11-18T17:01:13.690" v="3693" actId="1076"/>
          <ac:spMkLst>
            <pc:docMk/>
            <pc:sldMk cId="3956201238" sldId="458"/>
            <ac:spMk id="2" creationId="{123586E6-06EC-D2FC-EC82-B4795F4830C8}"/>
          </ac:spMkLst>
        </pc:spChg>
        <pc:spChg chg="add mod">
          <ac:chgData name="Sugenthiran, Apurva" userId="cbac7183-7a8d-4a45-a085-408d35dafe6a" providerId="ADAL" clId="{58B61581-D199-4328-A19A-59906F3E45E1}" dt="2024-11-18T17:01:17.632" v="3694" actId="1076"/>
          <ac:spMkLst>
            <pc:docMk/>
            <pc:sldMk cId="3956201238" sldId="458"/>
            <ac:spMk id="6" creationId="{9890F106-6046-CD3B-2047-8C307B198779}"/>
          </ac:spMkLst>
        </pc:spChg>
        <pc:cxnChg chg="add del mod">
          <ac:chgData name="Sugenthiran, Apurva" userId="cbac7183-7a8d-4a45-a085-408d35dafe6a" providerId="ADAL" clId="{58B61581-D199-4328-A19A-59906F3E45E1}" dt="2024-11-18T15:46:17.361" v="3592" actId="21"/>
          <ac:cxnSpMkLst>
            <pc:docMk/>
            <pc:sldMk cId="3956201238" sldId="458"/>
            <ac:cxnSpMk id="4" creationId="{0C161961-8D9C-B370-571F-CFDC8C802006}"/>
          </ac:cxnSpMkLst>
        </pc:cxnChg>
      </pc:sldChg>
      <pc:sldChg chg="delSp modSp add mod ord modNotesTx">
        <pc:chgData name="Sugenthiran, Apurva" userId="cbac7183-7a8d-4a45-a085-408d35dafe6a" providerId="ADAL" clId="{58B61581-D199-4328-A19A-59906F3E45E1}" dt="2024-11-18T17:06:38.509" v="3836" actId="20577"/>
        <pc:sldMkLst>
          <pc:docMk/>
          <pc:sldMk cId="472361504" sldId="459"/>
        </pc:sldMkLst>
        <pc:spChg chg="mod">
          <ac:chgData name="Sugenthiran, Apurva" userId="cbac7183-7a8d-4a45-a085-408d35dafe6a" providerId="ADAL" clId="{58B61581-D199-4328-A19A-59906F3E45E1}" dt="2024-11-18T17:02:05.735" v="3719" actId="1076"/>
          <ac:spMkLst>
            <pc:docMk/>
            <pc:sldMk cId="472361504" sldId="459"/>
            <ac:spMk id="2" creationId="{123586E6-06EC-D2FC-EC82-B4795F4830C8}"/>
          </ac:spMkLst>
        </pc:spChg>
        <pc:spChg chg="del">
          <ac:chgData name="Sugenthiran, Apurva" userId="cbac7183-7a8d-4a45-a085-408d35dafe6a" providerId="ADAL" clId="{58B61581-D199-4328-A19A-59906F3E45E1}" dt="2024-11-18T17:01:39.579" v="3717" actId="478"/>
          <ac:spMkLst>
            <pc:docMk/>
            <pc:sldMk cId="472361504" sldId="459"/>
            <ac:spMk id="6" creationId="{9890F106-6046-CD3B-2047-8C307B198779}"/>
          </ac:spMkLst>
        </pc:spChg>
      </pc:sldChg>
      <pc:sldChg chg="add del setBg">
        <pc:chgData name="Sugenthiran, Apurva" userId="cbac7183-7a8d-4a45-a085-408d35dafe6a" providerId="ADAL" clId="{58B61581-D199-4328-A19A-59906F3E45E1}" dt="2024-11-18T16:59:58.611" v="3675"/>
        <pc:sldMkLst>
          <pc:docMk/>
          <pc:sldMk cId="4017203576" sldId="459"/>
        </pc:sldMkLst>
      </pc:sldChg>
      <pc:sldChg chg="addSp delSp modSp add mod ord modNotesTx">
        <pc:chgData name="Sugenthiran, Apurva" userId="cbac7183-7a8d-4a45-a085-408d35dafe6a" providerId="ADAL" clId="{58B61581-D199-4328-A19A-59906F3E45E1}" dt="2024-11-18T17:25:35.965" v="4164" actId="2711"/>
        <pc:sldMkLst>
          <pc:docMk/>
          <pc:sldMk cId="3939170342" sldId="460"/>
        </pc:sldMkLst>
        <pc:spChg chg="mod">
          <ac:chgData name="Sugenthiran, Apurva" userId="cbac7183-7a8d-4a45-a085-408d35dafe6a" providerId="ADAL" clId="{58B61581-D199-4328-A19A-59906F3E45E1}" dt="2024-11-18T17:25:35.965" v="4164" actId="2711"/>
          <ac:spMkLst>
            <pc:docMk/>
            <pc:sldMk cId="3939170342" sldId="460"/>
            <ac:spMk id="2" creationId="{123586E6-06EC-D2FC-EC82-B4795F4830C8}"/>
          </ac:spMkLst>
        </pc:spChg>
        <pc:picChg chg="add del mod modCrop">
          <ac:chgData name="Sugenthiran, Apurva" userId="cbac7183-7a8d-4a45-a085-408d35dafe6a" providerId="ADAL" clId="{58B61581-D199-4328-A19A-59906F3E45E1}" dt="2024-11-18T17:15:00.653" v="3839" actId="478"/>
          <ac:picMkLst>
            <pc:docMk/>
            <pc:sldMk cId="3939170342" sldId="460"/>
            <ac:picMk id="3" creationId="{DD978326-2941-DB47-D169-126D1DBD49E0}"/>
          </ac:picMkLst>
        </pc:picChg>
      </pc:sldChg>
      <pc:sldChg chg="modSp add mod ord modNotesTx">
        <pc:chgData name="Sugenthiran, Apurva" userId="cbac7183-7a8d-4a45-a085-408d35dafe6a" providerId="ADAL" clId="{58B61581-D199-4328-A19A-59906F3E45E1}" dt="2024-11-18T17:25:00.872" v="4160" actId="2711"/>
        <pc:sldMkLst>
          <pc:docMk/>
          <pc:sldMk cId="2417922489" sldId="461"/>
        </pc:sldMkLst>
        <pc:spChg chg="mod">
          <ac:chgData name="Sugenthiran, Apurva" userId="cbac7183-7a8d-4a45-a085-408d35dafe6a" providerId="ADAL" clId="{58B61581-D199-4328-A19A-59906F3E45E1}" dt="2024-11-18T17:25:00.872" v="4160" actId="2711"/>
          <ac:spMkLst>
            <pc:docMk/>
            <pc:sldMk cId="2417922489" sldId="461"/>
            <ac:spMk id="2" creationId="{123586E6-06EC-D2FC-EC82-B4795F4830C8}"/>
          </ac:spMkLst>
        </pc:spChg>
      </pc:sldChg>
      <pc:sldChg chg="modSp add mod ord modNotesTx">
        <pc:chgData name="Sugenthiran, Apurva" userId="cbac7183-7a8d-4a45-a085-408d35dafe6a" providerId="ADAL" clId="{58B61581-D199-4328-A19A-59906F3E45E1}" dt="2024-11-18T17:25:10.917" v="4162" actId="2711"/>
        <pc:sldMkLst>
          <pc:docMk/>
          <pc:sldMk cId="1695526339" sldId="462"/>
        </pc:sldMkLst>
        <pc:spChg chg="mod">
          <ac:chgData name="Sugenthiran, Apurva" userId="cbac7183-7a8d-4a45-a085-408d35dafe6a" providerId="ADAL" clId="{58B61581-D199-4328-A19A-59906F3E45E1}" dt="2024-11-18T17:25:10.917" v="4162" actId="2711"/>
          <ac:spMkLst>
            <pc:docMk/>
            <pc:sldMk cId="1695526339" sldId="462"/>
            <ac:spMk id="2" creationId="{123586E6-06EC-D2FC-EC82-B4795F4830C8}"/>
          </ac:spMkLst>
        </pc:spChg>
      </pc:sldChg>
      <pc:sldChg chg="addSp modSp add mod ord modNotesTx">
        <pc:chgData name="Sugenthiran, Apurva" userId="cbac7183-7a8d-4a45-a085-408d35dafe6a" providerId="ADAL" clId="{58B61581-D199-4328-A19A-59906F3E45E1}" dt="2024-11-18T17:25:48.976" v="4165" actId="2711"/>
        <pc:sldMkLst>
          <pc:docMk/>
          <pc:sldMk cId="1167700117" sldId="463"/>
        </pc:sldMkLst>
        <pc:spChg chg="mod">
          <ac:chgData name="Sugenthiran, Apurva" userId="cbac7183-7a8d-4a45-a085-408d35dafe6a" providerId="ADAL" clId="{58B61581-D199-4328-A19A-59906F3E45E1}" dt="2024-11-18T17:25:48.976" v="4165" actId="2711"/>
          <ac:spMkLst>
            <pc:docMk/>
            <pc:sldMk cId="1167700117" sldId="463"/>
            <ac:spMk id="2" creationId="{123586E6-06EC-D2FC-EC82-B4795F4830C8}"/>
          </ac:spMkLst>
        </pc:spChg>
        <pc:spChg chg="add mod">
          <ac:chgData name="Sugenthiran, Apurva" userId="cbac7183-7a8d-4a45-a085-408d35dafe6a" providerId="ADAL" clId="{58B61581-D199-4328-A19A-59906F3E45E1}" dt="2024-11-18T17:17:18.579" v="3965" actId="1076"/>
          <ac:spMkLst>
            <pc:docMk/>
            <pc:sldMk cId="1167700117" sldId="463"/>
            <ac:spMk id="3" creationId="{118F1F2F-2341-F973-5B72-3503530DF815}"/>
          </ac:spMkLst>
        </pc:spChg>
      </pc:sldChg>
      <pc:sldChg chg="add del setBg">
        <pc:chgData name="Sugenthiran, Apurva" userId="cbac7183-7a8d-4a45-a085-408d35dafe6a" providerId="ADAL" clId="{58B61581-D199-4328-A19A-59906F3E45E1}" dt="2024-11-18T17:15:46.039" v="3849"/>
        <pc:sldMkLst>
          <pc:docMk/>
          <pc:sldMk cId="3270325180" sldId="463"/>
        </pc:sldMkLst>
      </pc:sldChg>
      <pc:sldChg chg="addSp delSp modSp add mod ord modNotesTx">
        <pc:chgData name="Sugenthiran, Apurva" userId="cbac7183-7a8d-4a45-a085-408d35dafe6a" providerId="ADAL" clId="{58B61581-D199-4328-A19A-59906F3E45E1}" dt="2024-11-18T17:26:31.107" v="4167" actId="2711"/>
        <pc:sldMkLst>
          <pc:docMk/>
          <pc:sldMk cId="1593157231" sldId="464"/>
        </pc:sldMkLst>
        <pc:spChg chg="mod">
          <ac:chgData name="Sugenthiran, Apurva" userId="cbac7183-7a8d-4a45-a085-408d35dafe6a" providerId="ADAL" clId="{58B61581-D199-4328-A19A-59906F3E45E1}" dt="2024-11-18T17:26:31.107" v="4167" actId="2711"/>
          <ac:spMkLst>
            <pc:docMk/>
            <pc:sldMk cId="1593157231" sldId="464"/>
            <ac:spMk id="2" creationId="{123586E6-06EC-D2FC-EC82-B4795F4830C8}"/>
          </ac:spMkLst>
        </pc:spChg>
        <pc:spChg chg="del">
          <ac:chgData name="Sugenthiran, Apurva" userId="cbac7183-7a8d-4a45-a085-408d35dafe6a" providerId="ADAL" clId="{58B61581-D199-4328-A19A-59906F3E45E1}" dt="2024-11-18T17:20:29.637" v="4121" actId="478"/>
          <ac:spMkLst>
            <pc:docMk/>
            <pc:sldMk cId="1593157231" sldId="464"/>
            <ac:spMk id="3" creationId="{118F1F2F-2341-F973-5B72-3503530DF815}"/>
          </ac:spMkLst>
        </pc:spChg>
        <pc:picChg chg="add mod">
          <ac:chgData name="Sugenthiran, Apurva" userId="cbac7183-7a8d-4a45-a085-408d35dafe6a" providerId="ADAL" clId="{58B61581-D199-4328-A19A-59906F3E45E1}" dt="2024-11-18T17:20:30.857" v="4122"/>
          <ac:picMkLst>
            <pc:docMk/>
            <pc:sldMk cId="1593157231" sldId="464"/>
            <ac:picMk id="4" creationId="{1095AE25-9740-EBCA-BD69-6E17B094C9D3}"/>
          </ac:picMkLst>
        </pc:picChg>
        <pc:picChg chg="add mod">
          <ac:chgData name="Sugenthiran, Apurva" userId="cbac7183-7a8d-4a45-a085-408d35dafe6a" providerId="ADAL" clId="{58B61581-D199-4328-A19A-59906F3E45E1}" dt="2024-11-18T17:20:39.742" v="4124"/>
          <ac:picMkLst>
            <pc:docMk/>
            <pc:sldMk cId="1593157231" sldId="464"/>
            <ac:picMk id="5" creationId="{0356281C-CCBF-11ED-4D80-BC017EB7785A}"/>
          </ac:picMkLst>
        </pc:picChg>
      </pc:sldChg>
    </pc:docChg>
  </pc:docChgLst>
  <pc:docChgLst>
    <pc:chgData name="Handler, Sage" userId="S::sage.handler@peelregion.ca::4ccee49e-dbec-4462-9b2e-6b004ed9d5ba" providerId="AD" clId="Web-{C6B6FC5D-D7D0-79AF-33CB-EE0FB3EB1B87}"/>
    <pc:docChg chg="modSld">
      <pc:chgData name="Handler, Sage" userId="S::sage.handler@peelregion.ca::4ccee49e-dbec-4462-9b2e-6b004ed9d5ba" providerId="AD" clId="Web-{C6B6FC5D-D7D0-79AF-33CB-EE0FB3EB1B87}" dt="2025-03-05T16:29:49.208" v="4" actId="20577"/>
      <pc:docMkLst>
        <pc:docMk/>
      </pc:docMkLst>
      <pc:sldChg chg="modSp">
        <pc:chgData name="Handler, Sage" userId="S::sage.handler@peelregion.ca::4ccee49e-dbec-4462-9b2e-6b004ed9d5ba" providerId="AD" clId="Web-{C6B6FC5D-D7D0-79AF-33CB-EE0FB3EB1B87}" dt="2025-03-05T16:28:45.301" v="0" actId="20577"/>
        <pc:sldMkLst>
          <pc:docMk/>
          <pc:sldMk cId="613239656" sldId="404"/>
        </pc:sldMkLst>
        <pc:spChg chg="mod">
          <ac:chgData name="Handler, Sage" userId="S::sage.handler@peelregion.ca::4ccee49e-dbec-4462-9b2e-6b004ed9d5ba" providerId="AD" clId="Web-{C6B6FC5D-D7D0-79AF-33CB-EE0FB3EB1B87}" dt="2025-03-05T16:28:45.301" v="0" actId="20577"/>
          <ac:spMkLst>
            <pc:docMk/>
            <pc:sldMk cId="613239656" sldId="404"/>
            <ac:spMk id="5" creationId="{45B69F91-E8E2-BDF8-B5AB-9F6B2AAF2A5D}"/>
          </ac:spMkLst>
        </pc:spChg>
      </pc:sldChg>
      <pc:sldChg chg="modSp">
        <pc:chgData name="Handler, Sage" userId="S::sage.handler@peelregion.ca::4ccee49e-dbec-4462-9b2e-6b004ed9d5ba" providerId="AD" clId="Web-{C6B6FC5D-D7D0-79AF-33CB-EE0FB3EB1B87}" dt="2025-03-05T16:29:49.208" v="4" actId="20577"/>
        <pc:sldMkLst>
          <pc:docMk/>
          <pc:sldMk cId="2873726797" sldId="473"/>
        </pc:sldMkLst>
        <pc:spChg chg="mod">
          <ac:chgData name="Handler, Sage" userId="S::sage.handler@peelregion.ca::4ccee49e-dbec-4462-9b2e-6b004ed9d5ba" providerId="AD" clId="Web-{C6B6FC5D-D7D0-79AF-33CB-EE0FB3EB1B87}" dt="2025-03-05T16:29:49.208" v="4" actId="20577"/>
          <ac:spMkLst>
            <pc:docMk/>
            <pc:sldMk cId="2873726797" sldId="473"/>
            <ac:spMk id="3" creationId="{833A156D-3A21-8F7F-1391-A24E5D680B55}"/>
          </ac:spMkLst>
        </pc:spChg>
      </pc:sldChg>
    </pc:docChg>
  </pc:docChgLst>
  <pc:docChgLst>
    <pc:chgData name="Handler, Sage" userId="S::sage.handler@peelregion.ca::4ccee49e-dbec-4462-9b2e-6b004ed9d5ba" providerId="AD" clId="Web-{64BD25E0-B5D8-9158-2F20-A58844928CF1}"/>
    <pc:docChg chg="modSld">
      <pc:chgData name="Handler, Sage" userId="S::sage.handler@peelregion.ca::4ccee49e-dbec-4462-9b2e-6b004ed9d5ba" providerId="AD" clId="Web-{64BD25E0-B5D8-9158-2F20-A58844928CF1}" dt="2025-03-31T17:17:32.947" v="1"/>
      <pc:docMkLst>
        <pc:docMk/>
      </pc:docMkLst>
      <pc:sldChg chg="modSp">
        <pc:chgData name="Handler, Sage" userId="S::sage.handler@peelregion.ca::4ccee49e-dbec-4462-9b2e-6b004ed9d5ba" providerId="AD" clId="Web-{64BD25E0-B5D8-9158-2F20-A58844928CF1}" dt="2025-03-31T17:17:32.947" v="1"/>
        <pc:sldMkLst>
          <pc:docMk/>
          <pc:sldMk cId="3985881220" sldId="430"/>
        </pc:sldMkLst>
        <pc:spChg chg="mod">
          <ac:chgData name="Handler, Sage" userId="S::sage.handler@peelregion.ca::4ccee49e-dbec-4462-9b2e-6b004ed9d5ba" providerId="AD" clId="Web-{64BD25E0-B5D8-9158-2F20-A58844928CF1}" dt="2025-03-31T17:17:32.947" v="1"/>
          <ac:spMkLst>
            <pc:docMk/>
            <pc:sldMk cId="3985881220" sldId="430"/>
            <ac:spMk id="5" creationId="{45B69F91-E8E2-BDF8-B5AB-9F6B2AAF2A5D}"/>
          </ac:spMkLst>
        </pc:spChg>
      </pc:sldChg>
    </pc:docChg>
  </pc:docChgLst>
  <pc:docChgLst>
    <pc:chgData name="Sugenthiran, Apurva" userId="cbac7183-7a8d-4a45-a085-408d35dafe6a" providerId="ADAL" clId="{DFE49A83-0E12-4518-B1B9-69CA555F3A67}"/>
    <pc:docChg chg="undo custSel addSld delSld modSld">
      <pc:chgData name="Sugenthiran, Apurva" userId="cbac7183-7a8d-4a45-a085-408d35dafe6a" providerId="ADAL" clId="{DFE49A83-0E12-4518-B1B9-69CA555F3A67}" dt="2025-02-06T17:29:32.684" v="1379" actId="20577"/>
      <pc:docMkLst>
        <pc:docMk/>
      </pc:docMkLst>
      <pc:sldChg chg="modNotesTx">
        <pc:chgData name="Sugenthiran, Apurva" userId="cbac7183-7a8d-4a45-a085-408d35dafe6a" providerId="ADAL" clId="{DFE49A83-0E12-4518-B1B9-69CA555F3A67}" dt="2025-01-31T19:03:16.220" v="26"/>
        <pc:sldMkLst>
          <pc:docMk/>
          <pc:sldMk cId="3338393834" sldId="419"/>
        </pc:sldMkLst>
      </pc:sldChg>
      <pc:sldChg chg="del">
        <pc:chgData name="Sugenthiran, Apurva" userId="cbac7183-7a8d-4a45-a085-408d35dafe6a" providerId="ADAL" clId="{DFE49A83-0E12-4518-B1B9-69CA555F3A67}" dt="2025-01-31T18:17:21.429" v="3" actId="47"/>
        <pc:sldMkLst>
          <pc:docMk/>
          <pc:sldMk cId="1323548255" sldId="429"/>
        </pc:sldMkLst>
      </pc:sldChg>
      <pc:sldChg chg="modNotesTx">
        <pc:chgData name="Sugenthiran, Apurva" userId="cbac7183-7a8d-4a45-a085-408d35dafe6a" providerId="ADAL" clId="{DFE49A83-0E12-4518-B1B9-69CA555F3A67}" dt="2025-01-31T18:46:27.944" v="20"/>
        <pc:sldMkLst>
          <pc:docMk/>
          <pc:sldMk cId="2257312004" sldId="440"/>
        </pc:sldMkLst>
      </pc:sldChg>
      <pc:sldChg chg="delSp modSp mod modNotesTx">
        <pc:chgData name="Sugenthiran, Apurva" userId="cbac7183-7a8d-4a45-a085-408d35dafe6a" providerId="ADAL" clId="{DFE49A83-0E12-4518-B1B9-69CA555F3A67}" dt="2025-02-06T17:29:32.684" v="1379" actId="20577"/>
        <pc:sldMkLst>
          <pc:docMk/>
          <pc:sldMk cId="2306925325" sldId="443"/>
        </pc:sldMkLst>
        <pc:spChg chg="mod">
          <ac:chgData name="Sugenthiran, Apurva" userId="cbac7183-7a8d-4a45-a085-408d35dafe6a" providerId="ADAL" clId="{DFE49A83-0E12-4518-B1B9-69CA555F3A67}" dt="2025-02-06T13:49:08.845" v="188" actId="1076"/>
          <ac:spMkLst>
            <pc:docMk/>
            <pc:sldMk cId="2306925325" sldId="443"/>
            <ac:spMk id="2" creationId="{C39838C2-C468-0E33-0109-65E6EC50358E}"/>
          </ac:spMkLst>
        </pc:spChg>
        <pc:spChg chg="mod">
          <ac:chgData name="Sugenthiran, Apurva" userId="cbac7183-7a8d-4a45-a085-408d35dafe6a" providerId="ADAL" clId="{DFE49A83-0E12-4518-B1B9-69CA555F3A67}" dt="2025-02-06T13:49:32.366" v="192" actId="14100"/>
          <ac:spMkLst>
            <pc:docMk/>
            <pc:sldMk cId="2306925325" sldId="443"/>
            <ac:spMk id="4" creationId="{6C4CE2CD-CAC5-E01A-E504-5B6AC33663AF}"/>
          </ac:spMkLst>
        </pc:spChg>
        <pc:spChg chg="mod">
          <ac:chgData name="Sugenthiran, Apurva" userId="cbac7183-7a8d-4a45-a085-408d35dafe6a" providerId="ADAL" clId="{DFE49A83-0E12-4518-B1B9-69CA555F3A67}" dt="2025-02-06T13:49:14.726" v="189" actId="1076"/>
          <ac:spMkLst>
            <pc:docMk/>
            <pc:sldMk cId="2306925325" sldId="443"/>
            <ac:spMk id="9" creationId="{6A1CFEDF-B2B9-AF66-CC46-1626FCDFF3BD}"/>
          </ac:spMkLst>
        </pc:spChg>
        <pc:spChg chg="mod">
          <ac:chgData name="Sugenthiran, Apurva" userId="cbac7183-7a8d-4a45-a085-408d35dafe6a" providerId="ADAL" clId="{DFE49A83-0E12-4518-B1B9-69CA555F3A67}" dt="2025-02-06T13:49:40.801" v="194" actId="14100"/>
          <ac:spMkLst>
            <pc:docMk/>
            <pc:sldMk cId="2306925325" sldId="443"/>
            <ac:spMk id="12" creationId="{C13C599E-AB29-FC58-8CC7-A10BCDC5876D}"/>
          </ac:spMkLst>
        </pc:spChg>
        <pc:spChg chg="mod">
          <ac:chgData name="Sugenthiran, Apurva" userId="cbac7183-7a8d-4a45-a085-408d35dafe6a" providerId="ADAL" clId="{DFE49A83-0E12-4518-B1B9-69CA555F3A67}" dt="2025-02-06T13:49:43.092" v="195" actId="14100"/>
          <ac:spMkLst>
            <pc:docMk/>
            <pc:sldMk cId="2306925325" sldId="443"/>
            <ac:spMk id="13" creationId="{62A0E7EA-F9F6-540C-E9D1-AF493E7CA43C}"/>
          </ac:spMkLst>
        </pc:spChg>
        <pc:spChg chg="mod">
          <ac:chgData name="Sugenthiran, Apurva" userId="cbac7183-7a8d-4a45-a085-408d35dafe6a" providerId="ADAL" clId="{DFE49A83-0E12-4518-B1B9-69CA555F3A67}" dt="2025-02-06T13:49:46.062" v="196" actId="14100"/>
          <ac:spMkLst>
            <pc:docMk/>
            <pc:sldMk cId="2306925325" sldId="443"/>
            <ac:spMk id="14" creationId="{83056489-0AA6-3387-261C-30BF3FF3BB20}"/>
          </ac:spMkLst>
        </pc:spChg>
        <pc:spChg chg="mod">
          <ac:chgData name="Sugenthiran, Apurva" userId="cbac7183-7a8d-4a45-a085-408d35dafe6a" providerId="ADAL" clId="{DFE49A83-0E12-4518-B1B9-69CA555F3A67}" dt="2025-02-06T13:49:38.480" v="193" actId="14100"/>
          <ac:spMkLst>
            <pc:docMk/>
            <pc:sldMk cId="2306925325" sldId="443"/>
            <ac:spMk id="15" creationId="{5FC845C7-30CF-F041-1690-C6735577FD87}"/>
          </ac:spMkLst>
        </pc:spChg>
        <pc:spChg chg="mod">
          <ac:chgData name="Sugenthiran, Apurva" userId="cbac7183-7a8d-4a45-a085-408d35dafe6a" providerId="ADAL" clId="{DFE49A83-0E12-4518-B1B9-69CA555F3A67}" dt="2025-02-06T13:48:39.665" v="182" actId="1076"/>
          <ac:spMkLst>
            <pc:docMk/>
            <pc:sldMk cId="2306925325" sldId="443"/>
            <ac:spMk id="16" creationId="{636F41BC-8F7F-1850-CA9A-F6DC95EFB0F3}"/>
          </ac:spMkLst>
        </pc:spChg>
        <pc:spChg chg="del mod">
          <ac:chgData name="Sugenthiran, Apurva" userId="cbac7183-7a8d-4a45-a085-408d35dafe6a" providerId="ADAL" clId="{DFE49A83-0E12-4518-B1B9-69CA555F3A67}" dt="2025-02-06T13:47:55.128" v="174" actId="478"/>
          <ac:spMkLst>
            <pc:docMk/>
            <pc:sldMk cId="2306925325" sldId="443"/>
            <ac:spMk id="31" creationId="{A93D0792-B555-2ED4-58AF-E294C4109C25}"/>
          </ac:spMkLst>
        </pc:spChg>
        <pc:graphicFrameChg chg="mod">
          <ac:chgData name="Sugenthiran, Apurva" userId="cbac7183-7a8d-4a45-a085-408d35dafe6a" providerId="ADAL" clId="{DFE49A83-0E12-4518-B1B9-69CA555F3A67}" dt="2025-02-06T13:48:34.723" v="180" actId="1076"/>
          <ac:graphicFrameMkLst>
            <pc:docMk/>
            <pc:sldMk cId="2306925325" sldId="443"/>
            <ac:graphicFrameMk id="18" creationId="{1D2E9AFA-7436-FF6E-50CB-0A036012DD68}"/>
          </ac:graphicFrameMkLst>
        </pc:graphicFrameChg>
        <pc:picChg chg="del">
          <ac:chgData name="Sugenthiran, Apurva" userId="cbac7183-7a8d-4a45-a085-408d35dafe6a" providerId="ADAL" clId="{DFE49A83-0E12-4518-B1B9-69CA555F3A67}" dt="2025-02-05T18:16:06.659" v="27" actId="478"/>
          <ac:picMkLst>
            <pc:docMk/>
            <pc:sldMk cId="2306925325" sldId="443"/>
            <ac:picMk id="33" creationId="{7CF9B70D-D2D1-E7E8-E163-497883834E0A}"/>
          </ac:picMkLst>
        </pc:picChg>
      </pc:sldChg>
      <pc:sldChg chg="addSp delSp modSp mod">
        <pc:chgData name="Sugenthiran, Apurva" userId="cbac7183-7a8d-4a45-a085-408d35dafe6a" providerId="ADAL" clId="{DFE49A83-0E12-4518-B1B9-69CA555F3A67}" dt="2025-01-31T18:16:33.541" v="1" actId="478"/>
        <pc:sldMkLst>
          <pc:docMk/>
          <pc:sldMk cId="4205933823" sldId="455"/>
        </pc:sldMkLst>
        <pc:spChg chg="del">
          <ac:chgData name="Sugenthiran, Apurva" userId="cbac7183-7a8d-4a45-a085-408d35dafe6a" providerId="ADAL" clId="{DFE49A83-0E12-4518-B1B9-69CA555F3A67}" dt="2025-01-31T18:16:29.181" v="0" actId="478"/>
          <ac:spMkLst>
            <pc:docMk/>
            <pc:sldMk cId="4205933823" sldId="455"/>
            <ac:spMk id="4" creationId="{6A1A73DF-E5EA-0B40-9B2E-1B45DE706E6F}"/>
          </ac:spMkLst>
        </pc:spChg>
        <pc:spChg chg="add del mod">
          <ac:chgData name="Sugenthiran, Apurva" userId="cbac7183-7a8d-4a45-a085-408d35dafe6a" providerId="ADAL" clId="{DFE49A83-0E12-4518-B1B9-69CA555F3A67}" dt="2025-01-31T18:16:33.541" v="1" actId="478"/>
          <ac:spMkLst>
            <pc:docMk/>
            <pc:sldMk cId="4205933823" sldId="455"/>
            <ac:spMk id="6" creationId="{D45A2685-04C2-0FC9-914D-0A883E5B78A1}"/>
          </ac:spMkLst>
        </pc:spChg>
      </pc:sldChg>
      <pc:sldChg chg="modSp mod">
        <pc:chgData name="Sugenthiran, Apurva" userId="cbac7183-7a8d-4a45-a085-408d35dafe6a" providerId="ADAL" clId="{DFE49A83-0E12-4518-B1B9-69CA555F3A67}" dt="2025-02-05T18:25:56.807" v="57" actId="1076"/>
        <pc:sldMkLst>
          <pc:docMk/>
          <pc:sldMk cId="1593157231" sldId="464"/>
        </pc:sldMkLst>
        <pc:spChg chg="mod">
          <ac:chgData name="Sugenthiran, Apurva" userId="cbac7183-7a8d-4a45-a085-408d35dafe6a" providerId="ADAL" clId="{DFE49A83-0E12-4518-B1B9-69CA555F3A67}" dt="2025-02-05T18:25:56.807" v="57" actId="1076"/>
          <ac:spMkLst>
            <pc:docMk/>
            <pc:sldMk cId="1593157231" sldId="464"/>
            <ac:spMk id="2" creationId="{123586E6-06EC-D2FC-EC82-B4795F4830C8}"/>
          </ac:spMkLst>
        </pc:spChg>
        <pc:spChg chg="mod">
          <ac:chgData name="Sugenthiran, Apurva" userId="cbac7183-7a8d-4a45-a085-408d35dafe6a" providerId="ADAL" clId="{DFE49A83-0E12-4518-B1B9-69CA555F3A67}" dt="2025-02-05T18:25:56.091" v="56" actId="1076"/>
          <ac:spMkLst>
            <pc:docMk/>
            <pc:sldMk cId="1593157231" sldId="464"/>
            <ac:spMk id="3" creationId="{A6ED9951-E449-DB6A-1F1C-A83FCE9485C6}"/>
          </ac:spMkLst>
        </pc:spChg>
        <pc:picChg chg="mod">
          <ac:chgData name="Sugenthiran, Apurva" userId="cbac7183-7a8d-4a45-a085-408d35dafe6a" providerId="ADAL" clId="{DFE49A83-0E12-4518-B1B9-69CA555F3A67}" dt="2025-02-05T18:25:02.040" v="45" actId="1076"/>
          <ac:picMkLst>
            <pc:docMk/>
            <pc:sldMk cId="1593157231" sldId="464"/>
            <ac:picMk id="4" creationId="{1095AE25-9740-EBCA-BD69-6E17B094C9D3}"/>
          </ac:picMkLst>
        </pc:picChg>
        <pc:picChg chg="mod">
          <ac:chgData name="Sugenthiran, Apurva" userId="cbac7183-7a8d-4a45-a085-408d35dafe6a" providerId="ADAL" clId="{DFE49A83-0E12-4518-B1B9-69CA555F3A67}" dt="2025-02-05T18:25:04.817" v="46" actId="1076"/>
          <ac:picMkLst>
            <pc:docMk/>
            <pc:sldMk cId="1593157231" sldId="464"/>
            <ac:picMk id="5" creationId="{0356281C-CCBF-11ED-4D80-BC017EB7785A}"/>
          </ac:picMkLst>
        </pc:picChg>
      </pc:sldChg>
      <pc:sldChg chg="add setBg">
        <pc:chgData name="Sugenthiran, Apurva" userId="cbac7183-7a8d-4a45-a085-408d35dafe6a" providerId="ADAL" clId="{DFE49A83-0E12-4518-B1B9-69CA555F3A67}" dt="2025-01-31T18:16:57.550" v="2"/>
        <pc:sldMkLst>
          <pc:docMk/>
          <pc:sldMk cId="3155084180" sldId="473"/>
        </pc:sldMkLst>
      </pc:sldChg>
      <pc:sldChg chg="new del">
        <pc:chgData name="Sugenthiran, Apurva" userId="cbac7183-7a8d-4a45-a085-408d35dafe6a" providerId="ADAL" clId="{DFE49A83-0E12-4518-B1B9-69CA555F3A67}" dt="2025-02-06T16:40:32.903" v="248" actId="680"/>
        <pc:sldMkLst>
          <pc:docMk/>
          <pc:sldMk cId="2800769548" sldId="474"/>
        </pc:sldMkLst>
      </pc:sldChg>
    </pc:docChg>
  </pc:docChgLst>
  <pc:docChgLst>
    <pc:chgData name="Handler, Sage" userId="S::sage.handler@peelregion.ca::4ccee49e-dbec-4462-9b2e-6b004ed9d5ba" providerId="AD" clId="Web-{CFA84F7C-5EBC-FDE7-3B9A-ED365AFDFD30}"/>
    <pc:docChg chg="modSld">
      <pc:chgData name="Handler, Sage" userId="S::sage.handler@peelregion.ca::4ccee49e-dbec-4462-9b2e-6b004ed9d5ba" providerId="AD" clId="Web-{CFA84F7C-5EBC-FDE7-3B9A-ED365AFDFD30}" dt="2024-12-06T18:35:33.087" v="13" actId="20577"/>
      <pc:docMkLst>
        <pc:docMk/>
      </pc:docMkLst>
      <pc:sldChg chg="modSp">
        <pc:chgData name="Handler, Sage" userId="S::sage.handler@peelregion.ca::4ccee49e-dbec-4462-9b2e-6b004ed9d5ba" providerId="AD" clId="Web-{CFA84F7C-5EBC-FDE7-3B9A-ED365AFDFD30}" dt="2024-12-06T18:35:33.087" v="13" actId="20577"/>
        <pc:sldMkLst>
          <pc:docMk/>
          <pc:sldMk cId="4205933823" sldId="455"/>
        </pc:sldMkLst>
        <pc:spChg chg="mod">
          <ac:chgData name="Handler, Sage" userId="S::sage.handler@peelregion.ca::4ccee49e-dbec-4462-9b2e-6b004ed9d5ba" providerId="AD" clId="Web-{CFA84F7C-5EBC-FDE7-3B9A-ED365AFDFD30}" dt="2024-12-06T18:35:28.275" v="3" actId="20577"/>
          <ac:spMkLst>
            <pc:docMk/>
            <pc:sldMk cId="4205933823" sldId="455"/>
            <ac:spMk id="2" creationId="{3E38D786-795C-0943-9615-66D0D55EC38A}"/>
          </ac:spMkLst>
        </pc:spChg>
        <pc:spChg chg="mod">
          <ac:chgData name="Handler, Sage" userId="S::sage.handler@peelregion.ca::4ccee49e-dbec-4462-9b2e-6b004ed9d5ba" providerId="AD" clId="Web-{CFA84F7C-5EBC-FDE7-3B9A-ED365AFDFD30}" dt="2024-12-06T18:35:33.087" v="13" actId="20577"/>
          <ac:spMkLst>
            <pc:docMk/>
            <pc:sldMk cId="4205933823" sldId="455"/>
            <ac:spMk id="10" creationId="{3B94F971-7B43-ADD1-7F88-B67858598975}"/>
          </ac:spMkLst>
        </pc:spChg>
      </pc:sldChg>
    </pc:docChg>
  </pc:docChgLst>
  <pc:docChgLst>
    <pc:chgData name="Handler, Sage" userId="4ccee49e-dbec-4462-9b2e-6b004ed9d5ba" providerId="ADAL" clId="{497F6AD7-C860-4FFF-8FD1-25D03F5EB8A1}"/>
    <pc:docChg chg="undo custSel addSld delSld modSld">
      <pc:chgData name="Handler, Sage" userId="4ccee49e-dbec-4462-9b2e-6b004ed9d5ba" providerId="ADAL" clId="{497F6AD7-C860-4FFF-8FD1-25D03F5EB8A1}" dt="2024-11-12T16:16:54.057" v="211" actId="47"/>
      <pc:docMkLst>
        <pc:docMk/>
      </pc:docMkLst>
      <pc:sldChg chg="del">
        <pc:chgData name="Handler, Sage" userId="4ccee49e-dbec-4462-9b2e-6b004ed9d5ba" providerId="ADAL" clId="{497F6AD7-C860-4FFF-8FD1-25D03F5EB8A1}" dt="2024-11-12T16:07:25.954" v="2" actId="47"/>
        <pc:sldMkLst>
          <pc:docMk/>
          <pc:sldMk cId="3402912123" sldId="290"/>
        </pc:sldMkLst>
      </pc:sldChg>
      <pc:sldChg chg="modSp mod">
        <pc:chgData name="Handler, Sage" userId="4ccee49e-dbec-4462-9b2e-6b004ed9d5ba" providerId="ADAL" clId="{497F6AD7-C860-4FFF-8FD1-25D03F5EB8A1}" dt="2024-11-12T16:09:06.622" v="28" actId="1076"/>
        <pc:sldMkLst>
          <pc:docMk/>
          <pc:sldMk cId="4163254073" sldId="291"/>
        </pc:sldMkLst>
        <pc:spChg chg="mod">
          <ac:chgData name="Handler, Sage" userId="4ccee49e-dbec-4462-9b2e-6b004ed9d5ba" providerId="ADAL" clId="{497F6AD7-C860-4FFF-8FD1-25D03F5EB8A1}" dt="2024-11-12T16:09:06.622" v="28" actId="1076"/>
          <ac:spMkLst>
            <pc:docMk/>
            <pc:sldMk cId="4163254073" sldId="291"/>
            <ac:spMk id="2" creationId="{0686AE46-01AB-394B-915D-0BC70DBC0284}"/>
          </ac:spMkLst>
        </pc:spChg>
        <pc:spChg chg="mod">
          <ac:chgData name="Handler, Sage" userId="4ccee49e-dbec-4462-9b2e-6b004ed9d5ba" providerId="ADAL" clId="{497F6AD7-C860-4FFF-8FD1-25D03F5EB8A1}" dt="2024-11-12T16:08:45.470" v="18" actId="404"/>
          <ac:spMkLst>
            <pc:docMk/>
            <pc:sldMk cId="4163254073" sldId="291"/>
            <ac:spMk id="3" creationId="{A041AA0D-4DE5-117D-FDCB-433CD50CFBF0}"/>
          </ac:spMkLst>
        </pc:spChg>
      </pc:sldChg>
      <pc:sldChg chg="del">
        <pc:chgData name="Handler, Sage" userId="4ccee49e-dbec-4462-9b2e-6b004ed9d5ba" providerId="ADAL" clId="{497F6AD7-C860-4FFF-8FD1-25D03F5EB8A1}" dt="2024-11-12T16:16:54.057" v="211" actId="47"/>
        <pc:sldMkLst>
          <pc:docMk/>
          <pc:sldMk cId="2222515589" sldId="315"/>
        </pc:sldMkLst>
      </pc:sldChg>
      <pc:sldChg chg="modSp mod">
        <pc:chgData name="Handler, Sage" userId="4ccee49e-dbec-4462-9b2e-6b004ed9d5ba" providerId="ADAL" clId="{497F6AD7-C860-4FFF-8FD1-25D03F5EB8A1}" dt="2024-11-12T16:08:32.993" v="16" actId="1076"/>
        <pc:sldMkLst>
          <pc:docMk/>
          <pc:sldMk cId="613239656" sldId="404"/>
        </pc:sldMkLst>
        <pc:spChg chg="mod">
          <ac:chgData name="Handler, Sage" userId="4ccee49e-dbec-4462-9b2e-6b004ed9d5ba" providerId="ADAL" clId="{497F6AD7-C860-4FFF-8FD1-25D03F5EB8A1}" dt="2024-11-12T16:08:32.993" v="16" actId="1076"/>
          <ac:spMkLst>
            <pc:docMk/>
            <pc:sldMk cId="613239656" sldId="404"/>
            <ac:spMk id="5" creationId="{45B69F91-E8E2-BDF8-B5AB-9F6B2AAF2A5D}"/>
          </ac:spMkLst>
        </pc:spChg>
      </pc:sldChg>
      <pc:sldChg chg="del">
        <pc:chgData name="Handler, Sage" userId="4ccee49e-dbec-4462-9b2e-6b004ed9d5ba" providerId="ADAL" clId="{497F6AD7-C860-4FFF-8FD1-25D03F5EB8A1}" dt="2024-11-12T16:07:09.048" v="0" actId="47"/>
        <pc:sldMkLst>
          <pc:docMk/>
          <pc:sldMk cId="3433919777" sldId="405"/>
        </pc:sldMkLst>
      </pc:sldChg>
      <pc:sldChg chg="modSp mod">
        <pc:chgData name="Handler, Sage" userId="4ccee49e-dbec-4462-9b2e-6b004ed9d5ba" providerId="ADAL" clId="{497F6AD7-C860-4FFF-8FD1-25D03F5EB8A1}" dt="2024-11-12T16:10:37.878" v="142" actId="113"/>
        <pc:sldMkLst>
          <pc:docMk/>
          <pc:sldMk cId="3864128392" sldId="408"/>
        </pc:sldMkLst>
        <pc:spChg chg="mod">
          <ac:chgData name="Handler, Sage" userId="4ccee49e-dbec-4462-9b2e-6b004ed9d5ba" providerId="ADAL" clId="{497F6AD7-C860-4FFF-8FD1-25D03F5EB8A1}" dt="2024-11-12T16:10:12.569" v="47" actId="20577"/>
          <ac:spMkLst>
            <pc:docMk/>
            <pc:sldMk cId="3864128392" sldId="408"/>
            <ac:spMk id="2" creationId="{1DAAE1CF-3C8A-C0C6-588D-8EA3C36D2C83}"/>
          </ac:spMkLst>
        </pc:spChg>
        <pc:spChg chg="mod">
          <ac:chgData name="Handler, Sage" userId="4ccee49e-dbec-4462-9b2e-6b004ed9d5ba" providerId="ADAL" clId="{497F6AD7-C860-4FFF-8FD1-25D03F5EB8A1}" dt="2024-11-12T16:09:58.830" v="39" actId="404"/>
          <ac:spMkLst>
            <pc:docMk/>
            <pc:sldMk cId="3864128392" sldId="408"/>
            <ac:spMk id="5" creationId="{45B69F91-E8E2-BDF8-B5AB-9F6B2AAF2A5D}"/>
          </ac:spMkLst>
        </pc:spChg>
        <pc:spChg chg="mod">
          <ac:chgData name="Handler, Sage" userId="4ccee49e-dbec-4462-9b2e-6b004ed9d5ba" providerId="ADAL" clId="{497F6AD7-C860-4FFF-8FD1-25D03F5EB8A1}" dt="2024-11-12T16:10:37.878" v="142" actId="113"/>
          <ac:spMkLst>
            <pc:docMk/>
            <pc:sldMk cId="3864128392" sldId="408"/>
            <ac:spMk id="6" creationId="{D3044DBF-4B46-31D0-3975-6DA20B60766D}"/>
          </ac:spMkLst>
        </pc:spChg>
      </pc:sldChg>
      <pc:sldChg chg="add del setBg">
        <pc:chgData name="Handler, Sage" userId="4ccee49e-dbec-4462-9b2e-6b004ed9d5ba" providerId="ADAL" clId="{497F6AD7-C860-4FFF-8FD1-25D03F5EB8A1}" dt="2024-11-12T16:11:35.135" v="148" actId="47"/>
        <pc:sldMkLst>
          <pc:docMk/>
          <pc:sldMk cId="1276476180" sldId="409"/>
        </pc:sldMkLst>
      </pc:sldChg>
      <pc:sldChg chg="modSp">
        <pc:chgData name="Handler, Sage" userId="4ccee49e-dbec-4462-9b2e-6b004ed9d5ba" providerId="ADAL" clId="{497F6AD7-C860-4FFF-8FD1-25D03F5EB8A1}" dt="2024-11-12T16:16:30.170" v="205" actId="404"/>
        <pc:sldMkLst>
          <pc:docMk/>
          <pc:sldMk cId="1783542806" sldId="412"/>
        </pc:sldMkLst>
        <pc:spChg chg="mod">
          <ac:chgData name="Handler, Sage" userId="4ccee49e-dbec-4462-9b2e-6b004ed9d5ba" providerId="ADAL" clId="{497F6AD7-C860-4FFF-8FD1-25D03F5EB8A1}" dt="2024-11-12T16:16:30.170" v="205" actId="404"/>
          <ac:spMkLst>
            <pc:docMk/>
            <pc:sldMk cId="1783542806" sldId="412"/>
            <ac:spMk id="5" creationId="{45B69F91-E8E2-BDF8-B5AB-9F6B2AAF2A5D}"/>
          </ac:spMkLst>
        </pc:spChg>
        <pc:spChg chg="mod">
          <ac:chgData name="Handler, Sage" userId="4ccee49e-dbec-4462-9b2e-6b004ed9d5ba" providerId="ADAL" clId="{497F6AD7-C860-4FFF-8FD1-25D03F5EB8A1}" dt="2024-11-12T16:16:30.170" v="205" actId="404"/>
          <ac:spMkLst>
            <pc:docMk/>
            <pc:sldMk cId="1783542806" sldId="412"/>
            <ac:spMk id="6" creationId="{E2CE90EF-DBB0-F161-B2E7-37E7B26C51C8}"/>
          </ac:spMkLst>
        </pc:spChg>
        <pc:spChg chg="mod">
          <ac:chgData name="Handler, Sage" userId="4ccee49e-dbec-4462-9b2e-6b004ed9d5ba" providerId="ADAL" clId="{497F6AD7-C860-4FFF-8FD1-25D03F5EB8A1}" dt="2024-11-12T16:16:30.170" v="205" actId="404"/>
          <ac:spMkLst>
            <pc:docMk/>
            <pc:sldMk cId="1783542806" sldId="412"/>
            <ac:spMk id="9" creationId="{77924100-239D-70F1-1A98-384DD53F91CE}"/>
          </ac:spMkLst>
        </pc:spChg>
        <pc:graphicFrameChg chg="mod">
          <ac:chgData name="Handler, Sage" userId="4ccee49e-dbec-4462-9b2e-6b004ed9d5ba" providerId="ADAL" clId="{497F6AD7-C860-4FFF-8FD1-25D03F5EB8A1}" dt="2024-11-12T16:16:30.170" v="205" actId="404"/>
          <ac:graphicFrameMkLst>
            <pc:docMk/>
            <pc:sldMk cId="1783542806" sldId="412"/>
            <ac:graphicFrameMk id="15" creationId="{C2C5462D-E2C2-01F4-1011-66A958C850FB}"/>
          </ac:graphicFrameMkLst>
        </pc:graphicFrameChg>
        <pc:picChg chg="mod">
          <ac:chgData name="Handler, Sage" userId="4ccee49e-dbec-4462-9b2e-6b004ed9d5ba" providerId="ADAL" clId="{497F6AD7-C860-4FFF-8FD1-25D03F5EB8A1}" dt="2024-11-12T16:16:30.170" v="205" actId="404"/>
          <ac:picMkLst>
            <pc:docMk/>
            <pc:sldMk cId="1783542806" sldId="412"/>
            <ac:picMk id="4" creationId="{69E33F54-132A-52E4-2F78-8F62D77761F5}"/>
          </ac:picMkLst>
        </pc:picChg>
      </pc:sldChg>
      <pc:sldChg chg="modSp mod">
        <pc:chgData name="Handler, Sage" userId="4ccee49e-dbec-4462-9b2e-6b004ed9d5ba" providerId="ADAL" clId="{497F6AD7-C860-4FFF-8FD1-25D03F5EB8A1}" dt="2024-11-12T16:14:41.148" v="173" actId="404"/>
        <pc:sldMkLst>
          <pc:docMk/>
          <pc:sldMk cId="605698543" sldId="413"/>
        </pc:sldMkLst>
        <pc:spChg chg="mod">
          <ac:chgData name="Handler, Sage" userId="4ccee49e-dbec-4462-9b2e-6b004ed9d5ba" providerId="ADAL" clId="{497F6AD7-C860-4FFF-8FD1-25D03F5EB8A1}" dt="2024-11-12T16:14:39.063" v="172" actId="2711"/>
          <ac:spMkLst>
            <pc:docMk/>
            <pc:sldMk cId="605698543" sldId="413"/>
            <ac:spMk id="4" creationId="{15896F3F-04E3-498E-7411-1BFF842C9391}"/>
          </ac:spMkLst>
        </pc:spChg>
        <pc:spChg chg="mod">
          <ac:chgData name="Handler, Sage" userId="4ccee49e-dbec-4462-9b2e-6b004ed9d5ba" providerId="ADAL" clId="{497F6AD7-C860-4FFF-8FD1-25D03F5EB8A1}" dt="2024-11-12T16:14:41.148" v="173" actId="404"/>
          <ac:spMkLst>
            <pc:docMk/>
            <pc:sldMk cId="605698543" sldId="413"/>
            <ac:spMk id="5" creationId="{45B69F91-E8E2-BDF8-B5AB-9F6B2AAF2A5D}"/>
          </ac:spMkLst>
        </pc:spChg>
      </pc:sldChg>
      <pc:sldChg chg="modSp mod modClrScheme chgLayout">
        <pc:chgData name="Handler, Sage" userId="4ccee49e-dbec-4462-9b2e-6b004ed9d5ba" providerId="ADAL" clId="{497F6AD7-C860-4FFF-8FD1-25D03F5EB8A1}" dt="2024-11-12T16:13:27.929" v="166" actId="1076"/>
        <pc:sldMkLst>
          <pc:docMk/>
          <pc:sldMk cId="3473687293" sldId="415"/>
        </pc:sldMkLst>
        <pc:spChg chg="mod ord">
          <ac:chgData name="Handler, Sage" userId="4ccee49e-dbec-4462-9b2e-6b004ed9d5ba" providerId="ADAL" clId="{497F6AD7-C860-4FFF-8FD1-25D03F5EB8A1}" dt="2024-11-12T16:13:27.929" v="166" actId="1076"/>
          <ac:spMkLst>
            <pc:docMk/>
            <pc:sldMk cId="3473687293" sldId="415"/>
            <ac:spMk id="2" creationId="{7463C43B-25B1-0820-CC1B-2FD7D3D02DCB}"/>
          </ac:spMkLst>
        </pc:spChg>
        <pc:spChg chg="mod">
          <ac:chgData name="Handler, Sage" userId="4ccee49e-dbec-4462-9b2e-6b004ed9d5ba" providerId="ADAL" clId="{497F6AD7-C860-4FFF-8FD1-25D03F5EB8A1}" dt="2024-11-12T16:13:01.432" v="159" actId="404"/>
          <ac:spMkLst>
            <pc:docMk/>
            <pc:sldMk cId="3473687293" sldId="415"/>
            <ac:spMk id="5" creationId="{DA52FFFB-6E05-080E-DABF-E83054207BDD}"/>
          </ac:spMkLst>
        </pc:spChg>
        <pc:picChg chg="mod">
          <ac:chgData name="Handler, Sage" userId="4ccee49e-dbec-4462-9b2e-6b004ed9d5ba" providerId="ADAL" clId="{497F6AD7-C860-4FFF-8FD1-25D03F5EB8A1}" dt="2024-11-12T16:13:19.257" v="164" actId="1076"/>
          <ac:picMkLst>
            <pc:docMk/>
            <pc:sldMk cId="3473687293" sldId="415"/>
            <ac:picMk id="3" creationId="{DDE3C810-CCC4-557D-B1B3-59540F6D447F}"/>
          </ac:picMkLst>
        </pc:picChg>
      </pc:sldChg>
      <pc:sldChg chg="addSp delSp modSp mod">
        <pc:chgData name="Handler, Sage" userId="4ccee49e-dbec-4462-9b2e-6b004ed9d5ba" providerId="ADAL" clId="{497F6AD7-C860-4FFF-8FD1-25D03F5EB8A1}" dt="2024-11-12T16:12:30.730" v="156"/>
        <pc:sldMkLst>
          <pc:docMk/>
          <pc:sldMk cId="200438854" sldId="417"/>
        </pc:sldMkLst>
        <pc:spChg chg="add del mod">
          <ac:chgData name="Handler, Sage" userId="4ccee49e-dbec-4462-9b2e-6b004ed9d5ba" providerId="ADAL" clId="{497F6AD7-C860-4FFF-8FD1-25D03F5EB8A1}" dt="2024-11-12T16:12:30.314" v="155" actId="478"/>
          <ac:spMkLst>
            <pc:docMk/>
            <pc:sldMk cId="200438854" sldId="417"/>
            <ac:spMk id="3" creationId="{5B55DF36-9DD0-CAD7-3C52-5F7741979670}"/>
          </ac:spMkLst>
        </pc:spChg>
        <pc:spChg chg="add mod">
          <ac:chgData name="Handler, Sage" userId="4ccee49e-dbec-4462-9b2e-6b004ed9d5ba" providerId="ADAL" clId="{497F6AD7-C860-4FFF-8FD1-25D03F5EB8A1}" dt="2024-11-12T16:12:30.730" v="156"/>
          <ac:spMkLst>
            <pc:docMk/>
            <pc:sldMk cId="200438854" sldId="417"/>
            <ac:spMk id="4" creationId="{1D12BA30-CE26-E1E8-07B9-69BE9FEE044B}"/>
          </ac:spMkLst>
        </pc:spChg>
        <pc:spChg chg="del mod">
          <ac:chgData name="Handler, Sage" userId="4ccee49e-dbec-4462-9b2e-6b004ed9d5ba" providerId="ADAL" clId="{497F6AD7-C860-4FFF-8FD1-25D03F5EB8A1}" dt="2024-11-12T16:12:28.143" v="154" actId="478"/>
          <ac:spMkLst>
            <pc:docMk/>
            <pc:sldMk cId="200438854" sldId="417"/>
            <ac:spMk id="5" creationId="{45B69F91-E8E2-BDF8-B5AB-9F6B2AAF2A5D}"/>
          </ac:spMkLst>
        </pc:spChg>
        <pc:spChg chg="add mod">
          <ac:chgData name="Handler, Sage" userId="4ccee49e-dbec-4462-9b2e-6b004ed9d5ba" providerId="ADAL" clId="{497F6AD7-C860-4FFF-8FD1-25D03F5EB8A1}" dt="2024-11-12T16:12:30.730" v="156"/>
          <ac:spMkLst>
            <pc:docMk/>
            <pc:sldMk cId="200438854" sldId="417"/>
            <ac:spMk id="6" creationId="{1579A434-9320-E799-DA15-0008A05DEE84}"/>
          </ac:spMkLst>
        </pc:spChg>
        <pc:spChg chg="del mod">
          <ac:chgData name="Handler, Sage" userId="4ccee49e-dbec-4462-9b2e-6b004ed9d5ba" providerId="ADAL" clId="{497F6AD7-C860-4FFF-8FD1-25D03F5EB8A1}" dt="2024-11-12T16:12:28.143" v="154" actId="478"/>
          <ac:spMkLst>
            <pc:docMk/>
            <pc:sldMk cId="200438854" sldId="417"/>
            <ac:spMk id="7" creationId="{E11764DD-819F-4376-6DE0-24A80D0127A8}"/>
          </ac:spMkLst>
        </pc:spChg>
        <pc:spChg chg="add mod">
          <ac:chgData name="Handler, Sage" userId="4ccee49e-dbec-4462-9b2e-6b004ed9d5ba" providerId="ADAL" clId="{497F6AD7-C860-4FFF-8FD1-25D03F5EB8A1}" dt="2024-11-12T16:12:30.730" v="156"/>
          <ac:spMkLst>
            <pc:docMk/>
            <pc:sldMk cId="200438854" sldId="417"/>
            <ac:spMk id="9" creationId="{D02EB68D-5A65-3BF8-165B-CC285C1FF817}"/>
          </ac:spMkLst>
        </pc:spChg>
        <pc:spChg chg="del mod">
          <ac:chgData name="Handler, Sage" userId="4ccee49e-dbec-4462-9b2e-6b004ed9d5ba" providerId="ADAL" clId="{497F6AD7-C860-4FFF-8FD1-25D03F5EB8A1}" dt="2024-11-12T16:12:28.143" v="154" actId="478"/>
          <ac:spMkLst>
            <pc:docMk/>
            <pc:sldMk cId="200438854" sldId="417"/>
            <ac:spMk id="11" creationId="{F17AB4A0-CA40-F2EB-E6CE-214D039FCD81}"/>
          </ac:spMkLst>
        </pc:spChg>
        <pc:spChg chg="add mod">
          <ac:chgData name="Handler, Sage" userId="4ccee49e-dbec-4462-9b2e-6b004ed9d5ba" providerId="ADAL" clId="{497F6AD7-C860-4FFF-8FD1-25D03F5EB8A1}" dt="2024-11-12T16:12:30.730" v="156"/>
          <ac:spMkLst>
            <pc:docMk/>
            <pc:sldMk cId="200438854" sldId="417"/>
            <ac:spMk id="12" creationId="{3CF609A2-D760-8728-C631-63F39E1CD6A9}"/>
          </ac:spMkLst>
        </pc:spChg>
        <pc:spChg chg="del mod">
          <ac:chgData name="Handler, Sage" userId="4ccee49e-dbec-4462-9b2e-6b004ed9d5ba" providerId="ADAL" clId="{497F6AD7-C860-4FFF-8FD1-25D03F5EB8A1}" dt="2024-11-12T16:12:28.143" v="154" actId="478"/>
          <ac:spMkLst>
            <pc:docMk/>
            <pc:sldMk cId="200438854" sldId="417"/>
            <ac:spMk id="13" creationId="{CC449A13-4A44-74D0-FB12-30FA1E38833D}"/>
          </ac:spMkLst>
        </pc:spChg>
        <pc:spChg chg="add mod">
          <ac:chgData name="Handler, Sage" userId="4ccee49e-dbec-4462-9b2e-6b004ed9d5ba" providerId="ADAL" clId="{497F6AD7-C860-4FFF-8FD1-25D03F5EB8A1}" dt="2024-11-12T16:12:30.730" v="156"/>
          <ac:spMkLst>
            <pc:docMk/>
            <pc:sldMk cId="200438854" sldId="417"/>
            <ac:spMk id="14" creationId="{C758E4E7-F76A-32D4-0900-2BD1506D1133}"/>
          </ac:spMkLst>
        </pc:spChg>
        <pc:spChg chg="add mod">
          <ac:chgData name="Handler, Sage" userId="4ccee49e-dbec-4462-9b2e-6b004ed9d5ba" providerId="ADAL" clId="{497F6AD7-C860-4FFF-8FD1-25D03F5EB8A1}" dt="2024-11-12T16:12:30.730" v="156"/>
          <ac:spMkLst>
            <pc:docMk/>
            <pc:sldMk cId="200438854" sldId="417"/>
            <ac:spMk id="15" creationId="{EA78B59A-153E-D889-33AB-FA1B2CE56216}"/>
          </ac:spMkLst>
        </pc:spChg>
        <pc:spChg chg="add mod">
          <ac:chgData name="Handler, Sage" userId="4ccee49e-dbec-4462-9b2e-6b004ed9d5ba" providerId="ADAL" clId="{497F6AD7-C860-4FFF-8FD1-25D03F5EB8A1}" dt="2024-11-12T16:12:30.730" v="156"/>
          <ac:spMkLst>
            <pc:docMk/>
            <pc:sldMk cId="200438854" sldId="417"/>
            <ac:spMk id="16" creationId="{15919A80-3FAC-51C4-6B48-4B9EA4D2A638}"/>
          </ac:spMkLst>
        </pc:spChg>
        <pc:spChg chg="del mod">
          <ac:chgData name="Handler, Sage" userId="4ccee49e-dbec-4462-9b2e-6b004ed9d5ba" providerId="ADAL" clId="{497F6AD7-C860-4FFF-8FD1-25D03F5EB8A1}" dt="2024-11-12T16:12:28.143" v="154" actId="478"/>
          <ac:spMkLst>
            <pc:docMk/>
            <pc:sldMk cId="200438854" sldId="417"/>
            <ac:spMk id="18" creationId="{277D531C-E133-F953-777A-FE62F791D968}"/>
          </ac:spMkLst>
        </pc:spChg>
        <pc:spChg chg="del mod">
          <ac:chgData name="Handler, Sage" userId="4ccee49e-dbec-4462-9b2e-6b004ed9d5ba" providerId="ADAL" clId="{497F6AD7-C860-4FFF-8FD1-25D03F5EB8A1}" dt="2024-11-12T16:12:28.143" v="154" actId="478"/>
          <ac:spMkLst>
            <pc:docMk/>
            <pc:sldMk cId="200438854" sldId="417"/>
            <ac:spMk id="19" creationId="{E7BD01C1-0F3B-F544-9539-AE0E122A3CD1}"/>
          </ac:spMkLst>
        </pc:spChg>
        <pc:spChg chg="del mod">
          <ac:chgData name="Handler, Sage" userId="4ccee49e-dbec-4462-9b2e-6b004ed9d5ba" providerId="ADAL" clId="{497F6AD7-C860-4FFF-8FD1-25D03F5EB8A1}" dt="2024-11-12T16:12:28.143" v="154" actId="478"/>
          <ac:spMkLst>
            <pc:docMk/>
            <pc:sldMk cId="200438854" sldId="417"/>
            <ac:spMk id="21" creationId="{6AEC4801-4992-6735-02EE-A59FD52569DE}"/>
          </ac:spMkLst>
        </pc:spChg>
        <pc:picChg chg="add mod">
          <ac:chgData name="Handler, Sage" userId="4ccee49e-dbec-4462-9b2e-6b004ed9d5ba" providerId="ADAL" clId="{497F6AD7-C860-4FFF-8FD1-25D03F5EB8A1}" dt="2024-11-12T16:12:30.730" v="156"/>
          <ac:picMkLst>
            <pc:docMk/>
            <pc:sldMk cId="200438854" sldId="417"/>
            <ac:picMk id="8" creationId="{9FA5B29A-207D-449E-DF93-278525DAA6F7}"/>
          </ac:picMkLst>
        </pc:picChg>
        <pc:picChg chg="del">
          <ac:chgData name="Handler, Sage" userId="4ccee49e-dbec-4462-9b2e-6b004ed9d5ba" providerId="ADAL" clId="{497F6AD7-C860-4FFF-8FD1-25D03F5EB8A1}" dt="2024-11-12T16:12:28.143" v="154" actId="478"/>
          <ac:picMkLst>
            <pc:docMk/>
            <pc:sldMk cId="200438854" sldId="417"/>
            <ac:picMk id="10" creationId="{2324CF10-A8C1-2EC2-69E3-6FE921AE8F5C}"/>
          </ac:picMkLst>
        </pc:picChg>
      </pc:sldChg>
      <pc:sldChg chg="modSp mod">
        <pc:chgData name="Handler, Sage" userId="4ccee49e-dbec-4462-9b2e-6b004ed9d5ba" providerId="ADAL" clId="{497F6AD7-C860-4FFF-8FD1-25D03F5EB8A1}" dt="2024-11-12T16:13:37.890" v="168" actId="27636"/>
        <pc:sldMkLst>
          <pc:docMk/>
          <pc:sldMk cId="3338393834" sldId="419"/>
        </pc:sldMkLst>
        <pc:spChg chg="mod">
          <ac:chgData name="Handler, Sage" userId="4ccee49e-dbec-4462-9b2e-6b004ed9d5ba" providerId="ADAL" clId="{497F6AD7-C860-4FFF-8FD1-25D03F5EB8A1}" dt="2024-11-12T16:13:37.890" v="168" actId="27636"/>
          <ac:spMkLst>
            <pc:docMk/>
            <pc:sldMk cId="3338393834" sldId="419"/>
            <ac:spMk id="2" creationId="{98267202-3B5D-AF42-E46E-E1AFD82482D3}"/>
          </ac:spMkLst>
        </pc:spChg>
        <pc:spChg chg="mod">
          <ac:chgData name="Handler, Sage" userId="4ccee49e-dbec-4462-9b2e-6b004ed9d5ba" providerId="ADAL" clId="{497F6AD7-C860-4FFF-8FD1-25D03F5EB8A1}" dt="2024-11-12T16:13:37.840" v="167" actId="2711"/>
          <ac:spMkLst>
            <pc:docMk/>
            <pc:sldMk cId="3338393834" sldId="419"/>
            <ac:spMk id="5" creationId="{45B69F91-E8E2-BDF8-B5AB-9F6B2AAF2A5D}"/>
          </ac:spMkLst>
        </pc:spChg>
      </pc:sldChg>
      <pc:sldChg chg="modSp">
        <pc:chgData name="Handler, Sage" userId="4ccee49e-dbec-4462-9b2e-6b004ed9d5ba" providerId="ADAL" clId="{497F6AD7-C860-4FFF-8FD1-25D03F5EB8A1}" dt="2024-11-12T16:15:38.725" v="191" actId="404"/>
        <pc:sldMkLst>
          <pc:docMk/>
          <pc:sldMk cId="465108802" sldId="424"/>
        </pc:sldMkLst>
        <pc:spChg chg="mod">
          <ac:chgData name="Handler, Sage" userId="4ccee49e-dbec-4462-9b2e-6b004ed9d5ba" providerId="ADAL" clId="{497F6AD7-C860-4FFF-8FD1-25D03F5EB8A1}" dt="2024-11-12T16:15:34.417" v="190" actId="2711"/>
          <ac:spMkLst>
            <pc:docMk/>
            <pc:sldMk cId="465108802" sldId="424"/>
            <ac:spMk id="5" creationId="{45B69F91-E8E2-BDF8-B5AB-9F6B2AAF2A5D}"/>
          </ac:spMkLst>
        </pc:spChg>
        <pc:spChg chg="mod">
          <ac:chgData name="Handler, Sage" userId="4ccee49e-dbec-4462-9b2e-6b004ed9d5ba" providerId="ADAL" clId="{497F6AD7-C860-4FFF-8FD1-25D03F5EB8A1}" dt="2024-11-12T16:15:38.725" v="191" actId="404"/>
          <ac:spMkLst>
            <pc:docMk/>
            <pc:sldMk cId="465108802" sldId="424"/>
            <ac:spMk id="8" creationId="{8BCCF4D9-7070-6CBB-8464-DAF8109F9242}"/>
          </ac:spMkLst>
        </pc:spChg>
        <pc:picChg chg="mod">
          <ac:chgData name="Handler, Sage" userId="4ccee49e-dbec-4462-9b2e-6b004ed9d5ba" providerId="ADAL" clId="{497F6AD7-C860-4FFF-8FD1-25D03F5EB8A1}" dt="2024-11-12T16:15:34.417" v="190" actId="2711"/>
          <ac:picMkLst>
            <pc:docMk/>
            <pc:sldMk cId="465108802" sldId="424"/>
            <ac:picMk id="6" creationId="{744ED469-7F26-60D3-9DD4-E9566E9DD190}"/>
          </ac:picMkLst>
        </pc:picChg>
      </pc:sldChg>
      <pc:sldChg chg="modSp">
        <pc:chgData name="Handler, Sage" userId="4ccee49e-dbec-4462-9b2e-6b004ed9d5ba" providerId="ADAL" clId="{497F6AD7-C860-4FFF-8FD1-25D03F5EB8A1}" dt="2024-11-12T16:15:46.257" v="193" actId="404"/>
        <pc:sldMkLst>
          <pc:docMk/>
          <pc:sldMk cId="3262487923" sldId="427"/>
        </pc:sldMkLst>
        <pc:spChg chg="mod">
          <ac:chgData name="Handler, Sage" userId="4ccee49e-dbec-4462-9b2e-6b004ed9d5ba" providerId="ADAL" clId="{497F6AD7-C860-4FFF-8FD1-25D03F5EB8A1}" dt="2024-11-12T16:15:43.607" v="192" actId="2711"/>
          <ac:spMkLst>
            <pc:docMk/>
            <pc:sldMk cId="3262487923" sldId="427"/>
            <ac:spMk id="5" creationId="{45B69F91-E8E2-BDF8-B5AB-9F6B2AAF2A5D}"/>
          </ac:spMkLst>
        </pc:spChg>
        <pc:spChg chg="mod">
          <ac:chgData name="Handler, Sage" userId="4ccee49e-dbec-4462-9b2e-6b004ed9d5ba" providerId="ADAL" clId="{497F6AD7-C860-4FFF-8FD1-25D03F5EB8A1}" dt="2024-11-12T16:15:46.257" v="193" actId="404"/>
          <ac:spMkLst>
            <pc:docMk/>
            <pc:sldMk cId="3262487923" sldId="427"/>
            <ac:spMk id="8" creationId="{BDED8045-9743-28A6-F235-EE0F68DA1D3C}"/>
          </ac:spMkLst>
        </pc:spChg>
        <pc:picChg chg="mod">
          <ac:chgData name="Handler, Sage" userId="4ccee49e-dbec-4462-9b2e-6b004ed9d5ba" providerId="ADAL" clId="{497F6AD7-C860-4FFF-8FD1-25D03F5EB8A1}" dt="2024-11-12T16:15:43.607" v="192" actId="2711"/>
          <ac:picMkLst>
            <pc:docMk/>
            <pc:sldMk cId="3262487923" sldId="427"/>
            <ac:picMk id="3" creationId="{0D362C73-FC9B-DDF9-9CA5-BDCAD1A55360}"/>
          </ac:picMkLst>
        </pc:picChg>
      </pc:sldChg>
      <pc:sldChg chg="modSp">
        <pc:chgData name="Handler, Sage" userId="4ccee49e-dbec-4462-9b2e-6b004ed9d5ba" providerId="ADAL" clId="{497F6AD7-C860-4FFF-8FD1-25D03F5EB8A1}" dt="2024-11-12T16:15:29.324" v="189" actId="2711"/>
        <pc:sldMkLst>
          <pc:docMk/>
          <pc:sldMk cId="2615116766" sldId="428"/>
        </pc:sldMkLst>
        <pc:spChg chg="mod">
          <ac:chgData name="Handler, Sage" userId="4ccee49e-dbec-4462-9b2e-6b004ed9d5ba" providerId="ADAL" clId="{497F6AD7-C860-4FFF-8FD1-25D03F5EB8A1}" dt="2024-11-12T16:15:29.324" v="189" actId="2711"/>
          <ac:spMkLst>
            <pc:docMk/>
            <pc:sldMk cId="2615116766" sldId="428"/>
            <ac:spMk id="5" creationId="{45B69F91-E8E2-BDF8-B5AB-9F6B2AAF2A5D}"/>
          </ac:spMkLst>
        </pc:spChg>
        <pc:spChg chg="mod">
          <ac:chgData name="Handler, Sage" userId="4ccee49e-dbec-4462-9b2e-6b004ed9d5ba" providerId="ADAL" clId="{497F6AD7-C860-4FFF-8FD1-25D03F5EB8A1}" dt="2024-11-12T16:15:29.324" v="189" actId="2711"/>
          <ac:spMkLst>
            <pc:docMk/>
            <pc:sldMk cId="2615116766" sldId="428"/>
            <ac:spMk id="11" creationId="{07DDA999-D0B1-E0D2-BB70-42A949ECD5B6}"/>
          </ac:spMkLst>
        </pc:spChg>
        <pc:spChg chg="mod">
          <ac:chgData name="Handler, Sage" userId="4ccee49e-dbec-4462-9b2e-6b004ed9d5ba" providerId="ADAL" clId="{497F6AD7-C860-4FFF-8FD1-25D03F5EB8A1}" dt="2024-11-12T16:15:29.324" v="189" actId="2711"/>
          <ac:spMkLst>
            <pc:docMk/>
            <pc:sldMk cId="2615116766" sldId="428"/>
            <ac:spMk id="12" creationId="{F5D49EDB-D15C-06A0-085C-8C758B2A53E3}"/>
          </ac:spMkLst>
        </pc:spChg>
        <pc:spChg chg="mod">
          <ac:chgData name="Handler, Sage" userId="4ccee49e-dbec-4462-9b2e-6b004ed9d5ba" providerId="ADAL" clId="{497F6AD7-C860-4FFF-8FD1-25D03F5EB8A1}" dt="2024-11-12T16:15:29.324" v="189" actId="2711"/>
          <ac:spMkLst>
            <pc:docMk/>
            <pc:sldMk cId="2615116766" sldId="428"/>
            <ac:spMk id="13" creationId="{AC87496D-3405-F6CC-4320-13FEECA67829}"/>
          </ac:spMkLst>
        </pc:spChg>
        <pc:spChg chg="mod">
          <ac:chgData name="Handler, Sage" userId="4ccee49e-dbec-4462-9b2e-6b004ed9d5ba" providerId="ADAL" clId="{497F6AD7-C860-4FFF-8FD1-25D03F5EB8A1}" dt="2024-11-12T16:15:29.324" v="189" actId="2711"/>
          <ac:spMkLst>
            <pc:docMk/>
            <pc:sldMk cId="2615116766" sldId="428"/>
            <ac:spMk id="14" creationId="{39C56565-8ABF-E48B-CCA8-098C518E5427}"/>
          </ac:spMkLst>
        </pc:spChg>
        <pc:spChg chg="mod">
          <ac:chgData name="Handler, Sage" userId="4ccee49e-dbec-4462-9b2e-6b004ed9d5ba" providerId="ADAL" clId="{497F6AD7-C860-4FFF-8FD1-25D03F5EB8A1}" dt="2024-11-12T16:15:29.324" v="189" actId="2711"/>
          <ac:spMkLst>
            <pc:docMk/>
            <pc:sldMk cId="2615116766" sldId="428"/>
            <ac:spMk id="15" creationId="{C420226C-F15F-31DD-054B-B1588C09B6DD}"/>
          </ac:spMkLst>
        </pc:spChg>
        <pc:spChg chg="mod">
          <ac:chgData name="Handler, Sage" userId="4ccee49e-dbec-4462-9b2e-6b004ed9d5ba" providerId="ADAL" clId="{497F6AD7-C860-4FFF-8FD1-25D03F5EB8A1}" dt="2024-11-12T16:15:29.324" v="189" actId="2711"/>
          <ac:spMkLst>
            <pc:docMk/>
            <pc:sldMk cId="2615116766" sldId="428"/>
            <ac:spMk id="16" creationId="{681405C5-D1D5-C979-CC88-2D589CCD2F50}"/>
          </ac:spMkLst>
        </pc:spChg>
        <pc:spChg chg="mod">
          <ac:chgData name="Handler, Sage" userId="4ccee49e-dbec-4462-9b2e-6b004ed9d5ba" providerId="ADAL" clId="{497F6AD7-C860-4FFF-8FD1-25D03F5EB8A1}" dt="2024-11-12T16:15:29.324" v="189" actId="2711"/>
          <ac:spMkLst>
            <pc:docMk/>
            <pc:sldMk cId="2615116766" sldId="428"/>
            <ac:spMk id="17" creationId="{670FD711-BAB6-DDA8-3A11-1672AFAF8847}"/>
          </ac:spMkLst>
        </pc:spChg>
        <pc:spChg chg="mod">
          <ac:chgData name="Handler, Sage" userId="4ccee49e-dbec-4462-9b2e-6b004ed9d5ba" providerId="ADAL" clId="{497F6AD7-C860-4FFF-8FD1-25D03F5EB8A1}" dt="2024-11-12T16:15:29.324" v="189" actId="2711"/>
          <ac:spMkLst>
            <pc:docMk/>
            <pc:sldMk cId="2615116766" sldId="428"/>
            <ac:spMk id="18" creationId="{95DD025F-D010-2959-1FE3-0BDE4C779F9C}"/>
          </ac:spMkLst>
        </pc:spChg>
        <pc:spChg chg="mod">
          <ac:chgData name="Handler, Sage" userId="4ccee49e-dbec-4462-9b2e-6b004ed9d5ba" providerId="ADAL" clId="{497F6AD7-C860-4FFF-8FD1-25D03F5EB8A1}" dt="2024-11-12T16:15:29.324" v="189" actId="2711"/>
          <ac:spMkLst>
            <pc:docMk/>
            <pc:sldMk cId="2615116766" sldId="428"/>
            <ac:spMk id="19" creationId="{4F5AF992-FF9D-E225-A336-AEDE9274AD17}"/>
          </ac:spMkLst>
        </pc:spChg>
        <pc:picChg chg="mod">
          <ac:chgData name="Handler, Sage" userId="4ccee49e-dbec-4462-9b2e-6b004ed9d5ba" providerId="ADAL" clId="{497F6AD7-C860-4FFF-8FD1-25D03F5EB8A1}" dt="2024-11-12T16:15:29.324" v="189" actId="2711"/>
          <ac:picMkLst>
            <pc:docMk/>
            <pc:sldMk cId="2615116766" sldId="428"/>
            <ac:picMk id="7" creationId="{89DBC910-14F9-D0BD-2BC1-570085B46156}"/>
          </ac:picMkLst>
        </pc:picChg>
        <pc:picChg chg="mod">
          <ac:chgData name="Handler, Sage" userId="4ccee49e-dbec-4462-9b2e-6b004ed9d5ba" providerId="ADAL" clId="{497F6AD7-C860-4FFF-8FD1-25D03F5EB8A1}" dt="2024-11-12T16:15:29.324" v="189" actId="2711"/>
          <ac:picMkLst>
            <pc:docMk/>
            <pc:sldMk cId="2615116766" sldId="428"/>
            <ac:picMk id="21" creationId="{8DEFDCEE-7E93-49CB-5A5D-FAB806DF3FAB}"/>
          </ac:picMkLst>
        </pc:picChg>
        <pc:picChg chg="mod">
          <ac:chgData name="Handler, Sage" userId="4ccee49e-dbec-4462-9b2e-6b004ed9d5ba" providerId="ADAL" clId="{497F6AD7-C860-4FFF-8FD1-25D03F5EB8A1}" dt="2024-11-12T16:15:29.324" v="189" actId="2711"/>
          <ac:picMkLst>
            <pc:docMk/>
            <pc:sldMk cId="2615116766" sldId="428"/>
            <ac:picMk id="1026" creationId="{79F9DB2C-F4AE-97AC-C62E-2FDE3F06ED71}"/>
          </ac:picMkLst>
        </pc:picChg>
        <pc:picChg chg="mod">
          <ac:chgData name="Handler, Sage" userId="4ccee49e-dbec-4462-9b2e-6b004ed9d5ba" providerId="ADAL" clId="{497F6AD7-C860-4FFF-8FD1-25D03F5EB8A1}" dt="2024-11-12T16:15:29.324" v="189" actId="2711"/>
          <ac:picMkLst>
            <pc:docMk/>
            <pc:sldMk cId="2615116766" sldId="428"/>
            <ac:picMk id="1028" creationId="{580FE335-2AA1-BFA4-CA41-360E7DC650E0}"/>
          </ac:picMkLst>
        </pc:picChg>
      </pc:sldChg>
      <pc:sldChg chg="addSp delSp modSp mod modClrScheme chgLayout">
        <pc:chgData name="Handler, Sage" userId="4ccee49e-dbec-4462-9b2e-6b004ed9d5ba" providerId="ADAL" clId="{497F6AD7-C860-4FFF-8FD1-25D03F5EB8A1}" dt="2024-11-12T16:09:34.162" v="34" actId="1076"/>
        <pc:sldMkLst>
          <pc:docMk/>
          <pc:sldMk cId="1323548255" sldId="429"/>
        </pc:sldMkLst>
        <pc:spChg chg="mod ord">
          <ac:chgData name="Handler, Sage" userId="4ccee49e-dbec-4462-9b2e-6b004ed9d5ba" providerId="ADAL" clId="{497F6AD7-C860-4FFF-8FD1-25D03F5EB8A1}" dt="2024-11-12T16:09:31.772" v="33" actId="1076"/>
          <ac:spMkLst>
            <pc:docMk/>
            <pc:sldMk cId="1323548255" sldId="429"/>
            <ac:spMk id="5" creationId="{45B69F91-E8E2-BDF8-B5AB-9F6B2AAF2A5D}"/>
          </ac:spMkLst>
        </pc:spChg>
        <pc:spChg chg="add del">
          <ac:chgData name="Handler, Sage" userId="4ccee49e-dbec-4462-9b2e-6b004ed9d5ba" providerId="ADAL" clId="{497F6AD7-C860-4FFF-8FD1-25D03F5EB8A1}" dt="2024-11-12T16:09:23.767" v="31" actId="26606"/>
          <ac:spMkLst>
            <pc:docMk/>
            <pc:sldMk cId="1323548255" sldId="429"/>
            <ac:spMk id="14" creationId="{955A2079-FA98-4876-80F0-72364A7D2EA4}"/>
          </ac:spMkLst>
        </pc:spChg>
        <pc:graphicFrameChg chg="mod modGraphic">
          <ac:chgData name="Handler, Sage" userId="4ccee49e-dbec-4462-9b2e-6b004ed9d5ba" providerId="ADAL" clId="{497F6AD7-C860-4FFF-8FD1-25D03F5EB8A1}" dt="2024-11-12T16:09:34.162" v="34" actId="1076"/>
          <ac:graphicFrameMkLst>
            <pc:docMk/>
            <pc:sldMk cId="1323548255" sldId="429"/>
            <ac:graphicFrameMk id="9" creationId="{EFEDA511-9B2B-A511-FE38-69EDCB3925AE}"/>
          </ac:graphicFrameMkLst>
        </pc:graphicFrameChg>
      </pc:sldChg>
      <pc:sldChg chg="modSp">
        <pc:chgData name="Handler, Sage" userId="4ccee49e-dbec-4462-9b2e-6b004ed9d5ba" providerId="ADAL" clId="{497F6AD7-C860-4FFF-8FD1-25D03F5EB8A1}" dt="2024-11-12T16:08:05.935" v="11" actId="2711"/>
        <pc:sldMkLst>
          <pc:docMk/>
          <pc:sldMk cId="3985881220" sldId="430"/>
        </pc:sldMkLst>
        <pc:spChg chg="mod">
          <ac:chgData name="Handler, Sage" userId="4ccee49e-dbec-4462-9b2e-6b004ed9d5ba" providerId="ADAL" clId="{497F6AD7-C860-4FFF-8FD1-25D03F5EB8A1}" dt="2024-11-12T16:07:54.187" v="10" actId="2711"/>
          <ac:spMkLst>
            <pc:docMk/>
            <pc:sldMk cId="3985881220" sldId="430"/>
            <ac:spMk id="5" creationId="{45B69F91-E8E2-BDF8-B5AB-9F6B2AAF2A5D}"/>
          </ac:spMkLst>
        </pc:spChg>
        <pc:graphicFrameChg chg="mod">
          <ac:chgData name="Handler, Sage" userId="4ccee49e-dbec-4462-9b2e-6b004ed9d5ba" providerId="ADAL" clId="{497F6AD7-C860-4FFF-8FD1-25D03F5EB8A1}" dt="2024-11-12T16:08:05.935" v="11" actId="2711"/>
          <ac:graphicFrameMkLst>
            <pc:docMk/>
            <pc:sldMk cId="3985881220" sldId="430"/>
            <ac:graphicFrameMk id="51" creationId="{E8C95AAA-2E21-0BE1-246D-0255B02C40C5}"/>
          </ac:graphicFrameMkLst>
        </pc:graphicFrameChg>
        <pc:picChg chg="mod">
          <ac:chgData name="Handler, Sage" userId="4ccee49e-dbec-4462-9b2e-6b004ed9d5ba" providerId="ADAL" clId="{497F6AD7-C860-4FFF-8FD1-25D03F5EB8A1}" dt="2024-11-12T16:07:54.187" v="10" actId="2711"/>
          <ac:picMkLst>
            <pc:docMk/>
            <pc:sldMk cId="3985881220" sldId="430"/>
            <ac:picMk id="2" creationId="{1296E1DF-04AB-A07F-2379-E9BD19F4B80B}"/>
          </ac:picMkLst>
        </pc:picChg>
        <pc:picChg chg="mod">
          <ac:chgData name="Handler, Sage" userId="4ccee49e-dbec-4462-9b2e-6b004ed9d5ba" providerId="ADAL" clId="{497F6AD7-C860-4FFF-8FD1-25D03F5EB8A1}" dt="2024-11-12T16:07:54.187" v="10" actId="2711"/>
          <ac:picMkLst>
            <pc:docMk/>
            <pc:sldMk cId="3985881220" sldId="430"/>
            <ac:picMk id="20" creationId="{ACA3F3E9-7442-DC9B-E58D-D52340F7B51A}"/>
          </ac:picMkLst>
        </pc:picChg>
      </pc:sldChg>
      <pc:sldChg chg="modSp">
        <pc:chgData name="Handler, Sage" userId="4ccee49e-dbec-4462-9b2e-6b004ed9d5ba" providerId="ADAL" clId="{497F6AD7-C860-4FFF-8FD1-25D03F5EB8A1}" dt="2024-11-12T16:14:35.467" v="171" actId="2711"/>
        <pc:sldMkLst>
          <pc:docMk/>
          <pc:sldMk cId="2428843132" sldId="432"/>
        </pc:sldMkLst>
        <pc:spChg chg="mod">
          <ac:chgData name="Handler, Sage" userId="4ccee49e-dbec-4462-9b2e-6b004ed9d5ba" providerId="ADAL" clId="{497F6AD7-C860-4FFF-8FD1-25D03F5EB8A1}" dt="2024-11-12T16:14:35.467" v="171" actId="2711"/>
          <ac:spMkLst>
            <pc:docMk/>
            <pc:sldMk cId="2428843132" sldId="432"/>
            <ac:spMk id="4" creationId="{B0571E98-6747-9F5C-1A4A-D6AACFB0D117}"/>
          </ac:spMkLst>
        </pc:spChg>
        <pc:spChg chg="mod">
          <ac:chgData name="Handler, Sage" userId="4ccee49e-dbec-4462-9b2e-6b004ed9d5ba" providerId="ADAL" clId="{497F6AD7-C860-4FFF-8FD1-25D03F5EB8A1}" dt="2024-11-12T16:14:35.467" v="171" actId="2711"/>
          <ac:spMkLst>
            <pc:docMk/>
            <pc:sldMk cId="2428843132" sldId="432"/>
            <ac:spMk id="5" creationId="{45B69F91-E8E2-BDF8-B5AB-9F6B2AAF2A5D}"/>
          </ac:spMkLst>
        </pc:spChg>
        <pc:picChg chg="mod">
          <ac:chgData name="Handler, Sage" userId="4ccee49e-dbec-4462-9b2e-6b004ed9d5ba" providerId="ADAL" clId="{497F6AD7-C860-4FFF-8FD1-25D03F5EB8A1}" dt="2024-11-12T16:14:35.467" v="171" actId="2711"/>
          <ac:picMkLst>
            <pc:docMk/>
            <pc:sldMk cId="2428843132" sldId="432"/>
            <ac:picMk id="3" creationId="{CF5F6968-80CA-3A66-4EB2-CAF95829B09F}"/>
          </ac:picMkLst>
        </pc:picChg>
      </pc:sldChg>
      <pc:sldChg chg="modSp del">
        <pc:chgData name="Handler, Sage" userId="4ccee49e-dbec-4462-9b2e-6b004ed9d5ba" providerId="ADAL" clId="{497F6AD7-C860-4FFF-8FD1-25D03F5EB8A1}" dt="2024-11-12T16:11:11.806" v="146" actId="47"/>
        <pc:sldMkLst>
          <pc:docMk/>
          <pc:sldMk cId="1369413080" sldId="434"/>
        </pc:sldMkLst>
        <pc:spChg chg="mod">
          <ac:chgData name="Handler, Sage" userId="4ccee49e-dbec-4462-9b2e-6b004ed9d5ba" providerId="ADAL" clId="{497F6AD7-C860-4FFF-8FD1-25D03F5EB8A1}" dt="2024-11-12T16:10:59.237" v="144" actId="404"/>
          <ac:spMkLst>
            <pc:docMk/>
            <pc:sldMk cId="1369413080" sldId="434"/>
            <ac:spMk id="2" creationId="{755F2C4A-BC61-1592-3AC3-F9E95E1749FC}"/>
          </ac:spMkLst>
        </pc:spChg>
        <pc:spChg chg="mod">
          <ac:chgData name="Handler, Sage" userId="4ccee49e-dbec-4462-9b2e-6b004ed9d5ba" providerId="ADAL" clId="{497F6AD7-C860-4FFF-8FD1-25D03F5EB8A1}" dt="2024-11-12T16:10:59.237" v="144" actId="404"/>
          <ac:spMkLst>
            <pc:docMk/>
            <pc:sldMk cId="1369413080" sldId="434"/>
            <ac:spMk id="5" creationId="{1D21F536-9A32-6A36-20BA-6E4EC93661EE}"/>
          </ac:spMkLst>
        </pc:spChg>
        <pc:spChg chg="mod">
          <ac:chgData name="Handler, Sage" userId="4ccee49e-dbec-4462-9b2e-6b004ed9d5ba" providerId="ADAL" clId="{497F6AD7-C860-4FFF-8FD1-25D03F5EB8A1}" dt="2024-11-12T16:10:59.237" v="144" actId="404"/>
          <ac:spMkLst>
            <pc:docMk/>
            <pc:sldMk cId="1369413080" sldId="434"/>
            <ac:spMk id="6" creationId="{138AB4E7-564E-AE0A-914D-2C56C2865FC6}"/>
          </ac:spMkLst>
        </pc:spChg>
        <pc:spChg chg="mod">
          <ac:chgData name="Handler, Sage" userId="4ccee49e-dbec-4462-9b2e-6b004ed9d5ba" providerId="ADAL" clId="{497F6AD7-C860-4FFF-8FD1-25D03F5EB8A1}" dt="2024-11-12T16:10:59.237" v="144" actId="404"/>
          <ac:spMkLst>
            <pc:docMk/>
            <pc:sldMk cId="1369413080" sldId="434"/>
            <ac:spMk id="7" creationId="{A0353C59-506E-301E-C663-01EFAF9FA1A1}"/>
          </ac:spMkLst>
        </pc:spChg>
        <pc:spChg chg="mod">
          <ac:chgData name="Handler, Sage" userId="4ccee49e-dbec-4462-9b2e-6b004ed9d5ba" providerId="ADAL" clId="{497F6AD7-C860-4FFF-8FD1-25D03F5EB8A1}" dt="2024-11-12T16:10:59.237" v="144" actId="404"/>
          <ac:spMkLst>
            <pc:docMk/>
            <pc:sldMk cId="1369413080" sldId="434"/>
            <ac:spMk id="12" creationId="{CFF2898A-50A4-0CBF-4B91-5D9DC00F78D9}"/>
          </ac:spMkLst>
        </pc:spChg>
        <pc:picChg chg="mod">
          <ac:chgData name="Handler, Sage" userId="4ccee49e-dbec-4462-9b2e-6b004ed9d5ba" providerId="ADAL" clId="{497F6AD7-C860-4FFF-8FD1-25D03F5EB8A1}" dt="2024-11-12T16:10:59.237" v="144" actId="404"/>
          <ac:picMkLst>
            <pc:docMk/>
            <pc:sldMk cId="1369413080" sldId="434"/>
            <ac:picMk id="11" creationId="{B531F2FD-C884-6D85-32A9-66A81B947B21}"/>
          </ac:picMkLst>
        </pc:picChg>
      </pc:sldChg>
      <pc:sldChg chg="modSp">
        <pc:chgData name="Handler, Sage" userId="4ccee49e-dbec-4462-9b2e-6b004ed9d5ba" providerId="ADAL" clId="{497F6AD7-C860-4FFF-8FD1-25D03F5EB8A1}" dt="2024-11-12T16:16:41.338" v="209" actId="2711"/>
        <pc:sldMkLst>
          <pc:docMk/>
          <pc:sldMk cId="3720472109" sldId="435"/>
        </pc:sldMkLst>
        <pc:spChg chg="mod">
          <ac:chgData name="Handler, Sage" userId="4ccee49e-dbec-4462-9b2e-6b004ed9d5ba" providerId="ADAL" clId="{497F6AD7-C860-4FFF-8FD1-25D03F5EB8A1}" dt="2024-11-12T16:16:41.338" v="209" actId="2711"/>
          <ac:spMkLst>
            <pc:docMk/>
            <pc:sldMk cId="3720472109" sldId="435"/>
            <ac:spMk id="2" creationId="{D6747982-2917-0D96-DAEF-D069C49095A7}"/>
          </ac:spMkLst>
        </pc:spChg>
        <pc:spChg chg="mod">
          <ac:chgData name="Handler, Sage" userId="4ccee49e-dbec-4462-9b2e-6b004ed9d5ba" providerId="ADAL" clId="{497F6AD7-C860-4FFF-8FD1-25D03F5EB8A1}" dt="2024-11-12T16:16:41.338" v="209" actId="2711"/>
          <ac:spMkLst>
            <pc:docMk/>
            <pc:sldMk cId="3720472109" sldId="435"/>
            <ac:spMk id="26" creationId="{5C1C2460-3970-E8E0-8DB8-F4EC99BC9975}"/>
          </ac:spMkLst>
        </pc:spChg>
        <pc:graphicFrameChg chg="mod">
          <ac:chgData name="Handler, Sage" userId="4ccee49e-dbec-4462-9b2e-6b004ed9d5ba" providerId="ADAL" clId="{497F6AD7-C860-4FFF-8FD1-25D03F5EB8A1}" dt="2024-11-12T16:16:41.338" v="209" actId="2711"/>
          <ac:graphicFrameMkLst>
            <pc:docMk/>
            <pc:sldMk cId="3720472109" sldId="435"/>
            <ac:graphicFrameMk id="15" creationId="{CC2E23AE-DCDE-8376-98D2-121C973D7CBD}"/>
          </ac:graphicFrameMkLst>
        </pc:graphicFrameChg>
        <pc:picChg chg="mod">
          <ac:chgData name="Handler, Sage" userId="4ccee49e-dbec-4462-9b2e-6b004ed9d5ba" providerId="ADAL" clId="{497F6AD7-C860-4FFF-8FD1-25D03F5EB8A1}" dt="2024-11-12T16:16:41.338" v="209" actId="2711"/>
          <ac:picMkLst>
            <pc:docMk/>
            <pc:sldMk cId="3720472109" sldId="435"/>
            <ac:picMk id="8" creationId="{06458EE9-EFA9-4ECF-C805-6E54FC53F017}"/>
          </ac:picMkLst>
        </pc:picChg>
        <pc:cxnChg chg="mod">
          <ac:chgData name="Handler, Sage" userId="4ccee49e-dbec-4462-9b2e-6b004ed9d5ba" providerId="ADAL" clId="{497F6AD7-C860-4FFF-8FD1-25D03F5EB8A1}" dt="2024-11-12T16:16:41.338" v="209" actId="2711"/>
          <ac:cxnSpMkLst>
            <pc:docMk/>
            <pc:sldMk cId="3720472109" sldId="435"/>
            <ac:cxnSpMk id="21" creationId="{CEAD41E7-21B1-72AA-B407-B10B9C3CB4E1}"/>
          </ac:cxnSpMkLst>
        </pc:cxnChg>
        <pc:cxnChg chg="mod">
          <ac:chgData name="Handler, Sage" userId="4ccee49e-dbec-4462-9b2e-6b004ed9d5ba" providerId="ADAL" clId="{497F6AD7-C860-4FFF-8FD1-25D03F5EB8A1}" dt="2024-11-12T16:16:41.338" v="209" actId="2711"/>
          <ac:cxnSpMkLst>
            <pc:docMk/>
            <pc:sldMk cId="3720472109" sldId="435"/>
            <ac:cxnSpMk id="22" creationId="{CCA72AD5-A719-2BA9-5DFB-E5BD5513EAF4}"/>
          </ac:cxnSpMkLst>
        </pc:cxnChg>
      </pc:sldChg>
      <pc:sldChg chg="addSp delSp modSp mod delAnim modAnim">
        <pc:chgData name="Handler, Sage" userId="4ccee49e-dbec-4462-9b2e-6b004ed9d5ba" providerId="ADAL" clId="{497F6AD7-C860-4FFF-8FD1-25D03F5EB8A1}" dt="2024-11-12T16:11:57.806" v="151" actId="478"/>
        <pc:sldMkLst>
          <pc:docMk/>
          <pc:sldMk cId="3052640663" sldId="436"/>
        </pc:sldMkLst>
        <pc:spChg chg="del">
          <ac:chgData name="Handler, Sage" userId="4ccee49e-dbec-4462-9b2e-6b004ed9d5ba" providerId="ADAL" clId="{497F6AD7-C860-4FFF-8FD1-25D03F5EB8A1}" dt="2024-11-12T16:11:47.192" v="149" actId="478"/>
          <ac:spMkLst>
            <pc:docMk/>
            <pc:sldMk cId="3052640663" sldId="436"/>
            <ac:spMk id="3" creationId="{F7CC3D33-118C-EECA-0B21-8610D9305042}"/>
          </ac:spMkLst>
        </pc:spChg>
        <pc:spChg chg="del">
          <ac:chgData name="Handler, Sage" userId="4ccee49e-dbec-4462-9b2e-6b004ed9d5ba" providerId="ADAL" clId="{497F6AD7-C860-4FFF-8FD1-25D03F5EB8A1}" dt="2024-11-12T16:11:47.192" v="149" actId="478"/>
          <ac:spMkLst>
            <pc:docMk/>
            <pc:sldMk cId="3052640663" sldId="436"/>
            <ac:spMk id="5" creationId="{45B69F91-E8E2-BDF8-B5AB-9F6B2AAF2A5D}"/>
          </ac:spMkLst>
        </pc:spChg>
        <pc:spChg chg="add del mod">
          <ac:chgData name="Handler, Sage" userId="4ccee49e-dbec-4462-9b2e-6b004ed9d5ba" providerId="ADAL" clId="{497F6AD7-C860-4FFF-8FD1-25D03F5EB8A1}" dt="2024-11-12T16:11:57.806" v="151" actId="478"/>
          <ac:spMkLst>
            <pc:docMk/>
            <pc:sldMk cId="3052640663" sldId="436"/>
            <ac:spMk id="8" creationId="{83492F33-B954-74A2-9384-5237671F7336}"/>
          </ac:spMkLst>
        </pc:spChg>
        <pc:spChg chg="del">
          <ac:chgData name="Handler, Sage" userId="4ccee49e-dbec-4462-9b2e-6b004ed9d5ba" providerId="ADAL" clId="{497F6AD7-C860-4FFF-8FD1-25D03F5EB8A1}" dt="2024-11-12T16:11:47.192" v="149" actId="478"/>
          <ac:spMkLst>
            <pc:docMk/>
            <pc:sldMk cId="3052640663" sldId="436"/>
            <ac:spMk id="9" creationId="{727DDA4E-1B69-C512-12F1-BC2E42FE3D03}"/>
          </ac:spMkLst>
        </pc:spChg>
        <pc:spChg chg="del">
          <ac:chgData name="Handler, Sage" userId="4ccee49e-dbec-4462-9b2e-6b004ed9d5ba" providerId="ADAL" clId="{497F6AD7-C860-4FFF-8FD1-25D03F5EB8A1}" dt="2024-11-12T16:11:47.192" v="149" actId="478"/>
          <ac:spMkLst>
            <pc:docMk/>
            <pc:sldMk cId="3052640663" sldId="436"/>
            <ac:spMk id="10" creationId="{DD13F529-D597-7F85-9C30-D619B0145414}"/>
          </ac:spMkLst>
        </pc:spChg>
        <pc:spChg chg="del">
          <ac:chgData name="Handler, Sage" userId="4ccee49e-dbec-4462-9b2e-6b004ed9d5ba" providerId="ADAL" clId="{497F6AD7-C860-4FFF-8FD1-25D03F5EB8A1}" dt="2024-11-12T16:11:47.192" v="149" actId="478"/>
          <ac:spMkLst>
            <pc:docMk/>
            <pc:sldMk cId="3052640663" sldId="436"/>
            <ac:spMk id="11" creationId="{BA102E5A-9618-11DE-F358-C8B78B56A629}"/>
          </ac:spMkLst>
        </pc:spChg>
        <pc:spChg chg="add mod">
          <ac:chgData name="Handler, Sage" userId="4ccee49e-dbec-4462-9b2e-6b004ed9d5ba" providerId="ADAL" clId="{497F6AD7-C860-4FFF-8FD1-25D03F5EB8A1}" dt="2024-11-12T16:11:47.457" v="150"/>
          <ac:spMkLst>
            <pc:docMk/>
            <pc:sldMk cId="3052640663" sldId="436"/>
            <ac:spMk id="15" creationId="{A9561CAC-11DC-F61B-D5C8-94D21174AFC5}"/>
          </ac:spMkLst>
        </pc:spChg>
        <pc:spChg chg="mod">
          <ac:chgData name="Handler, Sage" userId="4ccee49e-dbec-4462-9b2e-6b004ed9d5ba" providerId="ADAL" clId="{497F6AD7-C860-4FFF-8FD1-25D03F5EB8A1}" dt="2024-11-12T16:11:47.457" v="150"/>
          <ac:spMkLst>
            <pc:docMk/>
            <pc:sldMk cId="3052640663" sldId="436"/>
            <ac:spMk id="18" creationId="{207A2F87-12F2-5DCD-D4E7-EAAF2BD115E8}"/>
          </ac:spMkLst>
        </pc:spChg>
        <pc:spChg chg="del">
          <ac:chgData name="Handler, Sage" userId="4ccee49e-dbec-4462-9b2e-6b004ed9d5ba" providerId="ADAL" clId="{497F6AD7-C860-4FFF-8FD1-25D03F5EB8A1}" dt="2024-11-12T16:11:47.192" v="149" actId="478"/>
          <ac:spMkLst>
            <pc:docMk/>
            <pc:sldMk cId="3052640663" sldId="436"/>
            <ac:spMk id="21" creationId="{6AEC4801-4992-6735-02EE-A59FD52569DE}"/>
          </ac:spMkLst>
        </pc:spChg>
        <pc:spChg chg="mod">
          <ac:chgData name="Handler, Sage" userId="4ccee49e-dbec-4462-9b2e-6b004ed9d5ba" providerId="ADAL" clId="{497F6AD7-C860-4FFF-8FD1-25D03F5EB8A1}" dt="2024-11-12T16:11:47.457" v="150"/>
          <ac:spMkLst>
            <pc:docMk/>
            <pc:sldMk cId="3052640663" sldId="436"/>
            <ac:spMk id="22" creationId="{B6B2E283-4AE0-DE7B-CD98-4252280C4E05}"/>
          </ac:spMkLst>
        </pc:spChg>
        <pc:spChg chg="mod">
          <ac:chgData name="Handler, Sage" userId="4ccee49e-dbec-4462-9b2e-6b004ed9d5ba" providerId="ADAL" clId="{497F6AD7-C860-4FFF-8FD1-25D03F5EB8A1}" dt="2024-11-12T16:11:47.457" v="150"/>
          <ac:spMkLst>
            <pc:docMk/>
            <pc:sldMk cId="3052640663" sldId="436"/>
            <ac:spMk id="25" creationId="{8B0D4CDE-1DE3-E1B9-5F78-533F647711DB}"/>
          </ac:spMkLst>
        </pc:spChg>
        <pc:spChg chg="add mod">
          <ac:chgData name="Handler, Sage" userId="4ccee49e-dbec-4462-9b2e-6b004ed9d5ba" providerId="ADAL" clId="{497F6AD7-C860-4FFF-8FD1-25D03F5EB8A1}" dt="2024-11-12T16:11:47.457" v="150"/>
          <ac:spMkLst>
            <pc:docMk/>
            <pc:sldMk cId="3052640663" sldId="436"/>
            <ac:spMk id="27" creationId="{4BB57BD0-01F7-1F68-B833-3309D7841B7E}"/>
          </ac:spMkLst>
        </pc:spChg>
        <pc:spChg chg="mod">
          <ac:chgData name="Handler, Sage" userId="4ccee49e-dbec-4462-9b2e-6b004ed9d5ba" providerId="ADAL" clId="{497F6AD7-C860-4FFF-8FD1-25D03F5EB8A1}" dt="2024-11-12T16:11:47.457" v="150"/>
          <ac:spMkLst>
            <pc:docMk/>
            <pc:sldMk cId="3052640663" sldId="436"/>
            <ac:spMk id="29" creationId="{AA5526BB-7614-A2DF-657A-93BE2509FF9C}"/>
          </ac:spMkLst>
        </pc:spChg>
        <pc:grpChg chg="add mod">
          <ac:chgData name="Handler, Sage" userId="4ccee49e-dbec-4462-9b2e-6b004ed9d5ba" providerId="ADAL" clId="{497F6AD7-C860-4FFF-8FD1-25D03F5EB8A1}" dt="2024-11-12T16:11:47.457" v="150"/>
          <ac:grpSpMkLst>
            <pc:docMk/>
            <pc:sldMk cId="3052640663" sldId="436"/>
            <ac:grpSpMk id="17" creationId="{C5761F30-A73E-14C2-C681-AC8D69E2F139}"/>
          </ac:grpSpMkLst>
        </pc:grpChg>
        <pc:grpChg chg="add mod">
          <ac:chgData name="Handler, Sage" userId="4ccee49e-dbec-4462-9b2e-6b004ed9d5ba" providerId="ADAL" clId="{497F6AD7-C860-4FFF-8FD1-25D03F5EB8A1}" dt="2024-11-12T16:11:47.457" v="150"/>
          <ac:grpSpMkLst>
            <pc:docMk/>
            <pc:sldMk cId="3052640663" sldId="436"/>
            <ac:grpSpMk id="20" creationId="{4A3CB550-BAC5-9BB5-3D99-1946A4E1D9C9}"/>
          </ac:grpSpMkLst>
        </pc:grpChg>
        <pc:grpChg chg="add mod">
          <ac:chgData name="Handler, Sage" userId="4ccee49e-dbec-4462-9b2e-6b004ed9d5ba" providerId="ADAL" clId="{497F6AD7-C860-4FFF-8FD1-25D03F5EB8A1}" dt="2024-11-12T16:11:47.457" v="150"/>
          <ac:grpSpMkLst>
            <pc:docMk/>
            <pc:sldMk cId="3052640663" sldId="436"/>
            <ac:grpSpMk id="24" creationId="{C599DBC2-81F5-7387-8154-006D3A9C6FA3}"/>
          </ac:grpSpMkLst>
        </pc:grpChg>
        <pc:grpChg chg="add mod">
          <ac:chgData name="Handler, Sage" userId="4ccee49e-dbec-4462-9b2e-6b004ed9d5ba" providerId="ADAL" clId="{497F6AD7-C860-4FFF-8FD1-25D03F5EB8A1}" dt="2024-11-12T16:11:47.457" v="150"/>
          <ac:grpSpMkLst>
            <pc:docMk/>
            <pc:sldMk cId="3052640663" sldId="436"/>
            <ac:grpSpMk id="28" creationId="{4A1A6540-D8D7-6F86-7203-9783492214E1}"/>
          </ac:grpSpMkLst>
        </pc:grpChg>
        <pc:picChg chg="del">
          <ac:chgData name="Handler, Sage" userId="4ccee49e-dbec-4462-9b2e-6b004ed9d5ba" providerId="ADAL" clId="{497F6AD7-C860-4FFF-8FD1-25D03F5EB8A1}" dt="2024-11-12T16:11:47.192" v="149" actId="478"/>
          <ac:picMkLst>
            <pc:docMk/>
            <pc:sldMk cId="3052640663" sldId="436"/>
            <ac:picMk id="7" creationId="{7A2A4B1C-EB24-1D3A-8EDE-FC10F73F68CC}"/>
          </ac:picMkLst>
        </pc:picChg>
        <pc:picChg chg="add mod">
          <ac:chgData name="Handler, Sage" userId="4ccee49e-dbec-4462-9b2e-6b004ed9d5ba" providerId="ADAL" clId="{497F6AD7-C860-4FFF-8FD1-25D03F5EB8A1}" dt="2024-11-12T16:11:47.457" v="150"/>
          <ac:picMkLst>
            <pc:docMk/>
            <pc:sldMk cId="3052640663" sldId="436"/>
            <ac:picMk id="12" creationId="{06275594-1067-7E2C-F006-D57FCAD34512}"/>
          </ac:picMkLst>
        </pc:picChg>
        <pc:cxnChg chg="del">
          <ac:chgData name="Handler, Sage" userId="4ccee49e-dbec-4462-9b2e-6b004ed9d5ba" providerId="ADAL" clId="{497F6AD7-C860-4FFF-8FD1-25D03F5EB8A1}" dt="2024-11-12T16:11:47.192" v="149" actId="478"/>
          <ac:cxnSpMkLst>
            <pc:docMk/>
            <pc:sldMk cId="3052640663" sldId="436"/>
            <ac:cxnSpMk id="2" creationId="{C1DFB6B3-35D0-5572-8129-09A872F691EE}"/>
          </ac:cxnSpMkLst>
        </pc:cxnChg>
        <pc:cxnChg chg="del">
          <ac:chgData name="Handler, Sage" userId="4ccee49e-dbec-4462-9b2e-6b004ed9d5ba" providerId="ADAL" clId="{497F6AD7-C860-4FFF-8FD1-25D03F5EB8A1}" dt="2024-11-12T16:11:47.192" v="149" actId="478"/>
          <ac:cxnSpMkLst>
            <pc:docMk/>
            <pc:sldMk cId="3052640663" sldId="436"/>
            <ac:cxnSpMk id="6" creationId="{49F50D6C-AC70-56B2-511D-B18B6E6B053E}"/>
          </ac:cxnSpMkLst>
        </pc:cxnChg>
        <pc:cxnChg chg="del">
          <ac:chgData name="Handler, Sage" userId="4ccee49e-dbec-4462-9b2e-6b004ed9d5ba" providerId="ADAL" clId="{497F6AD7-C860-4FFF-8FD1-25D03F5EB8A1}" dt="2024-11-12T16:11:47.192" v="149" actId="478"/>
          <ac:cxnSpMkLst>
            <pc:docMk/>
            <pc:sldMk cId="3052640663" sldId="436"/>
            <ac:cxnSpMk id="13" creationId="{C9DDAFC5-224B-BB58-8E26-41B26FC2158E}"/>
          </ac:cxnSpMkLst>
        </pc:cxnChg>
        <pc:cxnChg chg="del">
          <ac:chgData name="Handler, Sage" userId="4ccee49e-dbec-4462-9b2e-6b004ed9d5ba" providerId="ADAL" clId="{497F6AD7-C860-4FFF-8FD1-25D03F5EB8A1}" dt="2024-11-12T16:11:47.192" v="149" actId="478"/>
          <ac:cxnSpMkLst>
            <pc:docMk/>
            <pc:sldMk cId="3052640663" sldId="436"/>
            <ac:cxnSpMk id="14" creationId="{749552D5-3892-4B5D-7B66-0E6B087B74BE}"/>
          </ac:cxnSpMkLst>
        </pc:cxnChg>
        <pc:cxnChg chg="del">
          <ac:chgData name="Handler, Sage" userId="4ccee49e-dbec-4462-9b2e-6b004ed9d5ba" providerId="ADAL" clId="{497F6AD7-C860-4FFF-8FD1-25D03F5EB8A1}" dt="2024-11-12T16:11:47.192" v="149" actId="478"/>
          <ac:cxnSpMkLst>
            <pc:docMk/>
            <pc:sldMk cId="3052640663" sldId="436"/>
            <ac:cxnSpMk id="16" creationId="{0AA85E33-5AA4-E8B3-B6C4-325FFF9A9842}"/>
          </ac:cxnSpMkLst>
        </pc:cxnChg>
        <pc:cxnChg chg="mod">
          <ac:chgData name="Handler, Sage" userId="4ccee49e-dbec-4462-9b2e-6b004ed9d5ba" providerId="ADAL" clId="{497F6AD7-C860-4FFF-8FD1-25D03F5EB8A1}" dt="2024-11-12T16:11:47.457" v="150"/>
          <ac:cxnSpMkLst>
            <pc:docMk/>
            <pc:sldMk cId="3052640663" sldId="436"/>
            <ac:cxnSpMk id="19" creationId="{B8F0EC04-D5D3-1943-15F4-1F14A4D4B210}"/>
          </ac:cxnSpMkLst>
        </pc:cxnChg>
        <pc:cxnChg chg="mod">
          <ac:chgData name="Handler, Sage" userId="4ccee49e-dbec-4462-9b2e-6b004ed9d5ba" providerId="ADAL" clId="{497F6AD7-C860-4FFF-8FD1-25D03F5EB8A1}" dt="2024-11-12T16:11:47.457" v="150"/>
          <ac:cxnSpMkLst>
            <pc:docMk/>
            <pc:sldMk cId="3052640663" sldId="436"/>
            <ac:cxnSpMk id="23" creationId="{AED1CF84-9532-6786-91A9-25A1E6504C42}"/>
          </ac:cxnSpMkLst>
        </pc:cxnChg>
        <pc:cxnChg chg="mod">
          <ac:chgData name="Handler, Sage" userId="4ccee49e-dbec-4462-9b2e-6b004ed9d5ba" providerId="ADAL" clId="{497F6AD7-C860-4FFF-8FD1-25D03F5EB8A1}" dt="2024-11-12T16:11:47.457" v="150"/>
          <ac:cxnSpMkLst>
            <pc:docMk/>
            <pc:sldMk cId="3052640663" sldId="436"/>
            <ac:cxnSpMk id="26" creationId="{5416E973-1232-9DDE-AD7A-2D8AE6243113}"/>
          </ac:cxnSpMkLst>
        </pc:cxnChg>
        <pc:cxnChg chg="mod">
          <ac:chgData name="Handler, Sage" userId="4ccee49e-dbec-4462-9b2e-6b004ed9d5ba" providerId="ADAL" clId="{497F6AD7-C860-4FFF-8FD1-25D03F5EB8A1}" dt="2024-11-12T16:11:47.457" v="150"/>
          <ac:cxnSpMkLst>
            <pc:docMk/>
            <pc:sldMk cId="3052640663" sldId="436"/>
            <ac:cxnSpMk id="30" creationId="{D44A5E01-09FD-3F40-B820-07E9F5455FF2}"/>
          </ac:cxnSpMkLst>
        </pc:cxnChg>
        <pc:cxnChg chg="mod">
          <ac:chgData name="Handler, Sage" userId="4ccee49e-dbec-4462-9b2e-6b004ed9d5ba" providerId="ADAL" clId="{497F6AD7-C860-4FFF-8FD1-25D03F5EB8A1}" dt="2024-11-12T16:11:47.457" v="150"/>
          <ac:cxnSpMkLst>
            <pc:docMk/>
            <pc:sldMk cId="3052640663" sldId="436"/>
            <ac:cxnSpMk id="31" creationId="{1DDEC65E-123A-DFAC-D080-A271CAC548C1}"/>
          </ac:cxnSpMkLst>
        </pc:cxnChg>
      </pc:sldChg>
      <pc:sldChg chg="modSp mod">
        <pc:chgData name="Handler, Sage" userId="4ccee49e-dbec-4462-9b2e-6b004ed9d5ba" providerId="ADAL" clId="{497F6AD7-C860-4FFF-8FD1-25D03F5EB8A1}" dt="2024-11-12T16:16:36.294" v="208" actId="27636"/>
        <pc:sldMkLst>
          <pc:docMk/>
          <pc:sldMk cId="2638045322" sldId="438"/>
        </pc:sldMkLst>
        <pc:spChg chg="mod">
          <ac:chgData name="Handler, Sage" userId="4ccee49e-dbec-4462-9b2e-6b004ed9d5ba" providerId="ADAL" clId="{497F6AD7-C860-4FFF-8FD1-25D03F5EB8A1}" dt="2024-11-12T16:16:36.294" v="207" actId="404"/>
          <ac:spMkLst>
            <pc:docMk/>
            <pc:sldMk cId="2638045322" sldId="438"/>
            <ac:spMk id="5" creationId="{45B69F91-E8E2-BDF8-B5AB-9F6B2AAF2A5D}"/>
          </ac:spMkLst>
        </pc:spChg>
        <pc:spChg chg="mod">
          <ac:chgData name="Handler, Sage" userId="4ccee49e-dbec-4462-9b2e-6b004ed9d5ba" providerId="ADAL" clId="{497F6AD7-C860-4FFF-8FD1-25D03F5EB8A1}" dt="2024-11-12T16:16:36.294" v="207" actId="404"/>
          <ac:spMkLst>
            <pc:docMk/>
            <pc:sldMk cId="2638045322" sldId="438"/>
            <ac:spMk id="9" creationId="{18FB57A6-091D-1DD9-23BC-15E52E229359}"/>
          </ac:spMkLst>
        </pc:spChg>
        <pc:spChg chg="mod">
          <ac:chgData name="Handler, Sage" userId="4ccee49e-dbec-4462-9b2e-6b004ed9d5ba" providerId="ADAL" clId="{497F6AD7-C860-4FFF-8FD1-25D03F5EB8A1}" dt="2024-11-12T16:16:36.294" v="208" actId="27636"/>
          <ac:spMkLst>
            <pc:docMk/>
            <pc:sldMk cId="2638045322" sldId="438"/>
            <ac:spMk id="13" creationId="{ECC9C457-D03A-9596-2AD3-CE394FC0A96F}"/>
          </ac:spMkLst>
        </pc:spChg>
      </pc:sldChg>
      <pc:sldChg chg="modSp modAnim">
        <pc:chgData name="Handler, Sage" userId="4ccee49e-dbec-4462-9b2e-6b004ed9d5ba" providerId="ADAL" clId="{497F6AD7-C860-4FFF-8FD1-25D03F5EB8A1}" dt="2024-11-12T16:14:31.200" v="170" actId="2711"/>
        <pc:sldMkLst>
          <pc:docMk/>
          <pc:sldMk cId="3058968241" sldId="439"/>
        </pc:sldMkLst>
        <pc:spChg chg="mod">
          <ac:chgData name="Handler, Sage" userId="4ccee49e-dbec-4462-9b2e-6b004ed9d5ba" providerId="ADAL" clId="{497F6AD7-C860-4FFF-8FD1-25D03F5EB8A1}" dt="2024-11-12T16:14:31.200" v="170" actId="2711"/>
          <ac:spMkLst>
            <pc:docMk/>
            <pc:sldMk cId="3058968241" sldId="439"/>
            <ac:spMk id="3" creationId="{E5130547-FA00-0D69-0D45-A0DF07C0ADB3}"/>
          </ac:spMkLst>
        </pc:spChg>
        <pc:spChg chg="mod">
          <ac:chgData name="Handler, Sage" userId="4ccee49e-dbec-4462-9b2e-6b004ed9d5ba" providerId="ADAL" clId="{497F6AD7-C860-4FFF-8FD1-25D03F5EB8A1}" dt="2024-11-12T16:14:31.200" v="170" actId="2711"/>
          <ac:spMkLst>
            <pc:docMk/>
            <pc:sldMk cId="3058968241" sldId="439"/>
            <ac:spMk id="5" creationId="{45B69F91-E8E2-BDF8-B5AB-9F6B2AAF2A5D}"/>
          </ac:spMkLst>
        </pc:spChg>
        <pc:picChg chg="mod">
          <ac:chgData name="Handler, Sage" userId="4ccee49e-dbec-4462-9b2e-6b004ed9d5ba" providerId="ADAL" clId="{497F6AD7-C860-4FFF-8FD1-25D03F5EB8A1}" dt="2024-11-12T16:14:31.200" v="170" actId="2711"/>
          <ac:picMkLst>
            <pc:docMk/>
            <pc:sldMk cId="3058968241" sldId="439"/>
            <ac:picMk id="4" creationId="{480DD155-BB9A-8B16-37B5-6557F61C42B0}"/>
          </ac:picMkLst>
        </pc:picChg>
        <pc:picChg chg="mod">
          <ac:chgData name="Handler, Sage" userId="4ccee49e-dbec-4462-9b2e-6b004ed9d5ba" providerId="ADAL" clId="{497F6AD7-C860-4FFF-8FD1-25D03F5EB8A1}" dt="2024-11-12T16:14:31.200" v="170" actId="2711"/>
          <ac:picMkLst>
            <pc:docMk/>
            <pc:sldMk cId="3058968241" sldId="439"/>
            <ac:picMk id="7" creationId="{200F6E95-A3A7-B696-0D27-2B9018D7880D}"/>
          </ac:picMkLst>
        </pc:picChg>
      </pc:sldChg>
      <pc:sldChg chg="modSp mod">
        <pc:chgData name="Handler, Sage" userId="4ccee49e-dbec-4462-9b2e-6b004ed9d5ba" providerId="ADAL" clId="{497F6AD7-C860-4FFF-8FD1-25D03F5EB8A1}" dt="2024-11-12T16:16:02.770" v="202" actId="27636"/>
        <pc:sldMkLst>
          <pc:docMk/>
          <pc:sldMk cId="180979533" sldId="441"/>
        </pc:sldMkLst>
        <pc:spChg chg="mod">
          <ac:chgData name="Handler, Sage" userId="4ccee49e-dbec-4462-9b2e-6b004ed9d5ba" providerId="ADAL" clId="{497F6AD7-C860-4FFF-8FD1-25D03F5EB8A1}" dt="2024-11-12T16:16:02.749" v="201" actId="404"/>
          <ac:spMkLst>
            <pc:docMk/>
            <pc:sldMk cId="180979533" sldId="441"/>
            <ac:spMk id="2" creationId="{C39838C2-C468-0E33-0109-65E6EC50358E}"/>
          </ac:spMkLst>
        </pc:spChg>
        <pc:spChg chg="mod">
          <ac:chgData name="Handler, Sage" userId="4ccee49e-dbec-4462-9b2e-6b004ed9d5ba" providerId="ADAL" clId="{497F6AD7-C860-4FFF-8FD1-25D03F5EB8A1}" dt="2024-11-12T16:16:02.749" v="201" actId="404"/>
          <ac:spMkLst>
            <pc:docMk/>
            <pc:sldMk cId="180979533" sldId="441"/>
            <ac:spMk id="3" creationId="{5BA3C88C-1844-9D03-9E6D-FBDE482E7150}"/>
          </ac:spMkLst>
        </pc:spChg>
        <pc:spChg chg="mod">
          <ac:chgData name="Handler, Sage" userId="4ccee49e-dbec-4462-9b2e-6b004ed9d5ba" providerId="ADAL" clId="{497F6AD7-C860-4FFF-8FD1-25D03F5EB8A1}" dt="2024-11-12T16:16:02.749" v="201" actId="404"/>
          <ac:spMkLst>
            <pc:docMk/>
            <pc:sldMk cId="180979533" sldId="441"/>
            <ac:spMk id="4" creationId="{A8A6FDBC-C47F-C978-9BE4-C1275B7599BE}"/>
          </ac:spMkLst>
        </pc:spChg>
        <pc:spChg chg="mod">
          <ac:chgData name="Handler, Sage" userId="4ccee49e-dbec-4462-9b2e-6b004ed9d5ba" providerId="ADAL" clId="{497F6AD7-C860-4FFF-8FD1-25D03F5EB8A1}" dt="2024-11-12T16:16:02.770" v="202" actId="27636"/>
          <ac:spMkLst>
            <pc:docMk/>
            <pc:sldMk cId="180979533" sldId="441"/>
            <ac:spMk id="8" creationId="{1CA4D06C-F503-D568-A555-D0F635139F1F}"/>
          </ac:spMkLst>
        </pc:spChg>
        <pc:spChg chg="mod">
          <ac:chgData name="Handler, Sage" userId="4ccee49e-dbec-4462-9b2e-6b004ed9d5ba" providerId="ADAL" clId="{497F6AD7-C860-4FFF-8FD1-25D03F5EB8A1}" dt="2024-11-12T16:16:02.749" v="201" actId="404"/>
          <ac:spMkLst>
            <pc:docMk/>
            <pc:sldMk cId="180979533" sldId="441"/>
            <ac:spMk id="9" creationId="{6A1CFEDF-B2B9-AF66-CC46-1626FCDFF3BD}"/>
          </ac:spMkLst>
        </pc:spChg>
        <pc:picChg chg="mod">
          <ac:chgData name="Handler, Sage" userId="4ccee49e-dbec-4462-9b2e-6b004ed9d5ba" providerId="ADAL" clId="{497F6AD7-C860-4FFF-8FD1-25D03F5EB8A1}" dt="2024-11-12T16:16:02.749" v="201" actId="404"/>
          <ac:picMkLst>
            <pc:docMk/>
            <pc:sldMk cId="180979533" sldId="441"/>
            <ac:picMk id="6" creationId="{54CE8F03-D2D2-84F7-9A3C-831FB6C689C0}"/>
          </ac:picMkLst>
        </pc:picChg>
      </pc:sldChg>
      <pc:sldChg chg="modSp mod">
        <pc:chgData name="Handler, Sage" userId="4ccee49e-dbec-4462-9b2e-6b004ed9d5ba" providerId="ADAL" clId="{497F6AD7-C860-4FFF-8FD1-25D03F5EB8A1}" dt="2024-11-12T16:15:57.645" v="198" actId="27636"/>
        <pc:sldMkLst>
          <pc:docMk/>
          <pc:sldMk cId="797290026" sldId="442"/>
        </pc:sldMkLst>
        <pc:spChg chg="mod">
          <ac:chgData name="Handler, Sage" userId="4ccee49e-dbec-4462-9b2e-6b004ed9d5ba" providerId="ADAL" clId="{497F6AD7-C860-4FFF-8FD1-25D03F5EB8A1}" dt="2024-11-12T16:15:57.615" v="197" actId="404"/>
          <ac:spMkLst>
            <pc:docMk/>
            <pc:sldMk cId="797290026" sldId="442"/>
            <ac:spMk id="2" creationId="{C39838C2-C468-0E33-0109-65E6EC50358E}"/>
          </ac:spMkLst>
        </pc:spChg>
        <pc:spChg chg="mod">
          <ac:chgData name="Handler, Sage" userId="4ccee49e-dbec-4462-9b2e-6b004ed9d5ba" providerId="ADAL" clId="{497F6AD7-C860-4FFF-8FD1-25D03F5EB8A1}" dt="2024-11-12T16:15:57.615" v="197" actId="404"/>
          <ac:spMkLst>
            <pc:docMk/>
            <pc:sldMk cId="797290026" sldId="442"/>
            <ac:spMk id="3" creationId="{5BA3C88C-1844-9D03-9E6D-FBDE482E7150}"/>
          </ac:spMkLst>
        </pc:spChg>
        <pc:spChg chg="mod">
          <ac:chgData name="Handler, Sage" userId="4ccee49e-dbec-4462-9b2e-6b004ed9d5ba" providerId="ADAL" clId="{497F6AD7-C860-4FFF-8FD1-25D03F5EB8A1}" dt="2024-11-12T16:15:57.615" v="197" actId="404"/>
          <ac:spMkLst>
            <pc:docMk/>
            <pc:sldMk cId="797290026" sldId="442"/>
            <ac:spMk id="4" creationId="{A8A6FDBC-C47F-C978-9BE4-C1275B7599BE}"/>
          </ac:spMkLst>
        </pc:spChg>
        <pc:spChg chg="mod">
          <ac:chgData name="Handler, Sage" userId="4ccee49e-dbec-4462-9b2e-6b004ed9d5ba" providerId="ADAL" clId="{497F6AD7-C860-4FFF-8FD1-25D03F5EB8A1}" dt="2024-11-12T16:15:57.615" v="197" actId="404"/>
          <ac:spMkLst>
            <pc:docMk/>
            <pc:sldMk cId="797290026" sldId="442"/>
            <ac:spMk id="6" creationId="{162FF648-B92B-B888-23EA-62C7E1DFE4E7}"/>
          </ac:spMkLst>
        </pc:spChg>
        <pc:spChg chg="mod">
          <ac:chgData name="Handler, Sage" userId="4ccee49e-dbec-4462-9b2e-6b004ed9d5ba" providerId="ADAL" clId="{497F6AD7-C860-4FFF-8FD1-25D03F5EB8A1}" dt="2024-11-12T16:15:57.645" v="198" actId="27636"/>
          <ac:spMkLst>
            <pc:docMk/>
            <pc:sldMk cId="797290026" sldId="442"/>
            <ac:spMk id="8" creationId="{1CA4D06C-F503-D568-A555-D0F635139F1F}"/>
          </ac:spMkLst>
        </pc:spChg>
        <pc:spChg chg="mod">
          <ac:chgData name="Handler, Sage" userId="4ccee49e-dbec-4462-9b2e-6b004ed9d5ba" providerId="ADAL" clId="{497F6AD7-C860-4FFF-8FD1-25D03F5EB8A1}" dt="2024-11-12T16:15:57.615" v="197" actId="404"/>
          <ac:spMkLst>
            <pc:docMk/>
            <pc:sldMk cId="797290026" sldId="442"/>
            <ac:spMk id="9" creationId="{6A1CFEDF-B2B9-AF66-CC46-1626FCDFF3BD}"/>
          </ac:spMkLst>
        </pc:spChg>
        <pc:picChg chg="mod">
          <ac:chgData name="Handler, Sage" userId="4ccee49e-dbec-4462-9b2e-6b004ed9d5ba" providerId="ADAL" clId="{497F6AD7-C860-4FFF-8FD1-25D03F5EB8A1}" dt="2024-11-12T16:15:57.615" v="197" actId="404"/>
          <ac:picMkLst>
            <pc:docMk/>
            <pc:sldMk cId="797290026" sldId="442"/>
            <ac:picMk id="11" creationId="{3CB4112C-7EAF-0A3E-E815-B37E570D5C30}"/>
          </ac:picMkLst>
        </pc:picChg>
      </pc:sldChg>
      <pc:sldChg chg="modSp">
        <pc:chgData name="Handler, Sage" userId="4ccee49e-dbec-4462-9b2e-6b004ed9d5ba" providerId="ADAL" clId="{497F6AD7-C860-4FFF-8FD1-25D03F5EB8A1}" dt="2024-11-12T16:16:09.066" v="203" actId="2711"/>
        <pc:sldMkLst>
          <pc:docMk/>
          <pc:sldMk cId="2306925325" sldId="443"/>
        </pc:sldMkLst>
        <pc:spChg chg="mod">
          <ac:chgData name="Handler, Sage" userId="4ccee49e-dbec-4462-9b2e-6b004ed9d5ba" providerId="ADAL" clId="{497F6AD7-C860-4FFF-8FD1-25D03F5EB8A1}" dt="2024-11-12T16:16:09.066" v="203" actId="2711"/>
          <ac:spMkLst>
            <pc:docMk/>
            <pc:sldMk cId="2306925325" sldId="443"/>
            <ac:spMk id="2" creationId="{C39838C2-C468-0E33-0109-65E6EC50358E}"/>
          </ac:spMkLst>
        </pc:spChg>
        <pc:spChg chg="mod">
          <ac:chgData name="Handler, Sage" userId="4ccee49e-dbec-4462-9b2e-6b004ed9d5ba" providerId="ADAL" clId="{497F6AD7-C860-4FFF-8FD1-25D03F5EB8A1}" dt="2024-11-12T16:16:09.066" v="203" actId="2711"/>
          <ac:spMkLst>
            <pc:docMk/>
            <pc:sldMk cId="2306925325" sldId="443"/>
            <ac:spMk id="4" creationId="{6C4CE2CD-CAC5-E01A-E504-5B6AC33663AF}"/>
          </ac:spMkLst>
        </pc:spChg>
        <pc:spChg chg="mod">
          <ac:chgData name="Handler, Sage" userId="4ccee49e-dbec-4462-9b2e-6b004ed9d5ba" providerId="ADAL" clId="{497F6AD7-C860-4FFF-8FD1-25D03F5EB8A1}" dt="2024-11-12T16:16:09.066" v="203" actId="2711"/>
          <ac:spMkLst>
            <pc:docMk/>
            <pc:sldMk cId="2306925325" sldId="443"/>
            <ac:spMk id="9" creationId="{6A1CFEDF-B2B9-AF66-CC46-1626FCDFF3BD}"/>
          </ac:spMkLst>
        </pc:spChg>
        <pc:spChg chg="mod">
          <ac:chgData name="Handler, Sage" userId="4ccee49e-dbec-4462-9b2e-6b004ed9d5ba" providerId="ADAL" clId="{497F6AD7-C860-4FFF-8FD1-25D03F5EB8A1}" dt="2024-11-12T16:16:09.066" v="203" actId="2711"/>
          <ac:spMkLst>
            <pc:docMk/>
            <pc:sldMk cId="2306925325" sldId="443"/>
            <ac:spMk id="12" creationId="{C13C599E-AB29-FC58-8CC7-A10BCDC5876D}"/>
          </ac:spMkLst>
        </pc:spChg>
        <pc:spChg chg="mod">
          <ac:chgData name="Handler, Sage" userId="4ccee49e-dbec-4462-9b2e-6b004ed9d5ba" providerId="ADAL" clId="{497F6AD7-C860-4FFF-8FD1-25D03F5EB8A1}" dt="2024-11-12T16:16:09.066" v="203" actId="2711"/>
          <ac:spMkLst>
            <pc:docMk/>
            <pc:sldMk cId="2306925325" sldId="443"/>
            <ac:spMk id="13" creationId="{62A0E7EA-F9F6-540C-E9D1-AF493E7CA43C}"/>
          </ac:spMkLst>
        </pc:spChg>
        <pc:spChg chg="mod">
          <ac:chgData name="Handler, Sage" userId="4ccee49e-dbec-4462-9b2e-6b004ed9d5ba" providerId="ADAL" clId="{497F6AD7-C860-4FFF-8FD1-25D03F5EB8A1}" dt="2024-11-12T16:16:09.066" v="203" actId="2711"/>
          <ac:spMkLst>
            <pc:docMk/>
            <pc:sldMk cId="2306925325" sldId="443"/>
            <ac:spMk id="14" creationId="{83056489-0AA6-3387-261C-30BF3FF3BB20}"/>
          </ac:spMkLst>
        </pc:spChg>
        <pc:spChg chg="mod">
          <ac:chgData name="Handler, Sage" userId="4ccee49e-dbec-4462-9b2e-6b004ed9d5ba" providerId="ADAL" clId="{497F6AD7-C860-4FFF-8FD1-25D03F5EB8A1}" dt="2024-11-12T16:16:09.066" v="203" actId="2711"/>
          <ac:spMkLst>
            <pc:docMk/>
            <pc:sldMk cId="2306925325" sldId="443"/>
            <ac:spMk id="15" creationId="{5FC845C7-30CF-F041-1690-C6735577FD87}"/>
          </ac:spMkLst>
        </pc:spChg>
        <pc:spChg chg="mod">
          <ac:chgData name="Handler, Sage" userId="4ccee49e-dbec-4462-9b2e-6b004ed9d5ba" providerId="ADAL" clId="{497F6AD7-C860-4FFF-8FD1-25D03F5EB8A1}" dt="2024-11-12T16:16:09.066" v="203" actId="2711"/>
          <ac:spMkLst>
            <pc:docMk/>
            <pc:sldMk cId="2306925325" sldId="443"/>
            <ac:spMk id="16" creationId="{636F41BC-8F7F-1850-CA9A-F6DC95EFB0F3}"/>
          </ac:spMkLst>
        </pc:spChg>
        <pc:spChg chg="mod">
          <ac:chgData name="Handler, Sage" userId="4ccee49e-dbec-4462-9b2e-6b004ed9d5ba" providerId="ADAL" clId="{497F6AD7-C860-4FFF-8FD1-25D03F5EB8A1}" dt="2024-11-12T16:16:09.066" v="203" actId="2711"/>
          <ac:spMkLst>
            <pc:docMk/>
            <pc:sldMk cId="2306925325" sldId="443"/>
            <ac:spMk id="31" creationId="{A93D0792-B555-2ED4-58AF-E294C4109C25}"/>
          </ac:spMkLst>
        </pc:spChg>
        <pc:graphicFrameChg chg="mod">
          <ac:chgData name="Handler, Sage" userId="4ccee49e-dbec-4462-9b2e-6b004ed9d5ba" providerId="ADAL" clId="{497F6AD7-C860-4FFF-8FD1-25D03F5EB8A1}" dt="2024-11-12T16:16:09.066" v="203" actId="2711"/>
          <ac:graphicFrameMkLst>
            <pc:docMk/>
            <pc:sldMk cId="2306925325" sldId="443"/>
            <ac:graphicFrameMk id="18" creationId="{1D2E9AFA-7436-FF6E-50CB-0A036012DD68}"/>
          </ac:graphicFrameMkLst>
        </pc:graphicFrameChg>
        <pc:picChg chg="mod">
          <ac:chgData name="Handler, Sage" userId="4ccee49e-dbec-4462-9b2e-6b004ed9d5ba" providerId="ADAL" clId="{497F6AD7-C860-4FFF-8FD1-25D03F5EB8A1}" dt="2024-11-12T16:16:09.066" v="203" actId="2711"/>
          <ac:picMkLst>
            <pc:docMk/>
            <pc:sldMk cId="2306925325" sldId="443"/>
            <ac:picMk id="33" creationId="{7CF9B70D-D2D1-E7E8-E163-497883834E0A}"/>
          </ac:picMkLst>
        </pc:picChg>
      </pc:sldChg>
      <pc:sldChg chg="modSp mod">
        <pc:chgData name="Handler, Sage" userId="4ccee49e-dbec-4462-9b2e-6b004ed9d5ba" providerId="ADAL" clId="{497F6AD7-C860-4FFF-8FD1-25D03F5EB8A1}" dt="2024-11-12T16:14:50.360" v="177" actId="27636"/>
        <pc:sldMkLst>
          <pc:docMk/>
          <pc:sldMk cId="3932962108" sldId="445"/>
        </pc:sldMkLst>
        <pc:spChg chg="mod">
          <ac:chgData name="Handler, Sage" userId="4ccee49e-dbec-4462-9b2e-6b004ed9d5ba" providerId="ADAL" clId="{497F6AD7-C860-4FFF-8FD1-25D03F5EB8A1}" dt="2024-11-12T16:14:50.360" v="177" actId="27636"/>
          <ac:spMkLst>
            <pc:docMk/>
            <pc:sldMk cId="3932962108" sldId="445"/>
            <ac:spMk id="2" creationId="{5E88B44E-739E-DD91-28CA-E8040073E68B}"/>
          </ac:spMkLst>
        </pc:spChg>
        <pc:spChg chg="mod">
          <ac:chgData name="Handler, Sage" userId="4ccee49e-dbec-4462-9b2e-6b004ed9d5ba" providerId="ADAL" clId="{497F6AD7-C860-4FFF-8FD1-25D03F5EB8A1}" dt="2024-11-12T16:14:50.360" v="176" actId="404"/>
          <ac:spMkLst>
            <pc:docMk/>
            <pc:sldMk cId="3932962108" sldId="445"/>
            <ac:spMk id="3" creationId="{BD0C7ECF-CDAF-0A3B-B716-899878D5687D}"/>
          </ac:spMkLst>
        </pc:spChg>
      </pc:sldChg>
      <pc:sldChg chg="modSp mod">
        <pc:chgData name="Handler, Sage" userId="4ccee49e-dbec-4462-9b2e-6b004ed9d5ba" providerId="ADAL" clId="{497F6AD7-C860-4FFF-8FD1-25D03F5EB8A1}" dt="2024-11-12T16:15:14.988" v="186" actId="27636"/>
        <pc:sldMkLst>
          <pc:docMk/>
          <pc:sldMk cId="4257352928" sldId="448"/>
        </pc:sldMkLst>
        <pc:spChg chg="mod">
          <ac:chgData name="Handler, Sage" userId="4ccee49e-dbec-4462-9b2e-6b004ed9d5ba" providerId="ADAL" clId="{497F6AD7-C860-4FFF-8FD1-25D03F5EB8A1}" dt="2024-11-12T16:15:14.988" v="186" actId="27636"/>
          <ac:spMkLst>
            <pc:docMk/>
            <pc:sldMk cId="4257352928" sldId="448"/>
            <ac:spMk id="2" creationId="{5E88B44E-739E-DD91-28CA-E8040073E68B}"/>
          </ac:spMkLst>
        </pc:spChg>
        <pc:spChg chg="mod">
          <ac:chgData name="Handler, Sage" userId="4ccee49e-dbec-4462-9b2e-6b004ed9d5ba" providerId="ADAL" clId="{497F6AD7-C860-4FFF-8FD1-25D03F5EB8A1}" dt="2024-11-12T16:15:14.988" v="185" actId="404"/>
          <ac:spMkLst>
            <pc:docMk/>
            <pc:sldMk cId="4257352928" sldId="448"/>
            <ac:spMk id="3" creationId="{BD0C7ECF-CDAF-0A3B-B716-899878D5687D}"/>
          </ac:spMkLst>
        </pc:spChg>
      </pc:sldChg>
      <pc:sldChg chg="modSp mod">
        <pc:chgData name="Handler, Sage" userId="4ccee49e-dbec-4462-9b2e-6b004ed9d5ba" providerId="ADAL" clId="{497F6AD7-C860-4FFF-8FD1-25D03F5EB8A1}" dt="2024-11-12T16:15:09.781" v="183" actId="404"/>
        <pc:sldMkLst>
          <pc:docMk/>
          <pc:sldMk cId="2330301252" sldId="449"/>
        </pc:sldMkLst>
        <pc:spChg chg="mod">
          <ac:chgData name="Handler, Sage" userId="4ccee49e-dbec-4462-9b2e-6b004ed9d5ba" providerId="ADAL" clId="{497F6AD7-C860-4FFF-8FD1-25D03F5EB8A1}" dt="2024-11-12T16:15:09.781" v="183" actId="404"/>
          <ac:spMkLst>
            <pc:docMk/>
            <pc:sldMk cId="2330301252" sldId="449"/>
            <ac:spMk id="2" creationId="{5E88B44E-739E-DD91-28CA-E8040073E68B}"/>
          </ac:spMkLst>
        </pc:spChg>
        <pc:spChg chg="mod">
          <ac:chgData name="Handler, Sage" userId="4ccee49e-dbec-4462-9b2e-6b004ed9d5ba" providerId="ADAL" clId="{497F6AD7-C860-4FFF-8FD1-25D03F5EB8A1}" dt="2024-11-12T16:15:09.781" v="183" actId="404"/>
          <ac:spMkLst>
            <pc:docMk/>
            <pc:sldMk cId="2330301252" sldId="449"/>
            <ac:spMk id="3" creationId="{BD0C7ECF-CDAF-0A3B-B716-899878D5687D}"/>
          </ac:spMkLst>
        </pc:spChg>
      </pc:sldChg>
      <pc:sldChg chg="modSp mod">
        <pc:chgData name="Handler, Sage" userId="4ccee49e-dbec-4462-9b2e-6b004ed9d5ba" providerId="ADAL" clId="{497F6AD7-C860-4FFF-8FD1-25D03F5EB8A1}" dt="2024-11-12T16:15:05.521" v="181" actId="404"/>
        <pc:sldMkLst>
          <pc:docMk/>
          <pc:sldMk cId="1469267774" sldId="450"/>
        </pc:sldMkLst>
        <pc:spChg chg="mod">
          <ac:chgData name="Handler, Sage" userId="4ccee49e-dbec-4462-9b2e-6b004ed9d5ba" providerId="ADAL" clId="{497F6AD7-C860-4FFF-8FD1-25D03F5EB8A1}" dt="2024-11-12T16:15:05.521" v="181" actId="404"/>
          <ac:spMkLst>
            <pc:docMk/>
            <pc:sldMk cId="1469267774" sldId="450"/>
            <ac:spMk id="2" creationId="{5E88B44E-739E-DD91-28CA-E8040073E68B}"/>
          </ac:spMkLst>
        </pc:spChg>
        <pc:spChg chg="mod">
          <ac:chgData name="Handler, Sage" userId="4ccee49e-dbec-4462-9b2e-6b004ed9d5ba" providerId="ADAL" clId="{497F6AD7-C860-4FFF-8FD1-25D03F5EB8A1}" dt="2024-11-12T16:15:05.521" v="181" actId="404"/>
          <ac:spMkLst>
            <pc:docMk/>
            <pc:sldMk cId="1469267774" sldId="450"/>
            <ac:spMk id="3" creationId="{BD0C7ECF-CDAF-0A3B-B716-899878D5687D}"/>
          </ac:spMkLst>
        </pc:spChg>
      </pc:sldChg>
      <pc:sldChg chg="modSp mod">
        <pc:chgData name="Handler, Sage" userId="4ccee49e-dbec-4462-9b2e-6b004ed9d5ba" providerId="ADAL" clId="{497F6AD7-C860-4FFF-8FD1-25D03F5EB8A1}" dt="2024-11-12T16:15:00.112" v="179" actId="404"/>
        <pc:sldMkLst>
          <pc:docMk/>
          <pc:sldMk cId="1530649399" sldId="451"/>
        </pc:sldMkLst>
        <pc:spChg chg="mod">
          <ac:chgData name="Handler, Sage" userId="4ccee49e-dbec-4462-9b2e-6b004ed9d5ba" providerId="ADAL" clId="{497F6AD7-C860-4FFF-8FD1-25D03F5EB8A1}" dt="2024-11-12T16:15:00.112" v="179" actId="404"/>
          <ac:spMkLst>
            <pc:docMk/>
            <pc:sldMk cId="1530649399" sldId="451"/>
            <ac:spMk id="2" creationId="{5E88B44E-739E-DD91-28CA-E8040073E68B}"/>
          </ac:spMkLst>
        </pc:spChg>
        <pc:spChg chg="mod">
          <ac:chgData name="Handler, Sage" userId="4ccee49e-dbec-4462-9b2e-6b004ed9d5ba" providerId="ADAL" clId="{497F6AD7-C860-4FFF-8FD1-25D03F5EB8A1}" dt="2024-11-12T16:15:00.112" v="179" actId="404"/>
          <ac:spMkLst>
            <pc:docMk/>
            <pc:sldMk cId="1530649399" sldId="451"/>
            <ac:spMk id="3" creationId="{BD0C7ECF-CDAF-0A3B-B716-899878D5687D}"/>
          </ac:spMkLst>
        </pc:spChg>
      </pc:sldChg>
      <pc:sldChg chg="modSp mod">
        <pc:chgData name="Handler, Sage" userId="4ccee49e-dbec-4462-9b2e-6b004ed9d5ba" providerId="ADAL" clId="{497F6AD7-C860-4FFF-8FD1-25D03F5EB8A1}" dt="2024-11-12T16:15:24.362" v="188" actId="404"/>
        <pc:sldMkLst>
          <pc:docMk/>
          <pc:sldMk cId="1866842794" sldId="453"/>
        </pc:sldMkLst>
        <pc:spChg chg="mod">
          <ac:chgData name="Handler, Sage" userId="4ccee49e-dbec-4462-9b2e-6b004ed9d5ba" providerId="ADAL" clId="{497F6AD7-C860-4FFF-8FD1-25D03F5EB8A1}" dt="2024-11-12T16:15:24.362" v="188" actId="404"/>
          <ac:spMkLst>
            <pc:docMk/>
            <pc:sldMk cId="1866842794" sldId="453"/>
            <ac:spMk id="5" creationId="{45B69F91-E8E2-BDF8-B5AB-9F6B2AAF2A5D}"/>
          </ac:spMkLst>
        </pc:spChg>
      </pc:sldChg>
      <pc:sldChg chg="modSp mod">
        <pc:chgData name="Handler, Sage" userId="4ccee49e-dbec-4462-9b2e-6b004ed9d5ba" providerId="ADAL" clId="{497F6AD7-C860-4FFF-8FD1-25D03F5EB8A1}" dt="2024-11-12T16:15:51.968" v="195" actId="404"/>
        <pc:sldMkLst>
          <pc:docMk/>
          <pc:sldMk cId="419098243" sldId="454"/>
        </pc:sldMkLst>
        <pc:spChg chg="mod">
          <ac:chgData name="Handler, Sage" userId="4ccee49e-dbec-4462-9b2e-6b004ed9d5ba" providerId="ADAL" clId="{497F6AD7-C860-4FFF-8FD1-25D03F5EB8A1}" dt="2024-11-12T16:15:51.968" v="195" actId="404"/>
          <ac:spMkLst>
            <pc:docMk/>
            <pc:sldMk cId="419098243" sldId="454"/>
            <ac:spMk id="5" creationId="{45B69F91-E8E2-BDF8-B5AB-9F6B2AAF2A5D}"/>
          </ac:spMkLst>
        </pc:spChg>
      </pc:sldChg>
      <pc:sldChg chg="add">
        <pc:chgData name="Handler, Sage" userId="4ccee49e-dbec-4462-9b2e-6b004ed9d5ba" providerId="ADAL" clId="{497F6AD7-C860-4FFF-8FD1-25D03F5EB8A1}" dt="2024-11-12T16:07:18.825" v="1"/>
        <pc:sldMkLst>
          <pc:docMk/>
          <pc:sldMk cId="4205933823" sldId="455"/>
        </pc:sldMkLst>
      </pc:sldChg>
      <pc:sldChg chg="add del setBg">
        <pc:chgData name="Handler, Sage" userId="4ccee49e-dbec-4462-9b2e-6b004ed9d5ba" providerId="ADAL" clId="{497F6AD7-C860-4FFF-8FD1-25D03F5EB8A1}" dt="2024-11-12T16:09:49.613" v="36"/>
        <pc:sldMkLst>
          <pc:docMk/>
          <pc:sldMk cId="738866956" sldId="456"/>
        </pc:sldMkLst>
      </pc:sldChg>
      <pc:sldChg chg="add">
        <pc:chgData name="Handler, Sage" userId="4ccee49e-dbec-4462-9b2e-6b004ed9d5ba" providerId="ADAL" clId="{497F6AD7-C860-4FFF-8FD1-25D03F5EB8A1}" dt="2024-11-12T16:11:07.400" v="145"/>
        <pc:sldMkLst>
          <pc:docMk/>
          <pc:sldMk cId="1351341920" sldId="456"/>
        </pc:sldMkLst>
      </pc:sldChg>
      <pc:sldChg chg="add setBg">
        <pc:chgData name="Handler, Sage" userId="4ccee49e-dbec-4462-9b2e-6b004ed9d5ba" providerId="ADAL" clId="{497F6AD7-C860-4FFF-8FD1-25D03F5EB8A1}" dt="2024-11-12T16:16:48.623" v="210"/>
        <pc:sldMkLst>
          <pc:docMk/>
          <pc:sldMk cId="3747420338" sldId="457"/>
        </pc:sldMkLst>
      </pc:sldChg>
    </pc:docChg>
  </pc:docChgLst>
  <pc:docChgLst>
    <pc:chgData name="Handler, Sage" userId="S::sage.handler@peelregion.ca::4ccee49e-dbec-4462-9b2e-6b004ed9d5ba" providerId="AD" clId="Web-{4D4BE762-2CD2-E55E-7A88-D7200F6F80DF}"/>
    <pc:docChg chg="modSld">
      <pc:chgData name="Handler, Sage" userId="S::sage.handler@peelregion.ca::4ccee49e-dbec-4462-9b2e-6b004ed9d5ba" providerId="AD" clId="Web-{4D4BE762-2CD2-E55E-7A88-D7200F6F80DF}" dt="2025-04-09T17:13:11.658" v="15" actId="20577"/>
      <pc:docMkLst>
        <pc:docMk/>
      </pc:docMkLst>
      <pc:sldChg chg="addSp delSp modSp">
        <pc:chgData name="Handler, Sage" userId="S::sage.handler@peelregion.ca::4ccee49e-dbec-4462-9b2e-6b004ed9d5ba" providerId="AD" clId="Web-{4D4BE762-2CD2-E55E-7A88-D7200F6F80DF}" dt="2025-04-09T17:10:40.125" v="12"/>
        <pc:sldMkLst>
          <pc:docMk/>
          <pc:sldMk cId="797290026" sldId="442"/>
        </pc:sldMkLst>
        <pc:spChg chg="mod">
          <ac:chgData name="Handler, Sage" userId="S::sage.handler@peelregion.ca::4ccee49e-dbec-4462-9b2e-6b004ed9d5ba" providerId="AD" clId="Web-{4D4BE762-2CD2-E55E-7A88-D7200F6F80DF}" dt="2025-04-09T17:10:34" v="11" actId="20577"/>
          <ac:spMkLst>
            <pc:docMk/>
            <pc:sldMk cId="797290026" sldId="442"/>
            <ac:spMk id="4" creationId="{A8A6FDBC-C47F-C978-9BE4-C1275B7599BE}"/>
          </ac:spMkLst>
        </pc:spChg>
        <pc:spChg chg="add del mod">
          <ac:chgData name="Handler, Sage" userId="S::sage.handler@peelregion.ca::4ccee49e-dbec-4462-9b2e-6b004ed9d5ba" providerId="AD" clId="Web-{4D4BE762-2CD2-E55E-7A88-D7200F6F80DF}" dt="2025-04-09T17:10:27.672" v="6"/>
          <ac:spMkLst>
            <pc:docMk/>
            <pc:sldMk cId="797290026" sldId="442"/>
            <ac:spMk id="5" creationId="{DE987B32-ED5D-903F-F571-4A68E2E71DF8}"/>
          </ac:spMkLst>
        </pc:spChg>
        <pc:spChg chg="add del mod">
          <ac:chgData name="Handler, Sage" userId="S::sage.handler@peelregion.ca::4ccee49e-dbec-4462-9b2e-6b004ed9d5ba" providerId="AD" clId="Web-{4D4BE762-2CD2-E55E-7A88-D7200F6F80DF}" dt="2025-04-09T17:10:40.125" v="12"/>
          <ac:spMkLst>
            <pc:docMk/>
            <pc:sldMk cId="797290026" sldId="442"/>
            <ac:spMk id="12" creationId="{F2B35B39-2DC9-4415-E254-E03AA1695AD6}"/>
          </ac:spMkLst>
        </pc:spChg>
      </pc:sldChg>
      <pc:sldChg chg="modSp">
        <pc:chgData name="Handler, Sage" userId="S::sage.handler@peelregion.ca::4ccee49e-dbec-4462-9b2e-6b004ed9d5ba" providerId="AD" clId="Web-{4D4BE762-2CD2-E55E-7A88-D7200F6F80DF}" dt="2025-04-09T17:13:11.658" v="15" actId="20577"/>
        <pc:sldMkLst>
          <pc:docMk/>
          <pc:sldMk cId="4198155564" sldId="476"/>
        </pc:sldMkLst>
        <pc:spChg chg="mod">
          <ac:chgData name="Handler, Sage" userId="S::sage.handler@peelregion.ca::4ccee49e-dbec-4462-9b2e-6b004ed9d5ba" providerId="AD" clId="Web-{4D4BE762-2CD2-E55E-7A88-D7200F6F80DF}" dt="2025-04-09T17:13:11.658" v="15" actId="20577"/>
          <ac:spMkLst>
            <pc:docMk/>
            <pc:sldMk cId="4198155564" sldId="476"/>
            <ac:spMk id="16" creationId="{02CA606D-92BC-7C9D-B3A6-470ED179ADD5}"/>
          </ac:spMkLst>
        </pc:spChg>
      </pc:sldChg>
    </pc:docChg>
  </pc:docChgLst>
  <pc:docChgLst>
    <pc:chgData name="Handler, Sage" userId="4ccee49e-dbec-4462-9b2e-6b004ed9d5ba" providerId="ADAL" clId="{93A1C0A1-6500-4903-896D-DF1B1D85B7C8}"/>
    <pc:docChg chg="undo custSel addSld delSld modSld sldOrd">
      <pc:chgData name="Handler, Sage" userId="4ccee49e-dbec-4462-9b2e-6b004ed9d5ba" providerId="ADAL" clId="{93A1C0A1-6500-4903-896D-DF1B1D85B7C8}" dt="2024-12-06T19:14:25.566" v="435" actId="1076"/>
      <pc:docMkLst>
        <pc:docMk/>
      </pc:docMkLst>
      <pc:sldChg chg="ord modNotesTx">
        <pc:chgData name="Handler, Sage" userId="4ccee49e-dbec-4462-9b2e-6b004ed9d5ba" providerId="ADAL" clId="{93A1C0A1-6500-4903-896D-DF1B1D85B7C8}" dt="2024-12-06T18:25:30.931" v="49" actId="20577"/>
        <pc:sldMkLst>
          <pc:docMk/>
          <pc:sldMk cId="4163254073" sldId="291"/>
        </pc:sldMkLst>
      </pc:sldChg>
      <pc:sldChg chg="modSp mod">
        <pc:chgData name="Handler, Sage" userId="4ccee49e-dbec-4462-9b2e-6b004ed9d5ba" providerId="ADAL" clId="{93A1C0A1-6500-4903-896D-DF1B1D85B7C8}" dt="2024-12-06T18:52:46.322" v="271" actId="1076"/>
        <pc:sldMkLst>
          <pc:docMk/>
          <pc:sldMk cId="613239656" sldId="404"/>
        </pc:sldMkLst>
        <pc:spChg chg="mod">
          <ac:chgData name="Handler, Sage" userId="4ccee49e-dbec-4462-9b2e-6b004ed9d5ba" providerId="ADAL" clId="{93A1C0A1-6500-4903-896D-DF1B1D85B7C8}" dt="2024-12-06T18:52:46.322" v="271" actId="1076"/>
          <ac:spMkLst>
            <pc:docMk/>
            <pc:sldMk cId="613239656" sldId="404"/>
            <ac:spMk id="5" creationId="{45B69F91-E8E2-BDF8-B5AB-9F6B2AAF2A5D}"/>
          </ac:spMkLst>
        </pc:spChg>
      </pc:sldChg>
      <pc:sldChg chg="modSp mod modAnim">
        <pc:chgData name="Handler, Sage" userId="4ccee49e-dbec-4462-9b2e-6b004ed9d5ba" providerId="ADAL" clId="{93A1C0A1-6500-4903-896D-DF1B1D85B7C8}" dt="2024-12-06T19:14:25.566" v="435" actId="1076"/>
        <pc:sldMkLst>
          <pc:docMk/>
          <pc:sldMk cId="1783542806" sldId="412"/>
        </pc:sldMkLst>
        <pc:spChg chg="mod">
          <ac:chgData name="Handler, Sage" userId="4ccee49e-dbec-4462-9b2e-6b004ed9d5ba" providerId="ADAL" clId="{93A1C0A1-6500-4903-896D-DF1B1D85B7C8}" dt="2024-12-06T19:14:15.058" v="432" actId="1076"/>
          <ac:spMkLst>
            <pc:docMk/>
            <pc:sldMk cId="1783542806" sldId="412"/>
            <ac:spMk id="5" creationId="{45B69F91-E8E2-BDF8-B5AB-9F6B2AAF2A5D}"/>
          </ac:spMkLst>
        </pc:spChg>
        <pc:spChg chg="mod">
          <ac:chgData name="Handler, Sage" userId="4ccee49e-dbec-4462-9b2e-6b004ed9d5ba" providerId="ADAL" clId="{93A1C0A1-6500-4903-896D-DF1B1D85B7C8}" dt="2024-12-06T19:14:25.566" v="435" actId="1076"/>
          <ac:spMkLst>
            <pc:docMk/>
            <pc:sldMk cId="1783542806" sldId="412"/>
            <ac:spMk id="9" creationId="{77924100-239D-70F1-1A98-384DD53F91CE}"/>
          </ac:spMkLst>
        </pc:spChg>
      </pc:sldChg>
      <pc:sldChg chg="addSp modSp mod">
        <pc:chgData name="Handler, Sage" userId="4ccee49e-dbec-4462-9b2e-6b004ed9d5ba" providerId="ADAL" clId="{93A1C0A1-6500-4903-896D-DF1B1D85B7C8}" dt="2024-12-06T19:08:22.675" v="292" actId="1076"/>
        <pc:sldMkLst>
          <pc:docMk/>
          <pc:sldMk cId="3473687293" sldId="415"/>
        </pc:sldMkLst>
        <pc:spChg chg="add mod">
          <ac:chgData name="Handler, Sage" userId="4ccee49e-dbec-4462-9b2e-6b004ed9d5ba" providerId="ADAL" clId="{93A1C0A1-6500-4903-896D-DF1B1D85B7C8}" dt="2024-12-06T19:08:22.675" v="292" actId="1076"/>
          <ac:spMkLst>
            <pc:docMk/>
            <pc:sldMk cId="3473687293" sldId="415"/>
            <ac:spMk id="4" creationId="{504B81EE-FB0C-F212-919A-19FD027AA0FA}"/>
          </ac:spMkLst>
        </pc:spChg>
      </pc:sldChg>
      <pc:sldChg chg="addSp delSp modSp mod">
        <pc:chgData name="Handler, Sage" userId="4ccee49e-dbec-4462-9b2e-6b004ed9d5ba" providerId="ADAL" clId="{93A1C0A1-6500-4903-896D-DF1B1D85B7C8}" dt="2024-12-06T18:47:09.332" v="140" actId="1076"/>
        <pc:sldMkLst>
          <pc:docMk/>
          <pc:sldMk cId="200438854" sldId="417"/>
        </pc:sldMkLst>
        <pc:spChg chg="add mod ord">
          <ac:chgData name="Handler, Sage" userId="4ccee49e-dbec-4462-9b2e-6b004ed9d5ba" providerId="ADAL" clId="{93A1C0A1-6500-4903-896D-DF1B1D85B7C8}" dt="2024-12-06T18:47:07.031" v="139" actId="164"/>
          <ac:spMkLst>
            <pc:docMk/>
            <pc:sldMk cId="200438854" sldId="417"/>
            <ac:spMk id="10" creationId="{FAD83FFA-5FB5-9F30-A95A-A39BF88F5E7A}"/>
          </ac:spMkLst>
        </pc:spChg>
        <pc:grpChg chg="add mod">
          <ac:chgData name="Handler, Sage" userId="4ccee49e-dbec-4462-9b2e-6b004ed9d5ba" providerId="ADAL" clId="{93A1C0A1-6500-4903-896D-DF1B1D85B7C8}" dt="2024-12-06T18:47:09.332" v="140" actId="1076"/>
          <ac:grpSpMkLst>
            <pc:docMk/>
            <pc:sldMk cId="200438854" sldId="417"/>
            <ac:grpSpMk id="11" creationId="{6200CC46-36BC-AA9C-25E5-97204A323F32}"/>
          </ac:grpSpMkLst>
        </pc:grpChg>
        <pc:picChg chg="add mod">
          <ac:chgData name="Handler, Sage" userId="4ccee49e-dbec-4462-9b2e-6b004ed9d5ba" providerId="ADAL" clId="{93A1C0A1-6500-4903-896D-DF1B1D85B7C8}" dt="2024-12-06T18:47:07.031" v="139" actId="164"/>
          <ac:picMkLst>
            <pc:docMk/>
            <pc:sldMk cId="200438854" sldId="417"/>
            <ac:picMk id="3" creationId="{DF6DE0CD-2437-CDBB-E9EE-EA568E84D8B8}"/>
          </ac:picMkLst>
        </pc:picChg>
        <pc:picChg chg="add mod">
          <ac:chgData name="Handler, Sage" userId="4ccee49e-dbec-4462-9b2e-6b004ed9d5ba" providerId="ADAL" clId="{93A1C0A1-6500-4903-896D-DF1B1D85B7C8}" dt="2024-12-06T18:47:07.031" v="139" actId="164"/>
          <ac:picMkLst>
            <pc:docMk/>
            <pc:sldMk cId="200438854" sldId="417"/>
            <ac:picMk id="7" creationId="{26502BAB-FA3A-F5FC-85C7-5E1CA14DA11F}"/>
          </ac:picMkLst>
        </pc:picChg>
        <pc:picChg chg="del">
          <ac:chgData name="Handler, Sage" userId="4ccee49e-dbec-4462-9b2e-6b004ed9d5ba" providerId="ADAL" clId="{93A1C0A1-6500-4903-896D-DF1B1D85B7C8}" dt="2024-12-06T18:45:47.123" v="119" actId="478"/>
          <ac:picMkLst>
            <pc:docMk/>
            <pc:sldMk cId="200438854" sldId="417"/>
            <ac:picMk id="8" creationId="{9FA5B29A-207D-449E-DF93-278525DAA6F7}"/>
          </ac:picMkLst>
        </pc:picChg>
      </pc:sldChg>
      <pc:sldChg chg="addSp delSp modSp mod">
        <pc:chgData name="Handler, Sage" userId="4ccee49e-dbec-4462-9b2e-6b004ed9d5ba" providerId="ADAL" clId="{93A1C0A1-6500-4903-896D-DF1B1D85B7C8}" dt="2024-12-06T19:09:00.033" v="295" actId="1076"/>
        <pc:sldMkLst>
          <pc:docMk/>
          <pc:sldMk cId="3338393834" sldId="419"/>
        </pc:sldMkLst>
        <pc:picChg chg="del">
          <ac:chgData name="Handler, Sage" userId="4ccee49e-dbec-4462-9b2e-6b004ed9d5ba" providerId="ADAL" clId="{93A1C0A1-6500-4903-896D-DF1B1D85B7C8}" dt="2024-12-06T19:08:49.139" v="293" actId="478"/>
          <ac:picMkLst>
            <pc:docMk/>
            <pc:sldMk cId="3338393834" sldId="419"/>
            <ac:picMk id="4" creationId="{17BD35C6-05BE-F627-E746-458A9202D60D}"/>
          </ac:picMkLst>
        </pc:picChg>
        <pc:picChg chg="add mod">
          <ac:chgData name="Handler, Sage" userId="4ccee49e-dbec-4462-9b2e-6b004ed9d5ba" providerId="ADAL" clId="{93A1C0A1-6500-4903-896D-DF1B1D85B7C8}" dt="2024-12-06T19:09:00.033" v="295" actId="1076"/>
          <ac:picMkLst>
            <pc:docMk/>
            <pc:sldMk cId="3338393834" sldId="419"/>
            <ac:picMk id="6" creationId="{E749B57F-77B6-BDE6-AA7A-D9C76CD5730A}"/>
          </ac:picMkLst>
        </pc:picChg>
      </pc:sldChg>
      <pc:sldChg chg="addSp delSp modSp mod">
        <pc:chgData name="Handler, Sage" userId="4ccee49e-dbec-4462-9b2e-6b004ed9d5ba" providerId="ADAL" clId="{93A1C0A1-6500-4903-896D-DF1B1D85B7C8}" dt="2024-12-06T18:43:26.528" v="101"/>
        <pc:sldMkLst>
          <pc:docMk/>
          <pc:sldMk cId="1323548255" sldId="429"/>
        </pc:sldMkLst>
        <pc:graphicFrameChg chg="add mod">
          <ac:chgData name="Handler, Sage" userId="4ccee49e-dbec-4462-9b2e-6b004ed9d5ba" providerId="ADAL" clId="{93A1C0A1-6500-4903-896D-DF1B1D85B7C8}" dt="2024-12-06T18:43:26.528" v="101"/>
          <ac:graphicFrameMkLst>
            <pc:docMk/>
            <pc:sldMk cId="1323548255" sldId="429"/>
            <ac:graphicFrameMk id="2" creationId="{2EE5216B-4F2D-0A2A-382C-A816A652090F}"/>
          </ac:graphicFrameMkLst>
        </pc:graphicFrameChg>
        <pc:graphicFrameChg chg="del">
          <ac:chgData name="Handler, Sage" userId="4ccee49e-dbec-4462-9b2e-6b004ed9d5ba" providerId="ADAL" clId="{93A1C0A1-6500-4903-896D-DF1B1D85B7C8}" dt="2024-12-06T18:43:25.977" v="100" actId="478"/>
          <ac:graphicFrameMkLst>
            <pc:docMk/>
            <pc:sldMk cId="1323548255" sldId="429"/>
            <ac:graphicFrameMk id="9" creationId="{EFEDA511-9B2B-A511-FE38-69EDCB3925AE}"/>
          </ac:graphicFrameMkLst>
        </pc:graphicFrameChg>
      </pc:sldChg>
      <pc:sldChg chg="modSp">
        <pc:chgData name="Handler, Sage" userId="4ccee49e-dbec-4462-9b2e-6b004ed9d5ba" providerId="ADAL" clId="{93A1C0A1-6500-4903-896D-DF1B1D85B7C8}" dt="2024-12-06T18:50:03.110" v="240" actId="20577"/>
        <pc:sldMkLst>
          <pc:docMk/>
          <pc:sldMk cId="3985881220" sldId="430"/>
        </pc:sldMkLst>
        <pc:graphicFrameChg chg="mod">
          <ac:chgData name="Handler, Sage" userId="4ccee49e-dbec-4462-9b2e-6b004ed9d5ba" providerId="ADAL" clId="{93A1C0A1-6500-4903-896D-DF1B1D85B7C8}" dt="2024-12-06T18:50:03.110" v="240" actId="20577"/>
          <ac:graphicFrameMkLst>
            <pc:docMk/>
            <pc:sldMk cId="3985881220" sldId="430"/>
            <ac:graphicFrameMk id="51" creationId="{E8C95AAA-2E21-0BE1-246D-0255B02C40C5}"/>
          </ac:graphicFrameMkLst>
        </pc:graphicFrameChg>
      </pc:sldChg>
      <pc:sldChg chg="addSp delSp mod modAnim">
        <pc:chgData name="Handler, Sage" userId="4ccee49e-dbec-4462-9b2e-6b004ed9d5ba" providerId="ADAL" clId="{93A1C0A1-6500-4903-896D-DF1B1D85B7C8}" dt="2024-12-06T19:09:37.927" v="297"/>
        <pc:sldMkLst>
          <pc:docMk/>
          <pc:sldMk cId="2428843132" sldId="432"/>
        </pc:sldMkLst>
        <pc:spChg chg="add del">
          <ac:chgData name="Handler, Sage" userId="4ccee49e-dbec-4462-9b2e-6b004ed9d5ba" providerId="ADAL" clId="{93A1C0A1-6500-4903-896D-DF1B1D85B7C8}" dt="2024-12-06T18:48:31.691" v="197" actId="22"/>
          <ac:spMkLst>
            <pc:docMk/>
            <pc:sldMk cId="2428843132" sldId="432"/>
            <ac:spMk id="6" creationId="{D53BD80F-0AF5-1DDC-0ED8-CA751CE87C5F}"/>
          </ac:spMkLst>
        </pc:spChg>
      </pc:sldChg>
      <pc:sldChg chg="modAnim">
        <pc:chgData name="Handler, Sage" userId="4ccee49e-dbec-4462-9b2e-6b004ed9d5ba" providerId="ADAL" clId="{93A1C0A1-6500-4903-896D-DF1B1D85B7C8}" dt="2024-12-06T18:26:48.957" v="51"/>
        <pc:sldMkLst>
          <pc:docMk/>
          <pc:sldMk cId="3052640663" sldId="436"/>
        </pc:sldMkLst>
      </pc:sldChg>
      <pc:sldChg chg="add">
        <pc:chgData name="Handler, Sage" userId="4ccee49e-dbec-4462-9b2e-6b004ed9d5ba" providerId="ADAL" clId="{93A1C0A1-6500-4903-896D-DF1B1D85B7C8}" dt="2024-12-06T18:44:43.778" v="117"/>
        <pc:sldMkLst>
          <pc:docMk/>
          <pc:sldMk cId="1466916692" sldId="437"/>
        </pc:sldMkLst>
      </pc:sldChg>
      <pc:sldChg chg="modAnim">
        <pc:chgData name="Handler, Sage" userId="4ccee49e-dbec-4462-9b2e-6b004ed9d5ba" providerId="ADAL" clId="{93A1C0A1-6500-4903-896D-DF1B1D85B7C8}" dt="2024-12-06T19:09:35.562" v="296"/>
        <pc:sldMkLst>
          <pc:docMk/>
          <pc:sldMk cId="3058968241" sldId="439"/>
        </pc:sldMkLst>
      </pc:sldChg>
      <pc:sldChg chg="addSp delSp modSp add mod delCm">
        <pc:chgData name="Handler, Sage" userId="4ccee49e-dbec-4462-9b2e-6b004ed9d5ba" providerId="ADAL" clId="{93A1C0A1-6500-4903-896D-DF1B1D85B7C8}" dt="2024-12-06T19:11:17.988" v="322" actId="1076"/>
        <pc:sldMkLst>
          <pc:docMk/>
          <pc:sldMk cId="2257312004" sldId="440"/>
        </pc:sldMkLst>
        <pc:spChg chg="add del mod">
          <ac:chgData name="Handler, Sage" userId="4ccee49e-dbec-4462-9b2e-6b004ed9d5ba" providerId="ADAL" clId="{93A1C0A1-6500-4903-896D-DF1B1D85B7C8}" dt="2024-12-06T19:11:05.381" v="317"/>
          <ac:spMkLst>
            <pc:docMk/>
            <pc:sldMk cId="2257312004" sldId="440"/>
            <ac:spMk id="2" creationId="{E8D810B6-F41E-FBBF-DDDA-675AF11A7514}"/>
          </ac:spMkLst>
        </pc:spChg>
        <pc:spChg chg="add mod">
          <ac:chgData name="Handler, Sage" userId="4ccee49e-dbec-4462-9b2e-6b004ed9d5ba" providerId="ADAL" clId="{93A1C0A1-6500-4903-896D-DF1B1D85B7C8}" dt="2024-12-06T19:11:17.988" v="322" actId="1076"/>
          <ac:spMkLst>
            <pc:docMk/>
            <pc:sldMk cId="2257312004" sldId="440"/>
            <ac:spMk id="3" creationId="{25C07AA3-2CB2-B690-E6C6-ECF2E9E6A5DE}"/>
          </ac:spMkLst>
        </pc:spChg>
        <pc:extLst>
          <p:ext xmlns:p="http://schemas.openxmlformats.org/presentationml/2006/main" uri="{D6D511B9-2390-475A-947B-AFAB55BFBCF1}">
            <pc226:cmChg xmlns:pc226="http://schemas.microsoft.com/office/powerpoint/2022/06/main/command" chg="del">
              <pc226:chgData name="Handler, Sage" userId="4ccee49e-dbec-4462-9b2e-6b004ed9d5ba" providerId="ADAL" clId="{93A1C0A1-6500-4903-896D-DF1B1D85B7C8}" dt="2024-12-06T19:10:19.727" v="299"/>
              <pc2:cmMkLst xmlns:pc2="http://schemas.microsoft.com/office/powerpoint/2019/9/main/command">
                <pc:docMk/>
                <pc:sldMk cId="2257312004" sldId="440"/>
                <pc2:cmMk id="{F92E94E7-2CE1-4FE9-8274-03C687313F66}"/>
              </pc2:cmMkLst>
            </pc226:cmChg>
          </p:ext>
        </pc:extLst>
      </pc:sldChg>
      <pc:sldChg chg="modSp mod">
        <pc:chgData name="Handler, Sage" userId="4ccee49e-dbec-4462-9b2e-6b004ed9d5ba" providerId="ADAL" clId="{93A1C0A1-6500-4903-896D-DF1B1D85B7C8}" dt="2024-12-06T18:28:54.070" v="83" actId="20577"/>
        <pc:sldMkLst>
          <pc:docMk/>
          <pc:sldMk cId="1469267774" sldId="450"/>
        </pc:sldMkLst>
        <pc:spChg chg="mod">
          <ac:chgData name="Handler, Sage" userId="4ccee49e-dbec-4462-9b2e-6b004ed9d5ba" providerId="ADAL" clId="{93A1C0A1-6500-4903-896D-DF1B1D85B7C8}" dt="2024-12-06T18:28:54.070" v="83" actId="20577"/>
          <ac:spMkLst>
            <pc:docMk/>
            <pc:sldMk cId="1469267774" sldId="450"/>
            <ac:spMk id="3" creationId="{BD0C7ECF-CDAF-0A3B-B716-899878D5687D}"/>
          </ac:spMkLst>
        </pc:spChg>
      </pc:sldChg>
      <pc:sldChg chg="modSp mod">
        <pc:chgData name="Handler, Sage" userId="4ccee49e-dbec-4462-9b2e-6b004ed9d5ba" providerId="ADAL" clId="{93A1C0A1-6500-4903-896D-DF1B1D85B7C8}" dt="2024-12-06T18:50:31.923" v="251" actId="20577"/>
        <pc:sldMkLst>
          <pc:docMk/>
          <pc:sldMk cId="3747420338" sldId="457"/>
        </pc:sldMkLst>
        <pc:spChg chg="mod">
          <ac:chgData name="Handler, Sage" userId="4ccee49e-dbec-4462-9b2e-6b004ed9d5ba" providerId="ADAL" clId="{93A1C0A1-6500-4903-896D-DF1B1D85B7C8}" dt="2024-12-06T18:50:31.923" v="251" actId="20577"/>
          <ac:spMkLst>
            <pc:docMk/>
            <pc:sldMk cId="3747420338" sldId="457"/>
            <ac:spMk id="2" creationId="{1EEB72C8-8635-9533-E693-C1CA4A14A2C0}"/>
          </ac:spMkLst>
        </pc:spChg>
      </pc:sldChg>
      <pc:sldChg chg="del">
        <pc:chgData name="Handler, Sage" userId="4ccee49e-dbec-4462-9b2e-6b004ed9d5ba" providerId="ADAL" clId="{93A1C0A1-6500-4903-896D-DF1B1D85B7C8}" dt="2024-12-06T18:44:18.281" v="116" actId="47"/>
        <pc:sldMkLst>
          <pc:docMk/>
          <pc:sldMk cId="3956201238" sldId="458"/>
        </pc:sldMkLst>
      </pc:sldChg>
      <pc:sldChg chg="del">
        <pc:chgData name="Handler, Sage" userId="4ccee49e-dbec-4462-9b2e-6b004ed9d5ba" providerId="ADAL" clId="{93A1C0A1-6500-4903-896D-DF1B1D85B7C8}" dt="2024-12-06T18:44:45.229" v="118" actId="47"/>
        <pc:sldMkLst>
          <pc:docMk/>
          <pc:sldMk cId="472361504" sldId="459"/>
        </pc:sldMkLst>
      </pc:sldChg>
      <pc:sldChg chg="del">
        <pc:chgData name="Handler, Sage" userId="4ccee49e-dbec-4462-9b2e-6b004ed9d5ba" providerId="ADAL" clId="{93A1C0A1-6500-4903-896D-DF1B1D85B7C8}" dt="2024-12-06T18:48:22.974" v="195" actId="47"/>
        <pc:sldMkLst>
          <pc:docMk/>
          <pc:sldMk cId="3939170342" sldId="460"/>
        </pc:sldMkLst>
      </pc:sldChg>
      <pc:sldChg chg="del">
        <pc:chgData name="Handler, Sage" userId="4ccee49e-dbec-4462-9b2e-6b004ed9d5ba" providerId="ADAL" clId="{93A1C0A1-6500-4903-896D-DF1B1D85B7C8}" dt="2024-12-06T18:47:59.257" v="165" actId="47"/>
        <pc:sldMkLst>
          <pc:docMk/>
          <pc:sldMk cId="2417922489" sldId="461"/>
        </pc:sldMkLst>
      </pc:sldChg>
      <pc:sldChg chg="del">
        <pc:chgData name="Handler, Sage" userId="4ccee49e-dbec-4462-9b2e-6b004ed9d5ba" providerId="ADAL" clId="{93A1C0A1-6500-4903-896D-DF1B1D85B7C8}" dt="2024-12-06T18:47:46.993" v="151" actId="47"/>
        <pc:sldMkLst>
          <pc:docMk/>
          <pc:sldMk cId="1695526339" sldId="462"/>
        </pc:sldMkLst>
      </pc:sldChg>
      <pc:sldChg chg="del">
        <pc:chgData name="Handler, Sage" userId="4ccee49e-dbec-4462-9b2e-6b004ed9d5ba" providerId="ADAL" clId="{93A1C0A1-6500-4903-896D-DF1B1D85B7C8}" dt="2024-12-06T18:49:06.392" v="223" actId="47"/>
        <pc:sldMkLst>
          <pc:docMk/>
          <pc:sldMk cId="1167700117" sldId="463"/>
        </pc:sldMkLst>
      </pc:sldChg>
      <pc:sldChg chg="addSp modSp mod">
        <pc:chgData name="Handler, Sage" userId="4ccee49e-dbec-4462-9b2e-6b004ed9d5ba" providerId="ADAL" clId="{93A1C0A1-6500-4903-896D-DF1B1D85B7C8}" dt="2024-12-06T18:32:09.253" v="97" actId="1076"/>
        <pc:sldMkLst>
          <pc:docMk/>
          <pc:sldMk cId="1593157231" sldId="464"/>
        </pc:sldMkLst>
        <pc:spChg chg="mod">
          <ac:chgData name="Handler, Sage" userId="4ccee49e-dbec-4462-9b2e-6b004ed9d5ba" providerId="ADAL" clId="{93A1C0A1-6500-4903-896D-DF1B1D85B7C8}" dt="2024-12-06T18:32:09.253" v="97" actId="1076"/>
          <ac:spMkLst>
            <pc:docMk/>
            <pc:sldMk cId="1593157231" sldId="464"/>
            <ac:spMk id="2" creationId="{123586E6-06EC-D2FC-EC82-B4795F4830C8}"/>
          </ac:spMkLst>
        </pc:spChg>
        <pc:spChg chg="add mod">
          <ac:chgData name="Handler, Sage" userId="4ccee49e-dbec-4462-9b2e-6b004ed9d5ba" providerId="ADAL" clId="{93A1C0A1-6500-4903-896D-DF1B1D85B7C8}" dt="2024-12-06T18:31:58.659" v="94" actId="1076"/>
          <ac:spMkLst>
            <pc:docMk/>
            <pc:sldMk cId="1593157231" sldId="464"/>
            <ac:spMk id="3" creationId="{A6ED9951-E449-DB6A-1F1C-A83FCE9485C6}"/>
          </ac:spMkLst>
        </pc:spChg>
      </pc:sldChg>
      <pc:sldChg chg="add del setBg">
        <pc:chgData name="Handler, Sage" userId="4ccee49e-dbec-4462-9b2e-6b004ed9d5ba" providerId="ADAL" clId="{93A1C0A1-6500-4903-896D-DF1B1D85B7C8}" dt="2024-12-06T18:24:10.540" v="6" actId="47"/>
        <pc:sldMkLst>
          <pc:docMk/>
          <pc:sldMk cId="2841211911" sldId="465"/>
        </pc:sldMkLst>
      </pc:sldChg>
      <pc:sldChg chg="modSp add mod modNotesTx">
        <pc:chgData name="Handler, Sage" userId="4ccee49e-dbec-4462-9b2e-6b004ed9d5ba" providerId="ADAL" clId="{93A1C0A1-6500-4903-896D-DF1B1D85B7C8}" dt="2024-12-06T18:25:28.099" v="48" actId="20577"/>
        <pc:sldMkLst>
          <pc:docMk/>
          <pc:sldMk cId="2347063621" sldId="466"/>
        </pc:sldMkLst>
        <pc:spChg chg="mod">
          <ac:chgData name="Handler, Sage" userId="4ccee49e-dbec-4462-9b2e-6b004ed9d5ba" providerId="ADAL" clId="{93A1C0A1-6500-4903-896D-DF1B1D85B7C8}" dt="2024-12-06T18:25:21.220" v="47" actId="400"/>
          <ac:spMkLst>
            <pc:docMk/>
            <pc:sldMk cId="2347063621" sldId="466"/>
            <ac:spMk id="3" creationId="{A041AA0D-4DE5-117D-FDCB-433CD50CFBF0}"/>
          </ac:spMkLst>
        </pc:spChg>
      </pc:sldChg>
      <pc:sldChg chg="delSp modSp add mod setBg delDesignElem addCm modNotesTx">
        <pc:chgData name="Handler, Sage" userId="4ccee49e-dbec-4462-9b2e-6b004ed9d5ba" providerId="ADAL" clId="{93A1C0A1-6500-4903-896D-DF1B1D85B7C8}" dt="2024-12-06T18:58:17.007" v="272"/>
        <pc:sldMkLst>
          <pc:docMk/>
          <pc:sldMk cId="652973863" sldId="467"/>
        </pc:sldMkLst>
        <pc:spChg chg="mod">
          <ac:chgData name="Handler, Sage" userId="4ccee49e-dbec-4462-9b2e-6b004ed9d5ba" providerId="ADAL" clId="{93A1C0A1-6500-4903-896D-DF1B1D85B7C8}" dt="2024-12-06T18:44:00.470" v="112" actId="113"/>
          <ac:spMkLst>
            <pc:docMk/>
            <pc:sldMk cId="652973863" sldId="467"/>
            <ac:spMk id="2" creationId="{8C3CA0C0-8D07-8BE1-A2B1-00BEC3FD83FD}"/>
          </ac:spMkLst>
        </pc:spChg>
        <pc:spChg chg="mod">
          <ac:chgData name="Handler, Sage" userId="4ccee49e-dbec-4462-9b2e-6b004ed9d5ba" providerId="ADAL" clId="{93A1C0A1-6500-4903-896D-DF1B1D85B7C8}" dt="2024-12-06T18:44:06.630" v="114" actId="1076"/>
          <ac:spMkLst>
            <pc:docMk/>
            <pc:sldMk cId="652973863" sldId="467"/>
            <ac:spMk id="4" creationId="{B84CD9A0-459F-1704-CEB7-B0CA35C740DB}"/>
          </ac:spMkLst>
        </pc:spChg>
        <pc:spChg chg="del">
          <ac:chgData name="Handler, Sage" userId="4ccee49e-dbec-4462-9b2e-6b004ed9d5ba" providerId="ADAL" clId="{93A1C0A1-6500-4903-896D-DF1B1D85B7C8}" dt="2024-12-06T18:43:52.838" v="103"/>
          <ac:spMkLst>
            <pc:docMk/>
            <pc:sldMk cId="652973863" sldId="467"/>
            <ac:spMk id="1031" creationId="{C1DD1A8A-57D5-4A81-AD04-532B043C5611}"/>
          </ac:spMkLst>
        </pc:spChg>
        <pc:spChg chg="del">
          <ac:chgData name="Handler, Sage" userId="4ccee49e-dbec-4462-9b2e-6b004ed9d5ba" providerId="ADAL" clId="{93A1C0A1-6500-4903-896D-DF1B1D85B7C8}" dt="2024-12-06T18:43:52.838" v="103"/>
          <ac:spMkLst>
            <pc:docMk/>
            <pc:sldMk cId="652973863" sldId="467"/>
            <ac:spMk id="1033" creationId="{007891EC-4501-44ED-A8C8-B11B6DB767AB}"/>
          </ac:spMkLst>
        </pc:spChg>
        <pc:extLst>
          <p:ext xmlns:p="http://schemas.openxmlformats.org/presentationml/2006/main" uri="{D6D511B9-2390-475A-947B-AFAB55BFBCF1}">
            <pc226:cmChg xmlns:pc226="http://schemas.microsoft.com/office/powerpoint/2022/06/main/command" chg="add">
              <pc226:chgData name="Handler, Sage" userId="4ccee49e-dbec-4462-9b2e-6b004ed9d5ba" providerId="ADAL" clId="{93A1C0A1-6500-4903-896D-DF1B1D85B7C8}" dt="2024-12-06T18:58:17.007" v="272"/>
              <pc2:cmMkLst xmlns:pc2="http://schemas.microsoft.com/office/powerpoint/2019/9/main/command">
                <pc:docMk/>
                <pc:sldMk cId="652973863" sldId="467"/>
                <pc2:cmMk id="{0E3815F0-49FC-44B4-B5B5-E03472F8F48F}"/>
              </pc2:cmMkLst>
            </pc226:cmChg>
          </p:ext>
        </pc:extLst>
      </pc:sldChg>
      <pc:sldChg chg="modSp add mod">
        <pc:chgData name="Handler, Sage" userId="4ccee49e-dbec-4462-9b2e-6b004ed9d5ba" providerId="ADAL" clId="{93A1C0A1-6500-4903-896D-DF1B1D85B7C8}" dt="2024-12-06T18:47:44.116" v="150" actId="20577"/>
        <pc:sldMkLst>
          <pc:docMk/>
          <pc:sldMk cId="3864218633" sldId="468"/>
        </pc:sldMkLst>
        <pc:spChg chg="mod">
          <ac:chgData name="Handler, Sage" userId="4ccee49e-dbec-4462-9b2e-6b004ed9d5ba" providerId="ADAL" clId="{93A1C0A1-6500-4903-896D-DF1B1D85B7C8}" dt="2024-12-06T18:47:44.116" v="150" actId="20577"/>
          <ac:spMkLst>
            <pc:docMk/>
            <pc:sldMk cId="3864218633" sldId="468"/>
            <ac:spMk id="2" creationId="{8C3CA0C0-8D07-8BE1-A2B1-00BEC3FD83FD}"/>
          </ac:spMkLst>
        </pc:spChg>
      </pc:sldChg>
      <pc:sldChg chg="modSp add mod">
        <pc:chgData name="Handler, Sage" userId="4ccee49e-dbec-4462-9b2e-6b004ed9d5ba" providerId="ADAL" clId="{93A1C0A1-6500-4903-896D-DF1B1D85B7C8}" dt="2024-12-06T18:47:57.289" v="164" actId="20577"/>
        <pc:sldMkLst>
          <pc:docMk/>
          <pc:sldMk cId="3207497281" sldId="469"/>
        </pc:sldMkLst>
        <pc:spChg chg="mod">
          <ac:chgData name="Handler, Sage" userId="4ccee49e-dbec-4462-9b2e-6b004ed9d5ba" providerId="ADAL" clId="{93A1C0A1-6500-4903-896D-DF1B1D85B7C8}" dt="2024-12-06T18:47:57.289" v="164" actId="20577"/>
          <ac:spMkLst>
            <pc:docMk/>
            <pc:sldMk cId="3207497281" sldId="469"/>
            <ac:spMk id="2" creationId="{8C3CA0C0-8D07-8BE1-A2B1-00BEC3FD83FD}"/>
          </ac:spMkLst>
        </pc:spChg>
      </pc:sldChg>
      <pc:sldChg chg="modSp add mod modNotesTx">
        <pc:chgData name="Handler, Sage" userId="4ccee49e-dbec-4462-9b2e-6b004ed9d5ba" providerId="ADAL" clId="{93A1C0A1-6500-4903-896D-DF1B1D85B7C8}" dt="2024-12-06T18:48:21.846" v="194"/>
        <pc:sldMkLst>
          <pc:docMk/>
          <pc:sldMk cId="892277711" sldId="470"/>
        </pc:sldMkLst>
        <pc:spChg chg="mod">
          <ac:chgData name="Handler, Sage" userId="4ccee49e-dbec-4462-9b2e-6b004ed9d5ba" providerId="ADAL" clId="{93A1C0A1-6500-4903-896D-DF1B1D85B7C8}" dt="2024-12-06T18:48:06.363" v="190" actId="20577"/>
          <ac:spMkLst>
            <pc:docMk/>
            <pc:sldMk cId="892277711" sldId="470"/>
            <ac:spMk id="2" creationId="{8C3CA0C0-8D07-8BE1-A2B1-00BEC3FD83FD}"/>
          </ac:spMkLst>
        </pc:spChg>
        <pc:spChg chg="mod">
          <ac:chgData name="Handler, Sage" userId="4ccee49e-dbec-4462-9b2e-6b004ed9d5ba" providerId="ADAL" clId="{93A1C0A1-6500-4903-896D-DF1B1D85B7C8}" dt="2024-12-06T18:48:16.284" v="193" actId="1076"/>
          <ac:spMkLst>
            <pc:docMk/>
            <pc:sldMk cId="892277711" sldId="470"/>
            <ac:spMk id="4" creationId="{B84CD9A0-459F-1704-CEB7-B0CA35C740DB}"/>
          </ac:spMkLst>
        </pc:spChg>
      </pc:sldChg>
      <pc:sldChg chg="addSp modSp add mod modNotesTx">
        <pc:chgData name="Handler, Sage" userId="4ccee49e-dbec-4462-9b2e-6b004ed9d5ba" providerId="ADAL" clId="{93A1C0A1-6500-4903-896D-DF1B1D85B7C8}" dt="2024-12-06T18:49:22.974" v="226" actId="1076"/>
        <pc:sldMkLst>
          <pc:docMk/>
          <pc:sldMk cId="3437641102" sldId="471"/>
        </pc:sldMkLst>
        <pc:spChg chg="mod">
          <ac:chgData name="Handler, Sage" userId="4ccee49e-dbec-4462-9b2e-6b004ed9d5ba" providerId="ADAL" clId="{93A1C0A1-6500-4903-896D-DF1B1D85B7C8}" dt="2024-12-06T18:49:22.974" v="226" actId="1076"/>
          <ac:spMkLst>
            <pc:docMk/>
            <pc:sldMk cId="3437641102" sldId="471"/>
            <ac:spMk id="2" creationId="{8C3CA0C0-8D07-8BE1-A2B1-00BEC3FD83FD}"/>
          </ac:spMkLst>
        </pc:spChg>
        <pc:spChg chg="mod">
          <ac:chgData name="Handler, Sage" userId="4ccee49e-dbec-4462-9b2e-6b004ed9d5ba" providerId="ADAL" clId="{93A1C0A1-6500-4903-896D-DF1B1D85B7C8}" dt="2024-12-06T18:49:16.742" v="224" actId="1076"/>
          <ac:spMkLst>
            <pc:docMk/>
            <pc:sldMk cId="3437641102" sldId="471"/>
            <ac:spMk id="4" creationId="{B84CD9A0-459F-1704-CEB7-B0CA35C740DB}"/>
          </ac:spMkLst>
        </pc:spChg>
        <pc:spChg chg="add mod">
          <ac:chgData name="Handler, Sage" userId="4ccee49e-dbec-4462-9b2e-6b004ed9d5ba" providerId="ADAL" clId="{93A1C0A1-6500-4903-896D-DF1B1D85B7C8}" dt="2024-12-06T18:49:19.850" v="225" actId="1076"/>
          <ac:spMkLst>
            <pc:docMk/>
            <pc:sldMk cId="3437641102" sldId="471"/>
            <ac:spMk id="5" creationId="{2306BF05-91EF-DCFB-E020-F6D1A729DFDA}"/>
          </ac:spMkLst>
        </pc:spChg>
      </pc:sldChg>
      <pc:sldChg chg="add">
        <pc:chgData name="Handler, Sage" userId="4ccee49e-dbec-4462-9b2e-6b004ed9d5ba" providerId="ADAL" clId="{93A1C0A1-6500-4903-896D-DF1B1D85B7C8}" dt="2024-12-06T18:50:14.051" v="241"/>
        <pc:sldMkLst>
          <pc:docMk/>
          <pc:sldMk cId="2211454824" sldId="472"/>
        </pc:sldMkLst>
      </pc:sldChg>
      <pc:sldChg chg="addSp modSp new del modAnim">
        <pc:chgData name="Handler, Sage" userId="4ccee49e-dbec-4462-9b2e-6b004ed9d5ba" providerId="ADAL" clId="{93A1C0A1-6500-4903-896D-DF1B1D85B7C8}" dt="2024-12-06T19:07:42.295" v="275" actId="47"/>
        <pc:sldMkLst>
          <pc:docMk/>
          <pc:sldMk cId="4050182730" sldId="473"/>
        </pc:sldMkLst>
        <pc:picChg chg="add mod">
          <ac:chgData name="Handler, Sage" userId="4ccee49e-dbec-4462-9b2e-6b004ed9d5ba" providerId="ADAL" clId="{93A1C0A1-6500-4903-896D-DF1B1D85B7C8}" dt="2024-12-06T19:07:13.647" v="274"/>
          <ac:picMkLst>
            <pc:docMk/>
            <pc:sldMk cId="4050182730" sldId="473"/>
            <ac:picMk id="2" creationId="{38531547-0C9C-AA94-71DE-4CB559751795}"/>
          </ac:picMkLst>
        </pc:picChg>
      </pc:sldChg>
    </pc:docChg>
  </pc:docChgLst>
  <pc:docChgLst>
    <pc:chgData name="Handler, Sage" userId="4ccee49e-dbec-4462-9b2e-6b004ed9d5ba" providerId="ADAL" clId="{DDAD89B1-9F9F-42C2-BE94-745AB01CAB88}"/>
    <pc:docChg chg="addSld delSld modSld">
      <pc:chgData name="Handler, Sage" userId="4ccee49e-dbec-4462-9b2e-6b004ed9d5ba" providerId="ADAL" clId="{DDAD89B1-9F9F-42C2-BE94-745AB01CAB88}" dt="2025-03-12T18:20:06.200" v="1" actId="47"/>
      <pc:docMkLst>
        <pc:docMk/>
      </pc:docMkLst>
      <pc:sldChg chg="del">
        <pc:chgData name="Handler, Sage" userId="4ccee49e-dbec-4462-9b2e-6b004ed9d5ba" providerId="ADAL" clId="{DDAD89B1-9F9F-42C2-BE94-745AB01CAB88}" dt="2025-03-12T18:20:06.200" v="1" actId="47"/>
        <pc:sldMkLst>
          <pc:docMk/>
          <pc:sldMk cId="3747420338" sldId="457"/>
        </pc:sldMkLst>
      </pc:sldChg>
      <pc:sldChg chg="add">
        <pc:chgData name="Handler, Sage" userId="4ccee49e-dbec-4462-9b2e-6b004ed9d5ba" providerId="ADAL" clId="{DDAD89B1-9F9F-42C2-BE94-745AB01CAB88}" dt="2025-03-12T18:20:00.595" v="0"/>
        <pc:sldMkLst>
          <pc:docMk/>
          <pc:sldMk cId="4198155564" sldId="476"/>
        </pc:sldMkLst>
      </pc:sldChg>
    </pc:docChg>
  </pc:docChgLst>
  <pc:docChgLst>
    <pc:chgData name="Handler, Sage" userId="S::sage.handler@peelregion.ca::4ccee49e-dbec-4462-9b2e-6b004ed9d5ba" providerId="AD" clId="Web-{52E39041-27E5-B7F8-433C-DF356C980339}"/>
    <pc:docChg chg="modSld">
      <pc:chgData name="Handler, Sage" userId="S::sage.handler@peelregion.ca::4ccee49e-dbec-4462-9b2e-6b004ed9d5ba" providerId="AD" clId="Web-{52E39041-27E5-B7F8-433C-DF356C980339}" dt="2025-02-03T14:26:31.970" v="2" actId="20577"/>
      <pc:docMkLst>
        <pc:docMk/>
      </pc:docMkLst>
      <pc:sldChg chg="modSp modCm">
        <pc:chgData name="Handler, Sage" userId="S::sage.handler@peelregion.ca::4ccee49e-dbec-4462-9b2e-6b004ed9d5ba" providerId="AD" clId="Web-{52E39041-27E5-B7F8-433C-DF356C980339}" dt="2025-02-03T14:26:31.970" v="2" actId="20577"/>
        <pc:sldMkLst>
          <pc:docMk/>
          <pc:sldMk cId="3155084180" sldId="473"/>
        </pc:sldMkLst>
        <pc:graphicFrameChg chg="modGraphic">
          <ac:chgData name="Handler, Sage" userId="S::sage.handler@peelregion.ca::4ccee49e-dbec-4462-9b2e-6b004ed9d5ba" providerId="AD" clId="Web-{52E39041-27E5-B7F8-433C-DF356C980339}" dt="2025-02-03T14:26:31.970" v="2" actId="20577"/>
          <ac:graphicFrameMkLst>
            <pc:docMk/>
            <pc:sldMk cId="3155084180" sldId="473"/>
            <ac:graphicFrameMk id="9" creationId="{EFEDA511-9B2B-A511-FE38-69EDCB3925AE}"/>
          </ac:graphicFrameMkLst>
        </pc:graphicFrameChg>
        <pc:extLst>
          <p:ext xmlns:p="http://schemas.openxmlformats.org/presentationml/2006/main" uri="{D6D511B9-2390-475A-947B-AFAB55BFBCF1}">
            <pc226:cmChg xmlns:pc226="http://schemas.microsoft.com/office/powerpoint/2022/06/main/command" chg="mod">
              <pc226:chgData name="Handler, Sage" userId="S::sage.handler@peelregion.ca::4ccee49e-dbec-4462-9b2e-6b004ed9d5ba" providerId="AD" clId="Web-{52E39041-27E5-B7F8-433C-DF356C980339}" dt="2025-02-03T14:26:28.813" v="1" actId="20577"/>
              <pc2:cmMkLst xmlns:pc2="http://schemas.microsoft.com/office/powerpoint/2019/9/main/command">
                <pc:docMk/>
                <pc:sldMk cId="3155084180" sldId="473"/>
                <pc2:cmMk id="{051F3CFE-A565-4591-A68B-68AFA0F73AAB}"/>
              </pc2:cmMkLst>
            </pc226:cmChg>
          </p:ext>
        </pc:extLst>
      </pc:sldChg>
    </pc:docChg>
  </pc:docChgLst>
</pc:chgInfo>
</file>

<file path=ppt/comments/modernComment_1B8_868BD904.xml><?xml version="1.0" encoding="utf-8"?>
<p188:cmLst xmlns:a="http://schemas.openxmlformats.org/drawingml/2006/main" xmlns:r="http://schemas.openxmlformats.org/officeDocument/2006/relationships" xmlns:p188="http://schemas.microsoft.com/office/powerpoint/2018/8/main">
  <p188:cm id="{71166213-8FA7-4F9C-9C23-20621F329164}" authorId="{0B75D98D-E9C1-49D3-E0EF-8F730B1D39CB}" created="2025-01-28T20:43:09.922">
    <pc:sldMkLst xmlns:pc="http://schemas.microsoft.com/office/powerpoint/2013/main/command">
      <pc:docMk/>
      <pc:sldMk cId="2257312004" sldId="440"/>
    </pc:sldMkLst>
    <p188:replyLst>
      <p188:reply id="{42D0E39D-421B-472A-8D76-0E572E9B6860}" authorId="{AF87F43D-A26D-390A-78E3-FEDFED88384D}" created="2025-01-31T19:18:09.191">
        <p188:txBody>
          <a:bodyPr/>
          <a:lstStyle/>
          <a:p>
            <a:r>
              <a:rPr lang="en-CA"/>
              <a:t>Decathlon has a good guide, children over 9 years old with heights between 1.35 and 1.50 m can use 24-inch bikes, and any size bike between 12-24 inches can be considered "child size." "Children under 10 can ride on the sidewalk until they develop the skills to ride on the road with traffic." - Ontario government</a:t>
            </a:r>
          </a:p>
        </p188:txBody>
      </p188:reply>
    </p188:replyLst>
    <p188:txBody>
      <a:bodyPr/>
      <a:lstStyle/>
      <a:p>
        <a:r>
          <a:rPr lang="en-CA"/>
          <a:t>Do we know at what age they start riding bigger bikes? What's considered a "child size." By this age they may be riding adult bikes. My kids are small, but some of their friends in grade 6 are definitely riding adult sizes</a:t>
        </a:r>
      </a:p>
    </p188:txBody>
  </p188:cm>
</p188:cmLst>
</file>

<file path=ppt/comments/modernComment_1BB_8980E30D.xml><?xml version="1.0" encoding="utf-8"?>
<p188:cmLst xmlns:a="http://schemas.openxmlformats.org/drawingml/2006/main" xmlns:r="http://schemas.openxmlformats.org/officeDocument/2006/relationships" xmlns:p188="http://schemas.microsoft.com/office/powerpoint/2018/8/main">
  <p188:cm id="{D506DA75-DBA5-4831-9960-4074BC5914A5}" authorId="{0B75D98D-E9C1-49D3-E0EF-8F730B1D39CB}" created="2025-01-28T20:46:00.044">
    <pc:sldMkLst xmlns:pc="http://schemas.microsoft.com/office/powerpoint/2013/main/command">
      <pc:docMk/>
      <pc:sldMk cId="2306925325" sldId="443"/>
    </pc:sldMkLst>
    <p188:replyLst>
      <p188:reply id="{FA044B91-AF57-49F7-AB35-42ADFF2F4D23}" authorId="{AF87F43D-A26D-390A-78E3-FEDFED88384D}" created="2025-02-06T17:28:33.926">
        <p188:txBody>
          <a:bodyPr/>
          <a:lstStyle/>
          <a:p>
            <a:r>
              <a:rPr lang="en-CA"/>
              <a:t>Hi Laura, I created an optional game for this slide. Please let me know what you think?</a:t>
            </a:r>
          </a:p>
        </p188:txBody>
      </p188:reply>
      <p188:reply id="{66F0A82E-A275-45BC-8023-BC175F6E1CAF}" authorId="{0B75D98D-E9C1-49D3-E0EF-8F730B1D39CB}" created="2025-02-07T20:11:09.468">
        <p188:txBody>
          <a:bodyPr/>
          <a:lstStyle/>
          <a:p>
            <a:r>
              <a:rPr lang="en-CA"/>
              <a:t>I like it!</a:t>
            </a:r>
          </a:p>
        </p188:txBody>
      </p188:reply>
    </p188:replyLst>
    <p188:txBody>
      <a:bodyPr/>
      <a:lstStyle/>
      <a:p>
        <a:r>
          <a:rPr lang="en-CA"/>
          <a:t>I don't know if this would work for this age group - might be better for the younger ones</a:t>
        </a:r>
      </a:p>
    </p188:txBody>
  </p188:cm>
</p188:cmLst>
</file>

<file path=ppt/comments/modernComment_1BD_EA6C3D3C.xml><?xml version="1.0" encoding="utf-8"?>
<p188:cmLst xmlns:a="http://schemas.openxmlformats.org/drawingml/2006/main" xmlns:r="http://schemas.openxmlformats.org/officeDocument/2006/relationships" xmlns:p188="http://schemas.microsoft.com/office/powerpoint/2018/8/main">
  <p188:cm id="{504411DB-E149-4458-B912-76FEDE6C7CB0}" authorId="{0B75D98D-E9C1-49D3-E0EF-8F730B1D39CB}" status="resolved" created="2025-03-25T14:49:31.999" complete="100000">
    <pc:sldMkLst xmlns:pc="http://schemas.microsoft.com/office/powerpoint/2013/main/command">
      <pc:docMk/>
      <pc:sldMk cId="3932962108" sldId="445"/>
    </pc:sldMkLst>
    <p188:txBody>
      <a:bodyPr/>
      <a:lstStyle/>
      <a:p>
        <a:r>
          <a:rPr lang="en-CA"/>
          <a:t>[@Sugenthiran, Apurva]  [@Handler, Sage] if there aren't any paths or lanes, where are they supposed to ride? Might want a slide about riding on the road without these</a:t>
        </a:r>
      </a:p>
    </p188:txBody>
  </p188:cm>
</p188:cmLst>
</file>

<file path=ppt/diagrams/_rels/data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4.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sv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 Id="rId14" Type="http://schemas.openxmlformats.org/officeDocument/2006/relationships/image" Target="../media/image54.svg"/></Relationships>
</file>

<file path=ppt/diagrams/_rels/data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svg"/><Relationship Id="rId1" Type="http://schemas.openxmlformats.org/officeDocument/2006/relationships/image" Target="../media/image58.png"/><Relationship Id="rId5" Type="http://schemas.openxmlformats.org/officeDocument/2006/relationships/image" Target="../media/image62.svg"/><Relationship Id="rId4" Type="http://schemas.openxmlformats.org/officeDocument/2006/relationships/image" Target="../media/image61.pn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4.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sv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 Id="rId14" Type="http://schemas.openxmlformats.org/officeDocument/2006/relationships/image" Target="../media/image54.svg"/></Relationships>
</file>

<file path=ppt/diagrams/_rels/drawing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svg"/><Relationship Id="rId1" Type="http://schemas.openxmlformats.org/officeDocument/2006/relationships/image" Target="../media/image58.png"/><Relationship Id="rId5" Type="http://schemas.openxmlformats.org/officeDocument/2006/relationships/image" Target="../media/image62.svg"/><Relationship Id="rId4" Type="http://schemas.openxmlformats.org/officeDocument/2006/relationships/image" Target="../media/image61.png"/></Relationships>
</file>

<file path=ppt/diagrams/colors1.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6F137E-8002-4639-B95E-2A802FEE84A9}" type="doc">
      <dgm:prSet loTypeId="urn:microsoft.com/office/officeart/2008/layout/LinedList" loCatId="list" qsTypeId="urn:microsoft.com/office/officeart/2005/8/quickstyle/simple2" qsCatId="simple" csTypeId="urn:microsoft.com/office/officeart/2005/8/colors/accent4_4" csCatId="accent4" phldr="1"/>
      <dgm:spPr/>
      <dgm:t>
        <a:bodyPr/>
        <a:lstStyle/>
        <a:p>
          <a:endParaRPr lang="en-US"/>
        </a:p>
      </dgm:t>
    </dgm:pt>
    <dgm:pt modelId="{DF777A6A-F8E9-4AA6-9108-FA6FAC0BC00A}">
      <dgm:prSet custT="1"/>
      <dgm:spPr/>
      <dgm:t>
        <a:bodyPr/>
        <a:lstStyle/>
        <a:p>
          <a:r>
            <a:rPr lang="en-US" sz="2000">
              <a:solidFill>
                <a:schemeClr val="bg1"/>
              </a:solidFill>
              <a:latin typeface="+mn-lt"/>
            </a:rPr>
            <a:t>01 | Parts of a Bicycle</a:t>
          </a:r>
        </a:p>
      </dgm:t>
    </dgm:pt>
    <dgm:pt modelId="{836737D4-93CC-42BA-834E-B7AF2C9DD191}" type="parTrans" cxnId="{3FF88671-BA50-4225-AADF-E9AD3647EC12}">
      <dgm:prSet/>
      <dgm:spPr/>
      <dgm:t>
        <a:bodyPr/>
        <a:lstStyle/>
        <a:p>
          <a:endParaRPr lang="en-US">
            <a:solidFill>
              <a:schemeClr val="bg1"/>
            </a:solidFill>
            <a:latin typeface="+mn-lt"/>
          </a:endParaRPr>
        </a:p>
      </dgm:t>
    </dgm:pt>
    <dgm:pt modelId="{4AC0CB14-4A1A-4CA2-A44A-FF5785C9EEFE}" type="sibTrans" cxnId="{3FF88671-BA50-4225-AADF-E9AD3647EC12}">
      <dgm:prSet/>
      <dgm:spPr/>
      <dgm:t>
        <a:bodyPr/>
        <a:lstStyle/>
        <a:p>
          <a:endParaRPr lang="en-US">
            <a:solidFill>
              <a:schemeClr val="bg1"/>
            </a:solidFill>
            <a:latin typeface="+mn-lt"/>
          </a:endParaRPr>
        </a:p>
      </dgm:t>
    </dgm:pt>
    <dgm:pt modelId="{75B30209-C8DE-4F57-9857-15680C21F3E6}">
      <dgm:prSet custT="1"/>
      <dgm:spPr/>
      <dgm:t>
        <a:bodyPr/>
        <a:lstStyle/>
        <a:p>
          <a:r>
            <a:rPr lang="en-US" sz="2000">
              <a:solidFill>
                <a:schemeClr val="bg1"/>
              </a:solidFill>
              <a:latin typeface="+mn-lt"/>
            </a:rPr>
            <a:t>03 | The Right Gear</a:t>
          </a:r>
        </a:p>
      </dgm:t>
    </dgm:pt>
    <dgm:pt modelId="{4009741D-E270-46D1-8F16-453F7FF422B6}" type="parTrans" cxnId="{1AF4767D-53CE-4D65-A8E1-1CD2209BA980}">
      <dgm:prSet/>
      <dgm:spPr/>
      <dgm:t>
        <a:bodyPr/>
        <a:lstStyle/>
        <a:p>
          <a:endParaRPr lang="en-US">
            <a:solidFill>
              <a:schemeClr val="bg1"/>
            </a:solidFill>
            <a:latin typeface="+mn-lt"/>
          </a:endParaRPr>
        </a:p>
      </dgm:t>
    </dgm:pt>
    <dgm:pt modelId="{409189F6-C74C-4765-8203-27A2CDAF7F8C}" type="sibTrans" cxnId="{1AF4767D-53CE-4D65-A8E1-1CD2209BA980}">
      <dgm:prSet/>
      <dgm:spPr/>
      <dgm:t>
        <a:bodyPr/>
        <a:lstStyle/>
        <a:p>
          <a:endParaRPr lang="en-US">
            <a:solidFill>
              <a:schemeClr val="bg1"/>
            </a:solidFill>
            <a:latin typeface="+mn-lt"/>
          </a:endParaRPr>
        </a:p>
      </dgm:t>
    </dgm:pt>
    <dgm:pt modelId="{A6F2EC7F-0CA2-4D62-A3BE-740C79E34752}">
      <dgm:prSet custT="1"/>
      <dgm:spPr/>
      <dgm:t>
        <a:bodyPr/>
        <a:lstStyle/>
        <a:p>
          <a:r>
            <a:rPr lang="en-US" sz="2000">
              <a:solidFill>
                <a:schemeClr val="bg1"/>
              </a:solidFill>
              <a:latin typeface="+mn-lt"/>
            </a:rPr>
            <a:t>04 | ABC Check</a:t>
          </a:r>
        </a:p>
      </dgm:t>
    </dgm:pt>
    <dgm:pt modelId="{4323EE6C-1409-4968-806E-3DC066BD29BB}" type="parTrans" cxnId="{6FD7CD47-DB8A-4FEA-A2DA-7F9A53618F85}">
      <dgm:prSet/>
      <dgm:spPr/>
      <dgm:t>
        <a:bodyPr/>
        <a:lstStyle/>
        <a:p>
          <a:endParaRPr lang="en-US">
            <a:solidFill>
              <a:schemeClr val="bg1"/>
            </a:solidFill>
            <a:latin typeface="+mn-lt"/>
          </a:endParaRPr>
        </a:p>
      </dgm:t>
    </dgm:pt>
    <dgm:pt modelId="{94040911-1457-4D12-BFD7-E50E76B82870}" type="sibTrans" cxnId="{6FD7CD47-DB8A-4FEA-A2DA-7F9A53618F85}">
      <dgm:prSet/>
      <dgm:spPr/>
      <dgm:t>
        <a:bodyPr/>
        <a:lstStyle/>
        <a:p>
          <a:endParaRPr lang="en-US">
            <a:solidFill>
              <a:schemeClr val="bg1"/>
            </a:solidFill>
            <a:latin typeface="+mn-lt"/>
          </a:endParaRPr>
        </a:p>
      </dgm:t>
    </dgm:pt>
    <dgm:pt modelId="{D93920EA-F1C5-4D09-814A-7958166861BB}">
      <dgm:prSet custT="1"/>
      <dgm:spPr/>
      <dgm:t>
        <a:bodyPr/>
        <a:lstStyle/>
        <a:p>
          <a:r>
            <a:rPr lang="en-US" sz="2000">
              <a:solidFill>
                <a:schemeClr val="bg1"/>
              </a:solidFill>
              <a:latin typeface="+mn-lt"/>
            </a:rPr>
            <a:t>05 | Hand Signals</a:t>
          </a:r>
        </a:p>
      </dgm:t>
    </dgm:pt>
    <dgm:pt modelId="{5DD313E5-E1D0-49D7-8AD1-40320A910BD9}" type="parTrans" cxnId="{A78F59EA-D727-414E-B3FA-467C320F2016}">
      <dgm:prSet/>
      <dgm:spPr/>
      <dgm:t>
        <a:bodyPr/>
        <a:lstStyle/>
        <a:p>
          <a:endParaRPr lang="en-US">
            <a:solidFill>
              <a:schemeClr val="bg1"/>
            </a:solidFill>
            <a:latin typeface="+mn-lt"/>
          </a:endParaRPr>
        </a:p>
      </dgm:t>
    </dgm:pt>
    <dgm:pt modelId="{48BC6301-B475-4D77-89FA-D4646C85EDAD}" type="sibTrans" cxnId="{A78F59EA-D727-414E-B3FA-467C320F2016}">
      <dgm:prSet/>
      <dgm:spPr/>
      <dgm:t>
        <a:bodyPr/>
        <a:lstStyle/>
        <a:p>
          <a:endParaRPr lang="en-US">
            <a:solidFill>
              <a:schemeClr val="bg1"/>
            </a:solidFill>
            <a:latin typeface="+mn-lt"/>
          </a:endParaRPr>
        </a:p>
      </dgm:t>
    </dgm:pt>
    <dgm:pt modelId="{C8A9CFD6-E6EC-41D0-9427-D8CEDD0D5C39}">
      <dgm:prSet custT="1"/>
      <dgm:spPr/>
      <dgm:t>
        <a:bodyPr/>
        <a:lstStyle/>
        <a:p>
          <a:r>
            <a:rPr lang="en-US" sz="2000">
              <a:solidFill>
                <a:schemeClr val="bg1"/>
              </a:solidFill>
              <a:latin typeface="+mn-lt"/>
            </a:rPr>
            <a:t>06 | How to Cross a Sidewalk</a:t>
          </a:r>
        </a:p>
      </dgm:t>
    </dgm:pt>
    <dgm:pt modelId="{81453979-C71C-4ED0-B052-166305490B71}" type="parTrans" cxnId="{6CFAFE0B-76AB-4818-8C85-BFC116D295E9}">
      <dgm:prSet/>
      <dgm:spPr/>
      <dgm:t>
        <a:bodyPr/>
        <a:lstStyle/>
        <a:p>
          <a:endParaRPr lang="en-US">
            <a:solidFill>
              <a:schemeClr val="bg1"/>
            </a:solidFill>
            <a:latin typeface="+mn-lt"/>
          </a:endParaRPr>
        </a:p>
      </dgm:t>
    </dgm:pt>
    <dgm:pt modelId="{43949432-C8F7-46D1-A0A4-E9B2CCE650A3}" type="sibTrans" cxnId="{6CFAFE0B-76AB-4818-8C85-BFC116D295E9}">
      <dgm:prSet/>
      <dgm:spPr/>
      <dgm:t>
        <a:bodyPr/>
        <a:lstStyle/>
        <a:p>
          <a:endParaRPr lang="en-US">
            <a:solidFill>
              <a:schemeClr val="bg1"/>
            </a:solidFill>
            <a:latin typeface="+mn-lt"/>
          </a:endParaRPr>
        </a:p>
      </dgm:t>
    </dgm:pt>
    <dgm:pt modelId="{5AE3C57C-F9CC-49A4-BAF0-5F0D41890ABD}">
      <dgm:prSet custT="1"/>
      <dgm:spPr/>
      <dgm:t>
        <a:bodyPr/>
        <a:lstStyle/>
        <a:p>
          <a:r>
            <a:rPr lang="en-US" sz="2000">
              <a:solidFill>
                <a:schemeClr val="bg1"/>
              </a:solidFill>
              <a:latin typeface="+mn-lt"/>
            </a:rPr>
            <a:t>07 | Rules of the Road</a:t>
          </a:r>
        </a:p>
      </dgm:t>
    </dgm:pt>
    <dgm:pt modelId="{83272E3E-E8F0-4D86-9045-F25E87057C23}" type="parTrans" cxnId="{C2DD4C9E-4B8A-4A06-863D-CAD3E5787483}">
      <dgm:prSet/>
      <dgm:spPr/>
      <dgm:t>
        <a:bodyPr/>
        <a:lstStyle/>
        <a:p>
          <a:endParaRPr lang="en-US">
            <a:solidFill>
              <a:schemeClr val="bg1"/>
            </a:solidFill>
            <a:latin typeface="+mn-lt"/>
          </a:endParaRPr>
        </a:p>
      </dgm:t>
    </dgm:pt>
    <dgm:pt modelId="{0214E5CA-2216-4A6C-8BDA-616308258272}" type="sibTrans" cxnId="{C2DD4C9E-4B8A-4A06-863D-CAD3E5787483}">
      <dgm:prSet/>
      <dgm:spPr/>
      <dgm:t>
        <a:bodyPr/>
        <a:lstStyle/>
        <a:p>
          <a:endParaRPr lang="en-US">
            <a:solidFill>
              <a:schemeClr val="bg1"/>
            </a:solidFill>
            <a:latin typeface="+mn-lt"/>
          </a:endParaRPr>
        </a:p>
      </dgm:t>
    </dgm:pt>
    <dgm:pt modelId="{F5A108D2-5399-45E9-B529-F1622D8196A7}">
      <dgm:prSet custT="1"/>
      <dgm:spPr/>
      <dgm:t>
        <a:bodyPr/>
        <a:lstStyle/>
        <a:p>
          <a:r>
            <a:rPr lang="en-US" sz="2000">
              <a:solidFill>
                <a:schemeClr val="bg1"/>
              </a:solidFill>
              <a:latin typeface="+mn-lt"/>
            </a:rPr>
            <a:t>02 | Legal Requirements</a:t>
          </a:r>
        </a:p>
      </dgm:t>
    </dgm:pt>
    <dgm:pt modelId="{153600EB-79D2-4B43-A799-9A7BFC180BE5}" type="parTrans" cxnId="{0EFF9FD7-CF91-4DE6-B22D-6DCCA6180C06}">
      <dgm:prSet/>
      <dgm:spPr/>
      <dgm:t>
        <a:bodyPr/>
        <a:lstStyle/>
        <a:p>
          <a:endParaRPr lang="en-CA">
            <a:latin typeface="+mn-lt"/>
          </a:endParaRPr>
        </a:p>
      </dgm:t>
    </dgm:pt>
    <dgm:pt modelId="{7DB037F8-213D-4AB8-B5E6-728AA724BC4A}" type="sibTrans" cxnId="{0EFF9FD7-CF91-4DE6-B22D-6DCCA6180C06}">
      <dgm:prSet/>
      <dgm:spPr/>
      <dgm:t>
        <a:bodyPr/>
        <a:lstStyle/>
        <a:p>
          <a:endParaRPr lang="en-CA">
            <a:latin typeface="+mn-lt"/>
          </a:endParaRPr>
        </a:p>
      </dgm:t>
    </dgm:pt>
    <dgm:pt modelId="{8F2A9122-BBC6-4117-B271-48CA1AB76B89}">
      <dgm:prSet custT="1"/>
      <dgm:spPr/>
      <dgm:t>
        <a:bodyPr/>
        <a:lstStyle/>
        <a:p>
          <a:r>
            <a:rPr lang="en-US" sz="2000" dirty="0">
              <a:solidFill>
                <a:schemeClr val="bg1"/>
              </a:solidFill>
              <a:latin typeface="+mn-lt"/>
            </a:rPr>
            <a:t>08 | Bonus Tips</a:t>
          </a:r>
        </a:p>
      </dgm:t>
    </dgm:pt>
    <dgm:pt modelId="{8BE6CDC5-CBA4-433E-8BC7-39B18898970B}" type="parTrans" cxnId="{20240135-14C1-49CF-B178-809A8B6AE01C}">
      <dgm:prSet/>
      <dgm:spPr/>
      <dgm:t>
        <a:bodyPr/>
        <a:lstStyle/>
        <a:p>
          <a:endParaRPr lang="en-CA">
            <a:latin typeface="+mn-lt"/>
          </a:endParaRPr>
        </a:p>
      </dgm:t>
    </dgm:pt>
    <dgm:pt modelId="{202B9554-80DC-41A6-A575-97CAE1DD5B97}" type="sibTrans" cxnId="{20240135-14C1-49CF-B178-809A8B6AE01C}">
      <dgm:prSet/>
      <dgm:spPr/>
      <dgm:t>
        <a:bodyPr/>
        <a:lstStyle/>
        <a:p>
          <a:endParaRPr lang="en-CA">
            <a:latin typeface="+mn-lt"/>
          </a:endParaRPr>
        </a:p>
      </dgm:t>
    </dgm:pt>
    <dgm:pt modelId="{9C18B331-4F6E-428F-B5B5-7E2AC368ACA8}" type="pres">
      <dgm:prSet presAssocID="{CF6F137E-8002-4639-B95E-2A802FEE84A9}" presName="vert0" presStyleCnt="0">
        <dgm:presLayoutVars>
          <dgm:dir/>
          <dgm:animOne val="branch"/>
          <dgm:animLvl val="lvl"/>
        </dgm:presLayoutVars>
      </dgm:prSet>
      <dgm:spPr/>
    </dgm:pt>
    <dgm:pt modelId="{49C5A04C-98FB-435B-8591-3D875C1DD2E8}" type="pres">
      <dgm:prSet presAssocID="{DF777A6A-F8E9-4AA6-9108-FA6FAC0BC00A}" presName="thickLine" presStyleLbl="alignNode1" presStyleIdx="0" presStyleCnt="8"/>
      <dgm:spPr/>
    </dgm:pt>
    <dgm:pt modelId="{72367C34-8A68-4A74-B1A3-14B33A4A7E76}" type="pres">
      <dgm:prSet presAssocID="{DF777A6A-F8E9-4AA6-9108-FA6FAC0BC00A}" presName="horz1" presStyleCnt="0"/>
      <dgm:spPr/>
    </dgm:pt>
    <dgm:pt modelId="{87E2F321-7EC8-4856-A476-D311876C2A88}" type="pres">
      <dgm:prSet presAssocID="{DF777A6A-F8E9-4AA6-9108-FA6FAC0BC00A}" presName="tx1" presStyleLbl="revTx" presStyleIdx="0" presStyleCnt="8"/>
      <dgm:spPr/>
    </dgm:pt>
    <dgm:pt modelId="{BEDD3017-FAAD-4552-B21F-93D563452BB5}" type="pres">
      <dgm:prSet presAssocID="{DF777A6A-F8E9-4AA6-9108-FA6FAC0BC00A}" presName="vert1" presStyleCnt="0"/>
      <dgm:spPr/>
    </dgm:pt>
    <dgm:pt modelId="{839D119F-6738-4A4A-8DA1-427995F0CA7F}" type="pres">
      <dgm:prSet presAssocID="{F5A108D2-5399-45E9-B529-F1622D8196A7}" presName="thickLine" presStyleLbl="alignNode1" presStyleIdx="1" presStyleCnt="8"/>
      <dgm:spPr/>
    </dgm:pt>
    <dgm:pt modelId="{81C232B5-57FB-4754-833E-08873EE87146}" type="pres">
      <dgm:prSet presAssocID="{F5A108D2-5399-45E9-B529-F1622D8196A7}" presName="horz1" presStyleCnt="0"/>
      <dgm:spPr/>
    </dgm:pt>
    <dgm:pt modelId="{EA7E1DC0-56C6-4FE2-8149-EEFCA634B2DF}" type="pres">
      <dgm:prSet presAssocID="{F5A108D2-5399-45E9-B529-F1622D8196A7}" presName="tx1" presStyleLbl="revTx" presStyleIdx="1" presStyleCnt="8"/>
      <dgm:spPr/>
    </dgm:pt>
    <dgm:pt modelId="{706A0954-4B81-4CEF-93FC-42FA467D30C7}" type="pres">
      <dgm:prSet presAssocID="{F5A108D2-5399-45E9-B529-F1622D8196A7}" presName="vert1" presStyleCnt="0"/>
      <dgm:spPr/>
    </dgm:pt>
    <dgm:pt modelId="{6D4AD030-643C-4994-97DF-AD3DC864CC27}" type="pres">
      <dgm:prSet presAssocID="{75B30209-C8DE-4F57-9857-15680C21F3E6}" presName="thickLine" presStyleLbl="alignNode1" presStyleIdx="2" presStyleCnt="8"/>
      <dgm:spPr/>
    </dgm:pt>
    <dgm:pt modelId="{D0FF0B0E-5BF8-4D34-8C4A-F290087B61D1}" type="pres">
      <dgm:prSet presAssocID="{75B30209-C8DE-4F57-9857-15680C21F3E6}" presName="horz1" presStyleCnt="0"/>
      <dgm:spPr/>
    </dgm:pt>
    <dgm:pt modelId="{7B9901FF-9FFE-4E37-B931-AB5389890EFE}" type="pres">
      <dgm:prSet presAssocID="{75B30209-C8DE-4F57-9857-15680C21F3E6}" presName="tx1" presStyleLbl="revTx" presStyleIdx="2" presStyleCnt="8"/>
      <dgm:spPr/>
    </dgm:pt>
    <dgm:pt modelId="{657C0AB6-9A94-4203-8850-D6B1C9E7CB73}" type="pres">
      <dgm:prSet presAssocID="{75B30209-C8DE-4F57-9857-15680C21F3E6}" presName="vert1" presStyleCnt="0"/>
      <dgm:spPr/>
    </dgm:pt>
    <dgm:pt modelId="{B8CB3B66-5532-46C3-9982-77A143363E65}" type="pres">
      <dgm:prSet presAssocID="{A6F2EC7F-0CA2-4D62-A3BE-740C79E34752}" presName="thickLine" presStyleLbl="alignNode1" presStyleIdx="3" presStyleCnt="8"/>
      <dgm:spPr/>
    </dgm:pt>
    <dgm:pt modelId="{E9524A92-6A89-4C32-B76F-0F0B18426410}" type="pres">
      <dgm:prSet presAssocID="{A6F2EC7F-0CA2-4D62-A3BE-740C79E34752}" presName="horz1" presStyleCnt="0"/>
      <dgm:spPr/>
    </dgm:pt>
    <dgm:pt modelId="{87878289-EEFF-495C-BF0A-F5F41B7C2D54}" type="pres">
      <dgm:prSet presAssocID="{A6F2EC7F-0CA2-4D62-A3BE-740C79E34752}" presName="tx1" presStyleLbl="revTx" presStyleIdx="3" presStyleCnt="8"/>
      <dgm:spPr/>
    </dgm:pt>
    <dgm:pt modelId="{CF71F32E-0C3A-405E-ADAE-C9F863BA8AE8}" type="pres">
      <dgm:prSet presAssocID="{A6F2EC7F-0CA2-4D62-A3BE-740C79E34752}" presName="vert1" presStyleCnt="0"/>
      <dgm:spPr/>
    </dgm:pt>
    <dgm:pt modelId="{8315EB42-69A6-40D3-AFED-C7C4AAC00299}" type="pres">
      <dgm:prSet presAssocID="{D93920EA-F1C5-4D09-814A-7958166861BB}" presName="thickLine" presStyleLbl="alignNode1" presStyleIdx="4" presStyleCnt="8"/>
      <dgm:spPr/>
    </dgm:pt>
    <dgm:pt modelId="{23112372-757E-40BB-ADDF-C6EFCAD94FEB}" type="pres">
      <dgm:prSet presAssocID="{D93920EA-F1C5-4D09-814A-7958166861BB}" presName="horz1" presStyleCnt="0"/>
      <dgm:spPr/>
    </dgm:pt>
    <dgm:pt modelId="{EEEAE712-F7EA-4A0A-B818-35455EAE1680}" type="pres">
      <dgm:prSet presAssocID="{D93920EA-F1C5-4D09-814A-7958166861BB}" presName="tx1" presStyleLbl="revTx" presStyleIdx="4" presStyleCnt="8"/>
      <dgm:spPr/>
    </dgm:pt>
    <dgm:pt modelId="{9C294028-55ED-40BD-A9D4-F912F1A72649}" type="pres">
      <dgm:prSet presAssocID="{D93920EA-F1C5-4D09-814A-7958166861BB}" presName="vert1" presStyleCnt="0"/>
      <dgm:spPr/>
    </dgm:pt>
    <dgm:pt modelId="{57B86C4D-3CD5-4D26-8669-1622AB44F212}" type="pres">
      <dgm:prSet presAssocID="{C8A9CFD6-E6EC-41D0-9427-D8CEDD0D5C39}" presName="thickLine" presStyleLbl="alignNode1" presStyleIdx="5" presStyleCnt="8"/>
      <dgm:spPr/>
    </dgm:pt>
    <dgm:pt modelId="{5E221184-91F7-44FB-AD98-02F8691C0873}" type="pres">
      <dgm:prSet presAssocID="{C8A9CFD6-E6EC-41D0-9427-D8CEDD0D5C39}" presName="horz1" presStyleCnt="0"/>
      <dgm:spPr/>
    </dgm:pt>
    <dgm:pt modelId="{B71B1DE6-A332-4EB6-B7EE-9FB362B5E474}" type="pres">
      <dgm:prSet presAssocID="{C8A9CFD6-E6EC-41D0-9427-D8CEDD0D5C39}" presName="tx1" presStyleLbl="revTx" presStyleIdx="5" presStyleCnt="8"/>
      <dgm:spPr/>
    </dgm:pt>
    <dgm:pt modelId="{15623E15-AE55-4E71-BB11-2F28D9137C13}" type="pres">
      <dgm:prSet presAssocID="{C8A9CFD6-E6EC-41D0-9427-D8CEDD0D5C39}" presName="vert1" presStyleCnt="0"/>
      <dgm:spPr/>
    </dgm:pt>
    <dgm:pt modelId="{4DDF9411-7517-46F0-A005-F1FC1B46081A}" type="pres">
      <dgm:prSet presAssocID="{5AE3C57C-F9CC-49A4-BAF0-5F0D41890ABD}" presName="thickLine" presStyleLbl="alignNode1" presStyleIdx="6" presStyleCnt="8"/>
      <dgm:spPr/>
    </dgm:pt>
    <dgm:pt modelId="{1A0FA462-894D-4276-B6F0-CFE513606A94}" type="pres">
      <dgm:prSet presAssocID="{5AE3C57C-F9CC-49A4-BAF0-5F0D41890ABD}" presName="horz1" presStyleCnt="0"/>
      <dgm:spPr/>
    </dgm:pt>
    <dgm:pt modelId="{555AABEA-D137-4453-B094-25FD4AB07F91}" type="pres">
      <dgm:prSet presAssocID="{5AE3C57C-F9CC-49A4-BAF0-5F0D41890ABD}" presName="tx1" presStyleLbl="revTx" presStyleIdx="6" presStyleCnt="8"/>
      <dgm:spPr/>
    </dgm:pt>
    <dgm:pt modelId="{F902211F-08CC-44B0-985F-9C94F0873FAB}" type="pres">
      <dgm:prSet presAssocID="{5AE3C57C-F9CC-49A4-BAF0-5F0D41890ABD}" presName="vert1" presStyleCnt="0"/>
      <dgm:spPr/>
    </dgm:pt>
    <dgm:pt modelId="{3184EB77-377B-455C-9BC6-076E7263BC3C}" type="pres">
      <dgm:prSet presAssocID="{8F2A9122-BBC6-4117-B271-48CA1AB76B89}" presName="thickLine" presStyleLbl="alignNode1" presStyleIdx="7" presStyleCnt="8"/>
      <dgm:spPr/>
    </dgm:pt>
    <dgm:pt modelId="{181EA0EB-B705-43BF-A892-01B0E5E3BD93}" type="pres">
      <dgm:prSet presAssocID="{8F2A9122-BBC6-4117-B271-48CA1AB76B89}" presName="horz1" presStyleCnt="0"/>
      <dgm:spPr/>
    </dgm:pt>
    <dgm:pt modelId="{4F977CC3-2A9C-4502-8EE7-82508F54BF4A}" type="pres">
      <dgm:prSet presAssocID="{8F2A9122-BBC6-4117-B271-48CA1AB76B89}" presName="tx1" presStyleLbl="revTx" presStyleIdx="7" presStyleCnt="8"/>
      <dgm:spPr/>
    </dgm:pt>
    <dgm:pt modelId="{6F6027AD-FC38-4D45-88EA-5FD9BE832BEE}" type="pres">
      <dgm:prSet presAssocID="{8F2A9122-BBC6-4117-B271-48CA1AB76B89}" presName="vert1" presStyleCnt="0"/>
      <dgm:spPr/>
    </dgm:pt>
  </dgm:ptLst>
  <dgm:cxnLst>
    <dgm:cxn modelId="{6CFAFE0B-76AB-4818-8C85-BFC116D295E9}" srcId="{CF6F137E-8002-4639-B95E-2A802FEE84A9}" destId="{C8A9CFD6-E6EC-41D0-9427-D8CEDD0D5C39}" srcOrd="5" destOrd="0" parTransId="{81453979-C71C-4ED0-B052-166305490B71}" sibTransId="{43949432-C8F7-46D1-A0A4-E9B2CCE650A3}"/>
    <dgm:cxn modelId="{B670D31B-09DC-46B0-A644-6876E98C8B47}" type="presOf" srcId="{75B30209-C8DE-4F57-9857-15680C21F3E6}" destId="{7B9901FF-9FFE-4E37-B931-AB5389890EFE}" srcOrd="0" destOrd="0" presId="urn:microsoft.com/office/officeart/2008/layout/LinedList"/>
    <dgm:cxn modelId="{0219021F-C4A5-4C66-BE9C-4533B5C29D21}" type="presOf" srcId="{C8A9CFD6-E6EC-41D0-9427-D8CEDD0D5C39}" destId="{B71B1DE6-A332-4EB6-B7EE-9FB362B5E474}" srcOrd="0" destOrd="0" presId="urn:microsoft.com/office/officeart/2008/layout/LinedList"/>
    <dgm:cxn modelId="{E005E922-85E3-449A-87AE-CF766873BABF}" type="presOf" srcId="{5AE3C57C-F9CC-49A4-BAF0-5F0D41890ABD}" destId="{555AABEA-D137-4453-B094-25FD4AB07F91}" srcOrd="0" destOrd="0" presId="urn:microsoft.com/office/officeart/2008/layout/LinedList"/>
    <dgm:cxn modelId="{20240135-14C1-49CF-B178-809A8B6AE01C}" srcId="{CF6F137E-8002-4639-B95E-2A802FEE84A9}" destId="{8F2A9122-BBC6-4117-B271-48CA1AB76B89}" srcOrd="7" destOrd="0" parTransId="{8BE6CDC5-CBA4-433E-8BC7-39B18898970B}" sibTransId="{202B9554-80DC-41A6-A575-97CAE1DD5B97}"/>
    <dgm:cxn modelId="{B3290D3D-116E-4C62-A4E1-749FA9D25060}" type="presOf" srcId="{DF777A6A-F8E9-4AA6-9108-FA6FAC0BC00A}" destId="{87E2F321-7EC8-4856-A476-D311876C2A88}" srcOrd="0" destOrd="0" presId="urn:microsoft.com/office/officeart/2008/layout/LinedList"/>
    <dgm:cxn modelId="{6FD7CD47-DB8A-4FEA-A2DA-7F9A53618F85}" srcId="{CF6F137E-8002-4639-B95E-2A802FEE84A9}" destId="{A6F2EC7F-0CA2-4D62-A3BE-740C79E34752}" srcOrd="3" destOrd="0" parTransId="{4323EE6C-1409-4968-806E-3DC066BD29BB}" sibTransId="{94040911-1457-4D12-BFD7-E50E76B82870}"/>
    <dgm:cxn modelId="{EFF53F4B-8A77-4C79-8AD6-1C69C79E5F7B}" type="presOf" srcId="{D93920EA-F1C5-4D09-814A-7958166861BB}" destId="{EEEAE712-F7EA-4A0A-B818-35455EAE1680}" srcOrd="0" destOrd="0" presId="urn:microsoft.com/office/officeart/2008/layout/LinedList"/>
    <dgm:cxn modelId="{3FF88671-BA50-4225-AADF-E9AD3647EC12}" srcId="{CF6F137E-8002-4639-B95E-2A802FEE84A9}" destId="{DF777A6A-F8E9-4AA6-9108-FA6FAC0BC00A}" srcOrd="0" destOrd="0" parTransId="{836737D4-93CC-42BA-834E-B7AF2C9DD191}" sibTransId="{4AC0CB14-4A1A-4CA2-A44A-FF5785C9EEFE}"/>
    <dgm:cxn modelId="{B267687B-B2BD-4930-952C-D15BD0BA0A88}" type="presOf" srcId="{F5A108D2-5399-45E9-B529-F1622D8196A7}" destId="{EA7E1DC0-56C6-4FE2-8149-EEFCA634B2DF}" srcOrd="0" destOrd="0" presId="urn:microsoft.com/office/officeart/2008/layout/LinedList"/>
    <dgm:cxn modelId="{1AF4767D-53CE-4D65-A8E1-1CD2209BA980}" srcId="{CF6F137E-8002-4639-B95E-2A802FEE84A9}" destId="{75B30209-C8DE-4F57-9857-15680C21F3E6}" srcOrd="2" destOrd="0" parTransId="{4009741D-E270-46D1-8F16-453F7FF422B6}" sibTransId="{409189F6-C74C-4765-8203-27A2CDAF7F8C}"/>
    <dgm:cxn modelId="{C2DD4C9E-4B8A-4A06-863D-CAD3E5787483}" srcId="{CF6F137E-8002-4639-B95E-2A802FEE84A9}" destId="{5AE3C57C-F9CC-49A4-BAF0-5F0D41890ABD}" srcOrd="6" destOrd="0" parTransId="{83272E3E-E8F0-4D86-9045-F25E87057C23}" sibTransId="{0214E5CA-2216-4A6C-8BDA-616308258272}"/>
    <dgm:cxn modelId="{0EFF9FD7-CF91-4DE6-B22D-6DCCA6180C06}" srcId="{CF6F137E-8002-4639-B95E-2A802FEE84A9}" destId="{F5A108D2-5399-45E9-B529-F1622D8196A7}" srcOrd="1" destOrd="0" parTransId="{153600EB-79D2-4B43-A799-9A7BFC180BE5}" sibTransId="{7DB037F8-213D-4AB8-B5E6-728AA724BC4A}"/>
    <dgm:cxn modelId="{4EF029DC-DBB5-4C5C-9531-683F7D073F40}" type="presOf" srcId="{8F2A9122-BBC6-4117-B271-48CA1AB76B89}" destId="{4F977CC3-2A9C-4502-8EE7-82508F54BF4A}" srcOrd="0" destOrd="0" presId="urn:microsoft.com/office/officeart/2008/layout/LinedList"/>
    <dgm:cxn modelId="{A5A12AE1-8FED-45F4-8F89-EE89561A6937}" type="presOf" srcId="{CF6F137E-8002-4639-B95E-2A802FEE84A9}" destId="{9C18B331-4F6E-428F-B5B5-7E2AC368ACA8}" srcOrd="0" destOrd="0" presId="urn:microsoft.com/office/officeart/2008/layout/LinedList"/>
    <dgm:cxn modelId="{9B17CAE6-B69B-41F0-9FA9-44B66AEF40AA}" type="presOf" srcId="{A6F2EC7F-0CA2-4D62-A3BE-740C79E34752}" destId="{87878289-EEFF-495C-BF0A-F5F41B7C2D54}" srcOrd="0" destOrd="0" presId="urn:microsoft.com/office/officeart/2008/layout/LinedList"/>
    <dgm:cxn modelId="{A78F59EA-D727-414E-B3FA-467C320F2016}" srcId="{CF6F137E-8002-4639-B95E-2A802FEE84A9}" destId="{D93920EA-F1C5-4D09-814A-7958166861BB}" srcOrd="4" destOrd="0" parTransId="{5DD313E5-E1D0-49D7-8AD1-40320A910BD9}" sibTransId="{48BC6301-B475-4D77-89FA-D4646C85EDAD}"/>
    <dgm:cxn modelId="{3D4D2793-0E82-49FC-99DC-70508D31EA15}" type="presParOf" srcId="{9C18B331-4F6E-428F-B5B5-7E2AC368ACA8}" destId="{49C5A04C-98FB-435B-8591-3D875C1DD2E8}" srcOrd="0" destOrd="0" presId="urn:microsoft.com/office/officeart/2008/layout/LinedList"/>
    <dgm:cxn modelId="{13635D72-A9E4-4CA1-9273-C8C30D2AE87C}" type="presParOf" srcId="{9C18B331-4F6E-428F-B5B5-7E2AC368ACA8}" destId="{72367C34-8A68-4A74-B1A3-14B33A4A7E76}" srcOrd="1" destOrd="0" presId="urn:microsoft.com/office/officeart/2008/layout/LinedList"/>
    <dgm:cxn modelId="{B92DA3D2-451B-4106-A3CB-152597C9A244}" type="presParOf" srcId="{72367C34-8A68-4A74-B1A3-14B33A4A7E76}" destId="{87E2F321-7EC8-4856-A476-D311876C2A88}" srcOrd="0" destOrd="0" presId="urn:microsoft.com/office/officeart/2008/layout/LinedList"/>
    <dgm:cxn modelId="{976962D4-7649-46DB-A7E2-9E750FD85885}" type="presParOf" srcId="{72367C34-8A68-4A74-B1A3-14B33A4A7E76}" destId="{BEDD3017-FAAD-4552-B21F-93D563452BB5}" srcOrd="1" destOrd="0" presId="urn:microsoft.com/office/officeart/2008/layout/LinedList"/>
    <dgm:cxn modelId="{B81F4DF6-9C38-4B02-944F-89281D445510}" type="presParOf" srcId="{9C18B331-4F6E-428F-B5B5-7E2AC368ACA8}" destId="{839D119F-6738-4A4A-8DA1-427995F0CA7F}" srcOrd="2" destOrd="0" presId="urn:microsoft.com/office/officeart/2008/layout/LinedList"/>
    <dgm:cxn modelId="{60B156C4-6064-4BAE-B2D5-0FB0AE311C0F}" type="presParOf" srcId="{9C18B331-4F6E-428F-B5B5-7E2AC368ACA8}" destId="{81C232B5-57FB-4754-833E-08873EE87146}" srcOrd="3" destOrd="0" presId="urn:microsoft.com/office/officeart/2008/layout/LinedList"/>
    <dgm:cxn modelId="{A05F02E9-9C61-4C2C-9D5E-A104E92FA10D}" type="presParOf" srcId="{81C232B5-57FB-4754-833E-08873EE87146}" destId="{EA7E1DC0-56C6-4FE2-8149-EEFCA634B2DF}" srcOrd="0" destOrd="0" presId="urn:microsoft.com/office/officeart/2008/layout/LinedList"/>
    <dgm:cxn modelId="{58CEDEB6-E08D-41C9-83A4-80908E8E2607}" type="presParOf" srcId="{81C232B5-57FB-4754-833E-08873EE87146}" destId="{706A0954-4B81-4CEF-93FC-42FA467D30C7}" srcOrd="1" destOrd="0" presId="urn:microsoft.com/office/officeart/2008/layout/LinedList"/>
    <dgm:cxn modelId="{668A9933-C969-4FC0-90AD-EA5E8E72A2BA}" type="presParOf" srcId="{9C18B331-4F6E-428F-B5B5-7E2AC368ACA8}" destId="{6D4AD030-643C-4994-97DF-AD3DC864CC27}" srcOrd="4" destOrd="0" presId="urn:microsoft.com/office/officeart/2008/layout/LinedList"/>
    <dgm:cxn modelId="{4C8945B4-AEC9-461F-8CB3-C2F0269A5D34}" type="presParOf" srcId="{9C18B331-4F6E-428F-B5B5-7E2AC368ACA8}" destId="{D0FF0B0E-5BF8-4D34-8C4A-F290087B61D1}" srcOrd="5" destOrd="0" presId="urn:microsoft.com/office/officeart/2008/layout/LinedList"/>
    <dgm:cxn modelId="{1164EFC9-44EA-4892-A6F1-E2BBEEB8B5A8}" type="presParOf" srcId="{D0FF0B0E-5BF8-4D34-8C4A-F290087B61D1}" destId="{7B9901FF-9FFE-4E37-B931-AB5389890EFE}" srcOrd="0" destOrd="0" presId="urn:microsoft.com/office/officeart/2008/layout/LinedList"/>
    <dgm:cxn modelId="{B8048BF4-827F-447B-A248-167DFDC0740D}" type="presParOf" srcId="{D0FF0B0E-5BF8-4D34-8C4A-F290087B61D1}" destId="{657C0AB6-9A94-4203-8850-D6B1C9E7CB73}" srcOrd="1" destOrd="0" presId="urn:microsoft.com/office/officeart/2008/layout/LinedList"/>
    <dgm:cxn modelId="{4529F26A-404E-477A-A9EE-A4E75346C83E}" type="presParOf" srcId="{9C18B331-4F6E-428F-B5B5-7E2AC368ACA8}" destId="{B8CB3B66-5532-46C3-9982-77A143363E65}" srcOrd="6" destOrd="0" presId="urn:microsoft.com/office/officeart/2008/layout/LinedList"/>
    <dgm:cxn modelId="{50798F84-2690-4381-B32D-D9E961DF2FF5}" type="presParOf" srcId="{9C18B331-4F6E-428F-B5B5-7E2AC368ACA8}" destId="{E9524A92-6A89-4C32-B76F-0F0B18426410}" srcOrd="7" destOrd="0" presId="urn:microsoft.com/office/officeart/2008/layout/LinedList"/>
    <dgm:cxn modelId="{1611F1E9-219A-4A87-840B-523255CFA18D}" type="presParOf" srcId="{E9524A92-6A89-4C32-B76F-0F0B18426410}" destId="{87878289-EEFF-495C-BF0A-F5F41B7C2D54}" srcOrd="0" destOrd="0" presId="urn:microsoft.com/office/officeart/2008/layout/LinedList"/>
    <dgm:cxn modelId="{753F7985-C477-4132-B9E2-6F24505F1131}" type="presParOf" srcId="{E9524A92-6A89-4C32-B76F-0F0B18426410}" destId="{CF71F32E-0C3A-405E-ADAE-C9F863BA8AE8}" srcOrd="1" destOrd="0" presId="urn:microsoft.com/office/officeart/2008/layout/LinedList"/>
    <dgm:cxn modelId="{F2BA20B8-39D0-4F40-9A6D-ED549BA33EE0}" type="presParOf" srcId="{9C18B331-4F6E-428F-B5B5-7E2AC368ACA8}" destId="{8315EB42-69A6-40D3-AFED-C7C4AAC00299}" srcOrd="8" destOrd="0" presId="urn:microsoft.com/office/officeart/2008/layout/LinedList"/>
    <dgm:cxn modelId="{9CE93065-3D30-4FB8-AE69-B625884BAB20}" type="presParOf" srcId="{9C18B331-4F6E-428F-B5B5-7E2AC368ACA8}" destId="{23112372-757E-40BB-ADDF-C6EFCAD94FEB}" srcOrd="9" destOrd="0" presId="urn:microsoft.com/office/officeart/2008/layout/LinedList"/>
    <dgm:cxn modelId="{71B98AEB-8962-4A62-9AFE-A48C09346DB0}" type="presParOf" srcId="{23112372-757E-40BB-ADDF-C6EFCAD94FEB}" destId="{EEEAE712-F7EA-4A0A-B818-35455EAE1680}" srcOrd="0" destOrd="0" presId="urn:microsoft.com/office/officeart/2008/layout/LinedList"/>
    <dgm:cxn modelId="{5F58C6DB-8F53-4446-BC29-3471CFE75235}" type="presParOf" srcId="{23112372-757E-40BB-ADDF-C6EFCAD94FEB}" destId="{9C294028-55ED-40BD-A9D4-F912F1A72649}" srcOrd="1" destOrd="0" presId="urn:microsoft.com/office/officeart/2008/layout/LinedList"/>
    <dgm:cxn modelId="{F9094067-27F2-4D46-881D-2F5A19705B42}" type="presParOf" srcId="{9C18B331-4F6E-428F-B5B5-7E2AC368ACA8}" destId="{57B86C4D-3CD5-4D26-8669-1622AB44F212}" srcOrd="10" destOrd="0" presId="urn:microsoft.com/office/officeart/2008/layout/LinedList"/>
    <dgm:cxn modelId="{BE5430E3-1AB9-4979-A9F9-1220AD00FCB5}" type="presParOf" srcId="{9C18B331-4F6E-428F-B5B5-7E2AC368ACA8}" destId="{5E221184-91F7-44FB-AD98-02F8691C0873}" srcOrd="11" destOrd="0" presId="urn:microsoft.com/office/officeart/2008/layout/LinedList"/>
    <dgm:cxn modelId="{55D93149-2421-41D2-B863-14A4F8251161}" type="presParOf" srcId="{5E221184-91F7-44FB-AD98-02F8691C0873}" destId="{B71B1DE6-A332-4EB6-B7EE-9FB362B5E474}" srcOrd="0" destOrd="0" presId="urn:microsoft.com/office/officeart/2008/layout/LinedList"/>
    <dgm:cxn modelId="{E1F85596-3EE6-4A1C-8464-B14AA0AB6CA6}" type="presParOf" srcId="{5E221184-91F7-44FB-AD98-02F8691C0873}" destId="{15623E15-AE55-4E71-BB11-2F28D9137C13}" srcOrd="1" destOrd="0" presId="urn:microsoft.com/office/officeart/2008/layout/LinedList"/>
    <dgm:cxn modelId="{96C1C209-8919-4947-B26A-C06D6D701941}" type="presParOf" srcId="{9C18B331-4F6E-428F-B5B5-7E2AC368ACA8}" destId="{4DDF9411-7517-46F0-A005-F1FC1B46081A}" srcOrd="12" destOrd="0" presId="urn:microsoft.com/office/officeart/2008/layout/LinedList"/>
    <dgm:cxn modelId="{C5FA01B3-60FA-45D1-B197-3049DDE46D6D}" type="presParOf" srcId="{9C18B331-4F6E-428F-B5B5-7E2AC368ACA8}" destId="{1A0FA462-894D-4276-B6F0-CFE513606A94}" srcOrd="13" destOrd="0" presId="urn:microsoft.com/office/officeart/2008/layout/LinedList"/>
    <dgm:cxn modelId="{AE0BC0B5-A89F-4BCE-89E9-6E877549940B}" type="presParOf" srcId="{1A0FA462-894D-4276-B6F0-CFE513606A94}" destId="{555AABEA-D137-4453-B094-25FD4AB07F91}" srcOrd="0" destOrd="0" presId="urn:microsoft.com/office/officeart/2008/layout/LinedList"/>
    <dgm:cxn modelId="{E5F4DAD1-BFE7-4022-A8E7-95F29C168BEF}" type="presParOf" srcId="{1A0FA462-894D-4276-B6F0-CFE513606A94}" destId="{F902211F-08CC-44B0-985F-9C94F0873FAB}" srcOrd="1" destOrd="0" presId="urn:microsoft.com/office/officeart/2008/layout/LinedList"/>
    <dgm:cxn modelId="{381963F0-FF15-459B-809B-9E39C99E24A6}" type="presParOf" srcId="{9C18B331-4F6E-428F-B5B5-7E2AC368ACA8}" destId="{3184EB77-377B-455C-9BC6-076E7263BC3C}" srcOrd="14" destOrd="0" presId="urn:microsoft.com/office/officeart/2008/layout/LinedList"/>
    <dgm:cxn modelId="{146E4684-66D2-4616-A367-17FE31398DEB}" type="presParOf" srcId="{9C18B331-4F6E-428F-B5B5-7E2AC368ACA8}" destId="{181EA0EB-B705-43BF-A892-01B0E5E3BD93}" srcOrd="15" destOrd="0" presId="urn:microsoft.com/office/officeart/2008/layout/LinedList"/>
    <dgm:cxn modelId="{C68D6123-9E87-44C7-97C9-D6E075FDF97C}" type="presParOf" srcId="{181EA0EB-B705-43BF-A892-01B0E5E3BD93}" destId="{4F977CC3-2A9C-4502-8EE7-82508F54BF4A}" srcOrd="0" destOrd="0" presId="urn:microsoft.com/office/officeart/2008/layout/LinedList"/>
    <dgm:cxn modelId="{49CA2B2D-935A-4981-8E20-3974B29E00A7}" type="presParOf" srcId="{181EA0EB-B705-43BF-A892-01B0E5E3BD93}" destId="{6F6027AD-FC38-4D45-88EA-5FD9BE832BEE}"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1D54B8-CF0E-4158-BE22-FD93FA92A8E7}" type="doc">
      <dgm:prSet loTypeId="urn:microsoft.com/office/officeart/2018/2/layout/IconLabelList" loCatId="icon" qsTypeId="urn:microsoft.com/office/officeart/2005/8/quickstyle/simple4" qsCatId="simple" csTypeId="urn:microsoft.com/office/officeart/2005/8/colors/accent0_1" csCatId="mainScheme" phldr="1"/>
      <dgm:spPr/>
      <dgm:t>
        <a:bodyPr/>
        <a:lstStyle/>
        <a:p>
          <a:endParaRPr lang="en-US"/>
        </a:p>
      </dgm:t>
    </dgm:pt>
    <dgm:pt modelId="{70E7F3DD-D743-40B9-9388-CFCEDC40EA91}">
      <dgm:prSet custT="1"/>
      <dgm:spPr/>
      <dgm:t>
        <a:bodyPr/>
        <a:lstStyle/>
        <a:p>
          <a:pPr>
            <a:lnSpc>
              <a:spcPct val="100000"/>
            </a:lnSpc>
          </a:pPr>
          <a:r>
            <a:rPr lang="en-US" sz="2400" b="1" dirty="0">
              <a:solidFill>
                <a:schemeClr val="bg1"/>
              </a:solidFill>
              <a:latin typeface="Avenir Next LT Pro" panose="020B0504020202020204" pitchFamily="34" charset="0"/>
            </a:rPr>
            <a:t>Biking is good for our bodies and gets our brains ready for learning</a:t>
          </a:r>
        </a:p>
      </dgm:t>
    </dgm:pt>
    <dgm:pt modelId="{425C7ADA-CD15-4A39-8C4A-115935C64554}" type="parTrans" cxnId="{9E73854C-62BA-446D-95C3-1F2E98F5370A}">
      <dgm:prSet/>
      <dgm:spPr/>
      <dgm:t>
        <a:bodyPr/>
        <a:lstStyle/>
        <a:p>
          <a:endParaRPr lang="en-US"/>
        </a:p>
      </dgm:t>
    </dgm:pt>
    <dgm:pt modelId="{42773058-6C3B-46EF-A923-56B68D54967A}" type="sibTrans" cxnId="{9E73854C-62BA-446D-95C3-1F2E98F5370A}">
      <dgm:prSet/>
      <dgm:spPr/>
      <dgm:t>
        <a:bodyPr/>
        <a:lstStyle/>
        <a:p>
          <a:endParaRPr lang="en-US"/>
        </a:p>
      </dgm:t>
    </dgm:pt>
    <dgm:pt modelId="{79DAB04A-DC80-4FEE-9B8C-171A20DD0FA5}">
      <dgm:prSet custT="1"/>
      <dgm:spPr/>
      <dgm:t>
        <a:bodyPr/>
        <a:lstStyle/>
        <a:p>
          <a:pPr>
            <a:lnSpc>
              <a:spcPct val="100000"/>
            </a:lnSpc>
          </a:pPr>
          <a:r>
            <a:rPr lang="en-US" sz="2400" b="1" dirty="0">
              <a:solidFill>
                <a:schemeClr val="bg1"/>
              </a:solidFill>
              <a:latin typeface="+mn-lt"/>
            </a:rPr>
            <a:t>Biking is good for the environment and makes the streets around our schools safer</a:t>
          </a:r>
          <a:endParaRPr lang="en-US" sz="2400" dirty="0">
            <a:solidFill>
              <a:schemeClr val="bg1"/>
            </a:solidFill>
            <a:latin typeface="+mn-lt"/>
          </a:endParaRPr>
        </a:p>
      </dgm:t>
    </dgm:pt>
    <dgm:pt modelId="{B609824A-E1FA-4C8A-8C3F-74E6D1F5E758}" type="parTrans" cxnId="{66DCACDB-EE69-49CE-9560-0BE4845A5416}">
      <dgm:prSet/>
      <dgm:spPr/>
      <dgm:t>
        <a:bodyPr/>
        <a:lstStyle/>
        <a:p>
          <a:endParaRPr lang="en-US"/>
        </a:p>
      </dgm:t>
    </dgm:pt>
    <dgm:pt modelId="{C196D243-078C-4EF1-86BC-C4A2F10F2783}" type="sibTrans" cxnId="{66DCACDB-EE69-49CE-9560-0BE4845A5416}">
      <dgm:prSet/>
      <dgm:spPr/>
      <dgm:t>
        <a:bodyPr/>
        <a:lstStyle/>
        <a:p>
          <a:endParaRPr lang="en-US"/>
        </a:p>
      </dgm:t>
    </dgm:pt>
    <dgm:pt modelId="{EB48BE90-6F63-4B46-A008-689A8727B074}" type="pres">
      <dgm:prSet presAssocID="{361D54B8-CF0E-4158-BE22-FD93FA92A8E7}" presName="root" presStyleCnt="0">
        <dgm:presLayoutVars>
          <dgm:dir/>
          <dgm:resizeHandles val="exact"/>
        </dgm:presLayoutVars>
      </dgm:prSet>
      <dgm:spPr/>
    </dgm:pt>
    <dgm:pt modelId="{8D897819-B315-4F71-BF00-FF1F1BC28097}" type="pres">
      <dgm:prSet presAssocID="{70E7F3DD-D743-40B9-9388-CFCEDC40EA91}" presName="compNode" presStyleCnt="0"/>
      <dgm:spPr/>
    </dgm:pt>
    <dgm:pt modelId="{51A56624-4805-4F18-991C-C1DD4E7B702E}" type="pres">
      <dgm:prSet presAssocID="{70E7F3DD-D743-40B9-9388-CFCEDC40EA9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pt>
    <dgm:pt modelId="{C99B0F0F-03A9-48E8-BE8F-63AE2E65F472}" type="pres">
      <dgm:prSet presAssocID="{70E7F3DD-D743-40B9-9388-CFCEDC40EA91}" presName="spaceRect" presStyleCnt="0"/>
      <dgm:spPr/>
    </dgm:pt>
    <dgm:pt modelId="{9FE18066-FE97-4F13-ABF4-743C10111ABF}" type="pres">
      <dgm:prSet presAssocID="{70E7F3DD-D743-40B9-9388-CFCEDC40EA91}" presName="textRect" presStyleLbl="revTx" presStyleIdx="0" presStyleCnt="2">
        <dgm:presLayoutVars>
          <dgm:chMax val="1"/>
          <dgm:chPref val="1"/>
        </dgm:presLayoutVars>
      </dgm:prSet>
      <dgm:spPr/>
    </dgm:pt>
    <dgm:pt modelId="{1FEAD341-481D-492E-8E0E-398489A13037}" type="pres">
      <dgm:prSet presAssocID="{42773058-6C3B-46EF-A923-56B68D54967A}" presName="sibTrans" presStyleCnt="0"/>
      <dgm:spPr/>
    </dgm:pt>
    <dgm:pt modelId="{CB2FC5A8-E313-45BB-B684-6B9162D7C7CF}" type="pres">
      <dgm:prSet presAssocID="{79DAB04A-DC80-4FEE-9B8C-171A20DD0FA5}" presName="compNode" presStyleCnt="0"/>
      <dgm:spPr/>
    </dgm:pt>
    <dgm:pt modelId="{B3CFB81F-DEB9-4BA8-9E45-4924EF73689A}" type="pres">
      <dgm:prSet presAssocID="{79DAB04A-DC80-4FEE-9B8C-171A20DD0FA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pt>
    <dgm:pt modelId="{EBB34907-EED6-494A-B891-9664AE704DBB}" type="pres">
      <dgm:prSet presAssocID="{79DAB04A-DC80-4FEE-9B8C-171A20DD0FA5}" presName="spaceRect" presStyleCnt="0"/>
      <dgm:spPr/>
    </dgm:pt>
    <dgm:pt modelId="{64AFFCA7-4F77-446E-8B84-5D2257C7B943}" type="pres">
      <dgm:prSet presAssocID="{79DAB04A-DC80-4FEE-9B8C-171A20DD0FA5}" presName="textRect" presStyleLbl="revTx" presStyleIdx="1" presStyleCnt="2" custScaleX="116270" custLinFactNeighborX="-615" custLinFactNeighborY="-5593">
        <dgm:presLayoutVars>
          <dgm:chMax val="1"/>
          <dgm:chPref val="1"/>
        </dgm:presLayoutVars>
      </dgm:prSet>
      <dgm:spPr/>
    </dgm:pt>
  </dgm:ptLst>
  <dgm:cxnLst>
    <dgm:cxn modelId="{FCEA5F0F-3B45-4D96-A76C-F4B02DFA34C6}" type="presOf" srcId="{361D54B8-CF0E-4158-BE22-FD93FA92A8E7}" destId="{EB48BE90-6F63-4B46-A008-689A8727B074}" srcOrd="0" destOrd="0" presId="urn:microsoft.com/office/officeart/2018/2/layout/IconLabelList"/>
    <dgm:cxn modelId="{FC4B8324-5B96-421D-97AF-3787C684F21C}" type="presOf" srcId="{79DAB04A-DC80-4FEE-9B8C-171A20DD0FA5}" destId="{64AFFCA7-4F77-446E-8B84-5D2257C7B943}" srcOrd="0" destOrd="0" presId="urn:microsoft.com/office/officeart/2018/2/layout/IconLabelList"/>
    <dgm:cxn modelId="{FFA9304B-799E-4C29-BA47-41242E13F28D}" type="presOf" srcId="{70E7F3DD-D743-40B9-9388-CFCEDC40EA91}" destId="{9FE18066-FE97-4F13-ABF4-743C10111ABF}" srcOrd="0" destOrd="0" presId="urn:microsoft.com/office/officeart/2018/2/layout/IconLabelList"/>
    <dgm:cxn modelId="{9E73854C-62BA-446D-95C3-1F2E98F5370A}" srcId="{361D54B8-CF0E-4158-BE22-FD93FA92A8E7}" destId="{70E7F3DD-D743-40B9-9388-CFCEDC40EA91}" srcOrd="0" destOrd="0" parTransId="{425C7ADA-CD15-4A39-8C4A-115935C64554}" sibTransId="{42773058-6C3B-46EF-A923-56B68D54967A}"/>
    <dgm:cxn modelId="{66DCACDB-EE69-49CE-9560-0BE4845A5416}" srcId="{361D54B8-CF0E-4158-BE22-FD93FA92A8E7}" destId="{79DAB04A-DC80-4FEE-9B8C-171A20DD0FA5}" srcOrd="1" destOrd="0" parTransId="{B609824A-E1FA-4C8A-8C3F-74E6D1F5E758}" sibTransId="{C196D243-078C-4EF1-86BC-C4A2F10F2783}"/>
    <dgm:cxn modelId="{B453DC24-CB13-4F85-828B-D7EDABA93001}" type="presParOf" srcId="{EB48BE90-6F63-4B46-A008-689A8727B074}" destId="{8D897819-B315-4F71-BF00-FF1F1BC28097}" srcOrd="0" destOrd="0" presId="urn:microsoft.com/office/officeart/2018/2/layout/IconLabelList"/>
    <dgm:cxn modelId="{2718AD17-B179-4327-90C5-A2B3C75890BA}" type="presParOf" srcId="{8D897819-B315-4F71-BF00-FF1F1BC28097}" destId="{51A56624-4805-4F18-991C-C1DD4E7B702E}" srcOrd="0" destOrd="0" presId="urn:microsoft.com/office/officeart/2018/2/layout/IconLabelList"/>
    <dgm:cxn modelId="{35A7B430-2F18-4A11-8F4B-F0F4472BA37E}" type="presParOf" srcId="{8D897819-B315-4F71-BF00-FF1F1BC28097}" destId="{C99B0F0F-03A9-48E8-BE8F-63AE2E65F472}" srcOrd="1" destOrd="0" presId="urn:microsoft.com/office/officeart/2018/2/layout/IconLabelList"/>
    <dgm:cxn modelId="{241CCF1F-BD93-4D71-92BF-CD01BF9DA961}" type="presParOf" srcId="{8D897819-B315-4F71-BF00-FF1F1BC28097}" destId="{9FE18066-FE97-4F13-ABF4-743C10111ABF}" srcOrd="2" destOrd="0" presId="urn:microsoft.com/office/officeart/2018/2/layout/IconLabelList"/>
    <dgm:cxn modelId="{9D54221A-EAD4-48BE-88BA-A716A0C0CB11}" type="presParOf" srcId="{EB48BE90-6F63-4B46-A008-689A8727B074}" destId="{1FEAD341-481D-492E-8E0E-398489A13037}" srcOrd="1" destOrd="0" presId="urn:microsoft.com/office/officeart/2018/2/layout/IconLabelList"/>
    <dgm:cxn modelId="{AF52022D-3CD2-4322-BBE5-9EE8740A61C6}" type="presParOf" srcId="{EB48BE90-6F63-4B46-A008-689A8727B074}" destId="{CB2FC5A8-E313-45BB-B684-6B9162D7C7CF}" srcOrd="2" destOrd="0" presId="urn:microsoft.com/office/officeart/2018/2/layout/IconLabelList"/>
    <dgm:cxn modelId="{E4FA33F9-EAC0-462F-9ECE-8FEE7FCA5372}" type="presParOf" srcId="{CB2FC5A8-E313-45BB-B684-6B9162D7C7CF}" destId="{B3CFB81F-DEB9-4BA8-9E45-4924EF73689A}" srcOrd="0" destOrd="0" presId="urn:microsoft.com/office/officeart/2018/2/layout/IconLabelList"/>
    <dgm:cxn modelId="{561AE614-4D8E-4B7A-91BF-99E7F3B7F050}" type="presParOf" srcId="{CB2FC5A8-E313-45BB-B684-6B9162D7C7CF}" destId="{EBB34907-EED6-494A-B891-9664AE704DBB}" srcOrd="1" destOrd="0" presId="urn:microsoft.com/office/officeart/2018/2/layout/IconLabelList"/>
    <dgm:cxn modelId="{838A58C3-004D-4FAC-8345-ED10EDC1840F}" type="presParOf" srcId="{CB2FC5A8-E313-45BB-B684-6B9162D7C7CF}" destId="{64AFFCA7-4F77-446E-8B84-5D2257C7B943}"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843A23-7477-45DB-90D2-F34712F5664F}" type="doc">
      <dgm:prSet loTypeId="urn:microsoft.com/office/officeart/2016/7/layout/BasicLinearProcessNumbered" loCatId="process" qsTypeId="urn:microsoft.com/office/officeart/2005/8/quickstyle/simple2" qsCatId="simple" csTypeId="urn:microsoft.com/office/officeart/2005/8/colors/colorful2" csCatId="colorful" phldr="1"/>
      <dgm:spPr/>
      <dgm:t>
        <a:bodyPr/>
        <a:lstStyle/>
        <a:p>
          <a:endParaRPr lang="en-US"/>
        </a:p>
      </dgm:t>
    </dgm:pt>
    <dgm:pt modelId="{889F6999-DF3B-4212-8A7A-F54F096E68D1}">
      <dgm:prSet custT="1"/>
      <dgm:spPr/>
      <dgm:t>
        <a:bodyPr/>
        <a:lstStyle/>
        <a:p>
          <a:r>
            <a:rPr lang="en-US" sz="2000" b="1">
              <a:latin typeface="Avenir LT Std"/>
            </a:rPr>
            <a:t>Watch for left and right turning vehicles</a:t>
          </a:r>
          <a:endParaRPr lang="en-US" sz="2000" b="1">
            <a:solidFill>
              <a:schemeClr val="tx1"/>
            </a:solidFill>
            <a:latin typeface="Avenir LT Std"/>
          </a:endParaRPr>
        </a:p>
      </dgm:t>
    </dgm:pt>
    <dgm:pt modelId="{E07B2843-5207-4E0A-B340-CE8672674FB0}" type="parTrans" cxnId="{9AA25F92-304A-43C3-A759-E021C2E10FEA}">
      <dgm:prSet/>
      <dgm:spPr/>
      <dgm:t>
        <a:bodyPr/>
        <a:lstStyle/>
        <a:p>
          <a:endParaRPr lang="en-US"/>
        </a:p>
      </dgm:t>
    </dgm:pt>
    <dgm:pt modelId="{64040AD8-568A-4C92-8656-F2839638C4B9}" type="sibTrans" cxnId="{9AA25F92-304A-43C3-A759-E021C2E10FEA}">
      <dgm:prSet phldrT="1" phldr="0"/>
      <dgm:spPr/>
      <dgm:t>
        <a:bodyPr/>
        <a:lstStyle/>
        <a:p>
          <a:r>
            <a:rPr lang="en-US"/>
            <a:t>1</a:t>
          </a:r>
        </a:p>
      </dgm:t>
    </dgm:pt>
    <dgm:pt modelId="{B1B25BFD-3C2D-4629-A6B0-10294039CA5E}">
      <dgm:prSet custT="1"/>
      <dgm:spPr/>
      <dgm:t>
        <a:bodyPr/>
        <a:lstStyle/>
        <a:p>
          <a:r>
            <a:rPr lang="en-US" sz="1700" b="1">
              <a:latin typeface="Avenir LT Std"/>
            </a:rPr>
            <a:t>Press the cyclist push-button and wait for the green signal</a:t>
          </a:r>
        </a:p>
      </dgm:t>
    </dgm:pt>
    <dgm:pt modelId="{D40251CB-A302-49E1-8EDA-F8BB122FA3D0}" type="parTrans" cxnId="{9DC2BA1F-440A-4825-A9B5-0B6CB6833189}">
      <dgm:prSet/>
      <dgm:spPr/>
      <dgm:t>
        <a:bodyPr/>
        <a:lstStyle/>
        <a:p>
          <a:endParaRPr lang="en-US"/>
        </a:p>
      </dgm:t>
    </dgm:pt>
    <dgm:pt modelId="{EA04849A-0E30-4863-B2F8-BB2F5A464846}" type="sibTrans" cxnId="{9DC2BA1F-440A-4825-A9B5-0B6CB6833189}">
      <dgm:prSet phldrT="2" phldr="0"/>
      <dgm:spPr/>
      <dgm:t>
        <a:bodyPr/>
        <a:lstStyle/>
        <a:p>
          <a:r>
            <a:rPr lang="en-US"/>
            <a:t>2</a:t>
          </a:r>
        </a:p>
      </dgm:t>
    </dgm:pt>
    <dgm:pt modelId="{FB7F3CFE-E04F-4636-99AD-7F68B6DFBBF4}">
      <dgm:prSet custT="1"/>
      <dgm:spPr/>
      <dgm:t>
        <a:bodyPr/>
        <a:lstStyle/>
        <a:p>
          <a:r>
            <a:rPr lang="en-US" sz="1700" b="1">
              <a:latin typeface="Avenir LT Std"/>
            </a:rPr>
            <a:t>Ride at a safe speed that allows for quick stopping</a:t>
          </a:r>
        </a:p>
      </dgm:t>
    </dgm:pt>
    <dgm:pt modelId="{D5F57F4A-909F-41C2-AE54-4B0E75810DC9}" type="parTrans" cxnId="{E805759D-2A31-4C7C-8F13-C9799FB9071C}">
      <dgm:prSet/>
      <dgm:spPr/>
      <dgm:t>
        <a:bodyPr/>
        <a:lstStyle/>
        <a:p>
          <a:endParaRPr lang="en-US"/>
        </a:p>
      </dgm:t>
    </dgm:pt>
    <dgm:pt modelId="{1CBDA4E4-5F56-46BD-BEB2-3D220BB4DBF1}" type="sibTrans" cxnId="{E805759D-2A31-4C7C-8F13-C9799FB9071C}">
      <dgm:prSet phldrT="3" phldr="0"/>
      <dgm:spPr/>
      <dgm:t>
        <a:bodyPr/>
        <a:lstStyle/>
        <a:p>
          <a:r>
            <a:rPr lang="en-US"/>
            <a:t>3</a:t>
          </a:r>
        </a:p>
      </dgm:t>
    </dgm:pt>
    <dgm:pt modelId="{7FEE9EF6-CA12-49EB-A6A4-5CE31F05D89C}">
      <dgm:prSet custT="1"/>
      <dgm:spPr/>
      <dgm:t>
        <a:bodyPr/>
        <a:lstStyle/>
        <a:p>
          <a:r>
            <a:rPr lang="en-US" sz="1800" b="1" dirty="0">
              <a:latin typeface="Avenir LT Std"/>
            </a:rPr>
            <a:t>Do not overtake other cyclists in a </a:t>
          </a:r>
          <a:r>
            <a:rPr lang="en-US" sz="1800" b="1" dirty="0" err="1">
              <a:latin typeface="Avenir LT Std"/>
            </a:rPr>
            <a:t>Crossride</a:t>
          </a:r>
          <a:endParaRPr lang="en-US" sz="1800" b="1" dirty="0">
            <a:latin typeface="Avenir LT Std"/>
          </a:endParaRPr>
        </a:p>
      </dgm:t>
    </dgm:pt>
    <dgm:pt modelId="{70BF8790-053E-4ECB-84FC-295159AC2324}" type="parTrans" cxnId="{95CDA84C-5135-40C4-A8B0-368207E055BE}">
      <dgm:prSet/>
      <dgm:spPr/>
      <dgm:t>
        <a:bodyPr/>
        <a:lstStyle/>
        <a:p>
          <a:endParaRPr lang="en-US"/>
        </a:p>
      </dgm:t>
    </dgm:pt>
    <dgm:pt modelId="{BD20E963-F422-4809-829E-F971C126B7E6}" type="sibTrans" cxnId="{95CDA84C-5135-40C4-A8B0-368207E055BE}">
      <dgm:prSet phldrT="4" phldr="0"/>
      <dgm:spPr/>
      <dgm:t>
        <a:bodyPr/>
        <a:lstStyle/>
        <a:p>
          <a:r>
            <a:rPr lang="en-US"/>
            <a:t>4</a:t>
          </a:r>
        </a:p>
      </dgm:t>
    </dgm:pt>
    <dgm:pt modelId="{9D887F31-5AAC-43AE-9B4B-A15D1CBBC498}">
      <dgm:prSet custT="1"/>
      <dgm:spPr/>
      <dgm:t>
        <a:bodyPr/>
        <a:lstStyle/>
        <a:p>
          <a:r>
            <a:rPr lang="en-US" sz="1600" b="1" dirty="0">
              <a:latin typeface="Avenir LT Std"/>
            </a:rPr>
            <a:t>Multi-Use </a:t>
          </a:r>
          <a:r>
            <a:rPr lang="en-US" sz="1600" b="1" dirty="0" err="1">
              <a:latin typeface="Avenir LT Std"/>
            </a:rPr>
            <a:t>Crossride</a:t>
          </a:r>
          <a:r>
            <a:rPr lang="en-US" sz="1600" b="1" dirty="0">
              <a:latin typeface="Avenir LT Std"/>
            </a:rPr>
            <a:t>: </a:t>
          </a:r>
          <a:r>
            <a:rPr lang="en-US" sz="1600" dirty="0">
              <a:latin typeface="Avenir LT Std"/>
            </a:rPr>
            <a:t>Ring your bell and cautiously pass pedestrians.</a:t>
          </a:r>
        </a:p>
      </dgm:t>
    </dgm:pt>
    <dgm:pt modelId="{877B7CD0-1A83-43C6-A014-9FD5CB27569A}" type="parTrans" cxnId="{7E11988A-8EBC-49C5-85DC-2584C40EAE2B}">
      <dgm:prSet/>
      <dgm:spPr/>
      <dgm:t>
        <a:bodyPr/>
        <a:lstStyle/>
        <a:p>
          <a:endParaRPr lang="en-US"/>
        </a:p>
      </dgm:t>
    </dgm:pt>
    <dgm:pt modelId="{1CA539F6-3DC7-4F5D-A85C-497BFF26D6DA}" type="sibTrans" cxnId="{7E11988A-8EBC-49C5-85DC-2584C40EAE2B}">
      <dgm:prSet phldrT="5" phldr="0"/>
      <dgm:spPr/>
      <dgm:t>
        <a:bodyPr/>
        <a:lstStyle/>
        <a:p>
          <a:r>
            <a:rPr lang="en-US"/>
            <a:t>5</a:t>
          </a:r>
        </a:p>
      </dgm:t>
    </dgm:pt>
    <dgm:pt modelId="{5F925D27-DEE2-40C9-ACE1-C644886BAEFE}">
      <dgm:prSet custT="1"/>
      <dgm:spPr/>
      <dgm:t>
        <a:bodyPr/>
        <a:lstStyle/>
        <a:p>
          <a:r>
            <a:rPr lang="en-US" sz="1600" b="1" dirty="0">
              <a:latin typeface="Avenir LT Std"/>
            </a:rPr>
            <a:t>One-Way </a:t>
          </a:r>
          <a:r>
            <a:rPr lang="en-US" sz="1600" b="1" dirty="0" err="1">
              <a:latin typeface="Avenir LT Std"/>
            </a:rPr>
            <a:t>Crossride</a:t>
          </a:r>
          <a:r>
            <a:rPr lang="en-US" sz="1600" b="1" dirty="0">
              <a:latin typeface="Avenir LT Std"/>
            </a:rPr>
            <a:t>: </a:t>
          </a:r>
          <a:r>
            <a:rPr lang="en-US" sz="1600" dirty="0">
              <a:latin typeface="Avenir LT Std"/>
            </a:rPr>
            <a:t>Always ride in the same direction as adjacent vehicles</a:t>
          </a:r>
        </a:p>
      </dgm:t>
    </dgm:pt>
    <dgm:pt modelId="{2897D7B5-A046-498F-B51A-B07D6846C15C}" type="parTrans" cxnId="{C4A5B488-B328-4B5E-B927-BB8966EA7A3A}">
      <dgm:prSet/>
      <dgm:spPr/>
      <dgm:t>
        <a:bodyPr/>
        <a:lstStyle/>
        <a:p>
          <a:endParaRPr lang="en-US"/>
        </a:p>
      </dgm:t>
    </dgm:pt>
    <dgm:pt modelId="{1F8617DA-2892-4C31-B4DC-130B9B3E079A}" type="sibTrans" cxnId="{C4A5B488-B328-4B5E-B927-BB8966EA7A3A}">
      <dgm:prSet phldrT="6" phldr="0"/>
      <dgm:spPr/>
      <dgm:t>
        <a:bodyPr/>
        <a:lstStyle/>
        <a:p>
          <a:r>
            <a:rPr lang="en-US"/>
            <a:t>6</a:t>
          </a:r>
        </a:p>
      </dgm:t>
    </dgm:pt>
    <dgm:pt modelId="{AA55CF69-5FE5-4746-93AB-357E64431658}" type="pres">
      <dgm:prSet presAssocID="{32843A23-7477-45DB-90D2-F34712F5664F}" presName="Name0" presStyleCnt="0">
        <dgm:presLayoutVars>
          <dgm:animLvl val="lvl"/>
          <dgm:resizeHandles val="exact"/>
        </dgm:presLayoutVars>
      </dgm:prSet>
      <dgm:spPr/>
    </dgm:pt>
    <dgm:pt modelId="{1932DD52-E066-429D-A980-4E47DB8AA28A}" type="pres">
      <dgm:prSet presAssocID="{889F6999-DF3B-4212-8A7A-F54F096E68D1}" presName="compositeNode" presStyleCnt="0">
        <dgm:presLayoutVars>
          <dgm:bulletEnabled val="1"/>
        </dgm:presLayoutVars>
      </dgm:prSet>
      <dgm:spPr/>
    </dgm:pt>
    <dgm:pt modelId="{662A2834-BEF7-435C-8D40-2470394CF6DE}" type="pres">
      <dgm:prSet presAssocID="{889F6999-DF3B-4212-8A7A-F54F096E68D1}" presName="bgRect" presStyleLbl="bgAccFollowNode1" presStyleIdx="0" presStyleCnt="6"/>
      <dgm:spPr/>
    </dgm:pt>
    <dgm:pt modelId="{2AF3DC2F-DC17-4775-AC44-E13811070914}" type="pres">
      <dgm:prSet presAssocID="{64040AD8-568A-4C92-8656-F2839638C4B9}" presName="sibTransNodeCircle" presStyleLbl="alignNode1" presStyleIdx="0" presStyleCnt="12">
        <dgm:presLayoutVars>
          <dgm:chMax val="0"/>
          <dgm:bulletEnabled/>
        </dgm:presLayoutVars>
      </dgm:prSet>
      <dgm:spPr/>
    </dgm:pt>
    <dgm:pt modelId="{718F9146-DCFA-4809-8E38-52A61DCF1FDE}" type="pres">
      <dgm:prSet presAssocID="{889F6999-DF3B-4212-8A7A-F54F096E68D1}" presName="bottomLine" presStyleLbl="alignNode1" presStyleIdx="1" presStyleCnt="12">
        <dgm:presLayoutVars/>
      </dgm:prSet>
      <dgm:spPr/>
    </dgm:pt>
    <dgm:pt modelId="{695BA55B-0EE2-4D0A-AD63-2E14C6C495FD}" type="pres">
      <dgm:prSet presAssocID="{889F6999-DF3B-4212-8A7A-F54F096E68D1}" presName="nodeText" presStyleLbl="bgAccFollowNode1" presStyleIdx="0" presStyleCnt="6">
        <dgm:presLayoutVars>
          <dgm:bulletEnabled val="1"/>
        </dgm:presLayoutVars>
      </dgm:prSet>
      <dgm:spPr/>
    </dgm:pt>
    <dgm:pt modelId="{3EBC9C9B-4D26-4F2F-9F6D-ADC0235ECB53}" type="pres">
      <dgm:prSet presAssocID="{64040AD8-568A-4C92-8656-F2839638C4B9}" presName="sibTrans" presStyleCnt="0"/>
      <dgm:spPr/>
    </dgm:pt>
    <dgm:pt modelId="{C8CAA8CF-3E4C-4B07-866B-CAD173D237FF}" type="pres">
      <dgm:prSet presAssocID="{B1B25BFD-3C2D-4629-A6B0-10294039CA5E}" presName="compositeNode" presStyleCnt="0">
        <dgm:presLayoutVars>
          <dgm:bulletEnabled val="1"/>
        </dgm:presLayoutVars>
      </dgm:prSet>
      <dgm:spPr/>
    </dgm:pt>
    <dgm:pt modelId="{7590F246-5B68-4E1D-879D-8C4DCFA1D339}" type="pres">
      <dgm:prSet presAssocID="{B1B25BFD-3C2D-4629-A6B0-10294039CA5E}" presName="bgRect" presStyleLbl="bgAccFollowNode1" presStyleIdx="1" presStyleCnt="6"/>
      <dgm:spPr/>
    </dgm:pt>
    <dgm:pt modelId="{1CB19977-8DFF-4827-ADD8-B48B96D2D932}" type="pres">
      <dgm:prSet presAssocID="{EA04849A-0E30-4863-B2F8-BB2F5A464846}" presName="sibTransNodeCircle" presStyleLbl="alignNode1" presStyleIdx="2" presStyleCnt="12">
        <dgm:presLayoutVars>
          <dgm:chMax val="0"/>
          <dgm:bulletEnabled/>
        </dgm:presLayoutVars>
      </dgm:prSet>
      <dgm:spPr/>
    </dgm:pt>
    <dgm:pt modelId="{40BD416F-C83E-4533-92C9-0FC7FAB30D47}" type="pres">
      <dgm:prSet presAssocID="{B1B25BFD-3C2D-4629-A6B0-10294039CA5E}" presName="bottomLine" presStyleLbl="alignNode1" presStyleIdx="3" presStyleCnt="12">
        <dgm:presLayoutVars/>
      </dgm:prSet>
      <dgm:spPr/>
    </dgm:pt>
    <dgm:pt modelId="{AE21CEF2-4256-4B90-BFF9-CED49DB82F7E}" type="pres">
      <dgm:prSet presAssocID="{B1B25BFD-3C2D-4629-A6B0-10294039CA5E}" presName="nodeText" presStyleLbl="bgAccFollowNode1" presStyleIdx="1" presStyleCnt="6">
        <dgm:presLayoutVars>
          <dgm:bulletEnabled val="1"/>
        </dgm:presLayoutVars>
      </dgm:prSet>
      <dgm:spPr/>
    </dgm:pt>
    <dgm:pt modelId="{39EA3C06-4AEE-45A5-8623-DE224CA0EFF9}" type="pres">
      <dgm:prSet presAssocID="{EA04849A-0E30-4863-B2F8-BB2F5A464846}" presName="sibTrans" presStyleCnt="0"/>
      <dgm:spPr/>
    </dgm:pt>
    <dgm:pt modelId="{25B9C211-03FD-486D-AF09-3ACD164C9587}" type="pres">
      <dgm:prSet presAssocID="{FB7F3CFE-E04F-4636-99AD-7F68B6DFBBF4}" presName="compositeNode" presStyleCnt="0">
        <dgm:presLayoutVars>
          <dgm:bulletEnabled val="1"/>
        </dgm:presLayoutVars>
      </dgm:prSet>
      <dgm:spPr/>
    </dgm:pt>
    <dgm:pt modelId="{75A367A5-20BB-4009-8EED-87EBD6ED05BA}" type="pres">
      <dgm:prSet presAssocID="{FB7F3CFE-E04F-4636-99AD-7F68B6DFBBF4}" presName="bgRect" presStyleLbl="bgAccFollowNode1" presStyleIdx="2" presStyleCnt="6"/>
      <dgm:spPr/>
    </dgm:pt>
    <dgm:pt modelId="{EC113E56-4EB1-41FF-AED7-3BB9006A9B5D}" type="pres">
      <dgm:prSet presAssocID="{1CBDA4E4-5F56-46BD-BEB2-3D220BB4DBF1}" presName="sibTransNodeCircle" presStyleLbl="alignNode1" presStyleIdx="4" presStyleCnt="12">
        <dgm:presLayoutVars>
          <dgm:chMax val="0"/>
          <dgm:bulletEnabled/>
        </dgm:presLayoutVars>
      </dgm:prSet>
      <dgm:spPr/>
    </dgm:pt>
    <dgm:pt modelId="{8A739B0E-2825-474F-AD33-EDA1D9BE0512}" type="pres">
      <dgm:prSet presAssocID="{FB7F3CFE-E04F-4636-99AD-7F68B6DFBBF4}" presName="bottomLine" presStyleLbl="alignNode1" presStyleIdx="5" presStyleCnt="12">
        <dgm:presLayoutVars/>
      </dgm:prSet>
      <dgm:spPr/>
    </dgm:pt>
    <dgm:pt modelId="{A828DE0C-5B93-452D-9AEF-4D3E73E0A500}" type="pres">
      <dgm:prSet presAssocID="{FB7F3CFE-E04F-4636-99AD-7F68B6DFBBF4}" presName="nodeText" presStyleLbl="bgAccFollowNode1" presStyleIdx="2" presStyleCnt="6">
        <dgm:presLayoutVars>
          <dgm:bulletEnabled val="1"/>
        </dgm:presLayoutVars>
      </dgm:prSet>
      <dgm:spPr/>
    </dgm:pt>
    <dgm:pt modelId="{96D9BA52-29FE-4100-A8DE-66E366129D45}" type="pres">
      <dgm:prSet presAssocID="{1CBDA4E4-5F56-46BD-BEB2-3D220BB4DBF1}" presName="sibTrans" presStyleCnt="0"/>
      <dgm:spPr/>
    </dgm:pt>
    <dgm:pt modelId="{64E18645-6D1D-43F0-ACB0-1E544D581771}" type="pres">
      <dgm:prSet presAssocID="{7FEE9EF6-CA12-49EB-A6A4-5CE31F05D89C}" presName="compositeNode" presStyleCnt="0">
        <dgm:presLayoutVars>
          <dgm:bulletEnabled val="1"/>
        </dgm:presLayoutVars>
      </dgm:prSet>
      <dgm:spPr/>
    </dgm:pt>
    <dgm:pt modelId="{1BA98CA8-29E7-434F-B23A-1520539EFB99}" type="pres">
      <dgm:prSet presAssocID="{7FEE9EF6-CA12-49EB-A6A4-5CE31F05D89C}" presName="bgRect" presStyleLbl="bgAccFollowNode1" presStyleIdx="3" presStyleCnt="6"/>
      <dgm:spPr/>
    </dgm:pt>
    <dgm:pt modelId="{13B656C4-BE6D-461E-A6C7-C41EF68BB578}" type="pres">
      <dgm:prSet presAssocID="{BD20E963-F422-4809-829E-F971C126B7E6}" presName="sibTransNodeCircle" presStyleLbl="alignNode1" presStyleIdx="6" presStyleCnt="12">
        <dgm:presLayoutVars>
          <dgm:chMax val="0"/>
          <dgm:bulletEnabled/>
        </dgm:presLayoutVars>
      </dgm:prSet>
      <dgm:spPr/>
    </dgm:pt>
    <dgm:pt modelId="{9EADB9FB-79C3-4EA3-9B03-8E9D3B416520}" type="pres">
      <dgm:prSet presAssocID="{7FEE9EF6-CA12-49EB-A6A4-5CE31F05D89C}" presName="bottomLine" presStyleLbl="alignNode1" presStyleIdx="7" presStyleCnt="12">
        <dgm:presLayoutVars/>
      </dgm:prSet>
      <dgm:spPr/>
    </dgm:pt>
    <dgm:pt modelId="{B2F80B05-BECC-4AA3-AE33-438A25E7AC64}" type="pres">
      <dgm:prSet presAssocID="{7FEE9EF6-CA12-49EB-A6A4-5CE31F05D89C}" presName="nodeText" presStyleLbl="bgAccFollowNode1" presStyleIdx="3" presStyleCnt="6">
        <dgm:presLayoutVars>
          <dgm:bulletEnabled val="1"/>
        </dgm:presLayoutVars>
      </dgm:prSet>
      <dgm:spPr/>
    </dgm:pt>
    <dgm:pt modelId="{C2B05409-4CAF-485A-BB33-3CFAD95255D3}" type="pres">
      <dgm:prSet presAssocID="{BD20E963-F422-4809-829E-F971C126B7E6}" presName="sibTrans" presStyleCnt="0"/>
      <dgm:spPr/>
    </dgm:pt>
    <dgm:pt modelId="{002E83E5-2D23-421E-8B6E-12F43A60B412}" type="pres">
      <dgm:prSet presAssocID="{9D887F31-5AAC-43AE-9B4B-A15D1CBBC498}" presName="compositeNode" presStyleCnt="0">
        <dgm:presLayoutVars>
          <dgm:bulletEnabled val="1"/>
        </dgm:presLayoutVars>
      </dgm:prSet>
      <dgm:spPr/>
    </dgm:pt>
    <dgm:pt modelId="{7F685E19-B742-4CAA-89C7-3516E577EE31}" type="pres">
      <dgm:prSet presAssocID="{9D887F31-5AAC-43AE-9B4B-A15D1CBBC498}" presName="bgRect" presStyleLbl="bgAccFollowNode1" presStyleIdx="4" presStyleCnt="6"/>
      <dgm:spPr/>
    </dgm:pt>
    <dgm:pt modelId="{D4673A23-2B4C-4E4F-A459-94659A39F2F6}" type="pres">
      <dgm:prSet presAssocID="{1CA539F6-3DC7-4F5D-A85C-497BFF26D6DA}" presName="sibTransNodeCircle" presStyleLbl="alignNode1" presStyleIdx="8" presStyleCnt="12">
        <dgm:presLayoutVars>
          <dgm:chMax val="0"/>
          <dgm:bulletEnabled/>
        </dgm:presLayoutVars>
      </dgm:prSet>
      <dgm:spPr/>
    </dgm:pt>
    <dgm:pt modelId="{9EF1C63C-1EAC-4F5F-9938-571B38CA5F7A}" type="pres">
      <dgm:prSet presAssocID="{9D887F31-5AAC-43AE-9B4B-A15D1CBBC498}" presName="bottomLine" presStyleLbl="alignNode1" presStyleIdx="9" presStyleCnt="12">
        <dgm:presLayoutVars/>
      </dgm:prSet>
      <dgm:spPr/>
    </dgm:pt>
    <dgm:pt modelId="{F50A9BAE-4355-402B-A1BE-6EB63272ECF5}" type="pres">
      <dgm:prSet presAssocID="{9D887F31-5AAC-43AE-9B4B-A15D1CBBC498}" presName="nodeText" presStyleLbl="bgAccFollowNode1" presStyleIdx="4" presStyleCnt="6">
        <dgm:presLayoutVars>
          <dgm:bulletEnabled val="1"/>
        </dgm:presLayoutVars>
      </dgm:prSet>
      <dgm:spPr/>
    </dgm:pt>
    <dgm:pt modelId="{4A5BB24F-CEA1-4171-B37A-0ADFC21D9FA3}" type="pres">
      <dgm:prSet presAssocID="{1CA539F6-3DC7-4F5D-A85C-497BFF26D6DA}" presName="sibTrans" presStyleCnt="0"/>
      <dgm:spPr/>
    </dgm:pt>
    <dgm:pt modelId="{9CDC9A73-644D-48FF-A170-35227EF27411}" type="pres">
      <dgm:prSet presAssocID="{5F925D27-DEE2-40C9-ACE1-C644886BAEFE}" presName="compositeNode" presStyleCnt="0">
        <dgm:presLayoutVars>
          <dgm:bulletEnabled val="1"/>
        </dgm:presLayoutVars>
      </dgm:prSet>
      <dgm:spPr/>
    </dgm:pt>
    <dgm:pt modelId="{F848CF65-E752-43FC-94D3-A2DBA15023AF}" type="pres">
      <dgm:prSet presAssocID="{5F925D27-DEE2-40C9-ACE1-C644886BAEFE}" presName="bgRect" presStyleLbl="bgAccFollowNode1" presStyleIdx="5" presStyleCnt="6"/>
      <dgm:spPr/>
    </dgm:pt>
    <dgm:pt modelId="{CAC054A7-5B23-4032-BBF2-12653BB7DBBA}" type="pres">
      <dgm:prSet presAssocID="{1F8617DA-2892-4C31-B4DC-130B9B3E079A}" presName="sibTransNodeCircle" presStyleLbl="alignNode1" presStyleIdx="10" presStyleCnt="12">
        <dgm:presLayoutVars>
          <dgm:chMax val="0"/>
          <dgm:bulletEnabled/>
        </dgm:presLayoutVars>
      </dgm:prSet>
      <dgm:spPr/>
    </dgm:pt>
    <dgm:pt modelId="{D5C3E96F-5C50-4801-98FF-987A1D37F581}" type="pres">
      <dgm:prSet presAssocID="{5F925D27-DEE2-40C9-ACE1-C644886BAEFE}" presName="bottomLine" presStyleLbl="alignNode1" presStyleIdx="11" presStyleCnt="12">
        <dgm:presLayoutVars/>
      </dgm:prSet>
      <dgm:spPr/>
    </dgm:pt>
    <dgm:pt modelId="{CF683FCA-FBCE-4886-94C3-9E314E270799}" type="pres">
      <dgm:prSet presAssocID="{5F925D27-DEE2-40C9-ACE1-C644886BAEFE}" presName="nodeText" presStyleLbl="bgAccFollowNode1" presStyleIdx="5" presStyleCnt="6">
        <dgm:presLayoutVars>
          <dgm:bulletEnabled val="1"/>
        </dgm:presLayoutVars>
      </dgm:prSet>
      <dgm:spPr/>
    </dgm:pt>
  </dgm:ptLst>
  <dgm:cxnLst>
    <dgm:cxn modelId="{3F80B302-01F8-459E-BB2A-A71BC58C5157}" type="presOf" srcId="{889F6999-DF3B-4212-8A7A-F54F096E68D1}" destId="{662A2834-BEF7-435C-8D40-2470394CF6DE}" srcOrd="0" destOrd="0" presId="urn:microsoft.com/office/officeart/2016/7/layout/BasicLinearProcessNumbered"/>
    <dgm:cxn modelId="{DE0CC405-6C0C-4516-AE38-C1E8258F3C86}" type="presOf" srcId="{1F8617DA-2892-4C31-B4DC-130B9B3E079A}" destId="{CAC054A7-5B23-4032-BBF2-12653BB7DBBA}" srcOrd="0" destOrd="0" presId="urn:microsoft.com/office/officeart/2016/7/layout/BasicLinearProcessNumbered"/>
    <dgm:cxn modelId="{9DC2BA1F-440A-4825-A9B5-0B6CB6833189}" srcId="{32843A23-7477-45DB-90D2-F34712F5664F}" destId="{B1B25BFD-3C2D-4629-A6B0-10294039CA5E}" srcOrd="1" destOrd="0" parTransId="{D40251CB-A302-49E1-8EDA-F8BB122FA3D0}" sibTransId="{EA04849A-0E30-4863-B2F8-BB2F5A464846}"/>
    <dgm:cxn modelId="{05D93F20-6A6F-4939-B02A-DFEE991A729D}" type="presOf" srcId="{BD20E963-F422-4809-829E-F971C126B7E6}" destId="{13B656C4-BE6D-461E-A6C7-C41EF68BB578}" srcOrd="0" destOrd="0" presId="urn:microsoft.com/office/officeart/2016/7/layout/BasicLinearProcessNumbered"/>
    <dgm:cxn modelId="{FEFA083F-4276-45E0-88C9-94BBA351609D}" type="presOf" srcId="{B1B25BFD-3C2D-4629-A6B0-10294039CA5E}" destId="{7590F246-5B68-4E1D-879D-8C4DCFA1D339}" srcOrd="0" destOrd="0" presId="urn:microsoft.com/office/officeart/2016/7/layout/BasicLinearProcessNumbered"/>
    <dgm:cxn modelId="{B436C43F-E3DB-4840-B741-1135AC8CC7FC}" type="presOf" srcId="{9D887F31-5AAC-43AE-9B4B-A15D1CBBC498}" destId="{7F685E19-B742-4CAA-89C7-3516E577EE31}" srcOrd="0" destOrd="0" presId="urn:microsoft.com/office/officeart/2016/7/layout/BasicLinearProcessNumbered"/>
    <dgm:cxn modelId="{BC21C35B-7AB9-4CB2-9BC2-3164CF6BE56E}" type="presOf" srcId="{FB7F3CFE-E04F-4636-99AD-7F68B6DFBBF4}" destId="{75A367A5-20BB-4009-8EED-87EBD6ED05BA}" srcOrd="0" destOrd="0" presId="urn:microsoft.com/office/officeart/2016/7/layout/BasicLinearProcessNumbered"/>
    <dgm:cxn modelId="{C1E8B046-91D0-4D6E-AED7-F8578701CDBD}" type="presOf" srcId="{1CA539F6-3DC7-4F5D-A85C-497BFF26D6DA}" destId="{D4673A23-2B4C-4E4F-A459-94659A39F2F6}" srcOrd="0" destOrd="0" presId="urn:microsoft.com/office/officeart/2016/7/layout/BasicLinearProcessNumbered"/>
    <dgm:cxn modelId="{0F8B0248-9F7E-45BF-A91F-F1112E895A4B}" type="presOf" srcId="{5F925D27-DEE2-40C9-ACE1-C644886BAEFE}" destId="{F848CF65-E752-43FC-94D3-A2DBA15023AF}" srcOrd="0" destOrd="0" presId="urn:microsoft.com/office/officeart/2016/7/layout/BasicLinearProcessNumbered"/>
    <dgm:cxn modelId="{95CDA84C-5135-40C4-A8B0-368207E055BE}" srcId="{32843A23-7477-45DB-90D2-F34712F5664F}" destId="{7FEE9EF6-CA12-49EB-A6A4-5CE31F05D89C}" srcOrd="3" destOrd="0" parTransId="{70BF8790-053E-4ECB-84FC-295159AC2324}" sibTransId="{BD20E963-F422-4809-829E-F971C126B7E6}"/>
    <dgm:cxn modelId="{0F281072-FD90-439A-BE52-42F6DFDF3D2D}" type="presOf" srcId="{7FEE9EF6-CA12-49EB-A6A4-5CE31F05D89C}" destId="{B2F80B05-BECC-4AA3-AE33-438A25E7AC64}" srcOrd="1" destOrd="0" presId="urn:microsoft.com/office/officeart/2016/7/layout/BasicLinearProcessNumbered"/>
    <dgm:cxn modelId="{042D9877-F03C-4AB3-A0DA-E318ECD72C63}" type="presOf" srcId="{9D887F31-5AAC-43AE-9B4B-A15D1CBBC498}" destId="{F50A9BAE-4355-402B-A1BE-6EB63272ECF5}" srcOrd="1" destOrd="0" presId="urn:microsoft.com/office/officeart/2016/7/layout/BasicLinearProcessNumbered"/>
    <dgm:cxn modelId="{60E7677C-3888-4C50-8D06-BF4F3B09C581}" type="presOf" srcId="{32843A23-7477-45DB-90D2-F34712F5664F}" destId="{AA55CF69-5FE5-4746-93AB-357E64431658}" srcOrd="0" destOrd="0" presId="urn:microsoft.com/office/officeart/2016/7/layout/BasicLinearProcessNumbered"/>
    <dgm:cxn modelId="{C4A5B488-B328-4B5E-B927-BB8966EA7A3A}" srcId="{32843A23-7477-45DB-90D2-F34712F5664F}" destId="{5F925D27-DEE2-40C9-ACE1-C644886BAEFE}" srcOrd="5" destOrd="0" parTransId="{2897D7B5-A046-498F-B51A-B07D6846C15C}" sibTransId="{1F8617DA-2892-4C31-B4DC-130B9B3E079A}"/>
    <dgm:cxn modelId="{7E11988A-8EBC-49C5-85DC-2584C40EAE2B}" srcId="{32843A23-7477-45DB-90D2-F34712F5664F}" destId="{9D887F31-5AAC-43AE-9B4B-A15D1CBBC498}" srcOrd="4" destOrd="0" parTransId="{877B7CD0-1A83-43C6-A014-9FD5CB27569A}" sibTransId="{1CA539F6-3DC7-4F5D-A85C-497BFF26D6DA}"/>
    <dgm:cxn modelId="{9AA25F92-304A-43C3-A759-E021C2E10FEA}" srcId="{32843A23-7477-45DB-90D2-F34712F5664F}" destId="{889F6999-DF3B-4212-8A7A-F54F096E68D1}" srcOrd="0" destOrd="0" parTransId="{E07B2843-5207-4E0A-B340-CE8672674FB0}" sibTransId="{64040AD8-568A-4C92-8656-F2839638C4B9}"/>
    <dgm:cxn modelId="{A367B39C-628B-48E4-AD53-169314BD0C64}" type="presOf" srcId="{1CBDA4E4-5F56-46BD-BEB2-3D220BB4DBF1}" destId="{EC113E56-4EB1-41FF-AED7-3BB9006A9B5D}" srcOrd="0" destOrd="0" presId="urn:microsoft.com/office/officeart/2016/7/layout/BasicLinearProcessNumbered"/>
    <dgm:cxn modelId="{E805759D-2A31-4C7C-8F13-C9799FB9071C}" srcId="{32843A23-7477-45DB-90D2-F34712F5664F}" destId="{FB7F3CFE-E04F-4636-99AD-7F68B6DFBBF4}" srcOrd="2" destOrd="0" parTransId="{D5F57F4A-909F-41C2-AE54-4B0E75810DC9}" sibTransId="{1CBDA4E4-5F56-46BD-BEB2-3D220BB4DBF1}"/>
    <dgm:cxn modelId="{9D3DF1A0-D8C9-4CEF-913F-E4D3B9316918}" type="presOf" srcId="{FB7F3CFE-E04F-4636-99AD-7F68B6DFBBF4}" destId="{A828DE0C-5B93-452D-9AEF-4D3E73E0A500}" srcOrd="1" destOrd="0" presId="urn:microsoft.com/office/officeart/2016/7/layout/BasicLinearProcessNumbered"/>
    <dgm:cxn modelId="{A47A60AB-F27C-471B-8284-B4FDCE97FA19}" type="presOf" srcId="{7FEE9EF6-CA12-49EB-A6A4-5CE31F05D89C}" destId="{1BA98CA8-29E7-434F-B23A-1520539EFB99}" srcOrd="0" destOrd="0" presId="urn:microsoft.com/office/officeart/2016/7/layout/BasicLinearProcessNumbered"/>
    <dgm:cxn modelId="{6A395CC5-2388-4221-A9BD-441C2FF70E66}" type="presOf" srcId="{B1B25BFD-3C2D-4629-A6B0-10294039CA5E}" destId="{AE21CEF2-4256-4B90-BFF9-CED49DB82F7E}" srcOrd="1" destOrd="0" presId="urn:microsoft.com/office/officeart/2016/7/layout/BasicLinearProcessNumbered"/>
    <dgm:cxn modelId="{50EB14DA-0B18-47F5-9B42-FF4508F38F34}" type="presOf" srcId="{64040AD8-568A-4C92-8656-F2839638C4B9}" destId="{2AF3DC2F-DC17-4775-AC44-E13811070914}" srcOrd="0" destOrd="0" presId="urn:microsoft.com/office/officeart/2016/7/layout/BasicLinearProcessNumbered"/>
    <dgm:cxn modelId="{1B1B86E1-5465-4C49-8CBF-69D068632B96}" type="presOf" srcId="{EA04849A-0E30-4863-B2F8-BB2F5A464846}" destId="{1CB19977-8DFF-4827-ADD8-B48B96D2D932}" srcOrd="0" destOrd="0" presId="urn:microsoft.com/office/officeart/2016/7/layout/BasicLinearProcessNumbered"/>
    <dgm:cxn modelId="{C59123EF-9330-4DF0-93A5-10222F2D00B2}" type="presOf" srcId="{889F6999-DF3B-4212-8A7A-F54F096E68D1}" destId="{695BA55B-0EE2-4D0A-AD63-2E14C6C495FD}" srcOrd="1" destOrd="0" presId="urn:microsoft.com/office/officeart/2016/7/layout/BasicLinearProcessNumbered"/>
    <dgm:cxn modelId="{F2DCB8FE-5CBC-4116-B3C0-72997E8D7D93}" type="presOf" srcId="{5F925D27-DEE2-40C9-ACE1-C644886BAEFE}" destId="{CF683FCA-FBCE-4886-94C3-9E314E270799}" srcOrd="1" destOrd="0" presId="urn:microsoft.com/office/officeart/2016/7/layout/BasicLinearProcessNumbered"/>
    <dgm:cxn modelId="{72F920EE-0844-4F6A-AFDF-98C31DA650AA}" type="presParOf" srcId="{AA55CF69-5FE5-4746-93AB-357E64431658}" destId="{1932DD52-E066-429D-A980-4E47DB8AA28A}" srcOrd="0" destOrd="0" presId="urn:microsoft.com/office/officeart/2016/7/layout/BasicLinearProcessNumbered"/>
    <dgm:cxn modelId="{3D882C1C-6600-4A94-9429-F9321929D592}" type="presParOf" srcId="{1932DD52-E066-429D-A980-4E47DB8AA28A}" destId="{662A2834-BEF7-435C-8D40-2470394CF6DE}" srcOrd="0" destOrd="0" presId="urn:microsoft.com/office/officeart/2016/7/layout/BasicLinearProcessNumbered"/>
    <dgm:cxn modelId="{3839BA42-F14A-4D7B-9BB8-BF8EF75A6C40}" type="presParOf" srcId="{1932DD52-E066-429D-A980-4E47DB8AA28A}" destId="{2AF3DC2F-DC17-4775-AC44-E13811070914}" srcOrd="1" destOrd="0" presId="urn:microsoft.com/office/officeart/2016/7/layout/BasicLinearProcessNumbered"/>
    <dgm:cxn modelId="{09166386-6171-4803-92CA-E5A82472CCD3}" type="presParOf" srcId="{1932DD52-E066-429D-A980-4E47DB8AA28A}" destId="{718F9146-DCFA-4809-8E38-52A61DCF1FDE}" srcOrd="2" destOrd="0" presId="urn:microsoft.com/office/officeart/2016/7/layout/BasicLinearProcessNumbered"/>
    <dgm:cxn modelId="{D2A63EE3-CD99-47A5-B1E3-0010243AD215}" type="presParOf" srcId="{1932DD52-E066-429D-A980-4E47DB8AA28A}" destId="{695BA55B-0EE2-4D0A-AD63-2E14C6C495FD}" srcOrd="3" destOrd="0" presId="urn:microsoft.com/office/officeart/2016/7/layout/BasicLinearProcessNumbered"/>
    <dgm:cxn modelId="{3F799D58-799E-4842-9F76-899DA5D109CE}" type="presParOf" srcId="{AA55CF69-5FE5-4746-93AB-357E64431658}" destId="{3EBC9C9B-4D26-4F2F-9F6D-ADC0235ECB53}" srcOrd="1" destOrd="0" presId="urn:microsoft.com/office/officeart/2016/7/layout/BasicLinearProcessNumbered"/>
    <dgm:cxn modelId="{1E9F0A0F-BE5A-4004-B6BD-6E302D5A1B6A}" type="presParOf" srcId="{AA55CF69-5FE5-4746-93AB-357E64431658}" destId="{C8CAA8CF-3E4C-4B07-866B-CAD173D237FF}" srcOrd="2" destOrd="0" presId="urn:microsoft.com/office/officeart/2016/7/layout/BasicLinearProcessNumbered"/>
    <dgm:cxn modelId="{7F3AC1BD-A0FC-4452-92D9-11DA81049DE1}" type="presParOf" srcId="{C8CAA8CF-3E4C-4B07-866B-CAD173D237FF}" destId="{7590F246-5B68-4E1D-879D-8C4DCFA1D339}" srcOrd="0" destOrd="0" presId="urn:microsoft.com/office/officeart/2016/7/layout/BasicLinearProcessNumbered"/>
    <dgm:cxn modelId="{5A35B9C7-2340-4FF9-A9D5-D7A7D5D503A7}" type="presParOf" srcId="{C8CAA8CF-3E4C-4B07-866B-CAD173D237FF}" destId="{1CB19977-8DFF-4827-ADD8-B48B96D2D932}" srcOrd="1" destOrd="0" presId="urn:microsoft.com/office/officeart/2016/7/layout/BasicLinearProcessNumbered"/>
    <dgm:cxn modelId="{F111D7C7-9568-4531-BBAB-D044BA3F1C1B}" type="presParOf" srcId="{C8CAA8CF-3E4C-4B07-866B-CAD173D237FF}" destId="{40BD416F-C83E-4533-92C9-0FC7FAB30D47}" srcOrd="2" destOrd="0" presId="urn:microsoft.com/office/officeart/2016/7/layout/BasicLinearProcessNumbered"/>
    <dgm:cxn modelId="{1745591E-8115-4A98-94C0-F687F2CC64EF}" type="presParOf" srcId="{C8CAA8CF-3E4C-4B07-866B-CAD173D237FF}" destId="{AE21CEF2-4256-4B90-BFF9-CED49DB82F7E}" srcOrd="3" destOrd="0" presId="urn:microsoft.com/office/officeart/2016/7/layout/BasicLinearProcessNumbered"/>
    <dgm:cxn modelId="{342205B6-2BF4-4F5C-9287-CF47EDAF90E4}" type="presParOf" srcId="{AA55CF69-5FE5-4746-93AB-357E64431658}" destId="{39EA3C06-4AEE-45A5-8623-DE224CA0EFF9}" srcOrd="3" destOrd="0" presId="urn:microsoft.com/office/officeart/2016/7/layout/BasicLinearProcessNumbered"/>
    <dgm:cxn modelId="{18573D53-B0C9-42FD-940F-A370848EA928}" type="presParOf" srcId="{AA55CF69-5FE5-4746-93AB-357E64431658}" destId="{25B9C211-03FD-486D-AF09-3ACD164C9587}" srcOrd="4" destOrd="0" presId="urn:microsoft.com/office/officeart/2016/7/layout/BasicLinearProcessNumbered"/>
    <dgm:cxn modelId="{CEF8C661-CFDD-407F-A8C4-CA1AC510FBAD}" type="presParOf" srcId="{25B9C211-03FD-486D-AF09-3ACD164C9587}" destId="{75A367A5-20BB-4009-8EED-87EBD6ED05BA}" srcOrd="0" destOrd="0" presId="urn:microsoft.com/office/officeart/2016/7/layout/BasicLinearProcessNumbered"/>
    <dgm:cxn modelId="{60479F22-CC5A-44D5-8697-2663DD41D2A5}" type="presParOf" srcId="{25B9C211-03FD-486D-AF09-3ACD164C9587}" destId="{EC113E56-4EB1-41FF-AED7-3BB9006A9B5D}" srcOrd="1" destOrd="0" presId="urn:microsoft.com/office/officeart/2016/7/layout/BasicLinearProcessNumbered"/>
    <dgm:cxn modelId="{7AF45657-1F0A-4FA9-A521-1AA48996865F}" type="presParOf" srcId="{25B9C211-03FD-486D-AF09-3ACD164C9587}" destId="{8A739B0E-2825-474F-AD33-EDA1D9BE0512}" srcOrd="2" destOrd="0" presId="urn:microsoft.com/office/officeart/2016/7/layout/BasicLinearProcessNumbered"/>
    <dgm:cxn modelId="{FFB7577A-A7A2-450B-9126-91B959478C90}" type="presParOf" srcId="{25B9C211-03FD-486D-AF09-3ACD164C9587}" destId="{A828DE0C-5B93-452D-9AEF-4D3E73E0A500}" srcOrd="3" destOrd="0" presId="urn:microsoft.com/office/officeart/2016/7/layout/BasicLinearProcessNumbered"/>
    <dgm:cxn modelId="{E75F3D29-87F5-4D9E-B15D-37A9C25CD2A3}" type="presParOf" srcId="{AA55CF69-5FE5-4746-93AB-357E64431658}" destId="{96D9BA52-29FE-4100-A8DE-66E366129D45}" srcOrd="5" destOrd="0" presId="urn:microsoft.com/office/officeart/2016/7/layout/BasicLinearProcessNumbered"/>
    <dgm:cxn modelId="{BFDFABCE-34F6-4DB8-8319-9CB5ED5E1816}" type="presParOf" srcId="{AA55CF69-5FE5-4746-93AB-357E64431658}" destId="{64E18645-6D1D-43F0-ACB0-1E544D581771}" srcOrd="6" destOrd="0" presId="urn:microsoft.com/office/officeart/2016/7/layout/BasicLinearProcessNumbered"/>
    <dgm:cxn modelId="{2D632F28-7CFB-477A-ACA6-C119CC1CABE7}" type="presParOf" srcId="{64E18645-6D1D-43F0-ACB0-1E544D581771}" destId="{1BA98CA8-29E7-434F-B23A-1520539EFB99}" srcOrd="0" destOrd="0" presId="urn:microsoft.com/office/officeart/2016/7/layout/BasicLinearProcessNumbered"/>
    <dgm:cxn modelId="{2E6D4092-7DEF-457F-957A-25C7B79DE734}" type="presParOf" srcId="{64E18645-6D1D-43F0-ACB0-1E544D581771}" destId="{13B656C4-BE6D-461E-A6C7-C41EF68BB578}" srcOrd="1" destOrd="0" presId="urn:microsoft.com/office/officeart/2016/7/layout/BasicLinearProcessNumbered"/>
    <dgm:cxn modelId="{4E0C1F10-864B-48D5-A408-D13C38E3563C}" type="presParOf" srcId="{64E18645-6D1D-43F0-ACB0-1E544D581771}" destId="{9EADB9FB-79C3-4EA3-9B03-8E9D3B416520}" srcOrd="2" destOrd="0" presId="urn:microsoft.com/office/officeart/2016/7/layout/BasicLinearProcessNumbered"/>
    <dgm:cxn modelId="{D2C6E232-515D-462D-9941-2BE2E397436C}" type="presParOf" srcId="{64E18645-6D1D-43F0-ACB0-1E544D581771}" destId="{B2F80B05-BECC-4AA3-AE33-438A25E7AC64}" srcOrd="3" destOrd="0" presId="urn:microsoft.com/office/officeart/2016/7/layout/BasicLinearProcessNumbered"/>
    <dgm:cxn modelId="{F11FDC02-B2BE-4179-B182-F429784A82D2}" type="presParOf" srcId="{AA55CF69-5FE5-4746-93AB-357E64431658}" destId="{C2B05409-4CAF-485A-BB33-3CFAD95255D3}" srcOrd="7" destOrd="0" presId="urn:microsoft.com/office/officeart/2016/7/layout/BasicLinearProcessNumbered"/>
    <dgm:cxn modelId="{4398F9CE-CEF8-4BF2-9D2D-CE9D6A18617A}" type="presParOf" srcId="{AA55CF69-5FE5-4746-93AB-357E64431658}" destId="{002E83E5-2D23-421E-8B6E-12F43A60B412}" srcOrd="8" destOrd="0" presId="urn:microsoft.com/office/officeart/2016/7/layout/BasicLinearProcessNumbered"/>
    <dgm:cxn modelId="{DBA7D9A9-EAA4-47F5-A707-209E631A21D9}" type="presParOf" srcId="{002E83E5-2D23-421E-8B6E-12F43A60B412}" destId="{7F685E19-B742-4CAA-89C7-3516E577EE31}" srcOrd="0" destOrd="0" presId="urn:microsoft.com/office/officeart/2016/7/layout/BasicLinearProcessNumbered"/>
    <dgm:cxn modelId="{8DD12A3F-3C4F-476D-BF9A-4F704DEABA0A}" type="presParOf" srcId="{002E83E5-2D23-421E-8B6E-12F43A60B412}" destId="{D4673A23-2B4C-4E4F-A459-94659A39F2F6}" srcOrd="1" destOrd="0" presId="urn:microsoft.com/office/officeart/2016/7/layout/BasicLinearProcessNumbered"/>
    <dgm:cxn modelId="{04EC9873-B825-4FBA-8378-2B3780CB9934}" type="presParOf" srcId="{002E83E5-2D23-421E-8B6E-12F43A60B412}" destId="{9EF1C63C-1EAC-4F5F-9938-571B38CA5F7A}" srcOrd="2" destOrd="0" presId="urn:microsoft.com/office/officeart/2016/7/layout/BasicLinearProcessNumbered"/>
    <dgm:cxn modelId="{8FE2FE37-2FC3-48CF-9F07-EA7B72AD0392}" type="presParOf" srcId="{002E83E5-2D23-421E-8B6E-12F43A60B412}" destId="{F50A9BAE-4355-402B-A1BE-6EB63272ECF5}" srcOrd="3" destOrd="0" presId="urn:microsoft.com/office/officeart/2016/7/layout/BasicLinearProcessNumbered"/>
    <dgm:cxn modelId="{300D6C53-F3B2-4762-ABBA-DDC544732F1E}" type="presParOf" srcId="{AA55CF69-5FE5-4746-93AB-357E64431658}" destId="{4A5BB24F-CEA1-4171-B37A-0ADFC21D9FA3}" srcOrd="9" destOrd="0" presId="urn:microsoft.com/office/officeart/2016/7/layout/BasicLinearProcessNumbered"/>
    <dgm:cxn modelId="{8C753FD3-EF81-45CB-860A-19BBC898B0EF}" type="presParOf" srcId="{AA55CF69-5FE5-4746-93AB-357E64431658}" destId="{9CDC9A73-644D-48FF-A170-35227EF27411}" srcOrd="10" destOrd="0" presId="urn:microsoft.com/office/officeart/2016/7/layout/BasicLinearProcessNumbered"/>
    <dgm:cxn modelId="{8D5CB837-056A-464F-93FB-B0E1E446154C}" type="presParOf" srcId="{9CDC9A73-644D-48FF-A170-35227EF27411}" destId="{F848CF65-E752-43FC-94D3-A2DBA15023AF}" srcOrd="0" destOrd="0" presId="urn:microsoft.com/office/officeart/2016/7/layout/BasicLinearProcessNumbered"/>
    <dgm:cxn modelId="{DA1DCFB2-5B85-4E59-B815-FDE91BBFDF02}" type="presParOf" srcId="{9CDC9A73-644D-48FF-A170-35227EF27411}" destId="{CAC054A7-5B23-4032-BBF2-12653BB7DBBA}" srcOrd="1" destOrd="0" presId="urn:microsoft.com/office/officeart/2016/7/layout/BasicLinearProcessNumbered"/>
    <dgm:cxn modelId="{2A4BB4B4-0D1F-4035-A489-BAE93D30E508}" type="presParOf" srcId="{9CDC9A73-644D-48FF-A170-35227EF27411}" destId="{D5C3E96F-5C50-4801-98FF-987A1D37F581}" srcOrd="2" destOrd="0" presId="urn:microsoft.com/office/officeart/2016/7/layout/BasicLinearProcessNumbered"/>
    <dgm:cxn modelId="{5A296994-5282-44E7-BD65-00A7F562A93F}" type="presParOf" srcId="{9CDC9A73-644D-48FF-A170-35227EF27411}" destId="{CF683FCA-FBCE-4886-94C3-9E314E270799}" srcOrd="3" destOrd="0" presId="urn:microsoft.com/office/officeart/2016/7/layout/BasicLinearProcessNumbered"/>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CCA32D4-C5AF-406F-AA3B-139201FEC980}"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DA8C4EF3-F5C1-4AE2-A4FE-9320901BEC12}">
      <dgm:prSet custT="1"/>
      <dgm:spPr/>
      <dgm:t>
        <a:bodyPr/>
        <a:lstStyle/>
        <a:p>
          <a:pPr algn="l"/>
          <a:r>
            <a:rPr lang="en-US" sz="2800" b="1">
              <a:solidFill>
                <a:schemeClr val="bg1"/>
              </a:solidFill>
            </a:rPr>
            <a:t>Stay Aware of Signage</a:t>
          </a:r>
          <a:endParaRPr lang="en-US" sz="2800">
            <a:solidFill>
              <a:schemeClr val="bg1"/>
            </a:solidFill>
          </a:endParaRPr>
        </a:p>
      </dgm:t>
    </dgm:pt>
    <dgm:pt modelId="{55EECFB3-2B6D-4674-AF0D-CE0FBDA4B170}" type="parTrans" cxnId="{07997D13-1BB8-4707-9222-13987B8D1D49}">
      <dgm:prSet/>
      <dgm:spPr/>
      <dgm:t>
        <a:bodyPr/>
        <a:lstStyle/>
        <a:p>
          <a:pPr algn="l"/>
          <a:endParaRPr lang="en-US" sz="3200"/>
        </a:p>
      </dgm:t>
    </dgm:pt>
    <dgm:pt modelId="{03456FE2-F55A-4403-8F43-8C10D32C2FD5}" type="sibTrans" cxnId="{07997D13-1BB8-4707-9222-13987B8D1D49}">
      <dgm:prSet/>
      <dgm:spPr/>
      <dgm:t>
        <a:bodyPr/>
        <a:lstStyle/>
        <a:p>
          <a:pPr algn="l"/>
          <a:endParaRPr lang="en-US" sz="3200"/>
        </a:p>
      </dgm:t>
    </dgm:pt>
    <dgm:pt modelId="{BDE9E2B5-07E3-4F73-B0D7-4E9196C52302}">
      <dgm:prSet custT="1"/>
      <dgm:spPr/>
      <dgm:t>
        <a:bodyPr/>
        <a:lstStyle/>
        <a:p>
          <a:pPr algn="l"/>
          <a:r>
            <a:rPr lang="en-US" sz="2800" b="1">
              <a:solidFill>
                <a:schemeClr val="bg1"/>
              </a:solidFill>
            </a:rPr>
            <a:t>Use Designated Bike Paths</a:t>
          </a:r>
          <a:endParaRPr lang="en-US" sz="2800">
            <a:solidFill>
              <a:schemeClr val="bg1"/>
            </a:solidFill>
          </a:endParaRPr>
        </a:p>
      </dgm:t>
    </dgm:pt>
    <dgm:pt modelId="{25614964-B9A1-42C5-B407-80189384DC60}" type="parTrans" cxnId="{542F9772-0D36-401B-BC0F-5E518E23D4B8}">
      <dgm:prSet/>
      <dgm:spPr/>
      <dgm:t>
        <a:bodyPr/>
        <a:lstStyle/>
        <a:p>
          <a:pPr algn="l"/>
          <a:endParaRPr lang="en-US" sz="3200"/>
        </a:p>
      </dgm:t>
    </dgm:pt>
    <dgm:pt modelId="{19E74751-CD4D-494B-8488-2717A123C37B}" type="sibTrans" cxnId="{542F9772-0D36-401B-BC0F-5E518E23D4B8}">
      <dgm:prSet/>
      <dgm:spPr/>
      <dgm:t>
        <a:bodyPr/>
        <a:lstStyle/>
        <a:p>
          <a:pPr algn="l"/>
          <a:endParaRPr lang="en-US" sz="3200"/>
        </a:p>
      </dgm:t>
    </dgm:pt>
    <dgm:pt modelId="{52E109D6-738D-491D-9DF0-1EB67CE2466D}">
      <dgm:prSet custT="1"/>
      <dgm:spPr/>
      <dgm:t>
        <a:bodyPr/>
        <a:lstStyle/>
        <a:p>
          <a:pPr algn="l"/>
          <a:r>
            <a:rPr lang="en-US" sz="2800" b="1">
              <a:solidFill>
                <a:schemeClr val="bg1"/>
              </a:solidFill>
            </a:rPr>
            <a:t>Slow Down</a:t>
          </a:r>
          <a:endParaRPr lang="en-US" sz="2800">
            <a:solidFill>
              <a:schemeClr val="bg1"/>
            </a:solidFill>
          </a:endParaRPr>
        </a:p>
      </dgm:t>
    </dgm:pt>
    <dgm:pt modelId="{CCADAB27-6031-43B7-8792-A2874FF613B1}" type="parTrans" cxnId="{CD2E2CFD-451D-4388-8EC9-5A616978543F}">
      <dgm:prSet/>
      <dgm:spPr/>
      <dgm:t>
        <a:bodyPr/>
        <a:lstStyle/>
        <a:p>
          <a:pPr algn="l"/>
          <a:endParaRPr lang="en-US" sz="3200"/>
        </a:p>
      </dgm:t>
    </dgm:pt>
    <dgm:pt modelId="{CAB97A3F-44A0-4ABA-9A30-E1CFE8D1C11B}" type="sibTrans" cxnId="{CD2E2CFD-451D-4388-8EC9-5A616978543F}">
      <dgm:prSet/>
      <dgm:spPr/>
      <dgm:t>
        <a:bodyPr/>
        <a:lstStyle/>
        <a:p>
          <a:pPr algn="l"/>
          <a:endParaRPr lang="en-US" sz="3200"/>
        </a:p>
      </dgm:t>
    </dgm:pt>
    <dgm:pt modelId="{6F691AF6-5CD3-4D5C-81C8-92308C825316}">
      <dgm:prSet custT="1"/>
      <dgm:spPr/>
      <dgm:t>
        <a:bodyPr/>
        <a:lstStyle/>
        <a:p>
          <a:pPr algn="l"/>
          <a:r>
            <a:rPr lang="en-US" sz="2800" b="1">
              <a:solidFill>
                <a:schemeClr val="bg1"/>
              </a:solidFill>
            </a:rPr>
            <a:t>Be Cautious of Workers/Equipment</a:t>
          </a:r>
          <a:endParaRPr lang="en-US" sz="2800">
            <a:solidFill>
              <a:schemeClr val="bg1"/>
            </a:solidFill>
          </a:endParaRPr>
        </a:p>
      </dgm:t>
    </dgm:pt>
    <dgm:pt modelId="{D369DBE6-9F37-4105-9909-F05D91228BB6}" type="parTrans" cxnId="{3DEE5561-29E6-4045-AD2F-D52B665B8150}">
      <dgm:prSet/>
      <dgm:spPr/>
      <dgm:t>
        <a:bodyPr/>
        <a:lstStyle/>
        <a:p>
          <a:pPr algn="l"/>
          <a:endParaRPr lang="en-US" sz="3200"/>
        </a:p>
      </dgm:t>
    </dgm:pt>
    <dgm:pt modelId="{20749BB6-7A8C-46BF-8D07-FD79C41859C9}" type="sibTrans" cxnId="{3DEE5561-29E6-4045-AD2F-D52B665B8150}">
      <dgm:prSet/>
      <dgm:spPr/>
      <dgm:t>
        <a:bodyPr/>
        <a:lstStyle/>
        <a:p>
          <a:pPr algn="l"/>
          <a:endParaRPr lang="en-US" sz="3200"/>
        </a:p>
      </dgm:t>
    </dgm:pt>
    <dgm:pt modelId="{4C014DB9-8089-476F-8760-8484E1FD6073}">
      <dgm:prSet custT="1"/>
      <dgm:spPr/>
      <dgm:t>
        <a:bodyPr/>
        <a:lstStyle/>
        <a:p>
          <a:pPr algn="l"/>
          <a:r>
            <a:rPr lang="en-US" sz="2800" b="1">
              <a:solidFill>
                <a:schemeClr val="bg1"/>
              </a:solidFill>
            </a:rPr>
            <a:t>Avoid Distractions</a:t>
          </a:r>
          <a:endParaRPr lang="en-US" sz="2800">
            <a:solidFill>
              <a:schemeClr val="bg1"/>
            </a:solidFill>
          </a:endParaRPr>
        </a:p>
      </dgm:t>
    </dgm:pt>
    <dgm:pt modelId="{C91CAE6E-008E-4204-A083-A7A33350AAE1}" type="parTrans" cxnId="{A74755A7-02F5-4A2B-BE70-A659EA85D276}">
      <dgm:prSet/>
      <dgm:spPr/>
      <dgm:t>
        <a:bodyPr/>
        <a:lstStyle/>
        <a:p>
          <a:pPr algn="l"/>
          <a:endParaRPr lang="en-US" sz="3200"/>
        </a:p>
      </dgm:t>
    </dgm:pt>
    <dgm:pt modelId="{69D6A4EE-A812-49DE-9C5C-58CE67E5675A}" type="sibTrans" cxnId="{A74755A7-02F5-4A2B-BE70-A659EA85D276}">
      <dgm:prSet/>
      <dgm:spPr/>
      <dgm:t>
        <a:bodyPr/>
        <a:lstStyle/>
        <a:p>
          <a:pPr algn="l"/>
          <a:endParaRPr lang="en-US" sz="3200"/>
        </a:p>
      </dgm:t>
    </dgm:pt>
    <dgm:pt modelId="{799C24FA-846C-41B9-9FFB-7EE22C5210EC}">
      <dgm:prSet custT="1"/>
      <dgm:spPr/>
      <dgm:t>
        <a:bodyPr/>
        <a:lstStyle/>
        <a:p>
          <a:pPr algn="l"/>
          <a:r>
            <a:rPr lang="en-US" sz="2800" b="1">
              <a:solidFill>
                <a:schemeClr val="bg1"/>
              </a:solidFill>
            </a:rPr>
            <a:t>Follow Traffic Rules</a:t>
          </a:r>
          <a:endParaRPr lang="en-US" sz="2800">
            <a:solidFill>
              <a:schemeClr val="bg1"/>
            </a:solidFill>
          </a:endParaRPr>
        </a:p>
      </dgm:t>
    </dgm:pt>
    <dgm:pt modelId="{EC5BEA69-709D-4D8F-826D-B680B937DAFB}" type="parTrans" cxnId="{0FAD4DA8-2C21-4E07-862D-C08726FCAA7F}">
      <dgm:prSet/>
      <dgm:spPr/>
      <dgm:t>
        <a:bodyPr/>
        <a:lstStyle/>
        <a:p>
          <a:pPr algn="l"/>
          <a:endParaRPr lang="en-US" sz="3200"/>
        </a:p>
      </dgm:t>
    </dgm:pt>
    <dgm:pt modelId="{8044F71E-91A8-43BB-A0A8-D54DC204A569}" type="sibTrans" cxnId="{0FAD4DA8-2C21-4E07-862D-C08726FCAA7F}">
      <dgm:prSet/>
      <dgm:spPr/>
      <dgm:t>
        <a:bodyPr/>
        <a:lstStyle/>
        <a:p>
          <a:pPr algn="l"/>
          <a:endParaRPr lang="en-US" sz="3200"/>
        </a:p>
      </dgm:t>
    </dgm:pt>
    <dgm:pt modelId="{51C0996A-5F4C-4D24-AC10-EF9BFFD9AD6B}">
      <dgm:prSet custT="1"/>
      <dgm:spPr/>
      <dgm:t>
        <a:bodyPr/>
        <a:lstStyle/>
        <a:p>
          <a:pPr algn="l"/>
          <a:r>
            <a:rPr lang="en-US" sz="2800" b="1">
              <a:solidFill>
                <a:schemeClr val="bg1"/>
              </a:solidFill>
            </a:rPr>
            <a:t>Plan your Route</a:t>
          </a:r>
          <a:endParaRPr lang="en-US" sz="2800">
            <a:solidFill>
              <a:schemeClr val="bg1"/>
            </a:solidFill>
          </a:endParaRPr>
        </a:p>
      </dgm:t>
    </dgm:pt>
    <dgm:pt modelId="{999F4765-F931-48A9-933A-7CABEEBB7EF7}" type="parTrans" cxnId="{65A3DDD6-DCE6-476E-9212-8FDCC5F49162}">
      <dgm:prSet/>
      <dgm:spPr/>
      <dgm:t>
        <a:bodyPr/>
        <a:lstStyle/>
        <a:p>
          <a:pPr algn="l"/>
          <a:endParaRPr lang="en-US" sz="3200"/>
        </a:p>
      </dgm:t>
    </dgm:pt>
    <dgm:pt modelId="{70F5AFB3-EBB9-46AD-ACAC-DBA36C55378F}" type="sibTrans" cxnId="{65A3DDD6-DCE6-476E-9212-8FDCC5F49162}">
      <dgm:prSet/>
      <dgm:spPr/>
      <dgm:t>
        <a:bodyPr/>
        <a:lstStyle/>
        <a:p>
          <a:pPr algn="l"/>
          <a:endParaRPr lang="en-US" sz="3200"/>
        </a:p>
      </dgm:t>
    </dgm:pt>
    <dgm:pt modelId="{70893274-9A09-4E5C-904D-0B05F422910E}" type="pres">
      <dgm:prSet presAssocID="{BCCA32D4-C5AF-406F-AA3B-139201FEC980}" presName="root" presStyleCnt="0">
        <dgm:presLayoutVars>
          <dgm:dir/>
          <dgm:resizeHandles val="exact"/>
        </dgm:presLayoutVars>
      </dgm:prSet>
      <dgm:spPr/>
    </dgm:pt>
    <dgm:pt modelId="{40EEBBE2-9584-4E75-A5BD-F70E0820FADA}" type="pres">
      <dgm:prSet presAssocID="{BCCA32D4-C5AF-406F-AA3B-139201FEC980}" presName="container" presStyleCnt="0">
        <dgm:presLayoutVars>
          <dgm:dir/>
          <dgm:resizeHandles val="exact"/>
        </dgm:presLayoutVars>
      </dgm:prSet>
      <dgm:spPr/>
    </dgm:pt>
    <dgm:pt modelId="{971CFD01-44F1-4D52-9FAF-DA38737D03DE}" type="pres">
      <dgm:prSet presAssocID="{DA8C4EF3-F5C1-4AE2-A4FE-9320901BEC12}" presName="compNode" presStyleCnt="0"/>
      <dgm:spPr/>
    </dgm:pt>
    <dgm:pt modelId="{CB6605D8-631B-4813-B57A-3A77016BBC63}" type="pres">
      <dgm:prSet presAssocID="{DA8C4EF3-F5C1-4AE2-A4FE-9320901BEC12}" presName="iconBgRect" presStyleLbl="bgShp" presStyleIdx="0" presStyleCnt="7" custLinFactNeighborX="13291" custLinFactNeighborY="13469"/>
      <dgm:spPr>
        <a:solidFill>
          <a:schemeClr val="bg1"/>
        </a:solidFill>
      </dgm:spPr>
    </dgm:pt>
    <dgm:pt modelId="{AE8862E7-CD87-4FAA-BFB3-CE0FE4E6DD3E}" type="pres">
      <dgm:prSet presAssocID="{DA8C4EF3-F5C1-4AE2-A4FE-9320901BEC12}" presName="iconRect" presStyleLbl="node1" presStyleIdx="0" presStyleCnt="7" custLinFactNeighborX="21152" custLinFactNeighborY="2678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ignpost"/>
        </a:ext>
      </dgm:extLst>
    </dgm:pt>
    <dgm:pt modelId="{794CC9D5-E5B1-4FEC-9D50-B838E8287D7D}" type="pres">
      <dgm:prSet presAssocID="{DA8C4EF3-F5C1-4AE2-A4FE-9320901BEC12}" presName="spaceRect" presStyleCnt="0"/>
      <dgm:spPr/>
    </dgm:pt>
    <dgm:pt modelId="{7093B505-D29B-4454-99AC-355F5FE829D8}" type="pres">
      <dgm:prSet presAssocID="{DA8C4EF3-F5C1-4AE2-A4FE-9320901BEC12}" presName="textRect" presStyleLbl="revTx" presStyleIdx="0" presStyleCnt="7" custScaleX="145957" custLinFactNeighborX="23878" custLinFactNeighborY="13469">
        <dgm:presLayoutVars>
          <dgm:chMax val="1"/>
          <dgm:chPref val="1"/>
        </dgm:presLayoutVars>
      </dgm:prSet>
      <dgm:spPr/>
    </dgm:pt>
    <dgm:pt modelId="{7B518AF3-4116-4E82-B617-C6548A5AB2D5}" type="pres">
      <dgm:prSet presAssocID="{03456FE2-F55A-4403-8F43-8C10D32C2FD5}" presName="sibTrans" presStyleLbl="sibTrans2D1" presStyleIdx="0" presStyleCnt="0"/>
      <dgm:spPr/>
    </dgm:pt>
    <dgm:pt modelId="{2C324A0D-375D-4DA4-B84C-477E1CDC708F}" type="pres">
      <dgm:prSet presAssocID="{BDE9E2B5-07E3-4F73-B0D7-4E9196C52302}" presName="compNode" presStyleCnt="0"/>
      <dgm:spPr/>
    </dgm:pt>
    <dgm:pt modelId="{4A31161C-C499-42DC-B3ED-BE3330ADF53C}" type="pres">
      <dgm:prSet presAssocID="{BDE9E2B5-07E3-4F73-B0D7-4E9196C52302}" presName="iconBgRect" presStyleLbl="bgShp" presStyleIdx="1" presStyleCnt="7" custLinFactNeighborX="32530" custLinFactNeighborY="13469"/>
      <dgm:spPr>
        <a:solidFill>
          <a:schemeClr val="bg1"/>
        </a:solidFill>
      </dgm:spPr>
    </dgm:pt>
    <dgm:pt modelId="{9F266DE9-D698-4A62-BF14-A4DCBF83F902}" type="pres">
      <dgm:prSet presAssocID="{BDE9E2B5-07E3-4F73-B0D7-4E9196C52302}" presName="iconRect" presStyleLbl="node1" presStyleIdx="1" presStyleCnt="7" custLinFactNeighborX="56086" custLinFactNeighborY="2678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ike"/>
        </a:ext>
      </dgm:extLst>
    </dgm:pt>
    <dgm:pt modelId="{A8DF9463-4FC9-4A94-BB9D-61272CD7208A}" type="pres">
      <dgm:prSet presAssocID="{BDE9E2B5-07E3-4F73-B0D7-4E9196C52302}" presName="spaceRect" presStyleCnt="0"/>
      <dgm:spPr/>
    </dgm:pt>
    <dgm:pt modelId="{BDA3BB0A-166F-4A3F-B2F6-D38E39C22637}" type="pres">
      <dgm:prSet presAssocID="{BDE9E2B5-07E3-4F73-B0D7-4E9196C52302}" presName="textRect" presStyleLbl="revTx" presStyleIdx="1" presStyleCnt="7" custScaleX="227744" custLinFactNeighborX="80445" custLinFactNeighborY="13469">
        <dgm:presLayoutVars>
          <dgm:chMax val="1"/>
          <dgm:chPref val="1"/>
        </dgm:presLayoutVars>
      </dgm:prSet>
      <dgm:spPr/>
    </dgm:pt>
    <dgm:pt modelId="{7635A2F5-172D-4036-97BB-A791B6052221}" type="pres">
      <dgm:prSet presAssocID="{19E74751-CD4D-494B-8488-2717A123C37B}" presName="sibTrans" presStyleLbl="sibTrans2D1" presStyleIdx="0" presStyleCnt="0"/>
      <dgm:spPr/>
    </dgm:pt>
    <dgm:pt modelId="{35B4118B-0DA3-42AF-9E62-FE86FAF892DC}" type="pres">
      <dgm:prSet presAssocID="{52E109D6-738D-491D-9DF0-1EB67CE2466D}" presName="compNode" presStyleCnt="0"/>
      <dgm:spPr/>
    </dgm:pt>
    <dgm:pt modelId="{93D14536-8C7C-4993-92C0-D01645F2C3F6}" type="pres">
      <dgm:prSet presAssocID="{52E109D6-738D-491D-9DF0-1EB67CE2466D}" presName="iconBgRect" presStyleLbl="bgShp" presStyleIdx="2" presStyleCnt="7" custLinFactNeighborX="16358" custLinFactNeighborY="-63996"/>
      <dgm:spPr>
        <a:solidFill>
          <a:schemeClr val="bg1"/>
        </a:solidFill>
      </dgm:spPr>
    </dgm:pt>
    <dgm:pt modelId="{4F9AA609-A810-455B-A8C2-D5FE43F960B4}" type="pres">
      <dgm:prSet presAssocID="{52E109D6-738D-491D-9DF0-1EB67CE2466D}" presName="iconRect" presStyleLbl="node1" presStyleIdx="2" presStyleCnt="7" custLinFactY="-10849" custLinFactNeighborX="32265" custLinFactNeighborY="-100000"/>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urtle"/>
        </a:ext>
      </dgm:extLst>
    </dgm:pt>
    <dgm:pt modelId="{B0FE1368-D2EF-49D5-BCD5-DAC62F4F390C}" type="pres">
      <dgm:prSet presAssocID="{52E109D6-738D-491D-9DF0-1EB67CE2466D}" presName="spaceRect" presStyleCnt="0"/>
      <dgm:spPr/>
    </dgm:pt>
    <dgm:pt modelId="{39D7600A-5B88-4D8E-9B17-DDFEA39DCE94}" type="pres">
      <dgm:prSet presAssocID="{52E109D6-738D-491D-9DF0-1EB67CE2466D}" presName="textRect" presStyleLbl="revTx" presStyleIdx="2" presStyleCnt="7" custLinFactNeighborX="4771" custLinFactNeighborY="-59906">
        <dgm:presLayoutVars>
          <dgm:chMax val="1"/>
          <dgm:chPref val="1"/>
        </dgm:presLayoutVars>
      </dgm:prSet>
      <dgm:spPr/>
    </dgm:pt>
    <dgm:pt modelId="{9F17ECAD-FA0E-41FB-A061-C37F9877EA88}" type="pres">
      <dgm:prSet presAssocID="{CAB97A3F-44A0-4ABA-9A30-E1CFE8D1C11B}" presName="sibTrans" presStyleLbl="sibTrans2D1" presStyleIdx="0" presStyleCnt="0"/>
      <dgm:spPr/>
    </dgm:pt>
    <dgm:pt modelId="{562E0C10-AAA5-4A44-A94C-6596FE8D7893}" type="pres">
      <dgm:prSet presAssocID="{6F691AF6-5CD3-4D5C-81C8-92308C825316}" presName="compNode" presStyleCnt="0"/>
      <dgm:spPr/>
    </dgm:pt>
    <dgm:pt modelId="{BE8FCDFE-9E1B-492E-ABA8-D827451FE810}" type="pres">
      <dgm:prSet presAssocID="{6F691AF6-5CD3-4D5C-81C8-92308C825316}" presName="iconBgRect" presStyleLbl="bgShp" presStyleIdx="3" presStyleCnt="7" custLinFactX="15820" custLinFactNeighborX="100000" custLinFactNeighborY="-73197"/>
      <dgm:spPr>
        <a:solidFill>
          <a:schemeClr val="bg1"/>
        </a:solidFill>
      </dgm:spPr>
    </dgm:pt>
    <dgm:pt modelId="{C463CDFF-C67C-49B9-A4AA-1A85271FD13F}" type="pres">
      <dgm:prSet presAssocID="{6F691AF6-5CD3-4D5C-81C8-92308C825316}" presName="iconRect" presStyleLbl="node1" presStyleIdx="3" presStyleCnt="7" custLinFactX="99690" custLinFactY="-20104" custLinFactNeighborX="100000" custLinFactNeighborY="-100000"/>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onstruction Worker"/>
        </a:ext>
      </dgm:extLst>
    </dgm:pt>
    <dgm:pt modelId="{8A95582D-4666-416E-87DF-A38044D0ABF6}" type="pres">
      <dgm:prSet presAssocID="{6F691AF6-5CD3-4D5C-81C8-92308C825316}" presName="spaceRect" presStyleCnt="0"/>
      <dgm:spPr/>
    </dgm:pt>
    <dgm:pt modelId="{3E7DC680-62E9-4B3C-82A8-26A3A2A98793}" type="pres">
      <dgm:prSet presAssocID="{6F691AF6-5CD3-4D5C-81C8-92308C825316}" presName="textRect" presStyleLbl="revTx" presStyleIdx="3" presStyleCnt="7" custScaleX="168766" custScaleY="147007" custLinFactNeighborX="83095" custLinFactNeighborY="-64925">
        <dgm:presLayoutVars>
          <dgm:chMax val="1"/>
          <dgm:chPref val="1"/>
        </dgm:presLayoutVars>
      </dgm:prSet>
      <dgm:spPr/>
    </dgm:pt>
    <dgm:pt modelId="{768E6DB8-373C-4D91-8A40-D2A4D5622D0D}" type="pres">
      <dgm:prSet presAssocID="{20749BB6-7A8C-46BF-8D07-FD79C41859C9}" presName="sibTrans" presStyleLbl="sibTrans2D1" presStyleIdx="0" presStyleCnt="0"/>
      <dgm:spPr/>
    </dgm:pt>
    <dgm:pt modelId="{50C98EB2-AFD8-495B-AC96-ED9489B43614}" type="pres">
      <dgm:prSet presAssocID="{4C014DB9-8089-476F-8760-8484E1FD6073}" presName="compNode" presStyleCnt="0"/>
      <dgm:spPr/>
    </dgm:pt>
    <dgm:pt modelId="{DC731B78-FF3D-4495-8EBC-F6DE291B1F9A}" type="pres">
      <dgm:prSet presAssocID="{4C014DB9-8089-476F-8760-8484E1FD6073}" presName="iconBgRect" presStyleLbl="bgShp" presStyleIdx="4" presStyleCnt="7" custLinFactY="-34954" custLinFactNeighborX="16358" custLinFactNeighborY="-100000"/>
      <dgm:spPr>
        <a:solidFill>
          <a:schemeClr val="bg1"/>
        </a:solidFill>
      </dgm:spPr>
    </dgm:pt>
    <dgm:pt modelId="{57B0BA29-C20F-476F-B553-CB45BD9EA7ED}" type="pres">
      <dgm:prSet presAssocID="{4C014DB9-8089-476F-8760-8484E1FD6073}" presName="iconRect" presStyleLbl="node1" presStyleIdx="4" presStyleCnt="7" custLinFactY="-100000" custLinFactNeighborX="29967" custLinFactNeighborY="-13397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No sign"/>
        </a:ext>
      </dgm:extLst>
    </dgm:pt>
    <dgm:pt modelId="{C934AF73-38E2-468E-8505-099B514937BD}" type="pres">
      <dgm:prSet presAssocID="{4C014DB9-8089-476F-8760-8484E1FD6073}" presName="spaceRect" presStyleCnt="0"/>
      <dgm:spPr/>
    </dgm:pt>
    <dgm:pt modelId="{E711764E-60D9-4F49-876E-A9D1A591068A}" type="pres">
      <dgm:prSet presAssocID="{4C014DB9-8089-476F-8760-8484E1FD6073}" presName="textRect" presStyleLbl="revTx" presStyleIdx="4" presStyleCnt="7" custLinFactY="-31145" custLinFactNeighborX="6072" custLinFactNeighborY="-100000">
        <dgm:presLayoutVars>
          <dgm:chMax val="1"/>
          <dgm:chPref val="1"/>
        </dgm:presLayoutVars>
      </dgm:prSet>
      <dgm:spPr/>
    </dgm:pt>
    <dgm:pt modelId="{68F1FF01-E8F8-4664-BEEB-0EC5F3D9D083}" type="pres">
      <dgm:prSet presAssocID="{69D6A4EE-A812-49DE-9C5C-58CE67E5675A}" presName="sibTrans" presStyleLbl="sibTrans2D1" presStyleIdx="0" presStyleCnt="0"/>
      <dgm:spPr/>
    </dgm:pt>
    <dgm:pt modelId="{F9EF2415-507E-4C7C-AF76-BA7AEDA70224}" type="pres">
      <dgm:prSet presAssocID="{799C24FA-846C-41B9-9FFB-7EE22C5210EC}" presName="compNode" presStyleCnt="0"/>
      <dgm:spPr/>
    </dgm:pt>
    <dgm:pt modelId="{45C11D31-8025-461E-9A83-412B3360DDD6}" type="pres">
      <dgm:prSet presAssocID="{799C24FA-846C-41B9-9FFB-7EE22C5210EC}" presName="iconBgRect" presStyleLbl="bgShp" presStyleIdx="5" presStyleCnt="7" custLinFactX="15820" custLinFactY="-36473" custLinFactNeighborX="100000" custLinFactNeighborY="-100000"/>
      <dgm:spPr>
        <a:solidFill>
          <a:schemeClr val="bg1"/>
        </a:solidFill>
      </dgm:spPr>
    </dgm:pt>
    <dgm:pt modelId="{BC46AF62-7F0F-4F84-8BD6-229DDF63C298}" type="pres">
      <dgm:prSet presAssocID="{799C24FA-846C-41B9-9FFB-7EE22C5210EC}" presName="iconRect" presStyleLbl="node1" presStyleIdx="5" presStyleCnt="7" custLinFactX="99690" custLinFactY="-100000" custLinFactNeighborX="100000" custLinFactNeighborY="-132681"/>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ar"/>
        </a:ext>
      </dgm:extLst>
    </dgm:pt>
    <dgm:pt modelId="{2D3EC583-3A10-4B75-B3F7-C8F0795CF964}" type="pres">
      <dgm:prSet presAssocID="{799C24FA-846C-41B9-9FFB-7EE22C5210EC}" presName="spaceRect" presStyleCnt="0"/>
      <dgm:spPr/>
    </dgm:pt>
    <dgm:pt modelId="{B85B643B-9172-48A5-8CDC-457F61797F62}" type="pres">
      <dgm:prSet presAssocID="{799C24FA-846C-41B9-9FFB-7EE22C5210EC}" presName="textRect" presStyleLbl="revTx" presStyleIdx="5" presStyleCnt="7" custScaleX="106091" custLinFactY="-32910" custLinFactNeighborX="53784" custLinFactNeighborY="-100000">
        <dgm:presLayoutVars>
          <dgm:chMax val="1"/>
          <dgm:chPref val="1"/>
        </dgm:presLayoutVars>
      </dgm:prSet>
      <dgm:spPr/>
    </dgm:pt>
    <dgm:pt modelId="{EE0B0B51-2CD2-44C2-902A-F51973B4771B}" type="pres">
      <dgm:prSet presAssocID="{8044F71E-91A8-43BB-A0A8-D54DC204A569}" presName="sibTrans" presStyleLbl="sibTrans2D1" presStyleIdx="0" presStyleCnt="0"/>
      <dgm:spPr/>
    </dgm:pt>
    <dgm:pt modelId="{4CACABAB-82F9-411D-8E22-15C71556A29C}" type="pres">
      <dgm:prSet presAssocID="{51C0996A-5F4C-4D24-AC10-EF9BFFD9AD6B}" presName="compNode" presStyleCnt="0"/>
      <dgm:spPr/>
    </dgm:pt>
    <dgm:pt modelId="{D721A040-80B3-475A-BE17-7C13200889C3}" type="pres">
      <dgm:prSet presAssocID="{51C0996A-5F4C-4D24-AC10-EF9BFFD9AD6B}" presName="iconBgRect" presStyleLbl="bgShp" presStyleIdx="6" presStyleCnt="7" custLinFactX="-383145" custLinFactNeighborX="-400000" custLinFactNeighborY="18929"/>
      <dgm:spPr>
        <a:solidFill>
          <a:schemeClr val="bg1"/>
        </a:solidFill>
      </dgm:spPr>
    </dgm:pt>
    <dgm:pt modelId="{2DBC6CE0-F6E6-4A1C-A721-516775248DFB}" type="pres">
      <dgm:prSet presAssocID="{51C0996A-5F4C-4D24-AC10-EF9BFFD9AD6B}" presName="iconRect" presStyleLbl="node1" presStyleIdx="6" presStyleCnt="7" custLinFactX="-648487" custLinFactNeighborX="-700000" custLinFactNeighborY="26441"/>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Map with pin"/>
        </a:ext>
      </dgm:extLst>
    </dgm:pt>
    <dgm:pt modelId="{3A772868-2F85-4D88-A0BC-673DDF8BF4A7}" type="pres">
      <dgm:prSet presAssocID="{51C0996A-5F4C-4D24-AC10-EF9BFFD9AD6B}" presName="spaceRect" presStyleCnt="0"/>
      <dgm:spPr/>
    </dgm:pt>
    <dgm:pt modelId="{7FE30DFC-5B39-49BD-A5BB-11D8FE4CA029}" type="pres">
      <dgm:prSet presAssocID="{51C0996A-5F4C-4D24-AC10-EF9BFFD9AD6B}" presName="textRect" presStyleLbl="revTx" presStyleIdx="6" presStyleCnt="7" custLinFactX="-133978" custLinFactNeighborX="-200000" custLinFactNeighborY="26582">
        <dgm:presLayoutVars>
          <dgm:chMax val="1"/>
          <dgm:chPref val="1"/>
        </dgm:presLayoutVars>
      </dgm:prSet>
      <dgm:spPr/>
    </dgm:pt>
  </dgm:ptLst>
  <dgm:cxnLst>
    <dgm:cxn modelId="{B111B109-AE2F-45D6-85FD-DCAE4776A671}" type="presOf" srcId="{BDE9E2B5-07E3-4F73-B0D7-4E9196C52302}" destId="{BDA3BB0A-166F-4A3F-B2F6-D38E39C22637}" srcOrd="0" destOrd="0" presId="urn:microsoft.com/office/officeart/2018/2/layout/IconCircleList"/>
    <dgm:cxn modelId="{468ABF0D-8F96-417A-92D9-A9D2F55E734D}" type="presOf" srcId="{51C0996A-5F4C-4D24-AC10-EF9BFFD9AD6B}" destId="{7FE30DFC-5B39-49BD-A5BB-11D8FE4CA029}" srcOrd="0" destOrd="0" presId="urn:microsoft.com/office/officeart/2018/2/layout/IconCircleList"/>
    <dgm:cxn modelId="{07997D13-1BB8-4707-9222-13987B8D1D49}" srcId="{BCCA32D4-C5AF-406F-AA3B-139201FEC980}" destId="{DA8C4EF3-F5C1-4AE2-A4FE-9320901BEC12}" srcOrd="0" destOrd="0" parTransId="{55EECFB3-2B6D-4674-AF0D-CE0FBDA4B170}" sibTransId="{03456FE2-F55A-4403-8F43-8C10D32C2FD5}"/>
    <dgm:cxn modelId="{4C573321-75A8-4D4D-A49A-9CC0778A8EE8}" type="presOf" srcId="{CAB97A3F-44A0-4ABA-9A30-E1CFE8D1C11B}" destId="{9F17ECAD-FA0E-41FB-A061-C37F9877EA88}" srcOrd="0" destOrd="0" presId="urn:microsoft.com/office/officeart/2018/2/layout/IconCircleList"/>
    <dgm:cxn modelId="{F02D0B22-2CF5-4FD2-8330-AAE322C46EBB}" type="presOf" srcId="{799C24FA-846C-41B9-9FFB-7EE22C5210EC}" destId="{B85B643B-9172-48A5-8CDC-457F61797F62}" srcOrd="0" destOrd="0" presId="urn:microsoft.com/office/officeart/2018/2/layout/IconCircleList"/>
    <dgm:cxn modelId="{7A9F725E-9B94-43EB-ABC4-90E6BC30A941}" type="presOf" srcId="{8044F71E-91A8-43BB-A0A8-D54DC204A569}" destId="{EE0B0B51-2CD2-44C2-902A-F51973B4771B}" srcOrd="0" destOrd="0" presId="urn:microsoft.com/office/officeart/2018/2/layout/IconCircleList"/>
    <dgm:cxn modelId="{3DEE5561-29E6-4045-AD2F-D52B665B8150}" srcId="{BCCA32D4-C5AF-406F-AA3B-139201FEC980}" destId="{6F691AF6-5CD3-4D5C-81C8-92308C825316}" srcOrd="3" destOrd="0" parTransId="{D369DBE6-9F37-4105-9909-F05D91228BB6}" sibTransId="{20749BB6-7A8C-46BF-8D07-FD79C41859C9}"/>
    <dgm:cxn modelId="{54530245-47E0-478C-AF96-B796E511F7AB}" type="presOf" srcId="{03456FE2-F55A-4403-8F43-8C10D32C2FD5}" destId="{7B518AF3-4116-4E82-B617-C6548A5AB2D5}" srcOrd="0" destOrd="0" presId="urn:microsoft.com/office/officeart/2018/2/layout/IconCircleList"/>
    <dgm:cxn modelId="{56B1B867-C383-44F3-8F20-ED34BD2541AD}" type="presOf" srcId="{6F691AF6-5CD3-4D5C-81C8-92308C825316}" destId="{3E7DC680-62E9-4B3C-82A8-26A3A2A98793}" srcOrd="0" destOrd="0" presId="urn:microsoft.com/office/officeart/2018/2/layout/IconCircleList"/>
    <dgm:cxn modelId="{542F9772-0D36-401B-BC0F-5E518E23D4B8}" srcId="{BCCA32D4-C5AF-406F-AA3B-139201FEC980}" destId="{BDE9E2B5-07E3-4F73-B0D7-4E9196C52302}" srcOrd="1" destOrd="0" parTransId="{25614964-B9A1-42C5-B407-80189384DC60}" sibTransId="{19E74751-CD4D-494B-8488-2717A123C37B}"/>
    <dgm:cxn modelId="{B9C1A77E-50FC-47D4-B8A9-0FE6926A97DC}" type="presOf" srcId="{4C014DB9-8089-476F-8760-8484E1FD6073}" destId="{E711764E-60D9-4F49-876E-A9D1A591068A}" srcOrd="0" destOrd="0" presId="urn:microsoft.com/office/officeart/2018/2/layout/IconCircleList"/>
    <dgm:cxn modelId="{2357C980-C8E1-4D7E-8F85-CA10002D1D79}" type="presOf" srcId="{19E74751-CD4D-494B-8488-2717A123C37B}" destId="{7635A2F5-172D-4036-97BB-A791B6052221}" srcOrd="0" destOrd="0" presId="urn:microsoft.com/office/officeart/2018/2/layout/IconCircleList"/>
    <dgm:cxn modelId="{BA0FD780-384A-4C2C-A5AA-B2C46E9E46C3}" type="presOf" srcId="{BCCA32D4-C5AF-406F-AA3B-139201FEC980}" destId="{70893274-9A09-4E5C-904D-0B05F422910E}" srcOrd="0" destOrd="0" presId="urn:microsoft.com/office/officeart/2018/2/layout/IconCircleList"/>
    <dgm:cxn modelId="{96ADAF99-823D-4AB2-BA31-3B9EFA216CC9}" type="presOf" srcId="{DA8C4EF3-F5C1-4AE2-A4FE-9320901BEC12}" destId="{7093B505-D29B-4454-99AC-355F5FE829D8}" srcOrd="0" destOrd="0" presId="urn:microsoft.com/office/officeart/2018/2/layout/IconCircleList"/>
    <dgm:cxn modelId="{A74755A7-02F5-4A2B-BE70-A659EA85D276}" srcId="{BCCA32D4-C5AF-406F-AA3B-139201FEC980}" destId="{4C014DB9-8089-476F-8760-8484E1FD6073}" srcOrd="4" destOrd="0" parTransId="{C91CAE6E-008E-4204-A083-A7A33350AAE1}" sibTransId="{69D6A4EE-A812-49DE-9C5C-58CE67E5675A}"/>
    <dgm:cxn modelId="{0FAD4DA8-2C21-4E07-862D-C08726FCAA7F}" srcId="{BCCA32D4-C5AF-406F-AA3B-139201FEC980}" destId="{799C24FA-846C-41B9-9FFB-7EE22C5210EC}" srcOrd="5" destOrd="0" parTransId="{EC5BEA69-709D-4D8F-826D-B680B937DAFB}" sibTransId="{8044F71E-91A8-43BB-A0A8-D54DC204A569}"/>
    <dgm:cxn modelId="{39A89DAC-C9F2-4B71-AC1E-34743B388FB2}" type="presOf" srcId="{52E109D6-738D-491D-9DF0-1EB67CE2466D}" destId="{39D7600A-5B88-4D8E-9B17-DDFEA39DCE94}" srcOrd="0" destOrd="0" presId="urn:microsoft.com/office/officeart/2018/2/layout/IconCircleList"/>
    <dgm:cxn modelId="{D6AA90C4-09C1-4C94-9DBA-9C43E711D9F9}" type="presOf" srcId="{20749BB6-7A8C-46BF-8D07-FD79C41859C9}" destId="{768E6DB8-373C-4D91-8A40-D2A4D5622D0D}" srcOrd="0" destOrd="0" presId="urn:microsoft.com/office/officeart/2018/2/layout/IconCircleList"/>
    <dgm:cxn modelId="{65A3DDD6-DCE6-476E-9212-8FDCC5F49162}" srcId="{BCCA32D4-C5AF-406F-AA3B-139201FEC980}" destId="{51C0996A-5F4C-4D24-AC10-EF9BFFD9AD6B}" srcOrd="6" destOrd="0" parTransId="{999F4765-F931-48A9-933A-7CABEEBB7EF7}" sibTransId="{70F5AFB3-EBB9-46AD-ACAC-DBA36C55378F}"/>
    <dgm:cxn modelId="{CFC991E0-45F4-44FD-993F-581E77741D4F}" type="presOf" srcId="{69D6A4EE-A812-49DE-9C5C-58CE67E5675A}" destId="{68F1FF01-E8F8-4664-BEEB-0EC5F3D9D083}" srcOrd="0" destOrd="0" presId="urn:microsoft.com/office/officeart/2018/2/layout/IconCircleList"/>
    <dgm:cxn modelId="{CD2E2CFD-451D-4388-8EC9-5A616978543F}" srcId="{BCCA32D4-C5AF-406F-AA3B-139201FEC980}" destId="{52E109D6-738D-491D-9DF0-1EB67CE2466D}" srcOrd="2" destOrd="0" parTransId="{CCADAB27-6031-43B7-8792-A2874FF613B1}" sibTransId="{CAB97A3F-44A0-4ABA-9A30-E1CFE8D1C11B}"/>
    <dgm:cxn modelId="{7A84ADE0-AB72-4F9C-B805-06F81476EB54}" type="presParOf" srcId="{70893274-9A09-4E5C-904D-0B05F422910E}" destId="{40EEBBE2-9584-4E75-A5BD-F70E0820FADA}" srcOrd="0" destOrd="0" presId="urn:microsoft.com/office/officeart/2018/2/layout/IconCircleList"/>
    <dgm:cxn modelId="{9C5192DE-5325-4F58-959B-89F05CB9F845}" type="presParOf" srcId="{40EEBBE2-9584-4E75-A5BD-F70E0820FADA}" destId="{971CFD01-44F1-4D52-9FAF-DA38737D03DE}" srcOrd="0" destOrd="0" presId="urn:microsoft.com/office/officeart/2018/2/layout/IconCircleList"/>
    <dgm:cxn modelId="{F4A7119A-5CDD-436B-999F-B3A655EAA838}" type="presParOf" srcId="{971CFD01-44F1-4D52-9FAF-DA38737D03DE}" destId="{CB6605D8-631B-4813-B57A-3A77016BBC63}" srcOrd="0" destOrd="0" presId="urn:microsoft.com/office/officeart/2018/2/layout/IconCircleList"/>
    <dgm:cxn modelId="{93447875-C629-49B0-B7B4-62EF757DB61A}" type="presParOf" srcId="{971CFD01-44F1-4D52-9FAF-DA38737D03DE}" destId="{AE8862E7-CD87-4FAA-BFB3-CE0FE4E6DD3E}" srcOrd="1" destOrd="0" presId="urn:microsoft.com/office/officeart/2018/2/layout/IconCircleList"/>
    <dgm:cxn modelId="{BABEC3D3-3C9B-46D6-B632-05294E1F2A45}" type="presParOf" srcId="{971CFD01-44F1-4D52-9FAF-DA38737D03DE}" destId="{794CC9D5-E5B1-4FEC-9D50-B838E8287D7D}" srcOrd="2" destOrd="0" presId="urn:microsoft.com/office/officeart/2018/2/layout/IconCircleList"/>
    <dgm:cxn modelId="{95F455BC-0491-45F3-921A-B3DD348386C7}" type="presParOf" srcId="{971CFD01-44F1-4D52-9FAF-DA38737D03DE}" destId="{7093B505-D29B-4454-99AC-355F5FE829D8}" srcOrd="3" destOrd="0" presId="urn:microsoft.com/office/officeart/2018/2/layout/IconCircleList"/>
    <dgm:cxn modelId="{3F32E279-8CB1-4DCD-8FA9-E97E28A8441C}" type="presParOf" srcId="{40EEBBE2-9584-4E75-A5BD-F70E0820FADA}" destId="{7B518AF3-4116-4E82-B617-C6548A5AB2D5}" srcOrd="1" destOrd="0" presId="urn:microsoft.com/office/officeart/2018/2/layout/IconCircleList"/>
    <dgm:cxn modelId="{B4CE3B42-7794-450E-90DF-FAB6DE59EE40}" type="presParOf" srcId="{40EEBBE2-9584-4E75-A5BD-F70E0820FADA}" destId="{2C324A0D-375D-4DA4-B84C-477E1CDC708F}" srcOrd="2" destOrd="0" presId="urn:microsoft.com/office/officeart/2018/2/layout/IconCircleList"/>
    <dgm:cxn modelId="{B3275D02-3CA6-4A92-96E4-F9DCF814701B}" type="presParOf" srcId="{2C324A0D-375D-4DA4-B84C-477E1CDC708F}" destId="{4A31161C-C499-42DC-B3ED-BE3330ADF53C}" srcOrd="0" destOrd="0" presId="urn:microsoft.com/office/officeart/2018/2/layout/IconCircleList"/>
    <dgm:cxn modelId="{45B3F424-52DD-4D87-B5FE-D1BF025C8D79}" type="presParOf" srcId="{2C324A0D-375D-4DA4-B84C-477E1CDC708F}" destId="{9F266DE9-D698-4A62-BF14-A4DCBF83F902}" srcOrd="1" destOrd="0" presId="urn:microsoft.com/office/officeart/2018/2/layout/IconCircleList"/>
    <dgm:cxn modelId="{37DD1980-4B9A-4E08-821E-C98BCDA8D610}" type="presParOf" srcId="{2C324A0D-375D-4DA4-B84C-477E1CDC708F}" destId="{A8DF9463-4FC9-4A94-BB9D-61272CD7208A}" srcOrd="2" destOrd="0" presId="urn:microsoft.com/office/officeart/2018/2/layout/IconCircleList"/>
    <dgm:cxn modelId="{399BA9B0-625C-408C-9491-ADF8AC2C9144}" type="presParOf" srcId="{2C324A0D-375D-4DA4-B84C-477E1CDC708F}" destId="{BDA3BB0A-166F-4A3F-B2F6-D38E39C22637}" srcOrd="3" destOrd="0" presId="urn:microsoft.com/office/officeart/2018/2/layout/IconCircleList"/>
    <dgm:cxn modelId="{196B7B1E-0A12-4451-9DFC-1D4E2AE61F32}" type="presParOf" srcId="{40EEBBE2-9584-4E75-A5BD-F70E0820FADA}" destId="{7635A2F5-172D-4036-97BB-A791B6052221}" srcOrd="3" destOrd="0" presId="urn:microsoft.com/office/officeart/2018/2/layout/IconCircleList"/>
    <dgm:cxn modelId="{83E9F2C9-15F2-4031-89C5-644D395D30C1}" type="presParOf" srcId="{40EEBBE2-9584-4E75-A5BD-F70E0820FADA}" destId="{35B4118B-0DA3-42AF-9E62-FE86FAF892DC}" srcOrd="4" destOrd="0" presId="urn:microsoft.com/office/officeart/2018/2/layout/IconCircleList"/>
    <dgm:cxn modelId="{BADF6AB5-79F0-4094-937B-9A646B0654B4}" type="presParOf" srcId="{35B4118B-0DA3-42AF-9E62-FE86FAF892DC}" destId="{93D14536-8C7C-4993-92C0-D01645F2C3F6}" srcOrd="0" destOrd="0" presId="urn:microsoft.com/office/officeart/2018/2/layout/IconCircleList"/>
    <dgm:cxn modelId="{2AA65B51-B7D1-435C-AD61-A253516B8640}" type="presParOf" srcId="{35B4118B-0DA3-42AF-9E62-FE86FAF892DC}" destId="{4F9AA609-A810-455B-A8C2-D5FE43F960B4}" srcOrd="1" destOrd="0" presId="urn:microsoft.com/office/officeart/2018/2/layout/IconCircleList"/>
    <dgm:cxn modelId="{0E1616F9-738F-4C8C-ADEF-5280D3C2EB45}" type="presParOf" srcId="{35B4118B-0DA3-42AF-9E62-FE86FAF892DC}" destId="{B0FE1368-D2EF-49D5-BCD5-DAC62F4F390C}" srcOrd="2" destOrd="0" presId="urn:microsoft.com/office/officeart/2018/2/layout/IconCircleList"/>
    <dgm:cxn modelId="{E80AAC8C-18D9-4E0A-AD0A-118134F6CC18}" type="presParOf" srcId="{35B4118B-0DA3-42AF-9E62-FE86FAF892DC}" destId="{39D7600A-5B88-4D8E-9B17-DDFEA39DCE94}" srcOrd="3" destOrd="0" presId="urn:microsoft.com/office/officeart/2018/2/layout/IconCircleList"/>
    <dgm:cxn modelId="{5BDE899A-AFAC-47F9-ACE9-3093C1B274ED}" type="presParOf" srcId="{40EEBBE2-9584-4E75-A5BD-F70E0820FADA}" destId="{9F17ECAD-FA0E-41FB-A061-C37F9877EA88}" srcOrd="5" destOrd="0" presId="urn:microsoft.com/office/officeart/2018/2/layout/IconCircleList"/>
    <dgm:cxn modelId="{61F881A8-3753-4C08-BC91-37AF0ED00C69}" type="presParOf" srcId="{40EEBBE2-9584-4E75-A5BD-F70E0820FADA}" destId="{562E0C10-AAA5-4A44-A94C-6596FE8D7893}" srcOrd="6" destOrd="0" presId="urn:microsoft.com/office/officeart/2018/2/layout/IconCircleList"/>
    <dgm:cxn modelId="{CD0B0C17-42DE-488F-A2E8-0036438F16CA}" type="presParOf" srcId="{562E0C10-AAA5-4A44-A94C-6596FE8D7893}" destId="{BE8FCDFE-9E1B-492E-ABA8-D827451FE810}" srcOrd="0" destOrd="0" presId="urn:microsoft.com/office/officeart/2018/2/layout/IconCircleList"/>
    <dgm:cxn modelId="{28A38607-2E08-4EC7-BB70-BDCC2D73E351}" type="presParOf" srcId="{562E0C10-AAA5-4A44-A94C-6596FE8D7893}" destId="{C463CDFF-C67C-49B9-A4AA-1A85271FD13F}" srcOrd="1" destOrd="0" presId="urn:microsoft.com/office/officeart/2018/2/layout/IconCircleList"/>
    <dgm:cxn modelId="{0F56749F-FC52-458E-A995-07E76D7D5C2E}" type="presParOf" srcId="{562E0C10-AAA5-4A44-A94C-6596FE8D7893}" destId="{8A95582D-4666-416E-87DF-A38044D0ABF6}" srcOrd="2" destOrd="0" presId="urn:microsoft.com/office/officeart/2018/2/layout/IconCircleList"/>
    <dgm:cxn modelId="{1AB744A0-FC43-47F0-BE90-16C88A1BBA44}" type="presParOf" srcId="{562E0C10-AAA5-4A44-A94C-6596FE8D7893}" destId="{3E7DC680-62E9-4B3C-82A8-26A3A2A98793}" srcOrd="3" destOrd="0" presId="urn:microsoft.com/office/officeart/2018/2/layout/IconCircleList"/>
    <dgm:cxn modelId="{61CD81E9-6E28-4229-9CA8-0DC3A4DFEFAF}" type="presParOf" srcId="{40EEBBE2-9584-4E75-A5BD-F70E0820FADA}" destId="{768E6DB8-373C-4D91-8A40-D2A4D5622D0D}" srcOrd="7" destOrd="0" presId="urn:microsoft.com/office/officeart/2018/2/layout/IconCircleList"/>
    <dgm:cxn modelId="{D333299B-6B71-4BCF-B353-7795A5E3D9C0}" type="presParOf" srcId="{40EEBBE2-9584-4E75-A5BD-F70E0820FADA}" destId="{50C98EB2-AFD8-495B-AC96-ED9489B43614}" srcOrd="8" destOrd="0" presId="urn:microsoft.com/office/officeart/2018/2/layout/IconCircleList"/>
    <dgm:cxn modelId="{8F200737-DBEB-4ADA-B3B2-CBDB5B712726}" type="presParOf" srcId="{50C98EB2-AFD8-495B-AC96-ED9489B43614}" destId="{DC731B78-FF3D-4495-8EBC-F6DE291B1F9A}" srcOrd="0" destOrd="0" presId="urn:microsoft.com/office/officeart/2018/2/layout/IconCircleList"/>
    <dgm:cxn modelId="{063A07DC-95D8-47F3-BA5E-522733A37E09}" type="presParOf" srcId="{50C98EB2-AFD8-495B-AC96-ED9489B43614}" destId="{57B0BA29-C20F-476F-B553-CB45BD9EA7ED}" srcOrd="1" destOrd="0" presId="urn:microsoft.com/office/officeart/2018/2/layout/IconCircleList"/>
    <dgm:cxn modelId="{3A13CFDE-66BB-4ED7-897D-7FCA33C068D8}" type="presParOf" srcId="{50C98EB2-AFD8-495B-AC96-ED9489B43614}" destId="{C934AF73-38E2-468E-8505-099B514937BD}" srcOrd="2" destOrd="0" presId="urn:microsoft.com/office/officeart/2018/2/layout/IconCircleList"/>
    <dgm:cxn modelId="{F45C008F-E624-4629-B99D-960E08AD3EE3}" type="presParOf" srcId="{50C98EB2-AFD8-495B-AC96-ED9489B43614}" destId="{E711764E-60D9-4F49-876E-A9D1A591068A}" srcOrd="3" destOrd="0" presId="urn:microsoft.com/office/officeart/2018/2/layout/IconCircleList"/>
    <dgm:cxn modelId="{B05F7588-9434-45BE-B1D2-AC9A373DC428}" type="presParOf" srcId="{40EEBBE2-9584-4E75-A5BD-F70E0820FADA}" destId="{68F1FF01-E8F8-4664-BEEB-0EC5F3D9D083}" srcOrd="9" destOrd="0" presId="urn:microsoft.com/office/officeart/2018/2/layout/IconCircleList"/>
    <dgm:cxn modelId="{ED3007EE-F149-4C23-8C9B-D6F27AFD3EFF}" type="presParOf" srcId="{40EEBBE2-9584-4E75-A5BD-F70E0820FADA}" destId="{F9EF2415-507E-4C7C-AF76-BA7AEDA70224}" srcOrd="10" destOrd="0" presId="urn:microsoft.com/office/officeart/2018/2/layout/IconCircleList"/>
    <dgm:cxn modelId="{306BF053-00BA-41AD-8ACD-CF678ADDEA90}" type="presParOf" srcId="{F9EF2415-507E-4C7C-AF76-BA7AEDA70224}" destId="{45C11D31-8025-461E-9A83-412B3360DDD6}" srcOrd="0" destOrd="0" presId="urn:microsoft.com/office/officeart/2018/2/layout/IconCircleList"/>
    <dgm:cxn modelId="{EA73725A-DAE2-4355-B52E-4BDDAE300954}" type="presParOf" srcId="{F9EF2415-507E-4C7C-AF76-BA7AEDA70224}" destId="{BC46AF62-7F0F-4F84-8BD6-229DDF63C298}" srcOrd="1" destOrd="0" presId="urn:microsoft.com/office/officeart/2018/2/layout/IconCircleList"/>
    <dgm:cxn modelId="{5492FAEC-E2B8-4F79-8A03-4EC3FEEEF031}" type="presParOf" srcId="{F9EF2415-507E-4C7C-AF76-BA7AEDA70224}" destId="{2D3EC583-3A10-4B75-B3F7-C8F0795CF964}" srcOrd="2" destOrd="0" presId="urn:microsoft.com/office/officeart/2018/2/layout/IconCircleList"/>
    <dgm:cxn modelId="{98D64729-E3B0-4BEC-9A21-69E65A096FFB}" type="presParOf" srcId="{F9EF2415-507E-4C7C-AF76-BA7AEDA70224}" destId="{B85B643B-9172-48A5-8CDC-457F61797F62}" srcOrd="3" destOrd="0" presId="urn:microsoft.com/office/officeart/2018/2/layout/IconCircleList"/>
    <dgm:cxn modelId="{DBF77521-28A1-43AE-9243-A397CFA7DECB}" type="presParOf" srcId="{40EEBBE2-9584-4E75-A5BD-F70E0820FADA}" destId="{EE0B0B51-2CD2-44C2-902A-F51973B4771B}" srcOrd="11" destOrd="0" presId="urn:microsoft.com/office/officeart/2018/2/layout/IconCircleList"/>
    <dgm:cxn modelId="{8ED1A873-2233-41AE-BCC6-9D95035762A4}" type="presParOf" srcId="{40EEBBE2-9584-4E75-A5BD-F70E0820FADA}" destId="{4CACABAB-82F9-411D-8E22-15C71556A29C}" srcOrd="12" destOrd="0" presId="urn:microsoft.com/office/officeart/2018/2/layout/IconCircleList"/>
    <dgm:cxn modelId="{E559D8AE-8F80-4F58-9B37-1193643B5C63}" type="presParOf" srcId="{4CACABAB-82F9-411D-8E22-15C71556A29C}" destId="{D721A040-80B3-475A-BE17-7C13200889C3}" srcOrd="0" destOrd="0" presId="urn:microsoft.com/office/officeart/2018/2/layout/IconCircleList"/>
    <dgm:cxn modelId="{1B373855-4E04-4E8A-86B8-1BFE1EA0FFDC}" type="presParOf" srcId="{4CACABAB-82F9-411D-8E22-15C71556A29C}" destId="{2DBC6CE0-F6E6-4A1C-A721-516775248DFB}" srcOrd="1" destOrd="0" presId="urn:microsoft.com/office/officeart/2018/2/layout/IconCircleList"/>
    <dgm:cxn modelId="{8B86D8A0-379C-46C6-9701-E6E50B00932C}" type="presParOf" srcId="{4CACABAB-82F9-411D-8E22-15C71556A29C}" destId="{3A772868-2F85-4D88-A0BC-673DDF8BF4A7}" srcOrd="2" destOrd="0" presId="urn:microsoft.com/office/officeart/2018/2/layout/IconCircleList"/>
    <dgm:cxn modelId="{11CEDC08-B566-49AD-9302-6F483BAC93D0}" type="presParOf" srcId="{4CACABAB-82F9-411D-8E22-15C71556A29C}" destId="{7FE30DFC-5B39-49BD-A5BB-11D8FE4CA029}" srcOrd="3" destOrd="0" presId="urn:microsoft.com/office/officeart/2018/2/layout/IconCircl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E90391-5AAA-4730-81BA-8DA2405751E9}" type="doc">
      <dgm:prSet loTypeId="urn:microsoft.com/office/officeart/2018/2/layout/IconLabelList" loCatId="icon" qsTypeId="urn:microsoft.com/office/officeart/2005/8/quickstyle/simple1" qsCatId="simple" csTypeId="urn:microsoft.com/office/officeart/2005/8/colors/accent4_2" csCatId="accent4" phldr="1"/>
      <dgm:spPr/>
      <dgm:t>
        <a:bodyPr/>
        <a:lstStyle/>
        <a:p>
          <a:endParaRPr lang="en-US"/>
        </a:p>
      </dgm:t>
    </dgm:pt>
    <dgm:pt modelId="{7AD2706C-1A1E-437C-87D3-BF6148D36D31}">
      <dgm:prSet custT="1"/>
      <dgm:spPr/>
      <dgm:t>
        <a:bodyPr/>
        <a:lstStyle/>
        <a:p>
          <a:pPr>
            <a:lnSpc>
              <a:spcPct val="100000"/>
            </a:lnSpc>
          </a:pPr>
          <a:endParaRPr lang="en-US" sz="2000" dirty="0"/>
        </a:p>
        <a:p>
          <a:pPr>
            <a:lnSpc>
              <a:spcPct val="100000"/>
            </a:lnSpc>
          </a:pPr>
          <a:r>
            <a:rPr lang="en-US" sz="2000" dirty="0">
              <a:solidFill>
                <a:schemeClr val="bg1"/>
              </a:solidFill>
              <a:latin typeface="Avenir Next LT Pro (Body)"/>
            </a:rPr>
            <a:t>Obey traffic laws and use bike lanes for safety.</a:t>
          </a:r>
        </a:p>
      </dgm:t>
    </dgm:pt>
    <dgm:pt modelId="{E5EDEE82-B9BD-43B6-A2DC-98326F1B110B}" type="parTrans" cxnId="{29498666-B37D-4A8F-A8F4-BC0E49D3BC8E}">
      <dgm:prSet/>
      <dgm:spPr/>
      <dgm:t>
        <a:bodyPr/>
        <a:lstStyle/>
        <a:p>
          <a:endParaRPr lang="en-US"/>
        </a:p>
      </dgm:t>
    </dgm:pt>
    <dgm:pt modelId="{52A68FE5-793D-4490-822D-2DF01E34F5A1}" type="sibTrans" cxnId="{29498666-B37D-4A8F-A8F4-BC0E49D3BC8E}">
      <dgm:prSet/>
      <dgm:spPr/>
      <dgm:t>
        <a:bodyPr/>
        <a:lstStyle/>
        <a:p>
          <a:endParaRPr lang="en-US"/>
        </a:p>
      </dgm:t>
    </dgm:pt>
    <dgm:pt modelId="{39EA874A-E638-4126-B3CB-AFCF2ACB60CF}">
      <dgm:prSet custT="1"/>
      <dgm:spPr/>
      <dgm:t>
        <a:bodyPr/>
        <a:lstStyle/>
        <a:p>
          <a:pPr>
            <a:lnSpc>
              <a:spcPct val="100000"/>
            </a:lnSpc>
          </a:pPr>
          <a:endParaRPr lang="en-US" sz="1400" dirty="0">
            <a:latin typeface="Avenir Next LT Pro (Body)"/>
          </a:endParaRPr>
        </a:p>
        <a:p>
          <a:pPr>
            <a:lnSpc>
              <a:spcPct val="100000"/>
            </a:lnSpc>
          </a:pPr>
          <a:r>
            <a:rPr lang="en-US" sz="2000" dirty="0">
              <a:solidFill>
                <a:schemeClr val="bg1"/>
              </a:solidFill>
              <a:latin typeface="Avenir Next LT Pro (Body)"/>
            </a:rPr>
            <a:t>Always wear helmets and stay focused while riding.</a:t>
          </a:r>
        </a:p>
      </dgm:t>
    </dgm:pt>
    <dgm:pt modelId="{A89E7139-0C08-4583-BA58-01CD90291FA6}" type="parTrans" cxnId="{AB10FB40-5651-4F19-B5BB-25BF419D3E0E}">
      <dgm:prSet/>
      <dgm:spPr/>
      <dgm:t>
        <a:bodyPr/>
        <a:lstStyle/>
        <a:p>
          <a:endParaRPr lang="en-US"/>
        </a:p>
      </dgm:t>
    </dgm:pt>
    <dgm:pt modelId="{375BC5D3-153B-452F-91F4-0A6229B73042}" type="sibTrans" cxnId="{AB10FB40-5651-4F19-B5BB-25BF419D3E0E}">
      <dgm:prSet/>
      <dgm:spPr/>
      <dgm:t>
        <a:bodyPr/>
        <a:lstStyle/>
        <a:p>
          <a:endParaRPr lang="en-US"/>
        </a:p>
      </dgm:t>
    </dgm:pt>
    <dgm:pt modelId="{2B0CC696-E196-4E9C-9A5B-40366D76C3C7}">
      <dgm:prSet custT="1"/>
      <dgm:spPr/>
      <dgm:t>
        <a:bodyPr/>
        <a:lstStyle/>
        <a:p>
          <a:pPr>
            <a:lnSpc>
              <a:spcPct val="100000"/>
            </a:lnSpc>
          </a:pPr>
          <a:endParaRPr lang="en-US" sz="2000" dirty="0">
            <a:latin typeface="Avenir LT Std"/>
          </a:endParaRPr>
        </a:p>
        <a:p>
          <a:pPr>
            <a:lnSpc>
              <a:spcPct val="100000"/>
            </a:lnSpc>
          </a:pPr>
          <a:r>
            <a:rPr lang="en-US" sz="2000" dirty="0">
              <a:solidFill>
                <a:schemeClr val="bg1"/>
              </a:solidFill>
              <a:latin typeface="Avenir Next LT Pro (Body)"/>
            </a:rPr>
            <a:t>Safety is everyone's responsibility on the road.</a:t>
          </a:r>
        </a:p>
      </dgm:t>
    </dgm:pt>
    <dgm:pt modelId="{8E11EE7E-D0E3-47E8-8E0C-4FCFD4BC17A3}" type="parTrans" cxnId="{9B211284-C963-456C-B96A-7845B85E3D4B}">
      <dgm:prSet/>
      <dgm:spPr/>
      <dgm:t>
        <a:bodyPr/>
        <a:lstStyle/>
        <a:p>
          <a:endParaRPr lang="en-US"/>
        </a:p>
      </dgm:t>
    </dgm:pt>
    <dgm:pt modelId="{3C5DB5D6-5992-4C81-A57F-8FB7D0C0994F}" type="sibTrans" cxnId="{9B211284-C963-456C-B96A-7845B85E3D4B}">
      <dgm:prSet/>
      <dgm:spPr/>
      <dgm:t>
        <a:bodyPr/>
        <a:lstStyle/>
        <a:p>
          <a:endParaRPr lang="en-US"/>
        </a:p>
      </dgm:t>
    </dgm:pt>
    <dgm:pt modelId="{BD0CB4F3-5A47-4F1B-AE3B-D3545CAF475B}" type="pres">
      <dgm:prSet presAssocID="{CEE90391-5AAA-4730-81BA-8DA2405751E9}" presName="root" presStyleCnt="0">
        <dgm:presLayoutVars>
          <dgm:dir/>
          <dgm:resizeHandles val="exact"/>
        </dgm:presLayoutVars>
      </dgm:prSet>
      <dgm:spPr/>
    </dgm:pt>
    <dgm:pt modelId="{896B1BA7-8120-4E54-9C2A-1C541BF4407F}" type="pres">
      <dgm:prSet presAssocID="{7AD2706C-1A1E-437C-87D3-BF6148D36D31}" presName="compNode" presStyleCnt="0"/>
      <dgm:spPr/>
    </dgm:pt>
    <dgm:pt modelId="{AE3F23DB-FE1F-4DF8-A9AB-0500BF49310E}" type="pres">
      <dgm:prSet presAssocID="{7AD2706C-1A1E-437C-87D3-BF6148D36D31}" presName="iconRect" presStyleLbl="node1" presStyleIdx="0" presStyleCnt="3" custScaleX="241142" custScaleY="264153"/>
      <dgm:spPr>
        <a:blipFill>
          <a:blip xmlns:r="http://schemas.openxmlformats.org/officeDocument/2006/relationships" r:embed="rId1">
            <a:extLst>
              <a:ext uri="{96DAC541-7B7A-43D3-8B79-37D633B846F1}">
                <asvg:svgBlip xmlns:asvg="http://schemas.microsoft.com/office/drawing/2016/SVG/main" r:embed="rId2"/>
              </a:ext>
            </a:extLst>
          </a:blip>
          <a:srcRect/>
          <a:stretch>
            <a:fillRect l="-1000" r="-1000"/>
          </a:stretch>
        </a:blipFill>
      </dgm:spPr>
      <dgm:extLst>
        <a:ext uri="{E40237B7-FDA0-4F09-8148-C483321AD2D9}">
          <dgm14:cNvPr xmlns:dgm14="http://schemas.microsoft.com/office/drawing/2010/diagram" id="0" name="" descr="Police male with solid fill"/>
        </a:ext>
      </dgm:extLst>
    </dgm:pt>
    <dgm:pt modelId="{DFA5842F-DED2-4378-AB53-DCFBA27FC4E8}" type="pres">
      <dgm:prSet presAssocID="{7AD2706C-1A1E-437C-87D3-BF6148D36D31}" presName="spaceRect" presStyleCnt="0"/>
      <dgm:spPr/>
    </dgm:pt>
    <dgm:pt modelId="{5B09153A-DF2A-40C9-8825-CF66CB1DBB96}" type="pres">
      <dgm:prSet presAssocID="{7AD2706C-1A1E-437C-87D3-BF6148D36D31}" presName="textRect" presStyleLbl="revTx" presStyleIdx="0" presStyleCnt="3" custScaleX="122451">
        <dgm:presLayoutVars>
          <dgm:chMax val="1"/>
          <dgm:chPref val="1"/>
        </dgm:presLayoutVars>
      </dgm:prSet>
      <dgm:spPr/>
    </dgm:pt>
    <dgm:pt modelId="{AD8C3B22-218E-4A5B-9B30-E4B81AC9C540}" type="pres">
      <dgm:prSet presAssocID="{52A68FE5-793D-4490-822D-2DF01E34F5A1}" presName="sibTrans" presStyleCnt="0"/>
      <dgm:spPr/>
    </dgm:pt>
    <dgm:pt modelId="{3CD30C23-1FDD-48CA-89D3-5DD1CCF9D441}" type="pres">
      <dgm:prSet presAssocID="{39EA874A-E638-4126-B3CB-AFCF2ACB60CF}" presName="compNode" presStyleCnt="0"/>
      <dgm:spPr/>
    </dgm:pt>
    <dgm:pt modelId="{BC3E5009-14EF-4ACE-AA7F-6BF10F1AF558}" type="pres">
      <dgm:prSet presAssocID="{39EA874A-E638-4126-B3CB-AFCF2ACB60CF}" presName="iconRect" presStyleLbl="node1" presStyleIdx="1" presStyleCnt="3" custScaleX="246296" custScaleY="235177" custLinFactNeighborX="4261" custLinFactNeighborY="28939"/>
      <dgm:spPr>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l="-57820" t="-56684" r="-55088" b="-58529"/>
          </a:stretch>
        </a:blipFill>
      </dgm:spPr>
    </dgm:pt>
    <dgm:pt modelId="{889AF5F1-55FF-4DA6-B096-E0D4B4A2E8BA}" type="pres">
      <dgm:prSet presAssocID="{39EA874A-E638-4126-B3CB-AFCF2ACB60CF}" presName="spaceRect" presStyleCnt="0"/>
      <dgm:spPr/>
    </dgm:pt>
    <dgm:pt modelId="{676348DA-F1F9-4FD6-BFB3-32AA5FA6C5B7}" type="pres">
      <dgm:prSet presAssocID="{39EA874A-E638-4126-B3CB-AFCF2ACB60CF}" presName="textRect" presStyleLbl="revTx" presStyleIdx="1" presStyleCnt="3" custScaleX="165679" custScaleY="129266" custLinFactNeighborX="151" custLinFactNeighborY="32979">
        <dgm:presLayoutVars>
          <dgm:chMax val="1"/>
          <dgm:chPref val="1"/>
        </dgm:presLayoutVars>
      </dgm:prSet>
      <dgm:spPr/>
    </dgm:pt>
    <dgm:pt modelId="{310674A7-AFF3-4619-AA44-EE920F52C5BD}" type="pres">
      <dgm:prSet presAssocID="{375BC5D3-153B-452F-91F4-0A6229B73042}" presName="sibTrans" presStyleCnt="0"/>
      <dgm:spPr/>
    </dgm:pt>
    <dgm:pt modelId="{2AFC6317-01B9-46CF-9DC7-9970B44D308E}" type="pres">
      <dgm:prSet presAssocID="{2B0CC696-E196-4E9C-9A5B-40366D76C3C7}" presName="compNode" presStyleCnt="0"/>
      <dgm:spPr/>
    </dgm:pt>
    <dgm:pt modelId="{DADB2B5D-7AD9-419C-9C4E-A31A8F55486C}" type="pres">
      <dgm:prSet presAssocID="{2B0CC696-E196-4E9C-9A5B-40366D76C3C7}" presName="iconRect" presStyleLbl="node1" presStyleIdx="2" presStyleCnt="3" custScaleX="275442" custScaleY="288863" custLinFactNeighborX="-15245" custLinFactNeighborY="-2303"/>
      <dgm:spPr>
        <a:blipFill>
          <a:blip xmlns:r="http://schemas.openxmlformats.org/officeDocument/2006/relationships" r:embed="rId4">
            <a:extLst>
              <a:ext uri="{96DAC541-7B7A-43D3-8B79-37D633B846F1}">
                <asvg:svgBlip xmlns:asvg="http://schemas.microsoft.com/office/drawing/2016/SVG/main" r:embed="rId5"/>
              </a:ext>
            </a:extLst>
          </a:blip>
          <a:srcRect/>
          <a:stretch>
            <a:fillRect l="-2000" r="-2000"/>
          </a:stretch>
        </a:blipFill>
      </dgm:spPr>
      <dgm:extLst>
        <a:ext uri="{E40237B7-FDA0-4F09-8148-C483321AD2D9}">
          <dgm14:cNvPr xmlns:dgm14="http://schemas.microsoft.com/office/drawing/2010/diagram" id="0" name="" descr="Family with two children with solid fill"/>
        </a:ext>
      </dgm:extLst>
    </dgm:pt>
    <dgm:pt modelId="{23E1A0DC-EB7D-431B-903E-040280599D64}" type="pres">
      <dgm:prSet presAssocID="{2B0CC696-E196-4E9C-9A5B-40366D76C3C7}" presName="spaceRect" presStyleCnt="0"/>
      <dgm:spPr/>
    </dgm:pt>
    <dgm:pt modelId="{76AC2035-3699-487B-926C-FC97BC3D0843}" type="pres">
      <dgm:prSet presAssocID="{2B0CC696-E196-4E9C-9A5B-40366D76C3C7}" presName="textRect" presStyleLbl="revTx" presStyleIdx="2" presStyleCnt="3" custScaleX="131249" custScaleY="112015" custLinFactNeighborX="-6188">
        <dgm:presLayoutVars>
          <dgm:chMax val="1"/>
          <dgm:chPref val="1"/>
        </dgm:presLayoutVars>
      </dgm:prSet>
      <dgm:spPr/>
    </dgm:pt>
  </dgm:ptLst>
  <dgm:cxnLst>
    <dgm:cxn modelId="{5856CE04-B85D-4138-97AC-927BBBC9A72B}" type="presOf" srcId="{CEE90391-5AAA-4730-81BA-8DA2405751E9}" destId="{BD0CB4F3-5A47-4F1B-AE3B-D3545CAF475B}" srcOrd="0" destOrd="0" presId="urn:microsoft.com/office/officeart/2018/2/layout/IconLabelList"/>
    <dgm:cxn modelId="{51954B1F-05E0-44C8-97A5-3677442B3EDB}" type="presOf" srcId="{39EA874A-E638-4126-B3CB-AFCF2ACB60CF}" destId="{676348DA-F1F9-4FD6-BFB3-32AA5FA6C5B7}" srcOrd="0" destOrd="0" presId="urn:microsoft.com/office/officeart/2018/2/layout/IconLabelList"/>
    <dgm:cxn modelId="{AB10FB40-5651-4F19-B5BB-25BF419D3E0E}" srcId="{CEE90391-5AAA-4730-81BA-8DA2405751E9}" destId="{39EA874A-E638-4126-B3CB-AFCF2ACB60CF}" srcOrd="1" destOrd="0" parTransId="{A89E7139-0C08-4583-BA58-01CD90291FA6}" sibTransId="{375BC5D3-153B-452F-91F4-0A6229B73042}"/>
    <dgm:cxn modelId="{29498666-B37D-4A8F-A8F4-BC0E49D3BC8E}" srcId="{CEE90391-5AAA-4730-81BA-8DA2405751E9}" destId="{7AD2706C-1A1E-437C-87D3-BF6148D36D31}" srcOrd="0" destOrd="0" parTransId="{E5EDEE82-B9BD-43B6-A2DC-98326F1B110B}" sibTransId="{52A68FE5-793D-4490-822D-2DF01E34F5A1}"/>
    <dgm:cxn modelId="{9B211284-C963-456C-B96A-7845B85E3D4B}" srcId="{CEE90391-5AAA-4730-81BA-8DA2405751E9}" destId="{2B0CC696-E196-4E9C-9A5B-40366D76C3C7}" srcOrd="2" destOrd="0" parTransId="{8E11EE7E-D0E3-47E8-8E0C-4FCFD4BC17A3}" sibTransId="{3C5DB5D6-5992-4C81-A57F-8FB7D0C0994F}"/>
    <dgm:cxn modelId="{ED014DD6-97A4-41DF-8EFB-731DC93987EF}" type="presOf" srcId="{7AD2706C-1A1E-437C-87D3-BF6148D36D31}" destId="{5B09153A-DF2A-40C9-8825-CF66CB1DBB96}" srcOrd="0" destOrd="0" presId="urn:microsoft.com/office/officeart/2018/2/layout/IconLabelList"/>
    <dgm:cxn modelId="{A5EEC3DD-5AE5-4A33-AFFD-7B3C68B51405}" type="presOf" srcId="{2B0CC696-E196-4E9C-9A5B-40366D76C3C7}" destId="{76AC2035-3699-487B-926C-FC97BC3D0843}" srcOrd="0" destOrd="0" presId="urn:microsoft.com/office/officeart/2018/2/layout/IconLabelList"/>
    <dgm:cxn modelId="{E8BAFAC8-E629-49D8-A231-B511967A04A3}" type="presParOf" srcId="{BD0CB4F3-5A47-4F1B-AE3B-D3545CAF475B}" destId="{896B1BA7-8120-4E54-9C2A-1C541BF4407F}" srcOrd="0" destOrd="0" presId="urn:microsoft.com/office/officeart/2018/2/layout/IconLabelList"/>
    <dgm:cxn modelId="{59DDEDCC-0386-4389-A704-1B775834D152}" type="presParOf" srcId="{896B1BA7-8120-4E54-9C2A-1C541BF4407F}" destId="{AE3F23DB-FE1F-4DF8-A9AB-0500BF49310E}" srcOrd="0" destOrd="0" presId="urn:microsoft.com/office/officeart/2018/2/layout/IconLabelList"/>
    <dgm:cxn modelId="{38D9F231-2D8E-4024-B25B-7118B25B3B12}" type="presParOf" srcId="{896B1BA7-8120-4E54-9C2A-1C541BF4407F}" destId="{DFA5842F-DED2-4378-AB53-DCFBA27FC4E8}" srcOrd="1" destOrd="0" presId="urn:microsoft.com/office/officeart/2018/2/layout/IconLabelList"/>
    <dgm:cxn modelId="{0082218D-6B75-4814-99D2-D0EB7AC2BE2B}" type="presParOf" srcId="{896B1BA7-8120-4E54-9C2A-1C541BF4407F}" destId="{5B09153A-DF2A-40C9-8825-CF66CB1DBB96}" srcOrd="2" destOrd="0" presId="urn:microsoft.com/office/officeart/2018/2/layout/IconLabelList"/>
    <dgm:cxn modelId="{E1DC5E34-9D26-4189-AB0F-331FAF010BD5}" type="presParOf" srcId="{BD0CB4F3-5A47-4F1B-AE3B-D3545CAF475B}" destId="{AD8C3B22-218E-4A5B-9B30-E4B81AC9C540}" srcOrd="1" destOrd="0" presId="urn:microsoft.com/office/officeart/2018/2/layout/IconLabelList"/>
    <dgm:cxn modelId="{379387C0-7E4C-41A7-98D2-72FE41AC3C0F}" type="presParOf" srcId="{BD0CB4F3-5A47-4F1B-AE3B-D3545CAF475B}" destId="{3CD30C23-1FDD-48CA-89D3-5DD1CCF9D441}" srcOrd="2" destOrd="0" presId="urn:microsoft.com/office/officeart/2018/2/layout/IconLabelList"/>
    <dgm:cxn modelId="{9066C1F2-9FD3-47E3-AC23-69C6EAE5E6FB}" type="presParOf" srcId="{3CD30C23-1FDD-48CA-89D3-5DD1CCF9D441}" destId="{BC3E5009-14EF-4ACE-AA7F-6BF10F1AF558}" srcOrd="0" destOrd="0" presId="urn:microsoft.com/office/officeart/2018/2/layout/IconLabelList"/>
    <dgm:cxn modelId="{3718CC11-0D6E-4D92-8407-EA0B5712BF69}" type="presParOf" srcId="{3CD30C23-1FDD-48CA-89D3-5DD1CCF9D441}" destId="{889AF5F1-55FF-4DA6-B096-E0D4B4A2E8BA}" srcOrd="1" destOrd="0" presId="urn:microsoft.com/office/officeart/2018/2/layout/IconLabelList"/>
    <dgm:cxn modelId="{EA7BA360-5527-439A-8AE4-99B8A8BCE8C6}" type="presParOf" srcId="{3CD30C23-1FDD-48CA-89D3-5DD1CCF9D441}" destId="{676348DA-F1F9-4FD6-BFB3-32AA5FA6C5B7}" srcOrd="2" destOrd="0" presId="urn:microsoft.com/office/officeart/2018/2/layout/IconLabelList"/>
    <dgm:cxn modelId="{6DCA8414-9BB3-487B-889C-C14912B0B93E}" type="presParOf" srcId="{BD0CB4F3-5A47-4F1B-AE3B-D3545CAF475B}" destId="{310674A7-AFF3-4619-AA44-EE920F52C5BD}" srcOrd="3" destOrd="0" presId="urn:microsoft.com/office/officeart/2018/2/layout/IconLabelList"/>
    <dgm:cxn modelId="{F8DD97BC-A47E-4801-8A42-EA709668EFC1}" type="presParOf" srcId="{BD0CB4F3-5A47-4F1B-AE3B-D3545CAF475B}" destId="{2AFC6317-01B9-46CF-9DC7-9970B44D308E}" srcOrd="4" destOrd="0" presId="urn:microsoft.com/office/officeart/2018/2/layout/IconLabelList"/>
    <dgm:cxn modelId="{84B04771-1F0D-4D28-B834-008DE911814F}" type="presParOf" srcId="{2AFC6317-01B9-46CF-9DC7-9970B44D308E}" destId="{DADB2B5D-7AD9-419C-9C4E-A31A8F55486C}" srcOrd="0" destOrd="0" presId="urn:microsoft.com/office/officeart/2018/2/layout/IconLabelList"/>
    <dgm:cxn modelId="{27C9B137-3C49-4072-8602-6463FFB72CBF}" type="presParOf" srcId="{2AFC6317-01B9-46CF-9DC7-9970B44D308E}" destId="{23E1A0DC-EB7D-431B-903E-040280599D64}" srcOrd="1" destOrd="0" presId="urn:microsoft.com/office/officeart/2018/2/layout/IconLabelList"/>
    <dgm:cxn modelId="{474F60A7-4225-483A-8650-110983745B25}" type="presParOf" srcId="{2AFC6317-01B9-46CF-9DC7-9970B44D308E}" destId="{76AC2035-3699-487B-926C-FC97BC3D0843}" srcOrd="2" destOrd="0" presId="urn:microsoft.com/office/officeart/2018/2/layout/IconLabel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C5A04C-98FB-435B-8591-3D875C1DD2E8}">
      <dsp:nvSpPr>
        <dsp:cNvPr id="0" name=""/>
        <dsp:cNvSpPr/>
      </dsp:nvSpPr>
      <dsp:spPr>
        <a:xfrm>
          <a:off x="0" y="0"/>
          <a:ext cx="5324475" cy="0"/>
        </a:xfrm>
        <a:prstGeom prst="line">
          <a:avLst/>
        </a:prstGeom>
        <a:solidFill>
          <a:schemeClr val="accent4">
            <a:shade val="50000"/>
            <a:hueOff val="0"/>
            <a:satOff val="0"/>
            <a:lumOff val="0"/>
            <a:alphaOff val="0"/>
          </a:schemeClr>
        </a:solidFill>
        <a:ln w="19050" cap="flat" cmpd="sng" algn="ctr">
          <a:solidFill>
            <a:schemeClr val="accent4">
              <a:shade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87E2F321-7EC8-4856-A476-D311876C2A88}">
      <dsp:nvSpPr>
        <dsp:cNvPr id="0" name=""/>
        <dsp:cNvSpPr/>
      </dsp:nvSpPr>
      <dsp:spPr>
        <a:xfrm>
          <a:off x="0" y="0"/>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01 | Parts of a Bicycle</a:t>
          </a:r>
        </a:p>
      </dsp:txBody>
      <dsp:txXfrm>
        <a:off x="0" y="0"/>
        <a:ext cx="5324475" cy="489942"/>
      </dsp:txXfrm>
    </dsp:sp>
    <dsp:sp modelId="{839D119F-6738-4A4A-8DA1-427995F0CA7F}">
      <dsp:nvSpPr>
        <dsp:cNvPr id="0" name=""/>
        <dsp:cNvSpPr/>
      </dsp:nvSpPr>
      <dsp:spPr>
        <a:xfrm>
          <a:off x="0" y="489942"/>
          <a:ext cx="5324475" cy="0"/>
        </a:xfrm>
        <a:prstGeom prst="line">
          <a:avLst/>
        </a:prstGeom>
        <a:solidFill>
          <a:schemeClr val="accent4">
            <a:shade val="50000"/>
            <a:hueOff val="152383"/>
            <a:satOff val="-8805"/>
            <a:lumOff val="12183"/>
            <a:alphaOff val="0"/>
          </a:schemeClr>
        </a:solidFill>
        <a:ln w="19050" cap="flat" cmpd="sng" algn="ctr">
          <a:solidFill>
            <a:schemeClr val="accent4">
              <a:shade val="50000"/>
              <a:hueOff val="152383"/>
              <a:satOff val="-8805"/>
              <a:lumOff val="1218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A7E1DC0-56C6-4FE2-8149-EEFCA634B2DF}">
      <dsp:nvSpPr>
        <dsp:cNvPr id="0" name=""/>
        <dsp:cNvSpPr/>
      </dsp:nvSpPr>
      <dsp:spPr>
        <a:xfrm>
          <a:off x="0" y="489942"/>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02 | Legal Requirements</a:t>
          </a:r>
        </a:p>
      </dsp:txBody>
      <dsp:txXfrm>
        <a:off x="0" y="489942"/>
        <a:ext cx="5324475" cy="489942"/>
      </dsp:txXfrm>
    </dsp:sp>
    <dsp:sp modelId="{6D4AD030-643C-4994-97DF-AD3DC864CC27}">
      <dsp:nvSpPr>
        <dsp:cNvPr id="0" name=""/>
        <dsp:cNvSpPr/>
      </dsp:nvSpPr>
      <dsp:spPr>
        <a:xfrm>
          <a:off x="0" y="979884"/>
          <a:ext cx="5324475" cy="0"/>
        </a:xfrm>
        <a:prstGeom prst="line">
          <a:avLst/>
        </a:prstGeom>
        <a:solidFill>
          <a:schemeClr val="accent4">
            <a:shade val="50000"/>
            <a:hueOff val="304767"/>
            <a:satOff val="-17610"/>
            <a:lumOff val="24366"/>
            <a:alphaOff val="0"/>
          </a:schemeClr>
        </a:solidFill>
        <a:ln w="19050" cap="flat" cmpd="sng" algn="ctr">
          <a:solidFill>
            <a:schemeClr val="accent4">
              <a:shade val="50000"/>
              <a:hueOff val="304767"/>
              <a:satOff val="-17610"/>
              <a:lumOff val="24366"/>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B9901FF-9FFE-4E37-B931-AB5389890EFE}">
      <dsp:nvSpPr>
        <dsp:cNvPr id="0" name=""/>
        <dsp:cNvSpPr/>
      </dsp:nvSpPr>
      <dsp:spPr>
        <a:xfrm>
          <a:off x="0" y="979884"/>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03 | The Right Gear</a:t>
          </a:r>
        </a:p>
      </dsp:txBody>
      <dsp:txXfrm>
        <a:off x="0" y="979884"/>
        <a:ext cx="5324475" cy="489942"/>
      </dsp:txXfrm>
    </dsp:sp>
    <dsp:sp modelId="{B8CB3B66-5532-46C3-9982-77A143363E65}">
      <dsp:nvSpPr>
        <dsp:cNvPr id="0" name=""/>
        <dsp:cNvSpPr/>
      </dsp:nvSpPr>
      <dsp:spPr>
        <a:xfrm>
          <a:off x="0" y="1469826"/>
          <a:ext cx="5324475" cy="0"/>
        </a:xfrm>
        <a:prstGeom prst="line">
          <a:avLst/>
        </a:prstGeom>
        <a:solidFill>
          <a:schemeClr val="accent4">
            <a:shade val="50000"/>
            <a:hueOff val="457150"/>
            <a:satOff val="-26414"/>
            <a:lumOff val="36550"/>
            <a:alphaOff val="0"/>
          </a:schemeClr>
        </a:solidFill>
        <a:ln w="19050" cap="flat" cmpd="sng" algn="ctr">
          <a:solidFill>
            <a:schemeClr val="accent4">
              <a:shade val="50000"/>
              <a:hueOff val="457150"/>
              <a:satOff val="-26414"/>
              <a:lumOff val="3655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87878289-EEFF-495C-BF0A-F5F41B7C2D54}">
      <dsp:nvSpPr>
        <dsp:cNvPr id="0" name=""/>
        <dsp:cNvSpPr/>
      </dsp:nvSpPr>
      <dsp:spPr>
        <a:xfrm>
          <a:off x="0" y="1469826"/>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04 | ABC Check</a:t>
          </a:r>
        </a:p>
      </dsp:txBody>
      <dsp:txXfrm>
        <a:off x="0" y="1469826"/>
        <a:ext cx="5324475" cy="489942"/>
      </dsp:txXfrm>
    </dsp:sp>
    <dsp:sp modelId="{8315EB42-69A6-40D3-AFED-C7C4AAC00299}">
      <dsp:nvSpPr>
        <dsp:cNvPr id="0" name=""/>
        <dsp:cNvSpPr/>
      </dsp:nvSpPr>
      <dsp:spPr>
        <a:xfrm>
          <a:off x="0" y="1959769"/>
          <a:ext cx="5324475" cy="0"/>
        </a:xfrm>
        <a:prstGeom prst="line">
          <a:avLst/>
        </a:prstGeom>
        <a:solidFill>
          <a:schemeClr val="accent4">
            <a:shade val="50000"/>
            <a:hueOff val="609533"/>
            <a:satOff val="-35219"/>
            <a:lumOff val="48733"/>
            <a:alphaOff val="0"/>
          </a:schemeClr>
        </a:solidFill>
        <a:ln w="19050" cap="flat" cmpd="sng" algn="ctr">
          <a:solidFill>
            <a:schemeClr val="accent4">
              <a:shade val="50000"/>
              <a:hueOff val="609533"/>
              <a:satOff val="-35219"/>
              <a:lumOff val="4873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EEAE712-F7EA-4A0A-B818-35455EAE1680}">
      <dsp:nvSpPr>
        <dsp:cNvPr id="0" name=""/>
        <dsp:cNvSpPr/>
      </dsp:nvSpPr>
      <dsp:spPr>
        <a:xfrm>
          <a:off x="0" y="1959768"/>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05 | Hand Signals</a:t>
          </a:r>
        </a:p>
      </dsp:txBody>
      <dsp:txXfrm>
        <a:off x="0" y="1959768"/>
        <a:ext cx="5324475" cy="489942"/>
      </dsp:txXfrm>
    </dsp:sp>
    <dsp:sp modelId="{57B86C4D-3CD5-4D26-8669-1622AB44F212}">
      <dsp:nvSpPr>
        <dsp:cNvPr id="0" name=""/>
        <dsp:cNvSpPr/>
      </dsp:nvSpPr>
      <dsp:spPr>
        <a:xfrm>
          <a:off x="0" y="2449711"/>
          <a:ext cx="5324475" cy="0"/>
        </a:xfrm>
        <a:prstGeom prst="line">
          <a:avLst/>
        </a:prstGeom>
        <a:solidFill>
          <a:schemeClr val="accent4">
            <a:shade val="50000"/>
            <a:hueOff val="457150"/>
            <a:satOff val="-26414"/>
            <a:lumOff val="36550"/>
            <a:alphaOff val="0"/>
          </a:schemeClr>
        </a:solidFill>
        <a:ln w="19050" cap="flat" cmpd="sng" algn="ctr">
          <a:solidFill>
            <a:schemeClr val="accent4">
              <a:shade val="50000"/>
              <a:hueOff val="457150"/>
              <a:satOff val="-26414"/>
              <a:lumOff val="3655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B71B1DE6-A332-4EB6-B7EE-9FB362B5E474}">
      <dsp:nvSpPr>
        <dsp:cNvPr id="0" name=""/>
        <dsp:cNvSpPr/>
      </dsp:nvSpPr>
      <dsp:spPr>
        <a:xfrm>
          <a:off x="0" y="2449711"/>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06 | How to Cross a Sidewalk</a:t>
          </a:r>
        </a:p>
      </dsp:txBody>
      <dsp:txXfrm>
        <a:off x="0" y="2449711"/>
        <a:ext cx="5324475" cy="489942"/>
      </dsp:txXfrm>
    </dsp:sp>
    <dsp:sp modelId="{4DDF9411-7517-46F0-A005-F1FC1B46081A}">
      <dsp:nvSpPr>
        <dsp:cNvPr id="0" name=""/>
        <dsp:cNvSpPr/>
      </dsp:nvSpPr>
      <dsp:spPr>
        <a:xfrm>
          <a:off x="0" y="2939653"/>
          <a:ext cx="5324475" cy="0"/>
        </a:xfrm>
        <a:prstGeom prst="line">
          <a:avLst/>
        </a:prstGeom>
        <a:solidFill>
          <a:schemeClr val="accent4">
            <a:shade val="50000"/>
            <a:hueOff val="304767"/>
            <a:satOff val="-17610"/>
            <a:lumOff val="24366"/>
            <a:alphaOff val="0"/>
          </a:schemeClr>
        </a:solidFill>
        <a:ln w="19050" cap="flat" cmpd="sng" algn="ctr">
          <a:solidFill>
            <a:schemeClr val="accent4">
              <a:shade val="50000"/>
              <a:hueOff val="304767"/>
              <a:satOff val="-17610"/>
              <a:lumOff val="24366"/>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555AABEA-D137-4453-B094-25FD4AB07F91}">
      <dsp:nvSpPr>
        <dsp:cNvPr id="0" name=""/>
        <dsp:cNvSpPr/>
      </dsp:nvSpPr>
      <dsp:spPr>
        <a:xfrm>
          <a:off x="0" y="2939653"/>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07 | Rules of the Road</a:t>
          </a:r>
        </a:p>
      </dsp:txBody>
      <dsp:txXfrm>
        <a:off x="0" y="2939653"/>
        <a:ext cx="5324475" cy="489942"/>
      </dsp:txXfrm>
    </dsp:sp>
    <dsp:sp modelId="{3184EB77-377B-455C-9BC6-076E7263BC3C}">
      <dsp:nvSpPr>
        <dsp:cNvPr id="0" name=""/>
        <dsp:cNvSpPr/>
      </dsp:nvSpPr>
      <dsp:spPr>
        <a:xfrm>
          <a:off x="0" y="3429595"/>
          <a:ext cx="5324475" cy="0"/>
        </a:xfrm>
        <a:prstGeom prst="line">
          <a:avLst/>
        </a:prstGeom>
        <a:solidFill>
          <a:schemeClr val="accent4">
            <a:shade val="50000"/>
            <a:hueOff val="152383"/>
            <a:satOff val="-8805"/>
            <a:lumOff val="12183"/>
            <a:alphaOff val="0"/>
          </a:schemeClr>
        </a:solidFill>
        <a:ln w="19050" cap="flat" cmpd="sng" algn="ctr">
          <a:solidFill>
            <a:schemeClr val="accent4">
              <a:shade val="50000"/>
              <a:hueOff val="152383"/>
              <a:satOff val="-8805"/>
              <a:lumOff val="1218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4F977CC3-2A9C-4502-8EE7-82508F54BF4A}">
      <dsp:nvSpPr>
        <dsp:cNvPr id="0" name=""/>
        <dsp:cNvSpPr/>
      </dsp:nvSpPr>
      <dsp:spPr>
        <a:xfrm>
          <a:off x="0" y="3429595"/>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solidFill>
                <a:schemeClr val="bg1"/>
              </a:solidFill>
              <a:latin typeface="+mn-lt"/>
            </a:rPr>
            <a:t>08 | Bonus Tips</a:t>
          </a:r>
        </a:p>
      </dsp:txBody>
      <dsp:txXfrm>
        <a:off x="0" y="3429595"/>
        <a:ext cx="5324475" cy="4899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A56624-4805-4F18-991C-C1DD4E7B702E}">
      <dsp:nvSpPr>
        <dsp:cNvPr id="0" name=""/>
        <dsp:cNvSpPr/>
      </dsp:nvSpPr>
      <dsp:spPr>
        <a:xfrm>
          <a:off x="1166186" y="317324"/>
          <a:ext cx="1837687" cy="18376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9FE18066-FE97-4F13-ABF4-743C10111ABF}">
      <dsp:nvSpPr>
        <dsp:cNvPr id="0" name=""/>
        <dsp:cNvSpPr/>
      </dsp:nvSpPr>
      <dsp:spPr>
        <a:xfrm>
          <a:off x="43155" y="2679649"/>
          <a:ext cx="4083750" cy="1135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1" kern="1200" dirty="0">
              <a:solidFill>
                <a:schemeClr val="bg1"/>
              </a:solidFill>
              <a:latin typeface="Avenir Next LT Pro" panose="020B0504020202020204" pitchFamily="34" charset="0"/>
            </a:rPr>
            <a:t>Biking is good for our bodies and gets our brains ready for learning</a:t>
          </a:r>
        </a:p>
      </dsp:txBody>
      <dsp:txXfrm>
        <a:off x="43155" y="2679649"/>
        <a:ext cx="4083750" cy="1135063"/>
      </dsp:txXfrm>
    </dsp:sp>
    <dsp:sp modelId="{B3CFB81F-DEB9-4BA8-9E45-4924EF73689A}">
      <dsp:nvSpPr>
        <dsp:cNvPr id="0" name=""/>
        <dsp:cNvSpPr/>
      </dsp:nvSpPr>
      <dsp:spPr>
        <a:xfrm>
          <a:off x="6296805" y="317324"/>
          <a:ext cx="1837687" cy="18376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64AFFCA7-4F77-446E-8B84-5D2257C7B943}">
      <dsp:nvSpPr>
        <dsp:cNvPr id="0" name=""/>
        <dsp:cNvSpPr/>
      </dsp:nvSpPr>
      <dsp:spPr>
        <a:xfrm>
          <a:off x="4816446" y="2616165"/>
          <a:ext cx="4748176" cy="1135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1" kern="1200" dirty="0">
              <a:solidFill>
                <a:schemeClr val="bg1"/>
              </a:solidFill>
              <a:latin typeface="+mn-lt"/>
            </a:rPr>
            <a:t>Biking is good for the environment and makes the streets around our schools safer</a:t>
          </a:r>
          <a:endParaRPr lang="en-US" sz="2400" kern="1200" dirty="0">
            <a:solidFill>
              <a:schemeClr val="bg1"/>
            </a:solidFill>
            <a:latin typeface="+mn-lt"/>
          </a:endParaRPr>
        </a:p>
      </dsp:txBody>
      <dsp:txXfrm>
        <a:off x="4816446" y="2616165"/>
        <a:ext cx="4748176" cy="11350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2A2834-BEF7-435C-8D40-2470394CF6DE}">
      <dsp:nvSpPr>
        <dsp:cNvPr id="0" name=""/>
        <dsp:cNvSpPr/>
      </dsp:nvSpPr>
      <dsp:spPr>
        <a:xfrm>
          <a:off x="1378" y="959403"/>
          <a:ext cx="1737521" cy="2432530"/>
        </a:xfrm>
        <a:prstGeom prst="rect">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889000">
            <a:lnSpc>
              <a:spcPct val="90000"/>
            </a:lnSpc>
            <a:spcBef>
              <a:spcPct val="0"/>
            </a:spcBef>
            <a:spcAft>
              <a:spcPct val="35000"/>
            </a:spcAft>
            <a:buNone/>
          </a:pPr>
          <a:r>
            <a:rPr lang="en-US" sz="2000" b="1" kern="1200">
              <a:latin typeface="Avenir LT Std"/>
            </a:rPr>
            <a:t>Watch for left and right turning vehicles</a:t>
          </a:r>
          <a:endParaRPr lang="en-US" sz="2000" b="1" kern="1200">
            <a:solidFill>
              <a:schemeClr val="tx1"/>
            </a:solidFill>
            <a:latin typeface="Avenir LT Std"/>
          </a:endParaRPr>
        </a:p>
      </dsp:txBody>
      <dsp:txXfrm>
        <a:off x="1378" y="1883765"/>
        <a:ext cx="1737521" cy="1459518"/>
      </dsp:txXfrm>
    </dsp:sp>
    <dsp:sp modelId="{2AF3DC2F-DC17-4775-AC44-E13811070914}">
      <dsp:nvSpPr>
        <dsp:cNvPr id="0" name=""/>
        <dsp:cNvSpPr/>
      </dsp:nvSpPr>
      <dsp:spPr>
        <a:xfrm>
          <a:off x="505260" y="1202656"/>
          <a:ext cx="729759" cy="729759"/>
        </a:xfrm>
        <a:prstGeom prst="ellips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1</a:t>
          </a:r>
        </a:p>
      </dsp:txBody>
      <dsp:txXfrm>
        <a:off x="612131" y="1309527"/>
        <a:ext cx="516017" cy="516017"/>
      </dsp:txXfrm>
    </dsp:sp>
    <dsp:sp modelId="{718F9146-DCFA-4809-8E38-52A61DCF1FDE}">
      <dsp:nvSpPr>
        <dsp:cNvPr id="0" name=""/>
        <dsp:cNvSpPr/>
      </dsp:nvSpPr>
      <dsp:spPr>
        <a:xfrm>
          <a:off x="1378" y="3391862"/>
          <a:ext cx="1737521" cy="72"/>
        </a:xfrm>
        <a:prstGeom prst="rect">
          <a:avLst/>
        </a:prstGeom>
        <a:solidFill>
          <a:schemeClr val="accent2">
            <a:hueOff val="585783"/>
            <a:satOff val="-1681"/>
            <a:lumOff val="-2692"/>
            <a:alphaOff val="0"/>
          </a:schemeClr>
        </a:solidFill>
        <a:ln w="19050" cap="flat" cmpd="sng" algn="ctr">
          <a:solidFill>
            <a:schemeClr val="accent2">
              <a:hueOff val="585783"/>
              <a:satOff val="-1681"/>
              <a:lumOff val="-2692"/>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590F246-5B68-4E1D-879D-8C4DCFA1D339}">
      <dsp:nvSpPr>
        <dsp:cNvPr id="0" name=""/>
        <dsp:cNvSpPr/>
      </dsp:nvSpPr>
      <dsp:spPr>
        <a:xfrm>
          <a:off x="1912652" y="959403"/>
          <a:ext cx="1737521" cy="2432530"/>
        </a:xfrm>
        <a:prstGeom prst="rect">
          <a:avLst/>
        </a:prstGeom>
        <a:solidFill>
          <a:schemeClr val="accent2">
            <a:tint val="40000"/>
            <a:alpha val="90000"/>
            <a:hueOff val="1346944"/>
            <a:satOff val="-12446"/>
            <a:lumOff val="-1403"/>
            <a:alphaOff val="0"/>
          </a:schemeClr>
        </a:solidFill>
        <a:ln w="19050" cap="flat" cmpd="sng" algn="ctr">
          <a:solidFill>
            <a:schemeClr val="accent2">
              <a:tint val="40000"/>
              <a:alpha val="90000"/>
              <a:hueOff val="1346944"/>
              <a:satOff val="-12446"/>
              <a:lumOff val="-140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755650">
            <a:lnSpc>
              <a:spcPct val="90000"/>
            </a:lnSpc>
            <a:spcBef>
              <a:spcPct val="0"/>
            </a:spcBef>
            <a:spcAft>
              <a:spcPct val="35000"/>
            </a:spcAft>
            <a:buNone/>
          </a:pPr>
          <a:r>
            <a:rPr lang="en-US" sz="1700" b="1" kern="1200">
              <a:latin typeface="Avenir LT Std"/>
            </a:rPr>
            <a:t>Press the cyclist push-button and wait for the green signal</a:t>
          </a:r>
        </a:p>
      </dsp:txBody>
      <dsp:txXfrm>
        <a:off x="1912652" y="1883765"/>
        <a:ext cx="1737521" cy="1459518"/>
      </dsp:txXfrm>
    </dsp:sp>
    <dsp:sp modelId="{1CB19977-8DFF-4827-ADD8-B48B96D2D932}">
      <dsp:nvSpPr>
        <dsp:cNvPr id="0" name=""/>
        <dsp:cNvSpPr/>
      </dsp:nvSpPr>
      <dsp:spPr>
        <a:xfrm>
          <a:off x="2416534" y="1202656"/>
          <a:ext cx="729759" cy="729759"/>
        </a:xfrm>
        <a:prstGeom prst="ellipse">
          <a:avLst/>
        </a:prstGeom>
        <a:solidFill>
          <a:schemeClr val="accent2">
            <a:hueOff val="1171566"/>
            <a:satOff val="-3362"/>
            <a:lumOff val="-5383"/>
            <a:alphaOff val="0"/>
          </a:schemeClr>
        </a:solidFill>
        <a:ln w="19050" cap="flat" cmpd="sng" algn="ctr">
          <a:solidFill>
            <a:schemeClr val="accent2">
              <a:hueOff val="1171566"/>
              <a:satOff val="-3362"/>
              <a:lumOff val="-538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2</a:t>
          </a:r>
        </a:p>
      </dsp:txBody>
      <dsp:txXfrm>
        <a:off x="2523405" y="1309527"/>
        <a:ext cx="516017" cy="516017"/>
      </dsp:txXfrm>
    </dsp:sp>
    <dsp:sp modelId="{40BD416F-C83E-4533-92C9-0FC7FAB30D47}">
      <dsp:nvSpPr>
        <dsp:cNvPr id="0" name=""/>
        <dsp:cNvSpPr/>
      </dsp:nvSpPr>
      <dsp:spPr>
        <a:xfrm>
          <a:off x="1912652" y="3391862"/>
          <a:ext cx="1737521" cy="72"/>
        </a:xfrm>
        <a:prstGeom prst="rect">
          <a:avLst/>
        </a:prstGeom>
        <a:solidFill>
          <a:schemeClr val="accent2">
            <a:hueOff val="1757349"/>
            <a:satOff val="-5044"/>
            <a:lumOff val="-8075"/>
            <a:alphaOff val="0"/>
          </a:schemeClr>
        </a:solidFill>
        <a:ln w="19050" cap="flat" cmpd="sng" algn="ctr">
          <a:solidFill>
            <a:schemeClr val="accent2">
              <a:hueOff val="1757349"/>
              <a:satOff val="-5044"/>
              <a:lumOff val="-80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5A367A5-20BB-4009-8EED-87EBD6ED05BA}">
      <dsp:nvSpPr>
        <dsp:cNvPr id="0" name=""/>
        <dsp:cNvSpPr/>
      </dsp:nvSpPr>
      <dsp:spPr>
        <a:xfrm>
          <a:off x="3823926" y="959403"/>
          <a:ext cx="1737521" cy="2432530"/>
        </a:xfrm>
        <a:prstGeom prst="rect">
          <a:avLst/>
        </a:prstGeom>
        <a:solidFill>
          <a:schemeClr val="accent2">
            <a:tint val="40000"/>
            <a:alpha val="90000"/>
            <a:hueOff val="2693887"/>
            <a:satOff val="-24893"/>
            <a:lumOff val="-2806"/>
            <a:alphaOff val="0"/>
          </a:schemeClr>
        </a:solidFill>
        <a:ln w="19050" cap="flat" cmpd="sng" algn="ctr">
          <a:solidFill>
            <a:schemeClr val="accent2">
              <a:tint val="40000"/>
              <a:alpha val="90000"/>
              <a:hueOff val="2693887"/>
              <a:satOff val="-24893"/>
              <a:lumOff val="-28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755650">
            <a:lnSpc>
              <a:spcPct val="90000"/>
            </a:lnSpc>
            <a:spcBef>
              <a:spcPct val="0"/>
            </a:spcBef>
            <a:spcAft>
              <a:spcPct val="35000"/>
            </a:spcAft>
            <a:buNone/>
          </a:pPr>
          <a:r>
            <a:rPr lang="en-US" sz="1700" b="1" kern="1200">
              <a:latin typeface="Avenir LT Std"/>
            </a:rPr>
            <a:t>Ride at a safe speed that allows for quick stopping</a:t>
          </a:r>
        </a:p>
      </dsp:txBody>
      <dsp:txXfrm>
        <a:off x="3823926" y="1883765"/>
        <a:ext cx="1737521" cy="1459518"/>
      </dsp:txXfrm>
    </dsp:sp>
    <dsp:sp modelId="{EC113E56-4EB1-41FF-AED7-3BB9006A9B5D}">
      <dsp:nvSpPr>
        <dsp:cNvPr id="0" name=""/>
        <dsp:cNvSpPr/>
      </dsp:nvSpPr>
      <dsp:spPr>
        <a:xfrm>
          <a:off x="4327808" y="1202656"/>
          <a:ext cx="729759" cy="729759"/>
        </a:xfrm>
        <a:prstGeom prst="ellipse">
          <a:avLst/>
        </a:prstGeom>
        <a:solidFill>
          <a:schemeClr val="accent2">
            <a:hueOff val="2343132"/>
            <a:satOff val="-6725"/>
            <a:lumOff val="-10767"/>
            <a:alphaOff val="0"/>
          </a:schemeClr>
        </a:solidFill>
        <a:ln w="19050" cap="flat" cmpd="sng" algn="ctr">
          <a:solidFill>
            <a:schemeClr val="accent2">
              <a:hueOff val="2343132"/>
              <a:satOff val="-6725"/>
              <a:lumOff val="-10767"/>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3</a:t>
          </a:r>
        </a:p>
      </dsp:txBody>
      <dsp:txXfrm>
        <a:off x="4434679" y="1309527"/>
        <a:ext cx="516017" cy="516017"/>
      </dsp:txXfrm>
    </dsp:sp>
    <dsp:sp modelId="{8A739B0E-2825-474F-AD33-EDA1D9BE0512}">
      <dsp:nvSpPr>
        <dsp:cNvPr id="0" name=""/>
        <dsp:cNvSpPr/>
      </dsp:nvSpPr>
      <dsp:spPr>
        <a:xfrm>
          <a:off x="3823926" y="3391862"/>
          <a:ext cx="1737521" cy="72"/>
        </a:xfrm>
        <a:prstGeom prst="rect">
          <a:avLst/>
        </a:prstGeom>
        <a:solidFill>
          <a:schemeClr val="accent2">
            <a:hueOff val="2928915"/>
            <a:satOff val="-8406"/>
            <a:lumOff val="-13459"/>
            <a:alphaOff val="0"/>
          </a:schemeClr>
        </a:solidFill>
        <a:ln w="19050" cap="flat" cmpd="sng" algn="ctr">
          <a:solidFill>
            <a:schemeClr val="accent2">
              <a:hueOff val="2928915"/>
              <a:satOff val="-8406"/>
              <a:lumOff val="-13459"/>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1BA98CA8-29E7-434F-B23A-1520539EFB99}">
      <dsp:nvSpPr>
        <dsp:cNvPr id="0" name=""/>
        <dsp:cNvSpPr/>
      </dsp:nvSpPr>
      <dsp:spPr>
        <a:xfrm>
          <a:off x="5735200" y="959403"/>
          <a:ext cx="1737521" cy="2432530"/>
        </a:xfrm>
        <a:prstGeom prst="rect">
          <a:avLst/>
        </a:prstGeom>
        <a:solidFill>
          <a:schemeClr val="accent2">
            <a:tint val="40000"/>
            <a:alpha val="90000"/>
            <a:hueOff val="4040831"/>
            <a:satOff val="-37339"/>
            <a:lumOff val="-4209"/>
            <a:alphaOff val="0"/>
          </a:schemeClr>
        </a:solidFill>
        <a:ln w="19050" cap="flat" cmpd="sng" algn="ctr">
          <a:solidFill>
            <a:schemeClr val="accent2">
              <a:tint val="40000"/>
              <a:alpha val="90000"/>
              <a:hueOff val="4040831"/>
              <a:satOff val="-37339"/>
              <a:lumOff val="-420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Avenir LT Std"/>
            </a:rPr>
            <a:t>Do not overtake other cyclists in a </a:t>
          </a:r>
          <a:r>
            <a:rPr lang="en-US" sz="1800" b="1" kern="1200" dirty="0" err="1">
              <a:latin typeface="Avenir LT Std"/>
            </a:rPr>
            <a:t>Crossride</a:t>
          </a:r>
          <a:endParaRPr lang="en-US" sz="1800" b="1" kern="1200" dirty="0">
            <a:latin typeface="Avenir LT Std"/>
          </a:endParaRPr>
        </a:p>
      </dsp:txBody>
      <dsp:txXfrm>
        <a:off x="5735200" y="1883765"/>
        <a:ext cx="1737521" cy="1459518"/>
      </dsp:txXfrm>
    </dsp:sp>
    <dsp:sp modelId="{13B656C4-BE6D-461E-A6C7-C41EF68BB578}">
      <dsp:nvSpPr>
        <dsp:cNvPr id="0" name=""/>
        <dsp:cNvSpPr/>
      </dsp:nvSpPr>
      <dsp:spPr>
        <a:xfrm>
          <a:off x="6239081" y="1202656"/>
          <a:ext cx="729759" cy="729759"/>
        </a:xfrm>
        <a:prstGeom prst="ellipse">
          <a:avLst/>
        </a:prstGeom>
        <a:solidFill>
          <a:schemeClr val="accent2">
            <a:hueOff val="3514698"/>
            <a:satOff val="-10087"/>
            <a:lumOff val="-16150"/>
            <a:alphaOff val="0"/>
          </a:schemeClr>
        </a:solidFill>
        <a:ln w="19050" cap="flat" cmpd="sng" algn="ctr">
          <a:solidFill>
            <a:schemeClr val="accent2">
              <a:hueOff val="3514698"/>
              <a:satOff val="-10087"/>
              <a:lumOff val="-1615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4</a:t>
          </a:r>
        </a:p>
      </dsp:txBody>
      <dsp:txXfrm>
        <a:off x="6345952" y="1309527"/>
        <a:ext cx="516017" cy="516017"/>
      </dsp:txXfrm>
    </dsp:sp>
    <dsp:sp modelId="{9EADB9FB-79C3-4EA3-9B03-8E9D3B416520}">
      <dsp:nvSpPr>
        <dsp:cNvPr id="0" name=""/>
        <dsp:cNvSpPr/>
      </dsp:nvSpPr>
      <dsp:spPr>
        <a:xfrm>
          <a:off x="5735200" y="3391862"/>
          <a:ext cx="1737521" cy="72"/>
        </a:xfrm>
        <a:prstGeom prst="rect">
          <a:avLst/>
        </a:prstGeom>
        <a:solidFill>
          <a:schemeClr val="accent2">
            <a:hueOff val="4100481"/>
            <a:satOff val="-11768"/>
            <a:lumOff val="-18842"/>
            <a:alphaOff val="0"/>
          </a:schemeClr>
        </a:solidFill>
        <a:ln w="19050" cap="flat" cmpd="sng" algn="ctr">
          <a:solidFill>
            <a:schemeClr val="accent2">
              <a:hueOff val="4100481"/>
              <a:satOff val="-11768"/>
              <a:lumOff val="-18842"/>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F685E19-B742-4CAA-89C7-3516E577EE31}">
      <dsp:nvSpPr>
        <dsp:cNvPr id="0" name=""/>
        <dsp:cNvSpPr/>
      </dsp:nvSpPr>
      <dsp:spPr>
        <a:xfrm>
          <a:off x="7646474" y="959403"/>
          <a:ext cx="1737521" cy="2432530"/>
        </a:xfrm>
        <a:prstGeom prst="rect">
          <a:avLst/>
        </a:prstGeom>
        <a:solidFill>
          <a:schemeClr val="accent2">
            <a:tint val="40000"/>
            <a:alpha val="90000"/>
            <a:hueOff val="5387775"/>
            <a:satOff val="-49786"/>
            <a:lumOff val="-5612"/>
            <a:alphaOff val="0"/>
          </a:schemeClr>
        </a:solidFill>
        <a:ln w="19050" cap="flat" cmpd="sng" algn="ctr">
          <a:solidFill>
            <a:schemeClr val="accent2">
              <a:tint val="40000"/>
              <a:alpha val="90000"/>
              <a:hueOff val="5387775"/>
              <a:satOff val="-49786"/>
              <a:lumOff val="-561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711200">
            <a:lnSpc>
              <a:spcPct val="90000"/>
            </a:lnSpc>
            <a:spcBef>
              <a:spcPct val="0"/>
            </a:spcBef>
            <a:spcAft>
              <a:spcPct val="35000"/>
            </a:spcAft>
            <a:buNone/>
          </a:pPr>
          <a:r>
            <a:rPr lang="en-US" sz="1600" b="1" kern="1200" dirty="0">
              <a:latin typeface="Avenir LT Std"/>
            </a:rPr>
            <a:t>Multi-Use </a:t>
          </a:r>
          <a:r>
            <a:rPr lang="en-US" sz="1600" b="1" kern="1200" dirty="0" err="1">
              <a:latin typeface="Avenir LT Std"/>
            </a:rPr>
            <a:t>Crossride</a:t>
          </a:r>
          <a:r>
            <a:rPr lang="en-US" sz="1600" b="1" kern="1200" dirty="0">
              <a:latin typeface="Avenir LT Std"/>
            </a:rPr>
            <a:t>: </a:t>
          </a:r>
          <a:r>
            <a:rPr lang="en-US" sz="1600" kern="1200" dirty="0">
              <a:latin typeface="Avenir LT Std"/>
            </a:rPr>
            <a:t>Ring your bell and cautiously pass pedestrians.</a:t>
          </a:r>
        </a:p>
      </dsp:txBody>
      <dsp:txXfrm>
        <a:off x="7646474" y="1883765"/>
        <a:ext cx="1737521" cy="1459518"/>
      </dsp:txXfrm>
    </dsp:sp>
    <dsp:sp modelId="{D4673A23-2B4C-4E4F-A459-94659A39F2F6}">
      <dsp:nvSpPr>
        <dsp:cNvPr id="0" name=""/>
        <dsp:cNvSpPr/>
      </dsp:nvSpPr>
      <dsp:spPr>
        <a:xfrm>
          <a:off x="8150355" y="1202656"/>
          <a:ext cx="729759" cy="729759"/>
        </a:xfrm>
        <a:prstGeom prst="ellipse">
          <a:avLst/>
        </a:prstGeom>
        <a:solidFill>
          <a:schemeClr val="accent2">
            <a:hueOff val="4686264"/>
            <a:satOff val="-13449"/>
            <a:lumOff val="-21534"/>
            <a:alphaOff val="0"/>
          </a:schemeClr>
        </a:solidFill>
        <a:ln w="19050" cap="flat" cmpd="sng" algn="ctr">
          <a:solidFill>
            <a:schemeClr val="accent2">
              <a:hueOff val="4686264"/>
              <a:satOff val="-13449"/>
              <a:lumOff val="-21534"/>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5</a:t>
          </a:r>
        </a:p>
      </dsp:txBody>
      <dsp:txXfrm>
        <a:off x="8257226" y="1309527"/>
        <a:ext cx="516017" cy="516017"/>
      </dsp:txXfrm>
    </dsp:sp>
    <dsp:sp modelId="{9EF1C63C-1EAC-4F5F-9938-571B38CA5F7A}">
      <dsp:nvSpPr>
        <dsp:cNvPr id="0" name=""/>
        <dsp:cNvSpPr/>
      </dsp:nvSpPr>
      <dsp:spPr>
        <a:xfrm>
          <a:off x="7646474" y="3391862"/>
          <a:ext cx="1737521" cy="72"/>
        </a:xfrm>
        <a:prstGeom prst="rect">
          <a:avLst/>
        </a:prstGeom>
        <a:solidFill>
          <a:schemeClr val="accent2">
            <a:hueOff val="5272048"/>
            <a:satOff val="-15131"/>
            <a:lumOff val="-24226"/>
            <a:alphaOff val="0"/>
          </a:schemeClr>
        </a:solidFill>
        <a:ln w="19050" cap="flat" cmpd="sng" algn="ctr">
          <a:solidFill>
            <a:schemeClr val="accent2">
              <a:hueOff val="5272048"/>
              <a:satOff val="-15131"/>
              <a:lumOff val="-24226"/>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848CF65-E752-43FC-94D3-A2DBA15023AF}">
      <dsp:nvSpPr>
        <dsp:cNvPr id="0" name=""/>
        <dsp:cNvSpPr/>
      </dsp:nvSpPr>
      <dsp:spPr>
        <a:xfrm>
          <a:off x="9557748" y="959403"/>
          <a:ext cx="1737521" cy="2432530"/>
        </a:xfrm>
        <a:prstGeom prst="rect">
          <a:avLst/>
        </a:prstGeom>
        <a:solidFill>
          <a:schemeClr val="accent2">
            <a:tint val="40000"/>
            <a:alpha val="90000"/>
            <a:hueOff val="6734718"/>
            <a:satOff val="-62232"/>
            <a:lumOff val="-7015"/>
            <a:alphaOff val="0"/>
          </a:schemeClr>
        </a:solidFill>
        <a:ln w="19050" cap="flat" cmpd="sng" algn="ctr">
          <a:solidFill>
            <a:schemeClr val="accent2">
              <a:tint val="40000"/>
              <a:alpha val="90000"/>
              <a:hueOff val="6734718"/>
              <a:satOff val="-62232"/>
              <a:lumOff val="-701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711200">
            <a:lnSpc>
              <a:spcPct val="90000"/>
            </a:lnSpc>
            <a:spcBef>
              <a:spcPct val="0"/>
            </a:spcBef>
            <a:spcAft>
              <a:spcPct val="35000"/>
            </a:spcAft>
            <a:buNone/>
          </a:pPr>
          <a:r>
            <a:rPr lang="en-US" sz="1600" b="1" kern="1200" dirty="0">
              <a:latin typeface="Avenir LT Std"/>
            </a:rPr>
            <a:t>One-Way </a:t>
          </a:r>
          <a:r>
            <a:rPr lang="en-US" sz="1600" b="1" kern="1200" dirty="0" err="1">
              <a:latin typeface="Avenir LT Std"/>
            </a:rPr>
            <a:t>Crossride</a:t>
          </a:r>
          <a:r>
            <a:rPr lang="en-US" sz="1600" b="1" kern="1200" dirty="0">
              <a:latin typeface="Avenir LT Std"/>
            </a:rPr>
            <a:t>: </a:t>
          </a:r>
          <a:r>
            <a:rPr lang="en-US" sz="1600" kern="1200" dirty="0">
              <a:latin typeface="Avenir LT Std"/>
            </a:rPr>
            <a:t>Always ride in the same direction as adjacent vehicles</a:t>
          </a:r>
        </a:p>
      </dsp:txBody>
      <dsp:txXfrm>
        <a:off x="9557748" y="1883765"/>
        <a:ext cx="1737521" cy="1459518"/>
      </dsp:txXfrm>
    </dsp:sp>
    <dsp:sp modelId="{CAC054A7-5B23-4032-BBF2-12653BB7DBBA}">
      <dsp:nvSpPr>
        <dsp:cNvPr id="0" name=""/>
        <dsp:cNvSpPr/>
      </dsp:nvSpPr>
      <dsp:spPr>
        <a:xfrm>
          <a:off x="10061629" y="1202656"/>
          <a:ext cx="729759" cy="729759"/>
        </a:xfrm>
        <a:prstGeom prst="ellipse">
          <a:avLst/>
        </a:prstGeom>
        <a:solidFill>
          <a:schemeClr val="accent2">
            <a:hueOff val="5857831"/>
            <a:satOff val="-16812"/>
            <a:lumOff val="-26917"/>
            <a:alphaOff val="0"/>
          </a:schemeClr>
        </a:solidFill>
        <a:ln w="19050" cap="flat" cmpd="sng" algn="ctr">
          <a:solidFill>
            <a:schemeClr val="accent2">
              <a:hueOff val="5857831"/>
              <a:satOff val="-16812"/>
              <a:lumOff val="-26917"/>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6</a:t>
          </a:r>
        </a:p>
      </dsp:txBody>
      <dsp:txXfrm>
        <a:off x="10168500" y="1309527"/>
        <a:ext cx="516017" cy="516017"/>
      </dsp:txXfrm>
    </dsp:sp>
    <dsp:sp modelId="{D5C3E96F-5C50-4801-98FF-987A1D37F581}">
      <dsp:nvSpPr>
        <dsp:cNvPr id="0" name=""/>
        <dsp:cNvSpPr/>
      </dsp:nvSpPr>
      <dsp:spPr>
        <a:xfrm>
          <a:off x="9557748" y="3391862"/>
          <a:ext cx="1737521" cy="72"/>
        </a:xfrm>
        <a:prstGeom prst="rect">
          <a:avLst/>
        </a:prstGeom>
        <a:solidFill>
          <a:schemeClr val="accent2">
            <a:hueOff val="6443614"/>
            <a:satOff val="-18493"/>
            <a:lumOff val="-29609"/>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6605D8-631B-4813-B57A-3A77016BBC63}">
      <dsp:nvSpPr>
        <dsp:cNvPr id="0" name=""/>
        <dsp:cNvSpPr/>
      </dsp:nvSpPr>
      <dsp:spPr>
        <a:xfrm>
          <a:off x="155917" y="560218"/>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AE8862E7-CD87-4FAA-BFB3-CE0FE4E6DD3E}">
      <dsp:nvSpPr>
        <dsp:cNvPr id="0" name=""/>
        <dsp:cNvSpPr/>
      </dsp:nvSpPr>
      <dsp:spPr>
        <a:xfrm>
          <a:off x="363675" y="800097"/>
          <a:ext cx="603187" cy="603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093B505-D29B-4454-99AC-355F5FE829D8}">
      <dsp:nvSpPr>
        <dsp:cNvPr id="0" name=""/>
        <dsp:cNvSpPr/>
      </dsp:nvSpPr>
      <dsp:spPr>
        <a:xfrm>
          <a:off x="1302574" y="560218"/>
          <a:ext cx="3577958"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Stay Aware of Signage</a:t>
          </a:r>
          <a:endParaRPr lang="en-US" sz="2800" kern="1200">
            <a:solidFill>
              <a:schemeClr val="bg1"/>
            </a:solidFill>
          </a:endParaRPr>
        </a:p>
      </dsp:txBody>
      <dsp:txXfrm>
        <a:off x="1302574" y="560218"/>
        <a:ext cx="3577958" cy="1039978"/>
      </dsp:txXfrm>
    </dsp:sp>
    <dsp:sp modelId="{4A31161C-C499-42DC-B3ED-BE3330ADF53C}">
      <dsp:nvSpPr>
        <dsp:cNvPr id="0" name=""/>
        <dsp:cNvSpPr/>
      </dsp:nvSpPr>
      <dsp:spPr>
        <a:xfrm>
          <a:off x="5363545" y="560218"/>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9F266DE9-D698-4A62-BF14-A4DCBF83F902}">
      <dsp:nvSpPr>
        <dsp:cNvPr id="0" name=""/>
        <dsp:cNvSpPr/>
      </dsp:nvSpPr>
      <dsp:spPr>
        <a:xfrm>
          <a:off x="5581939" y="800103"/>
          <a:ext cx="603187" cy="6031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DA3BB0A-166F-4A3F-B2F6-D38E39C22637}">
      <dsp:nvSpPr>
        <dsp:cNvPr id="0" name=""/>
        <dsp:cNvSpPr/>
      </dsp:nvSpPr>
      <dsp:spPr>
        <a:xfrm>
          <a:off x="6524073" y="560218"/>
          <a:ext cx="5582866"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Use Designated Bike Paths</a:t>
          </a:r>
          <a:endParaRPr lang="en-US" sz="2800" kern="1200">
            <a:solidFill>
              <a:schemeClr val="bg1"/>
            </a:solidFill>
          </a:endParaRPr>
        </a:p>
      </dsp:txBody>
      <dsp:txXfrm>
        <a:off x="6524073" y="560218"/>
        <a:ext cx="5582866" cy="1039978"/>
      </dsp:txXfrm>
    </dsp:sp>
    <dsp:sp modelId="{93D14536-8C7C-4993-92C0-D01645F2C3F6}">
      <dsp:nvSpPr>
        <dsp:cNvPr id="0" name=""/>
        <dsp:cNvSpPr/>
      </dsp:nvSpPr>
      <dsp:spPr>
        <a:xfrm>
          <a:off x="187813" y="2184986"/>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4F9AA609-A810-455B-A8C2-D5FE43F960B4}">
      <dsp:nvSpPr>
        <dsp:cNvPr id="0" name=""/>
        <dsp:cNvSpPr/>
      </dsp:nvSpPr>
      <dsp:spPr>
        <a:xfrm>
          <a:off x="430707" y="2400299"/>
          <a:ext cx="603187" cy="6031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9D7600A-5B88-4D8E-9B17-DDFEA39DCE94}">
      <dsp:nvSpPr>
        <dsp:cNvPr id="0" name=""/>
        <dsp:cNvSpPr/>
      </dsp:nvSpPr>
      <dsp:spPr>
        <a:xfrm>
          <a:off x="1397479" y="2227521"/>
          <a:ext cx="2451378"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Slow Down</a:t>
          </a:r>
          <a:endParaRPr lang="en-US" sz="2800" kern="1200">
            <a:solidFill>
              <a:schemeClr val="bg1"/>
            </a:solidFill>
          </a:endParaRPr>
        </a:p>
      </dsp:txBody>
      <dsp:txXfrm>
        <a:off x="1397479" y="2227521"/>
        <a:ext cx="2451378" cy="1039978"/>
      </dsp:txXfrm>
    </dsp:sp>
    <dsp:sp modelId="{BE8FCDFE-9E1B-492E-ABA8-D827451FE810}">
      <dsp:nvSpPr>
        <dsp:cNvPr id="0" name=""/>
        <dsp:cNvSpPr/>
      </dsp:nvSpPr>
      <dsp:spPr>
        <a:xfrm>
          <a:off x="5363540" y="2089298"/>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C463CDFF-C67C-49B9-A4AA-1A85271FD13F}">
      <dsp:nvSpPr>
        <dsp:cNvPr id="0" name=""/>
        <dsp:cNvSpPr/>
      </dsp:nvSpPr>
      <dsp:spPr>
        <a:xfrm>
          <a:off x="5581937" y="2344474"/>
          <a:ext cx="603187" cy="60318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E7DC680-62E9-4B3C-82A8-26A3A2A98793}">
      <dsp:nvSpPr>
        <dsp:cNvPr id="0" name=""/>
        <dsp:cNvSpPr/>
      </dsp:nvSpPr>
      <dsp:spPr>
        <a:xfrm>
          <a:off x="6615983" y="1930893"/>
          <a:ext cx="4137092" cy="1528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Be Cautious of Workers/Equipment</a:t>
          </a:r>
          <a:endParaRPr lang="en-US" sz="2800" kern="1200">
            <a:solidFill>
              <a:schemeClr val="bg1"/>
            </a:solidFill>
          </a:endParaRPr>
        </a:p>
      </dsp:txBody>
      <dsp:txXfrm>
        <a:off x="6615983" y="1930893"/>
        <a:ext cx="4137092" cy="1528841"/>
      </dsp:txXfrm>
    </dsp:sp>
    <dsp:sp modelId="{DC731B78-FF3D-4495-8EBC-F6DE291B1F9A}">
      <dsp:nvSpPr>
        <dsp:cNvPr id="0" name=""/>
        <dsp:cNvSpPr/>
      </dsp:nvSpPr>
      <dsp:spPr>
        <a:xfrm>
          <a:off x="187813" y="3877425"/>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57B0BA29-C20F-476F-B553-CB45BD9EA7ED}">
      <dsp:nvSpPr>
        <dsp:cNvPr id="0" name=""/>
        <dsp:cNvSpPr/>
      </dsp:nvSpPr>
      <dsp:spPr>
        <a:xfrm>
          <a:off x="416846" y="4087999"/>
          <a:ext cx="603187" cy="60318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711764E-60D9-4F49-876E-A9D1A591068A}">
      <dsp:nvSpPr>
        <dsp:cNvPr id="0" name=""/>
        <dsp:cNvSpPr/>
      </dsp:nvSpPr>
      <dsp:spPr>
        <a:xfrm>
          <a:off x="1429372" y="3917038"/>
          <a:ext cx="2451378"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Avoid Distractions</a:t>
          </a:r>
          <a:endParaRPr lang="en-US" sz="2800" kern="1200">
            <a:solidFill>
              <a:schemeClr val="bg1"/>
            </a:solidFill>
          </a:endParaRPr>
        </a:p>
      </dsp:txBody>
      <dsp:txXfrm>
        <a:off x="1429372" y="3917038"/>
        <a:ext cx="2451378" cy="1039978"/>
      </dsp:txXfrm>
    </dsp:sp>
    <dsp:sp modelId="{45C11D31-8025-461E-9A83-412B3360DDD6}">
      <dsp:nvSpPr>
        <dsp:cNvPr id="0" name=""/>
        <dsp:cNvSpPr/>
      </dsp:nvSpPr>
      <dsp:spPr>
        <a:xfrm>
          <a:off x="5363540" y="3861628"/>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BC46AF62-7F0F-4F84-8BD6-229DDF63C298}">
      <dsp:nvSpPr>
        <dsp:cNvPr id="0" name=""/>
        <dsp:cNvSpPr/>
      </dsp:nvSpPr>
      <dsp:spPr>
        <a:xfrm>
          <a:off x="5581937" y="4095810"/>
          <a:ext cx="603187" cy="603187"/>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85B643B-9172-48A5-8CDC-457F61797F62}">
      <dsp:nvSpPr>
        <dsp:cNvPr id="0" name=""/>
        <dsp:cNvSpPr/>
      </dsp:nvSpPr>
      <dsp:spPr>
        <a:xfrm>
          <a:off x="6665660" y="3898682"/>
          <a:ext cx="2600691"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Follow Traffic Rules</a:t>
          </a:r>
          <a:endParaRPr lang="en-US" sz="2800" kern="1200">
            <a:solidFill>
              <a:schemeClr val="bg1"/>
            </a:solidFill>
          </a:endParaRPr>
        </a:p>
      </dsp:txBody>
      <dsp:txXfrm>
        <a:off x="6665660" y="3898682"/>
        <a:ext cx="2600691" cy="1039978"/>
      </dsp:txXfrm>
    </dsp:sp>
    <dsp:sp modelId="{D721A040-80B3-475A-BE17-7C13200889C3}">
      <dsp:nvSpPr>
        <dsp:cNvPr id="0" name=""/>
        <dsp:cNvSpPr/>
      </dsp:nvSpPr>
      <dsp:spPr>
        <a:xfrm>
          <a:off x="230496" y="5477775"/>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2DBC6CE0-F6E6-4A1C-A721-516775248DFB}">
      <dsp:nvSpPr>
        <dsp:cNvPr id="0" name=""/>
        <dsp:cNvSpPr/>
      </dsp:nvSpPr>
      <dsp:spPr>
        <a:xfrm>
          <a:off x="459526" y="5658802"/>
          <a:ext cx="603187" cy="603187"/>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FE30DFC-5B39-49BD-A5BB-11D8FE4CA029}">
      <dsp:nvSpPr>
        <dsp:cNvPr id="0" name=""/>
        <dsp:cNvSpPr/>
      </dsp:nvSpPr>
      <dsp:spPr>
        <a:xfrm>
          <a:off x="1450804" y="5557365"/>
          <a:ext cx="2451378"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Plan your Route</a:t>
          </a:r>
          <a:endParaRPr lang="en-US" sz="2800" kern="1200">
            <a:solidFill>
              <a:schemeClr val="bg1"/>
            </a:solidFill>
          </a:endParaRPr>
        </a:p>
      </dsp:txBody>
      <dsp:txXfrm>
        <a:off x="1450804" y="5557365"/>
        <a:ext cx="2451378" cy="10399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3F23DB-FE1F-4DF8-A9AB-0500BF49310E}">
      <dsp:nvSpPr>
        <dsp:cNvPr id="0" name=""/>
        <dsp:cNvSpPr/>
      </dsp:nvSpPr>
      <dsp:spPr>
        <a:xfrm>
          <a:off x="99857" y="546959"/>
          <a:ext cx="1550773" cy="1698756"/>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l="-1000" r="-1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09153A-DF2A-40C9-8825-CF66CB1DBB96}">
      <dsp:nvSpPr>
        <dsp:cNvPr id="0" name=""/>
        <dsp:cNvSpPr/>
      </dsp:nvSpPr>
      <dsp:spPr>
        <a:xfrm>
          <a:off x="269" y="2038180"/>
          <a:ext cx="1749949" cy="11718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endParaRPr lang="en-US" sz="2000" kern="1200" dirty="0"/>
        </a:p>
        <a:p>
          <a:pPr marL="0" lvl="0" indent="0" algn="ctr" defTabSz="889000">
            <a:lnSpc>
              <a:spcPct val="100000"/>
            </a:lnSpc>
            <a:spcBef>
              <a:spcPct val="0"/>
            </a:spcBef>
            <a:spcAft>
              <a:spcPct val="35000"/>
            </a:spcAft>
            <a:buNone/>
          </a:pPr>
          <a:r>
            <a:rPr lang="en-US" sz="2000" kern="1200" dirty="0">
              <a:solidFill>
                <a:schemeClr val="bg1"/>
              </a:solidFill>
              <a:latin typeface="Avenir Next LT Pro (Body)"/>
            </a:rPr>
            <a:t>Obey traffic laws and use bike lanes for safety.</a:t>
          </a:r>
        </a:p>
      </dsp:txBody>
      <dsp:txXfrm>
        <a:off x="269" y="2038180"/>
        <a:ext cx="1749949" cy="1171809"/>
      </dsp:txXfrm>
    </dsp:sp>
    <dsp:sp modelId="{BC3E5009-14EF-4ACE-AA7F-6BF10F1AF558}">
      <dsp:nvSpPr>
        <dsp:cNvPr id="0" name=""/>
        <dsp:cNvSpPr/>
      </dsp:nvSpPr>
      <dsp:spPr>
        <a:xfrm>
          <a:off x="2419615" y="693915"/>
          <a:ext cx="1583918" cy="1512413"/>
        </a:xfrm>
        <a:prstGeom prst="rect">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l="-57820" t="-56684" r="-55088" b="-58529"/>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6348DA-F1F9-4FD6-BFB3-32AA5FA6C5B7}">
      <dsp:nvSpPr>
        <dsp:cNvPr id="0" name=""/>
        <dsp:cNvSpPr/>
      </dsp:nvSpPr>
      <dsp:spPr>
        <a:xfrm>
          <a:off x="2002469" y="2120839"/>
          <a:ext cx="2367721" cy="1514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endParaRPr lang="en-US" sz="1400" kern="1200" dirty="0">
            <a:latin typeface="Avenir Next LT Pro (Body)"/>
          </a:endParaRPr>
        </a:p>
        <a:p>
          <a:pPr marL="0" lvl="0" indent="0" algn="ctr" defTabSz="622300">
            <a:lnSpc>
              <a:spcPct val="100000"/>
            </a:lnSpc>
            <a:spcBef>
              <a:spcPct val="0"/>
            </a:spcBef>
            <a:spcAft>
              <a:spcPct val="35000"/>
            </a:spcAft>
            <a:buNone/>
          </a:pPr>
          <a:r>
            <a:rPr lang="en-US" sz="2000" kern="1200" dirty="0">
              <a:solidFill>
                <a:schemeClr val="bg1"/>
              </a:solidFill>
              <a:latin typeface="Avenir Next LT Pro (Body)"/>
            </a:rPr>
            <a:t>Always wear helmets and stay focused while riding.</a:t>
          </a:r>
        </a:p>
      </dsp:txBody>
      <dsp:txXfrm>
        <a:off x="2002469" y="2120839"/>
        <a:ext cx="2367721" cy="1514751"/>
      </dsp:txXfrm>
    </dsp:sp>
    <dsp:sp modelId="{DADB2B5D-7AD9-419C-9C4E-A31A8F55486C}">
      <dsp:nvSpPr>
        <dsp:cNvPr id="0" name=""/>
        <dsp:cNvSpPr/>
      </dsp:nvSpPr>
      <dsp:spPr>
        <a:xfrm>
          <a:off x="4572248" y="457223"/>
          <a:ext cx="1771355" cy="1857665"/>
        </a:xfrm>
        <a:prstGeom prst="rect">
          <a:avLst/>
        </a:prstGeom>
        <a:blipFill>
          <a:blip xmlns:r="http://schemas.openxmlformats.org/officeDocument/2006/relationships" r:embed="rId4">
            <a:extLst>
              <a:ext uri="{96DAC541-7B7A-43D3-8B79-37D633B846F1}">
                <asvg:svgBlip xmlns:asvg="http://schemas.microsoft.com/office/drawing/2016/SVG/main" r:embed="rId5"/>
              </a:ext>
            </a:extLst>
          </a:blip>
          <a:srcRect/>
          <a:stretch>
            <a:fillRect l="-2000" r="-2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AC2035-3699-487B-926C-FC97BC3D0843}">
      <dsp:nvSpPr>
        <dsp:cNvPr id="0" name=""/>
        <dsp:cNvSpPr/>
      </dsp:nvSpPr>
      <dsp:spPr>
        <a:xfrm>
          <a:off x="4529692" y="1972313"/>
          <a:ext cx="1875681" cy="13126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endParaRPr lang="en-US" sz="2000" kern="1200" dirty="0">
            <a:latin typeface="Avenir LT Std"/>
          </a:endParaRPr>
        </a:p>
        <a:p>
          <a:pPr marL="0" lvl="0" indent="0" algn="ctr" defTabSz="889000">
            <a:lnSpc>
              <a:spcPct val="100000"/>
            </a:lnSpc>
            <a:spcBef>
              <a:spcPct val="0"/>
            </a:spcBef>
            <a:spcAft>
              <a:spcPct val="35000"/>
            </a:spcAft>
            <a:buNone/>
          </a:pPr>
          <a:r>
            <a:rPr lang="en-US" sz="2000" kern="1200" dirty="0">
              <a:solidFill>
                <a:schemeClr val="bg1"/>
              </a:solidFill>
              <a:latin typeface="Avenir Next LT Pro (Body)"/>
            </a:rPr>
            <a:t>Safety is everyone's responsibility on the road.</a:t>
          </a:r>
        </a:p>
      </dsp:txBody>
      <dsp:txXfrm>
        <a:off x="4529692" y="1972313"/>
        <a:ext cx="1875681" cy="1312602"/>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4.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B99BBC-91DC-47F0-B282-ACE7D2C0AFF5}" type="datetimeFigureOut">
              <a:t>4/9/2025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75BE35-9B59-443C-B592-E931D350B44A}" type="slidenum">
              <a:t>‹#›</a:t>
            </a:fld>
            <a:endParaRPr lang="en-US"/>
          </a:p>
        </p:txBody>
      </p:sp>
    </p:spTree>
    <p:extLst>
      <p:ext uri="{BB962C8B-B14F-4D97-AF65-F5344CB8AC3E}">
        <p14:creationId xmlns:p14="http://schemas.microsoft.com/office/powerpoint/2010/main" val="55030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dirty="0"/>
              <a:t>Welcome, everyone! Today we’re going to talk about bike safety. It's super important so we can have fun while staying safe on our bikes!</a:t>
            </a:r>
            <a:endParaRPr lang="en-US" dirty="0">
              <a:ea typeface="Calibri"/>
              <a:cs typeface="Calibri"/>
            </a:endParaRPr>
          </a:p>
          <a:p>
            <a:pPr marL="171450" indent="-171450">
              <a:buFont typeface="Arial" panose="020B0604020202020204" pitchFamily="34" charset="0"/>
              <a:buChar char="•"/>
            </a:pPr>
            <a:r>
              <a:rPr lang="en-CA" dirty="0"/>
              <a:t>I’ll ask questions—chat with your neighbour and share ideas by raising your hand.</a:t>
            </a:r>
            <a:endParaRPr lang="en-US" dirty="0"/>
          </a:p>
          <a:p>
            <a:pPr marL="171450" indent="-171450">
              <a:buFont typeface="Arial" panose="020B0604020202020204" pitchFamily="34" charset="0"/>
              <a:buChar char="•"/>
            </a:pPr>
            <a:r>
              <a:rPr lang="en-CA" dirty="0"/>
              <a:t>Ask students if they have biked before </a:t>
            </a:r>
            <a:endParaRPr lang="en-US" dirty="0"/>
          </a:p>
        </p:txBody>
      </p:sp>
      <p:sp>
        <p:nvSpPr>
          <p:cNvPr id="4" name="Slide Number Placeholder 3"/>
          <p:cNvSpPr>
            <a:spLocks noGrp="1"/>
          </p:cNvSpPr>
          <p:nvPr>
            <p:ph type="sldNum" sz="quarter" idx="5"/>
          </p:nvPr>
        </p:nvSpPr>
        <p:spPr/>
        <p:txBody>
          <a:bodyPr/>
          <a:lstStyle/>
          <a:p>
            <a:fld id="{F875BE35-9B59-443C-B592-E931D350B44A}" type="slidenum">
              <a:rPr lang="en-CA" smtClean="0"/>
              <a:t>2</a:t>
            </a:fld>
            <a:endParaRPr lang="en-CA"/>
          </a:p>
        </p:txBody>
      </p:sp>
    </p:spTree>
    <p:extLst>
      <p:ext uri="{BB962C8B-B14F-4D97-AF65-F5344CB8AC3E}">
        <p14:creationId xmlns:p14="http://schemas.microsoft.com/office/powerpoint/2010/main" val="2749011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Points:</a:t>
            </a:r>
          </a:p>
          <a:p>
            <a:pPr marL="171450" indent="-171450">
              <a:buFont typeface="Arial" panose="020B0604020202020204" pitchFamily="34" charset="0"/>
              <a:buChar char="•"/>
            </a:pPr>
            <a:r>
              <a:rPr lang="en-US" b="1" dirty="0"/>
              <a:t>Red Rear Reflector/Light - </a:t>
            </a:r>
            <a:r>
              <a:rPr lang="en-US" dirty="0"/>
              <a:t>required for visibility from behind</a:t>
            </a:r>
            <a:endParaRPr lang="en-US" b="0" dirty="0"/>
          </a:p>
          <a:p>
            <a:pPr marL="171450" indent="-171450">
              <a:buFont typeface="Arial" panose="020B0604020202020204" pitchFamily="34" charset="0"/>
              <a:buChar char="•"/>
            </a:pPr>
            <a:r>
              <a:rPr lang="en-US" b="1" dirty="0"/>
              <a:t>White Front Reflector/Light - </a:t>
            </a:r>
            <a:r>
              <a:rPr lang="en-US" dirty="0"/>
              <a:t>essential for illuminating the path and enhancing visibility to oncoming traffic</a:t>
            </a:r>
            <a:endParaRPr lang="en-US" b="0" dirty="0"/>
          </a:p>
          <a:p>
            <a:pPr marL="171450" indent="-171450">
              <a:buFont typeface="Arial" panose="020B0604020202020204" pitchFamily="34" charset="0"/>
              <a:buChar char="•"/>
            </a:pPr>
            <a:r>
              <a:rPr lang="en-US" b="1" dirty="0"/>
              <a:t>Bell/Horn - </a:t>
            </a:r>
            <a:r>
              <a:rPr lang="en-US" dirty="0"/>
              <a:t>needed for signaling to pedestrians and other cyclists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Remind students to check their bikes at home or before using any bike to make </a:t>
            </a:r>
            <a:r>
              <a:rPr lang="en-CA" sz="1200" b="1" dirty="0">
                <a:solidFill>
                  <a:schemeClr val="bg1"/>
                </a:solidFill>
                <a:effectLst/>
                <a:latin typeface="Calibri" panose="020F0502020204030204" pitchFamily="34" charset="0"/>
                <a:ea typeface="Times New Roman" panose="02020603050405020304" pitchFamily="18" charset="0"/>
              </a:rPr>
              <a:t>sure it has all of these items.</a:t>
            </a:r>
            <a:endParaRPr lang="en-US" b="1" dirty="0"/>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Image Credits:</a:t>
            </a:r>
          </a:p>
          <a:p>
            <a:pPr marL="171450" indent="-171450">
              <a:buFont typeface="Arial" panose="020B0604020202020204" pitchFamily="34" charset="0"/>
              <a:buChar char="•"/>
            </a:pPr>
            <a:endParaRPr lang="en-US" dirty="0"/>
          </a:p>
          <a:p>
            <a:pPr algn="l"/>
            <a:r>
              <a:rPr lang="en-US" dirty="0" err="1"/>
              <a:t>Koval</a:t>
            </a:r>
            <a:r>
              <a:rPr lang="en-US" dirty="0"/>
              <a:t>, R. (202</a:t>
            </a:r>
            <a:r>
              <a:rPr lang="en-US" b="0" dirty="0"/>
              <a:t>3). “</a:t>
            </a:r>
            <a:r>
              <a:rPr lang="en-US" b="0" i="0" dirty="0">
                <a:solidFill>
                  <a:srgbClr val="7F7F7F"/>
                </a:solidFill>
                <a:effectLst/>
                <a:latin typeface="plusjakartasans"/>
              </a:rPr>
              <a:t>Bicycle on the road in summer”. </a:t>
            </a:r>
            <a:r>
              <a:rPr lang="en-US" dirty="0"/>
              <a:t>https://www.pexels.com/photo/bicycle-on-the-road-in-summer-15223085/</a:t>
            </a:r>
          </a:p>
          <a:p>
            <a:r>
              <a:rPr lang="en-US" dirty="0" err="1"/>
              <a:t>Lach</a:t>
            </a:r>
            <a:r>
              <a:rPr lang="en-US" dirty="0"/>
              <a:t>, , R. (2021). “</a:t>
            </a:r>
            <a:r>
              <a:rPr lang="en-US" b="0" dirty="0">
                <a:solidFill>
                  <a:srgbClr val="7F7F7F"/>
                </a:solidFill>
                <a:effectLst/>
              </a:rPr>
              <a:t>Baguettes in Picnic Basket Hanging on Bike Handlebar”. https://www.pexels.com/photo/bottle-of-wine-and-baguettes-in-picnic-basket-hanging-on-bike-handlebar-10220134/</a:t>
            </a:r>
          </a:p>
          <a:p>
            <a:r>
              <a:rPr lang="en-US" b="0" dirty="0" err="1">
                <a:solidFill>
                  <a:srgbClr val="7F7F7F"/>
                </a:solidFill>
                <a:effectLst/>
              </a:rPr>
              <a:t>Crichard</a:t>
            </a:r>
            <a:r>
              <a:rPr lang="en-US" b="0" dirty="0">
                <a:solidFill>
                  <a:srgbClr val="7F7F7F"/>
                </a:solidFill>
                <a:effectLst/>
              </a:rPr>
              <a:t>, A. (2023). “Bicycle Seat Close Up”. https://www.pexels.com/photo/bicycle-seat-close-up-17774658/</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11</a:t>
            </a:fld>
            <a:endParaRPr lang="en-CA"/>
          </a:p>
        </p:txBody>
      </p:sp>
    </p:spTree>
    <p:extLst>
      <p:ext uri="{BB962C8B-B14F-4D97-AF65-F5344CB8AC3E}">
        <p14:creationId xmlns:p14="http://schemas.microsoft.com/office/powerpoint/2010/main" val="3177843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ea typeface="Calibri" panose="020F0502020204030204"/>
                <a:cs typeface="Calibri" panose="020F0502020204030204"/>
              </a:rPr>
              <a:t>Key points:</a:t>
            </a:r>
          </a:p>
          <a:p>
            <a:pPr marL="171450" indent="-171450">
              <a:buFont typeface="Arial" panose="020B0604020202020204" pitchFamily="34" charset="0"/>
              <a:buChar char="•"/>
            </a:pPr>
            <a:r>
              <a:rPr lang="en-CA"/>
              <a:t>Here are some important gear to wear before heading out to bike.</a:t>
            </a:r>
          </a:p>
          <a:p>
            <a:pPr marL="628650" lvl="1" indent="-171450">
              <a:buFont typeface="Arial" panose="020B0604020202020204" pitchFamily="34" charset="0"/>
              <a:buChar char="•"/>
            </a:pPr>
            <a:r>
              <a:rPr lang="en-US" b="1"/>
              <a:t>Helmet: </a:t>
            </a:r>
            <a:r>
              <a:rPr lang="en-US"/>
              <a:t>Protects the head in case of falls or collisions, reducing the risk of serious injury.</a:t>
            </a:r>
          </a:p>
          <a:p>
            <a:pPr marL="628650" lvl="1" indent="-171450">
              <a:buFont typeface="Arial" panose="020B0604020202020204" pitchFamily="34" charset="0"/>
              <a:buChar char="•"/>
            </a:pPr>
            <a:r>
              <a:rPr lang="en-US" b="1"/>
              <a:t>Knee Pads/Elbow Pads: </a:t>
            </a:r>
            <a:r>
              <a:rPr lang="en-US"/>
              <a:t>Protects the knees and elbows from scrapes and bruises during falls or bumps.</a:t>
            </a:r>
          </a:p>
          <a:p>
            <a:pPr marL="628650" lvl="1" indent="-171450">
              <a:buFont typeface="Arial" panose="020B0604020202020204" pitchFamily="34" charset="0"/>
              <a:buChar char="•"/>
            </a:pPr>
            <a:r>
              <a:rPr lang="en-US" b="1"/>
              <a:t>Bright Clothing/Reflective Clothing: </a:t>
            </a:r>
            <a:r>
              <a:rPr lang="en-US"/>
              <a:t>Makes you more visible to drivers and other cyclists</a:t>
            </a:r>
          </a:p>
          <a:p>
            <a:pPr marL="628650" lvl="1" indent="-171450">
              <a:buFont typeface="Arial" panose="020B0604020202020204" pitchFamily="34" charset="0"/>
              <a:buChar char="•"/>
            </a:pPr>
            <a:r>
              <a:rPr lang="en-US" b="1"/>
              <a:t>Closed-Toe Shoes: </a:t>
            </a:r>
            <a:r>
              <a:rPr lang="en-US"/>
              <a:t>Protects feet and provides good grip on the pedals.</a:t>
            </a:r>
          </a:p>
          <a:p>
            <a:pPr marL="628650" lvl="1" indent="-171450">
              <a:buFont typeface="Arial" panose="020B0604020202020204" pitchFamily="34" charset="0"/>
              <a:buChar char="•"/>
            </a:pPr>
            <a:r>
              <a:rPr lang="en-US" b="1"/>
              <a:t>Sunscreen:</a:t>
            </a:r>
            <a:r>
              <a:rPr lang="en-US"/>
              <a:t> Protects exposed skin from sunburn during long rides in sunny weather.</a:t>
            </a:r>
            <a:endParaRPr lang="en-US">
              <a:solidFill>
                <a:schemeClr val="bg1"/>
              </a:solidFill>
            </a:endParaRPr>
          </a:p>
          <a:p>
            <a:pPr marL="628650" lvl="1" indent="-171450">
              <a:buFont typeface="Arial" panose="020B0604020202020204" pitchFamily="34" charset="0"/>
              <a:buChar char="•"/>
            </a:pPr>
            <a:endParaRPr lang="en-US"/>
          </a:p>
          <a:p>
            <a:pPr algn="l"/>
            <a:r>
              <a:rPr lang="en-US">
                <a:ea typeface="Calibri"/>
                <a:cs typeface="Calibri"/>
              </a:rPr>
              <a:t>Image Credit: </a:t>
            </a:r>
            <a:r>
              <a:rPr lang="en-US" err="1">
                <a:ea typeface="Calibri"/>
                <a:cs typeface="Calibri"/>
              </a:rPr>
              <a:t>Fring</a:t>
            </a:r>
            <a:r>
              <a:rPr lang="en-US">
                <a:ea typeface="Calibri"/>
                <a:cs typeface="Calibri"/>
              </a:rPr>
              <a:t>, G. (2020). </a:t>
            </a:r>
            <a:r>
              <a:rPr lang="en-US" b="0">
                <a:ea typeface="Calibri"/>
                <a:cs typeface="Calibri"/>
              </a:rPr>
              <a:t>“</a:t>
            </a:r>
            <a:r>
              <a:rPr lang="en-CA" b="0" i="0">
                <a:solidFill>
                  <a:srgbClr val="7F7F7F"/>
                </a:solidFill>
                <a:effectLst/>
                <a:latin typeface="plusjakartasans"/>
              </a:rPr>
              <a:t>Boy on Bike</a:t>
            </a:r>
            <a:r>
              <a:rPr lang="en-US">
                <a:ea typeface="Calibri"/>
                <a:cs typeface="Calibri"/>
              </a:rPr>
              <a:t>.” https://pexels.com/photo/boy-on-bike-4971077/</a:t>
            </a:r>
            <a:endParaRPr lang="en-US"/>
          </a:p>
        </p:txBody>
      </p:sp>
      <p:sp>
        <p:nvSpPr>
          <p:cNvPr id="4" name="Slide Number Placeholder 3"/>
          <p:cNvSpPr>
            <a:spLocks noGrp="1"/>
          </p:cNvSpPr>
          <p:nvPr>
            <p:ph type="sldNum" sz="quarter" idx="5"/>
          </p:nvPr>
        </p:nvSpPr>
        <p:spPr/>
        <p:txBody>
          <a:bodyPr/>
          <a:lstStyle/>
          <a:p>
            <a:fld id="{414671EF-E930-5041-93E6-068926879B88}" type="slidenum">
              <a:rPr lang="en-US" smtClean="0"/>
              <a:t>13</a:t>
            </a:fld>
            <a:endParaRPr lang="en-US"/>
          </a:p>
        </p:txBody>
      </p:sp>
    </p:spTree>
    <p:extLst>
      <p:ext uri="{BB962C8B-B14F-4D97-AF65-F5344CB8AC3E}">
        <p14:creationId xmlns:p14="http://schemas.microsoft.com/office/powerpoint/2010/main" val="1091103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ea typeface="Calibri" panose="020F0502020204030204"/>
                <a:cs typeface="Calibri" panose="020F0502020204030204"/>
              </a:rPr>
              <a:t>Key points:</a:t>
            </a:r>
          </a:p>
          <a:p>
            <a:pPr marL="628650" lvl="1" indent="-171450">
              <a:buFont typeface="Arial" panose="020B0604020202020204" pitchFamily="34" charset="0"/>
              <a:buChar char="•"/>
            </a:pPr>
            <a:r>
              <a:rPr lang="en-US" dirty="0"/>
              <a:t>Walk through how to wear a helmet and 2-V-1 rule</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14671EF-E930-5041-93E6-068926879B88}" type="slidenum">
              <a:rPr lang="en-US" smtClean="0"/>
              <a:t>14</a:t>
            </a:fld>
            <a:endParaRPr lang="en-US"/>
          </a:p>
        </p:txBody>
      </p:sp>
    </p:spTree>
    <p:extLst>
      <p:ext uri="{BB962C8B-B14F-4D97-AF65-F5344CB8AC3E}">
        <p14:creationId xmlns:p14="http://schemas.microsoft.com/office/powerpoint/2010/main" val="1505490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Points:</a:t>
            </a:r>
          </a:p>
          <a:p>
            <a:endParaRPr lang="en-US"/>
          </a:p>
          <a:p>
            <a:r>
              <a:rPr lang="en-US"/>
              <a:t>The ABC check is important to do before taking your bike for a ride. It helps us make sure the bike is safe to ride. [Play video.]</a:t>
            </a:r>
          </a:p>
          <a:p>
            <a:endParaRPr lang="en-CA">
              <a:cs typeface="Calibri" panose="020F0502020204030204"/>
            </a:endParaRPr>
          </a:p>
          <a:p>
            <a:r>
              <a:rPr lang="en-CA"/>
              <a:t>ABC Bike Check Summary</a:t>
            </a:r>
            <a:endParaRPr lang="en-US">
              <a:cs typeface="Calibri" panose="020F0502020204030204"/>
            </a:endParaRPr>
          </a:p>
          <a:p>
            <a:pPr marL="171450" indent="-171450">
              <a:buFont typeface="Arial"/>
              <a:buChar char="•"/>
            </a:pPr>
            <a:r>
              <a:rPr lang="en-CA"/>
              <a:t>A: </a:t>
            </a:r>
            <a:r>
              <a:rPr lang="en-CA" b="1"/>
              <a:t>Check the Tires:</a:t>
            </a:r>
            <a:r>
              <a:rPr lang="en-CA"/>
              <a:t> Make sure the tires are full of air. Spin the wheels to see if they roll smoothly, and check that they’re not worn out.</a:t>
            </a:r>
          </a:p>
          <a:p>
            <a:pPr marL="171450" indent="-171450">
              <a:buFont typeface="Arial"/>
              <a:buChar char="•"/>
            </a:pPr>
            <a:r>
              <a:rPr lang="en-CA"/>
              <a:t>B: </a:t>
            </a:r>
            <a:r>
              <a:rPr lang="en-CA" b="1"/>
              <a:t>Test the Brakes:</a:t>
            </a:r>
            <a:r>
              <a:rPr lang="en-CA"/>
              <a:t> For coaster brakes, spin the back wheel and push the brake to see if it stops. If your bike has hand brakes, squeeze the levers to make sure they don’t hit the handlebars. Lift each tire and spin it; the brakes should stop the wheels. Check that the brake pads are clean and touch the rims properly.</a:t>
            </a:r>
          </a:p>
          <a:p>
            <a:pPr marL="171450" indent="-171450">
              <a:buFont typeface="Arial"/>
              <a:buChar char="•"/>
            </a:pPr>
            <a:r>
              <a:rPr lang="en-CA"/>
              <a:t>C: </a:t>
            </a:r>
            <a:r>
              <a:rPr lang="en-CA" b="1"/>
              <a:t>Check the Cranks and Chain:</a:t>
            </a:r>
            <a:r>
              <a:rPr lang="en-CA"/>
              <a:t> Grab the crank arms and wiggle them—there shouldn’t be any movement. Spin the pedals to see if the chain moves the back wheel. The chain should look shiny, not rusty or dirty. If your bike has gears, make sure the gear levers work to shift the chain.</a:t>
            </a:r>
          </a:p>
          <a:p>
            <a:pPr marL="171450" indent="-171450">
              <a:buFont typeface="Arial"/>
              <a:buChar char="•"/>
            </a:pPr>
            <a:r>
              <a:rPr lang="en-CA"/>
              <a:t>Final Check: </a:t>
            </a:r>
            <a:r>
              <a:rPr lang="en-CA" b="1"/>
              <a:t>Test Ride:</a:t>
            </a:r>
            <a:r>
              <a:rPr lang="en-CA"/>
              <a:t> After making sure everything is adjusted correctly, test ride the bike in a safe area to ensure everything works well.</a:t>
            </a:r>
            <a:endParaRPr lang="en-CA">
              <a:cs typeface="Calibri"/>
            </a:endParaRPr>
          </a:p>
          <a:p>
            <a:pPr marL="171450" indent="-171450">
              <a:buFont typeface="Arial"/>
              <a:buChar char="•"/>
            </a:pPr>
            <a:endParaRPr lang="en-CA">
              <a:cs typeface="Calibri"/>
            </a:endParaRPr>
          </a:p>
          <a:p>
            <a:pPr marL="0" indent="0">
              <a:buFont typeface="Arial"/>
              <a:buNone/>
            </a:pPr>
            <a:r>
              <a:rPr lang="en-CA"/>
              <a:t>Remember: Doing this check helps keep you safe and makes sure your bike is fun to ride! Ask your parents for help.</a:t>
            </a:r>
            <a:endParaRPr lang="en-CA">
              <a:cs typeface="Calibri"/>
            </a:endParaRPr>
          </a:p>
          <a:p>
            <a:pPr marL="171450" indent="-171450">
              <a:buFont typeface="Arial"/>
              <a:buChar char="•"/>
            </a:pPr>
            <a:endParaRPr lang="en-CA">
              <a:cs typeface="Calibri"/>
            </a:endParaRPr>
          </a:p>
        </p:txBody>
      </p:sp>
      <p:sp>
        <p:nvSpPr>
          <p:cNvPr id="4" name="Slide Number Placeholder 3"/>
          <p:cNvSpPr>
            <a:spLocks noGrp="1"/>
          </p:cNvSpPr>
          <p:nvPr>
            <p:ph type="sldNum" sz="quarter" idx="5"/>
          </p:nvPr>
        </p:nvSpPr>
        <p:spPr/>
        <p:txBody>
          <a:bodyPr/>
          <a:lstStyle/>
          <a:p>
            <a:fld id="{F875BE35-9B59-443C-B592-E931D350B44A}" type="slidenum">
              <a:rPr lang="en-CA" smtClean="0"/>
              <a:t>16</a:t>
            </a:fld>
            <a:endParaRPr lang="en-CA"/>
          </a:p>
        </p:txBody>
      </p:sp>
    </p:spTree>
    <p:extLst>
      <p:ext uri="{BB962C8B-B14F-4D97-AF65-F5344CB8AC3E}">
        <p14:creationId xmlns:p14="http://schemas.microsoft.com/office/powerpoint/2010/main" val="2177911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ea typeface="Calibri" panose="020F0502020204030204"/>
                <a:cs typeface="Calibri" panose="020F0502020204030204"/>
              </a:rPr>
              <a:t>Key points: </a:t>
            </a:r>
          </a:p>
          <a:p>
            <a:endParaRPr lang="en-CA">
              <a:ea typeface="Calibri" panose="020F0502020204030204"/>
              <a:cs typeface="Calibri" panose="020F0502020204030204"/>
            </a:endParaRPr>
          </a:p>
          <a:p>
            <a:r>
              <a:rPr lang="en-CA">
                <a:ea typeface="Calibri" panose="020F0502020204030204"/>
                <a:cs typeface="Calibri" panose="020F0502020204030204"/>
              </a:rPr>
              <a:t>Hand Signals are important tools we use to communicate with others around us when biking. </a:t>
            </a:r>
          </a:p>
          <a:p>
            <a:r>
              <a:rPr lang="en-CA">
                <a:ea typeface="Calibri" panose="020F0502020204030204"/>
                <a:cs typeface="Calibri" panose="020F0502020204030204"/>
              </a:rPr>
              <a:t>To help us remember these different signs we are going to play Simon Says the Bike Edition. </a:t>
            </a:r>
          </a:p>
          <a:p>
            <a:endParaRPr lang="en-CA" dirty="0">
              <a:ea typeface="Calibri" panose="020F0502020204030204"/>
              <a:cs typeface="Calibri" panose="020F0502020204030204"/>
            </a:endParaRPr>
          </a:p>
          <a:p>
            <a:r>
              <a:rPr lang="en-CA">
                <a:ea typeface="Calibri" panose="020F0502020204030204"/>
                <a:cs typeface="Calibri" panose="020F0502020204030204"/>
              </a:rPr>
              <a:t>How to Play:</a:t>
            </a:r>
          </a:p>
          <a:p>
            <a:endParaRPr lang="en-CA">
              <a:ea typeface="Calibri" panose="020F0502020204030204"/>
              <a:cs typeface="Calibri" panose="020F0502020204030204"/>
            </a:endParaRPr>
          </a:p>
          <a:p>
            <a:pPr marL="228600" indent="-228600">
              <a:buAutoNum type="arabicPeriod"/>
            </a:pPr>
            <a:r>
              <a:rPr lang="en-US">
                <a:ea typeface="Calibri"/>
                <a:cs typeface="Calibri"/>
              </a:rPr>
              <a:t>The teacher will be “Simon” and students will be the players who need to follow Simon's commands. </a:t>
            </a:r>
          </a:p>
          <a:p>
            <a:pPr marL="228600" indent="-228600">
              <a:buAutoNum type="arabicPeriod"/>
            </a:pPr>
            <a:r>
              <a:rPr lang="en-US">
                <a:ea typeface="Calibri"/>
                <a:cs typeface="Calibri"/>
              </a:rPr>
              <a:t>Explain the hand signals: Simon will use three different hand signals: left, right, stop</a:t>
            </a:r>
          </a:p>
          <a:p>
            <a:pPr marL="228600" indent="-228600">
              <a:buAutoNum type="arabicPeriod"/>
            </a:pPr>
            <a:r>
              <a:rPr lang="en-US">
                <a:ea typeface="Calibri"/>
                <a:cs typeface="Calibri"/>
              </a:rPr>
              <a:t>Simon gives a command to the group, saying “Simon says” followed by one of the hand signals. For example, “Simon says left turn” or “Simon says stop.”</a:t>
            </a:r>
          </a:p>
          <a:p>
            <a:pPr marL="228600" indent="-228600">
              <a:buAutoNum type="arabicPeriod"/>
            </a:pPr>
            <a:r>
              <a:rPr lang="en-US">
                <a:ea typeface="Calibri"/>
                <a:cs typeface="Calibri"/>
              </a:rPr>
              <a:t>Students should only follow the command if Simon says “Simon says” before the hand signal.</a:t>
            </a:r>
          </a:p>
          <a:p>
            <a:pPr marL="228600" indent="-228600">
              <a:buAutoNum type="arabicPeriod"/>
            </a:pPr>
            <a:r>
              <a:rPr lang="en-US">
                <a:ea typeface="Calibri"/>
                <a:cs typeface="Calibri"/>
              </a:rPr>
              <a:t>If Simon gives a hand signal without saying “Simon says”, for example, “turn right”. Players should not follow it. If they do, they have to do 5 jumping jacks (or any simple exercise to get back into the game).</a:t>
            </a:r>
          </a:p>
          <a:p>
            <a:pPr marL="228600" indent="-228600">
              <a:buAutoNum type="arabicPeriod"/>
            </a:pPr>
            <a:r>
              <a:rPr lang="en-US">
                <a:ea typeface="Calibri"/>
                <a:cs typeface="Calibri"/>
              </a:rPr>
              <a:t>Play a few rounds of the game.</a:t>
            </a:r>
            <a:endParaRPr lang="en-CA">
              <a:ea typeface="Calibri" panose="020F0502020204030204"/>
              <a:cs typeface="Calibri" panose="020F0502020204030204"/>
            </a:endParaRPr>
          </a:p>
          <a:p>
            <a:pPr marL="0" indent="0">
              <a:buFont typeface="Symbol"/>
              <a:buNone/>
            </a:pPr>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18</a:t>
            </a:fld>
            <a:endParaRPr lang="en-US"/>
          </a:p>
        </p:txBody>
      </p:sp>
    </p:spTree>
    <p:extLst>
      <p:ext uri="{BB962C8B-B14F-4D97-AF65-F5344CB8AC3E}">
        <p14:creationId xmlns:p14="http://schemas.microsoft.com/office/powerpoint/2010/main" val="1612295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Calibri"/>
                <a:cs typeface="Calibri"/>
              </a:rPr>
              <a:t>Key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Let’s learn some key reminders when biking on a sidewalk and crossing a crosswalk. I’m going to read out some scenarios, then you can raise your hand and share what you think is the best course of action.</a:t>
            </a:r>
          </a:p>
          <a:p>
            <a:endParaRPr lang="en-CA" dirty="0">
              <a:cs typeface="Calibri"/>
            </a:endParaRPr>
          </a:p>
          <a:p>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19</a:t>
            </a:fld>
            <a:endParaRPr lang="en-CA"/>
          </a:p>
        </p:txBody>
      </p:sp>
    </p:spTree>
    <p:extLst>
      <p:ext uri="{BB962C8B-B14F-4D97-AF65-F5344CB8AC3E}">
        <p14:creationId xmlns:p14="http://schemas.microsoft.com/office/powerpoint/2010/main" val="235534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ea typeface="Calibri"/>
                <a:cs typeface="Calibri"/>
              </a:rPr>
              <a:t>Scenario 1: You approach a stop sign, what would you do? </a:t>
            </a:r>
            <a:r>
              <a:rPr lang="en-US" i="1">
                <a:ea typeface="Calibri"/>
                <a:cs typeface="Calibri"/>
              </a:rPr>
              <a:t>(have students share their thoughts)</a:t>
            </a:r>
          </a:p>
          <a:p>
            <a:pPr marL="0" indent="0">
              <a:buFont typeface="Arial" panose="020B0604020202020204" pitchFamily="34" charset="0"/>
              <a:buNone/>
            </a:pPr>
            <a:r>
              <a:rPr lang="en-US">
                <a:ea typeface="Calibri"/>
                <a:cs typeface="Calibri"/>
              </a:rPr>
              <a:t>Answer:</a:t>
            </a:r>
          </a:p>
          <a:p>
            <a:pPr marL="171450" indent="-171450">
              <a:buFont typeface="Arial" panose="020B0604020202020204" pitchFamily="34" charset="0"/>
              <a:buChar char="•"/>
            </a:pPr>
            <a:r>
              <a:rPr lang="en-US">
                <a:ea typeface="Calibri"/>
                <a:cs typeface="Calibri"/>
              </a:rPr>
              <a:t>Always stop at a stop sign or any intersection, even those without signs. This helps us be aware of incoming cars or vehicles.</a:t>
            </a:r>
          </a:p>
          <a:p>
            <a:pPr marL="171450" indent="-171450">
              <a:buFont typeface="Arial" panose="020B0604020202020204" pitchFamily="34" charset="0"/>
              <a:buChar char="•"/>
            </a:pP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ea typeface="Calibri"/>
                <a:cs typeface="Calibri"/>
              </a:rPr>
              <a:t>Image Credit: </a:t>
            </a:r>
            <a:r>
              <a:rPr lang="en-US" b="0" err="1">
                <a:ea typeface="Calibri"/>
                <a:cs typeface="Calibri"/>
              </a:rPr>
              <a:t>Bova</a:t>
            </a:r>
            <a:r>
              <a:rPr lang="en-US" b="0">
                <a:ea typeface="Calibri"/>
                <a:cs typeface="Calibri"/>
              </a:rPr>
              <a:t>, A. (2021). “</a:t>
            </a:r>
            <a:r>
              <a:rPr lang="en-US" b="0" i="0">
                <a:solidFill>
                  <a:srgbClr val="7F7F7F"/>
                </a:solidFill>
                <a:effectLst/>
                <a:latin typeface="plusjakartasans"/>
              </a:rPr>
              <a:t>A Man Wearing a Helmet while Riding a Bicycle</a:t>
            </a:r>
            <a:r>
              <a:rPr lang="en-US" b="0">
                <a:ea typeface="Calibri"/>
                <a:cs typeface="Calibri"/>
              </a:rPr>
              <a:t>.” https://www.pexels.com/photo/a-man-wearing-a-helmet-while-riding-a-bicycle-6546647/</a:t>
            </a: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CA" err="1"/>
              <a:t>Kosc</a:t>
            </a:r>
            <a:r>
              <a:rPr lang="en-CA"/>
              <a:t>, L. (2023</a:t>
            </a:r>
            <a:r>
              <a:rPr lang="en-CA" b="0"/>
              <a:t>). </a:t>
            </a:r>
            <a:r>
              <a:rPr lang="en-US" b="0" i="0">
                <a:solidFill>
                  <a:srgbClr val="7F7F7F"/>
                </a:solidFill>
                <a:effectLst/>
                <a:latin typeface="plusjakartasans"/>
              </a:rPr>
              <a:t>Traffic Lights on the Bike Path</a:t>
            </a:r>
            <a:r>
              <a:rPr lang="en-CA" b="0" i="0">
                <a:solidFill>
                  <a:srgbClr val="7F7F7F"/>
                </a:solidFill>
                <a:effectLst/>
                <a:latin typeface="plusjakartasans"/>
              </a:rPr>
              <a:t>. https://www.pexels.com/photo/traffic-lights-on-the-bike-path-16489596/</a:t>
            </a:r>
            <a:endParaRPr lang="en-US">
              <a:ea typeface="Calibri"/>
              <a:cs typeface="Calibri"/>
            </a:endParaRPr>
          </a:p>
          <a:p>
            <a:pPr marL="0" indent="0">
              <a:buFont typeface="Arial" panose="020B0604020202020204" pitchFamily="34" charset="0"/>
              <a:buNone/>
            </a:pPr>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20</a:t>
            </a:fld>
            <a:endParaRPr lang="en-US"/>
          </a:p>
        </p:txBody>
      </p:sp>
    </p:spTree>
    <p:extLst>
      <p:ext uri="{BB962C8B-B14F-4D97-AF65-F5344CB8AC3E}">
        <p14:creationId xmlns:p14="http://schemas.microsoft.com/office/powerpoint/2010/main" val="18542210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ea typeface="Calibri"/>
                <a:cs typeface="Calibri"/>
              </a:rPr>
              <a:t>Scenario </a:t>
            </a:r>
            <a:r>
              <a:rPr lang="en-US" dirty="0">
                <a:ea typeface="Calibri"/>
                <a:cs typeface="Calibri"/>
              </a:rPr>
              <a:t>2</a:t>
            </a:r>
            <a:r>
              <a:rPr lang="en-US">
                <a:ea typeface="Calibri"/>
                <a:cs typeface="Calibri"/>
              </a:rPr>
              <a:t>: You are riding through a </a:t>
            </a:r>
            <a:r>
              <a:rPr lang="en-US" err="1">
                <a:ea typeface="Calibri"/>
                <a:cs typeface="Calibri"/>
              </a:rPr>
              <a:t>neighbourhood</a:t>
            </a:r>
            <a:r>
              <a:rPr lang="en-US">
                <a:ea typeface="Calibri"/>
                <a:cs typeface="Calibri"/>
              </a:rPr>
              <a:t> and suddenly see a car pulling out of the driveway, what would you do? </a:t>
            </a:r>
            <a:r>
              <a:rPr lang="en-US" i="1">
                <a:ea typeface="Calibri"/>
                <a:cs typeface="Calibri"/>
              </a:rPr>
              <a:t>(have students share their thoughts)</a:t>
            </a:r>
            <a:endParaRPr lang="en-US">
              <a:ea typeface="Calibri"/>
              <a:cs typeface="Calibri"/>
            </a:endParaRP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a:ea typeface="Calibri"/>
                <a:cs typeface="Calibri"/>
              </a:rPr>
              <a:t>Answer:</a:t>
            </a:r>
          </a:p>
          <a:p>
            <a:pPr marL="171450" indent="-171450">
              <a:buFont typeface="Arial" panose="020B0604020202020204" pitchFamily="34" charset="0"/>
              <a:buChar char="•"/>
            </a:pPr>
            <a:r>
              <a:rPr lang="en-US">
                <a:ea typeface="Calibri"/>
                <a:cs typeface="Calibri"/>
              </a:rPr>
              <a:t>Stop and make sure the driver sees you, </a:t>
            </a:r>
            <a:r>
              <a:rPr lang="en-US" b="1" dirty="0">
                <a:ea typeface="Calibri"/>
                <a:cs typeface="Calibri"/>
              </a:rPr>
              <a:t>always</a:t>
            </a:r>
            <a:r>
              <a:rPr lang="en-US">
                <a:ea typeface="Calibri"/>
                <a:cs typeface="Calibri"/>
              </a:rPr>
              <a:t> </a:t>
            </a:r>
            <a:r>
              <a:rPr lang="en-US" b="1" dirty="0">
                <a:ea typeface="Calibri"/>
                <a:cs typeface="Calibri"/>
              </a:rPr>
              <a:t>be aware </a:t>
            </a:r>
            <a:r>
              <a:rPr lang="en-US">
                <a:ea typeface="Calibri"/>
                <a:cs typeface="Calibri"/>
              </a:rPr>
              <a:t>of where you are riding and make sure the path is clear before proceeding.</a:t>
            </a:r>
          </a:p>
          <a:p>
            <a:pPr marL="0" indent="0">
              <a:buFont typeface="Arial" panose="020B0604020202020204" pitchFamily="34" charset="0"/>
              <a:buNone/>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ea typeface="Calibri"/>
                <a:cs typeface="Calibri"/>
              </a:rPr>
              <a:t>Image Credit: </a:t>
            </a:r>
            <a:r>
              <a:rPr lang="en-US" b="0" err="1">
                <a:ea typeface="Calibri"/>
                <a:cs typeface="Calibri"/>
              </a:rPr>
              <a:t>Aneja</a:t>
            </a:r>
            <a:r>
              <a:rPr lang="en-US" b="0">
                <a:ea typeface="Calibri"/>
                <a:cs typeface="Calibri"/>
              </a:rPr>
              <a:t>, N. (2024). “</a:t>
            </a:r>
            <a:r>
              <a:rPr lang="en-US" b="0" i="0">
                <a:solidFill>
                  <a:srgbClr val="7F7F7F"/>
                </a:solidFill>
                <a:effectLst/>
                <a:latin typeface="plusjakartasans"/>
              </a:rPr>
              <a:t>Elderly Cyclist in Bright Gear with Mountain Bike</a:t>
            </a:r>
            <a:r>
              <a:rPr lang="en-US" b="0">
                <a:ea typeface="Calibri"/>
                <a:cs typeface="Calibri"/>
              </a:rPr>
              <a:t>.” https</a:t>
            </a:r>
            <a:r>
              <a:rPr lang="en-US">
                <a:ea typeface="Calibri"/>
                <a:cs typeface="Calibri"/>
              </a:rPr>
              <a:t>://www.pexels.com/photo/elderly-cyclist-in-bright-gear-with-mountain-bike-28588051/</a:t>
            </a:r>
            <a:endParaRPr lang="en-US"/>
          </a:p>
          <a:p>
            <a:pPr marL="171450" indent="-171450">
              <a:buFont typeface="Arial" panose="020B0604020202020204" pitchFamily="34" charset="0"/>
              <a:buChar char="•"/>
            </a:pPr>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21</a:t>
            </a:fld>
            <a:endParaRPr lang="en-US"/>
          </a:p>
        </p:txBody>
      </p:sp>
    </p:spTree>
    <p:extLst>
      <p:ext uri="{BB962C8B-B14F-4D97-AF65-F5344CB8AC3E}">
        <p14:creationId xmlns:p14="http://schemas.microsoft.com/office/powerpoint/2010/main" val="14714311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ea typeface="Calibri"/>
                <a:cs typeface="Calibri"/>
              </a:rPr>
              <a:t>Key Points:</a:t>
            </a:r>
          </a:p>
          <a:p>
            <a:pPr marL="171450" indent="-171450">
              <a:buFont typeface="Arial" panose="020B0604020202020204" pitchFamily="34" charset="0"/>
              <a:buChar char="•"/>
            </a:pPr>
            <a:r>
              <a:rPr lang="en-US" dirty="0">
                <a:ea typeface="Calibri"/>
                <a:cs typeface="Calibri"/>
              </a:rPr>
              <a:t>Child-size bicycle riders are allowed to ride on the sidewalk</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Note:</a:t>
            </a:r>
          </a:p>
          <a:p>
            <a:pPr marL="171450" indent="-171450">
              <a:buFont typeface="Arial" panose="020B0604020202020204" pitchFamily="34" charset="0"/>
              <a:buChar char="•"/>
            </a:pPr>
            <a:r>
              <a:rPr lang="en-US" dirty="0">
                <a:ea typeface="Calibri"/>
                <a:cs typeface="Calibri"/>
              </a:rPr>
              <a:t>By law, people riding bicycles with tires larger than 24 inches must ride on the road</a:t>
            </a:r>
          </a:p>
          <a:p>
            <a:pPr marL="171450" indent="-171450">
              <a:buFont typeface="Arial" panose="020B0604020202020204" pitchFamily="34" charset="0"/>
              <a:buChar char="•"/>
            </a:pPr>
            <a:r>
              <a:rPr lang="en-US" dirty="0"/>
              <a:t>It is recommended that children over 9 years old with heights between 1.35 and 1.50 m can use 24-inch bikes, while those above 1.50 m can consider adult bikes in size S or XS. Note: Every child grows at their own pace, so this is only to be used as a general guide. Source: https://advice.decathlon.ca/what-size-bike-to-choose-for-your-kids</a:t>
            </a:r>
            <a:endParaRPr lang="en-US" dirty="0">
              <a:cs typeface="Calibri"/>
            </a:endParaRPr>
          </a:p>
          <a:p>
            <a:pPr marL="171450" indent="-171450">
              <a:buFont typeface="Arial" panose="020B0604020202020204" pitchFamily="34" charset="0"/>
              <a:buChar char="•"/>
            </a:pPr>
            <a:r>
              <a:rPr lang="en-US" dirty="0">
                <a:ea typeface="Calibri"/>
                <a:cs typeface="Calibri"/>
              </a:rPr>
              <a:t>Children under 10 can ride on the sidewalk until they develop the skills to ride on the road with traffic. Source: https://www.ontario.ca/page/bicycle-safety</a:t>
            </a:r>
          </a:p>
        </p:txBody>
      </p:sp>
      <p:sp>
        <p:nvSpPr>
          <p:cNvPr id="4" name="Slide Number Placeholder 3"/>
          <p:cNvSpPr>
            <a:spLocks noGrp="1"/>
          </p:cNvSpPr>
          <p:nvPr>
            <p:ph type="sldNum" sz="quarter" idx="5"/>
          </p:nvPr>
        </p:nvSpPr>
        <p:spPr/>
        <p:txBody>
          <a:bodyPr/>
          <a:lstStyle/>
          <a:p>
            <a:fld id="{414671EF-E930-5041-93E6-068926879B88}" type="slidenum">
              <a:rPr lang="en-US" smtClean="0"/>
              <a:t>22</a:t>
            </a:fld>
            <a:endParaRPr lang="en-US"/>
          </a:p>
        </p:txBody>
      </p:sp>
    </p:spTree>
    <p:extLst>
      <p:ext uri="{BB962C8B-B14F-4D97-AF65-F5344CB8AC3E}">
        <p14:creationId xmlns:p14="http://schemas.microsoft.com/office/powerpoint/2010/main" val="4289523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r>
              <a:rPr lang="en-CA" dirty="0">
                <a:ea typeface="Calibri" panose="020F0502020204030204"/>
                <a:cs typeface="Calibri" panose="020F0502020204030204"/>
              </a:rPr>
              <a:t>These are some important rules to keep in mind when cycling around roads</a:t>
            </a:r>
            <a:r>
              <a:rPr lang="en-US" dirty="0">
                <a:ea typeface="Calibri" panose="020F0502020204030204"/>
                <a:cs typeface="Calibri" panose="020F0502020204030204"/>
              </a:rPr>
              <a:t>.</a:t>
            </a:r>
            <a:endParaRPr lang="en-US" dirty="0"/>
          </a:p>
        </p:txBody>
      </p:sp>
      <p:sp>
        <p:nvSpPr>
          <p:cNvPr id="4" name="Slide Number Placeholder 3"/>
          <p:cNvSpPr>
            <a:spLocks noGrp="1"/>
          </p:cNvSpPr>
          <p:nvPr>
            <p:ph type="sldNum" sz="quarter" idx="5"/>
          </p:nvPr>
        </p:nvSpPr>
        <p:spPr/>
        <p:txBody>
          <a:bodyPr/>
          <a:lstStyle/>
          <a:p>
            <a:fld id="{F875BE35-9B59-443C-B592-E931D350B44A}" type="slidenum">
              <a:rPr lang="en-CA" smtClean="0"/>
              <a:t>23</a:t>
            </a:fld>
            <a:endParaRPr lang="en-CA"/>
          </a:p>
        </p:txBody>
      </p:sp>
    </p:spTree>
    <p:extLst>
      <p:ext uri="{BB962C8B-B14F-4D97-AF65-F5344CB8AC3E}">
        <p14:creationId xmlns:p14="http://schemas.microsoft.com/office/powerpoint/2010/main" val="3630821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ea typeface="Calibri" panose="020F0502020204030204"/>
                <a:cs typeface="Calibri" panose="020F0502020204030204"/>
              </a:rPr>
              <a:t>Key points:</a:t>
            </a:r>
          </a:p>
          <a:p>
            <a:r>
              <a:rPr lang="en-CA">
                <a:ea typeface="Calibri" panose="020F0502020204030204"/>
                <a:cs typeface="Calibri" panose="020F0502020204030204"/>
              </a:rPr>
              <a:t>Read through agenda</a:t>
            </a:r>
          </a:p>
          <a:p>
            <a:endParaRPr lang="en-CA">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Image Credit: </a:t>
            </a:r>
            <a:r>
              <a:rPr lang="en-US" err="1">
                <a:ea typeface="Calibri"/>
                <a:cs typeface="Calibri"/>
              </a:rPr>
              <a:t>Vasnetsov</a:t>
            </a:r>
            <a:r>
              <a:rPr lang="en-US">
                <a:ea typeface="Calibri"/>
                <a:cs typeface="Calibri"/>
              </a:rPr>
              <a:t>, V. (2018). “Toddler Riding Bicycle on Road.” https://www.pexels.com/photo/toddler-riding-bicycle-on-road-1605943/</a:t>
            </a:r>
            <a:endParaRPr lang="en-CA">
              <a:ea typeface="Calibri" panose="020F0502020204030204"/>
              <a:cs typeface="Calibri" panose="020F0502020204030204"/>
            </a:endParaRPr>
          </a:p>
          <a:p>
            <a:endParaRPr lang="en-CA">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3</a:t>
            </a:fld>
            <a:endParaRPr lang="en-US"/>
          </a:p>
        </p:txBody>
      </p:sp>
    </p:spTree>
    <p:extLst>
      <p:ext uri="{BB962C8B-B14F-4D97-AF65-F5344CB8AC3E}">
        <p14:creationId xmlns:p14="http://schemas.microsoft.com/office/powerpoint/2010/main" val="7407085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Image Credits: Sugenthiran, A. (2025). Bike Lane on Street.</a:t>
            </a:r>
          </a:p>
          <a:p>
            <a:pPr lvl="2"/>
            <a:r>
              <a:rPr lang="en-CA" dirty="0"/>
              <a:t>Sugenthiran, A. (2024). Shared Bike Pathway.</a:t>
            </a:r>
          </a:p>
        </p:txBody>
      </p:sp>
      <p:sp>
        <p:nvSpPr>
          <p:cNvPr id="4" name="Slide Number Placeholder 3"/>
          <p:cNvSpPr>
            <a:spLocks noGrp="1"/>
          </p:cNvSpPr>
          <p:nvPr>
            <p:ph type="sldNum" sz="quarter" idx="5"/>
          </p:nvPr>
        </p:nvSpPr>
        <p:spPr/>
        <p:txBody>
          <a:bodyPr/>
          <a:lstStyle/>
          <a:p>
            <a:fld id="{F875BE35-9B59-443C-B592-E931D350B44A}" type="slidenum">
              <a:rPr lang="en-CA" smtClean="0"/>
              <a:t>24</a:t>
            </a:fld>
            <a:endParaRPr lang="en-CA"/>
          </a:p>
        </p:txBody>
      </p:sp>
    </p:spTree>
    <p:extLst>
      <p:ext uri="{BB962C8B-B14F-4D97-AF65-F5344CB8AC3E}">
        <p14:creationId xmlns:p14="http://schemas.microsoft.com/office/powerpoint/2010/main" val="3047744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Image Credits: AS Photography. (2016). </a:t>
            </a:r>
            <a:r>
              <a:rPr lang="en-US" dirty="0"/>
              <a:t>Man and Woman Riding Bicycle. https://www.pexels.com/photo/man-and-woman-riding-bicycle-172484/</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25</a:t>
            </a:fld>
            <a:endParaRPr lang="en-CA"/>
          </a:p>
        </p:txBody>
      </p:sp>
    </p:spTree>
    <p:extLst>
      <p:ext uri="{BB962C8B-B14F-4D97-AF65-F5344CB8AC3E}">
        <p14:creationId xmlns:p14="http://schemas.microsoft.com/office/powerpoint/2010/main" val="23490777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Image Credits: </a:t>
            </a:r>
            <a:r>
              <a:rPr lang="en-US"/>
              <a:t>Tú, D.T. (2022). Man Riding a Bike on the Parking Lot. https://www.pexels.com/photo/man-riding-a-bike-on-the-parking-lot-11387319/</a:t>
            </a:r>
          </a:p>
          <a:p>
            <a:endParaRPr lang="en-CA"/>
          </a:p>
        </p:txBody>
      </p:sp>
      <p:sp>
        <p:nvSpPr>
          <p:cNvPr id="4" name="Slide Number Placeholder 3"/>
          <p:cNvSpPr>
            <a:spLocks noGrp="1"/>
          </p:cNvSpPr>
          <p:nvPr>
            <p:ph type="sldNum" sz="quarter" idx="5"/>
          </p:nvPr>
        </p:nvSpPr>
        <p:spPr/>
        <p:txBody>
          <a:bodyPr/>
          <a:lstStyle/>
          <a:p>
            <a:fld id="{F875BE35-9B59-443C-B592-E931D350B44A}" type="slidenum">
              <a:rPr lang="en-CA" smtClean="0"/>
              <a:t>26</a:t>
            </a:fld>
            <a:endParaRPr lang="en-CA"/>
          </a:p>
        </p:txBody>
      </p:sp>
    </p:spTree>
    <p:extLst>
      <p:ext uri="{BB962C8B-B14F-4D97-AF65-F5344CB8AC3E}">
        <p14:creationId xmlns:p14="http://schemas.microsoft.com/office/powerpoint/2010/main" val="10521842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t>Image Credits: </a:t>
            </a:r>
            <a:r>
              <a:rPr lang="en-US" b="0" i="0">
                <a:solidFill>
                  <a:srgbClr val="000000"/>
                </a:solidFill>
                <a:effectLst/>
                <a:latin typeface="plusjakartasans"/>
              </a:rPr>
              <a:t>JÉSHOOTS. (2016). </a:t>
            </a:r>
            <a:r>
              <a:rPr lang="en-US" b="0" i="0">
                <a:solidFill>
                  <a:srgbClr val="7F7F7F"/>
                </a:solidFill>
                <a:effectLst/>
                <a:latin typeface="plusjakartasans"/>
              </a:rPr>
              <a:t>Person Wearing Red Shirt Holding Smartphone.</a:t>
            </a:r>
            <a:r>
              <a:rPr lang="en-US" b="0" i="0">
                <a:solidFill>
                  <a:srgbClr val="000000"/>
                </a:solidFill>
                <a:effectLst/>
                <a:latin typeface="plusjakartasans"/>
              </a:rPr>
              <a:t> https://www.pexels.com/photo/adult-blur-headphones-internet-204474/</a:t>
            </a:r>
            <a:endParaRPr lang="en-CA"/>
          </a:p>
        </p:txBody>
      </p:sp>
      <p:sp>
        <p:nvSpPr>
          <p:cNvPr id="4" name="Slide Number Placeholder 3"/>
          <p:cNvSpPr>
            <a:spLocks noGrp="1"/>
          </p:cNvSpPr>
          <p:nvPr>
            <p:ph type="sldNum" sz="quarter" idx="5"/>
          </p:nvPr>
        </p:nvSpPr>
        <p:spPr/>
        <p:txBody>
          <a:bodyPr/>
          <a:lstStyle/>
          <a:p>
            <a:fld id="{F875BE35-9B59-443C-B592-E931D350B44A}" type="slidenum">
              <a:rPr lang="en-CA" smtClean="0"/>
              <a:t>27</a:t>
            </a:fld>
            <a:endParaRPr lang="en-CA"/>
          </a:p>
        </p:txBody>
      </p:sp>
    </p:spTree>
    <p:extLst>
      <p:ext uri="{BB962C8B-B14F-4D97-AF65-F5344CB8AC3E}">
        <p14:creationId xmlns:p14="http://schemas.microsoft.com/office/powerpoint/2010/main" val="18966485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t>Image Credits: </a:t>
            </a:r>
            <a:r>
              <a:rPr lang="en-CA" err="1"/>
              <a:t>Kosc</a:t>
            </a:r>
            <a:r>
              <a:rPr lang="en-CA"/>
              <a:t>, L. (2023</a:t>
            </a:r>
            <a:r>
              <a:rPr lang="en-CA" b="0"/>
              <a:t>). </a:t>
            </a:r>
            <a:r>
              <a:rPr lang="en-US" b="0" i="0">
                <a:solidFill>
                  <a:srgbClr val="7F7F7F"/>
                </a:solidFill>
                <a:effectLst/>
                <a:latin typeface="plusjakartasans"/>
              </a:rPr>
              <a:t>Traffic Lights on the Bike Path</a:t>
            </a:r>
            <a:r>
              <a:rPr lang="en-CA" b="0" i="0">
                <a:solidFill>
                  <a:srgbClr val="7F7F7F"/>
                </a:solidFill>
                <a:effectLst/>
                <a:latin typeface="plusjakartasans"/>
              </a:rPr>
              <a:t>. https://www.pexels.com/photo/traffic-lights-on-the-bike-path-16489596/</a:t>
            </a:r>
            <a:endParaRPr lang="en-US" b="0" i="0">
              <a:solidFill>
                <a:srgbClr val="7F7F7F"/>
              </a:solidFill>
              <a:effectLst/>
              <a:latin typeface="plusjakartasans"/>
            </a:endParaRPr>
          </a:p>
        </p:txBody>
      </p:sp>
      <p:sp>
        <p:nvSpPr>
          <p:cNvPr id="4" name="Slide Number Placeholder 3"/>
          <p:cNvSpPr>
            <a:spLocks noGrp="1"/>
          </p:cNvSpPr>
          <p:nvPr>
            <p:ph type="sldNum" sz="quarter" idx="5"/>
          </p:nvPr>
        </p:nvSpPr>
        <p:spPr/>
        <p:txBody>
          <a:bodyPr/>
          <a:lstStyle/>
          <a:p>
            <a:fld id="{F875BE35-9B59-443C-B592-E931D350B44A}" type="slidenum">
              <a:rPr lang="en-CA" smtClean="0"/>
              <a:t>28</a:t>
            </a:fld>
            <a:endParaRPr lang="en-CA"/>
          </a:p>
        </p:txBody>
      </p:sp>
    </p:spTree>
    <p:extLst>
      <p:ext uri="{BB962C8B-B14F-4D97-AF65-F5344CB8AC3E}">
        <p14:creationId xmlns:p14="http://schemas.microsoft.com/office/powerpoint/2010/main" val="7651210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Image Credits: </a:t>
            </a:r>
            <a:r>
              <a:rPr lang="en-US">
                <a:effectLst/>
              </a:rPr>
              <a:t>Government of Ontario. (2021). </a:t>
            </a:r>
            <a:r>
              <a:rPr lang="en-US" i="1">
                <a:effectLst/>
              </a:rPr>
              <a:t>Young Cyclist’s Guide</a:t>
            </a:r>
            <a:r>
              <a:rPr lang="en-US">
                <a:effectLst/>
              </a:rPr>
              <a:t>. ontario.ca. https://www.ontario.ca/page/young-cyclists-guide </a:t>
            </a:r>
          </a:p>
        </p:txBody>
      </p:sp>
      <p:sp>
        <p:nvSpPr>
          <p:cNvPr id="4" name="Slide Number Placeholder 3"/>
          <p:cNvSpPr>
            <a:spLocks noGrp="1"/>
          </p:cNvSpPr>
          <p:nvPr>
            <p:ph type="sldNum" sz="quarter" idx="5"/>
          </p:nvPr>
        </p:nvSpPr>
        <p:spPr/>
        <p:txBody>
          <a:bodyPr/>
          <a:lstStyle/>
          <a:p>
            <a:fld id="{F875BE35-9B59-443C-B592-E931D350B44A}" type="slidenum">
              <a:rPr lang="en-CA" smtClean="0"/>
              <a:t>29</a:t>
            </a:fld>
            <a:endParaRPr lang="en-CA"/>
          </a:p>
        </p:txBody>
      </p:sp>
    </p:spTree>
    <p:extLst>
      <p:ext uri="{BB962C8B-B14F-4D97-AF65-F5344CB8AC3E}">
        <p14:creationId xmlns:p14="http://schemas.microsoft.com/office/powerpoint/2010/main" val="9361187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r>
              <a:rPr lang="en-US" dirty="0"/>
              <a:t>(Play video)</a:t>
            </a:r>
          </a:p>
          <a:p>
            <a:endParaRPr lang="en-US" dirty="0"/>
          </a:p>
          <a:p>
            <a:r>
              <a:rPr lang="en-US" b="1" dirty="0"/>
              <a:t>Video Credits: </a:t>
            </a:r>
            <a:r>
              <a:rPr lang="en-US" dirty="0">
                <a:effectLst/>
              </a:rPr>
              <a:t>Government of Ontario. (2022). </a:t>
            </a:r>
            <a:r>
              <a:rPr lang="en-US" i="1" dirty="0">
                <a:effectLst/>
              </a:rPr>
              <a:t>Cycling Safety</a:t>
            </a:r>
            <a:r>
              <a:rPr lang="en-US" dirty="0">
                <a:effectLst/>
              </a:rPr>
              <a:t>. https://www.facebook.com/KingstonPolice/videos/here-is-our-final-video-of-the-series-regarding-micromobility-devices-todays-vid/725171808804795/</a:t>
            </a:r>
            <a:endParaRPr lang="en-US" b="1" dirty="0"/>
          </a:p>
        </p:txBody>
      </p:sp>
      <p:sp>
        <p:nvSpPr>
          <p:cNvPr id="4" name="Slide Number Placeholder 3"/>
          <p:cNvSpPr>
            <a:spLocks noGrp="1"/>
          </p:cNvSpPr>
          <p:nvPr>
            <p:ph type="sldNum" sz="quarter" idx="5"/>
          </p:nvPr>
        </p:nvSpPr>
        <p:spPr/>
        <p:txBody>
          <a:bodyPr/>
          <a:lstStyle/>
          <a:p>
            <a:fld id="{414671EF-E930-5041-93E6-068926879B88}" type="slidenum">
              <a:rPr lang="en-US" smtClean="0"/>
              <a:t>30</a:t>
            </a:fld>
            <a:endParaRPr lang="en-US"/>
          </a:p>
        </p:txBody>
      </p:sp>
    </p:spTree>
    <p:extLst>
      <p:ext uri="{BB962C8B-B14F-4D97-AF65-F5344CB8AC3E}">
        <p14:creationId xmlns:p14="http://schemas.microsoft.com/office/powerpoint/2010/main" val="13651428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a:ea typeface="Calibri"/>
                <a:cs typeface="Calibri"/>
              </a:rPr>
              <a:t>Let’s walk through some examples. Is there anything being done correctly or not?</a:t>
            </a:r>
          </a:p>
          <a:p>
            <a:pPr marL="0" indent="0">
              <a:buFont typeface="Symbol"/>
              <a:buNone/>
            </a:pPr>
            <a:endParaRPr lang="en-US">
              <a:ea typeface="Calibri"/>
              <a:cs typeface="Calibri"/>
            </a:endParaRPr>
          </a:p>
          <a:p>
            <a:pPr marL="0" indent="0">
              <a:buFont typeface="Symbol"/>
              <a:buNone/>
            </a:pPr>
            <a:r>
              <a:rPr lang="en-US" b="1">
                <a:ea typeface="Calibri"/>
                <a:cs typeface="Calibri"/>
              </a:rPr>
              <a:t>Answer (can vary, but key answers below):</a:t>
            </a:r>
          </a:p>
          <a:p>
            <a:pPr marL="0" indent="0">
              <a:buFont typeface="Symbol"/>
              <a:buNone/>
            </a:pPr>
            <a:endParaRPr lang="en-US">
              <a:ea typeface="Calibri"/>
              <a:cs typeface="Calibri"/>
            </a:endParaRPr>
          </a:p>
          <a:p>
            <a:pPr marL="0" indent="0">
              <a:buFont typeface="Symbol"/>
              <a:buNone/>
            </a:pPr>
            <a:r>
              <a:rPr lang="en-US" b="1">
                <a:ea typeface="Calibri"/>
                <a:cs typeface="Calibri"/>
              </a:rPr>
              <a:t>Right: </a:t>
            </a:r>
            <a:r>
              <a:rPr lang="en-US">
                <a:ea typeface="Calibri"/>
                <a:cs typeface="Calibri"/>
              </a:rPr>
              <a:t>They are using the right lane and wearing a helmet </a:t>
            </a:r>
          </a:p>
          <a:p>
            <a:pPr marL="0" indent="0">
              <a:buFont typeface="Symbol"/>
              <a:buNone/>
            </a:pPr>
            <a:r>
              <a:rPr lang="en-US" b="1">
                <a:ea typeface="Calibri"/>
                <a:cs typeface="Calibri"/>
              </a:rPr>
              <a:t>Wrong: </a:t>
            </a:r>
            <a:r>
              <a:rPr lang="en-US">
                <a:ea typeface="Calibri"/>
                <a:cs typeface="Calibri"/>
              </a:rPr>
              <a:t>They did not follow traffic rules by crossing on a red light</a:t>
            </a:r>
          </a:p>
        </p:txBody>
      </p:sp>
      <p:sp>
        <p:nvSpPr>
          <p:cNvPr id="4" name="Slide Number Placeholder 3"/>
          <p:cNvSpPr>
            <a:spLocks noGrp="1"/>
          </p:cNvSpPr>
          <p:nvPr>
            <p:ph type="sldNum" sz="quarter" idx="5"/>
          </p:nvPr>
        </p:nvSpPr>
        <p:spPr/>
        <p:txBody>
          <a:bodyPr/>
          <a:lstStyle/>
          <a:p>
            <a:fld id="{414671EF-E930-5041-93E6-068926879B88}" type="slidenum">
              <a:rPr lang="en-US" smtClean="0"/>
              <a:t>31</a:t>
            </a:fld>
            <a:endParaRPr lang="en-US"/>
          </a:p>
        </p:txBody>
      </p:sp>
    </p:spTree>
    <p:extLst>
      <p:ext uri="{BB962C8B-B14F-4D97-AF65-F5344CB8AC3E}">
        <p14:creationId xmlns:p14="http://schemas.microsoft.com/office/powerpoint/2010/main" val="29716472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a:ea typeface="Calibri"/>
                <a:cs typeface="Calibri"/>
              </a:rPr>
              <a:t>Is there anything being done correctly or not?</a:t>
            </a:r>
          </a:p>
          <a:p>
            <a:pPr marL="0" indent="0">
              <a:buFont typeface="Symbol"/>
              <a:buNone/>
            </a:pPr>
            <a:endParaRPr lang="en-US">
              <a:ea typeface="Calibri"/>
              <a:cs typeface="Calibri"/>
            </a:endParaRPr>
          </a:p>
          <a:p>
            <a:pPr marL="0" indent="0">
              <a:buFont typeface="Symbol"/>
              <a:buNone/>
            </a:pPr>
            <a:r>
              <a:rPr lang="en-US" b="1">
                <a:ea typeface="Calibri"/>
                <a:cs typeface="Calibri"/>
              </a:rPr>
              <a:t>Answer (can vary, but key answers below):</a:t>
            </a:r>
          </a:p>
          <a:p>
            <a:pPr marL="0" indent="0">
              <a:buFont typeface="Symbol"/>
              <a:buNone/>
            </a:pPr>
            <a:endParaRPr lang="en-US">
              <a:ea typeface="Calibri"/>
              <a:cs typeface="Calibri"/>
            </a:endParaRPr>
          </a:p>
          <a:p>
            <a:pPr marL="0" indent="0">
              <a:buFont typeface="Symbol"/>
              <a:buNone/>
            </a:pPr>
            <a:r>
              <a:rPr lang="en-US">
                <a:ea typeface="Calibri"/>
                <a:cs typeface="Calibri"/>
              </a:rPr>
              <a:t>Everything is done correctly. Remind students to stay on the right-hand side when biking.</a:t>
            </a:r>
          </a:p>
        </p:txBody>
      </p:sp>
      <p:sp>
        <p:nvSpPr>
          <p:cNvPr id="4" name="Slide Number Placeholder 3"/>
          <p:cNvSpPr>
            <a:spLocks noGrp="1"/>
          </p:cNvSpPr>
          <p:nvPr>
            <p:ph type="sldNum" sz="quarter" idx="5"/>
          </p:nvPr>
        </p:nvSpPr>
        <p:spPr/>
        <p:txBody>
          <a:bodyPr/>
          <a:lstStyle/>
          <a:p>
            <a:fld id="{414671EF-E930-5041-93E6-068926879B88}" type="slidenum">
              <a:rPr lang="en-US" smtClean="0"/>
              <a:t>32</a:t>
            </a:fld>
            <a:endParaRPr lang="en-US"/>
          </a:p>
        </p:txBody>
      </p:sp>
    </p:spTree>
    <p:extLst>
      <p:ext uri="{BB962C8B-B14F-4D97-AF65-F5344CB8AC3E}">
        <p14:creationId xmlns:p14="http://schemas.microsoft.com/office/powerpoint/2010/main" val="3609390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a:ea typeface="Calibri"/>
                <a:cs typeface="Calibri"/>
              </a:rPr>
              <a:t>Is there anything being done correctly or not?</a:t>
            </a:r>
          </a:p>
          <a:p>
            <a:pPr marL="0" indent="0">
              <a:buFont typeface="Symbol"/>
              <a:buNone/>
            </a:pPr>
            <a:endParaRPr lang="en-US">
              <a:ea typeface="Calibri"/>
              <a:cs typeface="Calibri"/>
            </a:endParaRPr>
          </a:p>
          <a:p>
            <a:pPr marL="0" indent="0">
              <a:buFont typeface="Symbol"/>
              <a:buNone/>
            </a:pPr>
            <a:r>
              <a:rPr lang="en-US" b="1">
                <a:ea typeface="Calibri"/>
                <a:cs typeface="Calibri"/>
              </a:rPr>
              <a:t>Answer (can vary, but key answers below):</a:t>
            </a:r>
          </a:p>
          <a:p>
            <a:pPr marL="0" indent="0">
              <a:buFont typeface="Symbol"/>
              <a:buNone/>
            </a:pPr>
            <a:endParaRPr lang="en-US">
              <a:ea typeface="Calibri"/>
              <a:cs typeface="Calibri"/>
            </a:endParaRPr>
          </a:p>
          <a:p>
            <a:pPr marL="0" indent="0">
              <a:buFont typeface="Symbol"/>
              <a:buNone/>
            </a:pPr>
            <a:r>
              <a:rPr lang="en-US">
                <a:ea typeface="Calibri"/>
                <a:cs typeface="Calibri"/>
              </a:rPr>
              <a:t>Everything is done correctly. Remind students look left, right, then left before crossing.</a:t>
            </a:r>
          </a:p>
          <a:p>
            <a:pPr marL="0" indent="0">
              <a:buFont typeface="Symbol"/>
              <a:buNone/>
            </a:pPr>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33</a:t>
            </a:fld>
            <a:endParaRPr lang="en-US"/>
          </a:p>
        </p:txBody>
      </p:sp>
    </p:spTree>
    <p:extLst>
      <p:ext uri="{BB962C8B-B14F-4D97-AF65-F5344CB8AC3E}">
        <p14:creationId xmlns:p14="http://schemas.microsoft.com/office/powerpoint/2010/main" val="149649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Key points:</a:t>
            </a:r>
          </a:p>
          <a:p>
            <a:pPr marL="171450" indent="-171450">
              <a:buFont typeface="Arial" panose="020B0604020202020204" pitchFamily="34" charset="0"/>
              <a:buChar char="•"/>
            </a:pPr>
            <a:r>
              <a:rPr lang="en-CA" dirty="0"/>
              <a:t>We’re in *</a:t>
            </a:r>
            <a:r>
              <a:rPr lang="en-CA" i="1" dirty="0"/>
              <a:t>state your city*</a:t>
            </a:r>
            <a:r>
              <a:rPr lang="en-CA" dirty="0"/>
              <a:t>, which is part of the Region of Peel.</a:t>
            </a:r>
          </a:p>
          <a:p>
            <a:pPr marL="171450" indent="-171450">
              <a:buFont typeface="Arial" panose="020B0604020202020204" pitchFamily="34" charset="0"/>
              <a:buChar char="•"/>
            </a:pPr>
            <a:r>
              <a:rPr lang="en-CA" b="1" dirty="0"/>
              <a:t>In 2022, </a:t>
            </a:r>
            <a:r>
              <a:rPr lang="en-US" b="1" i="0" dirty="0">
                <a:solidFill>
                  <a:srgbClr val="000000"/>
                </a:solidFill>
                <a:effectLst/>
                <a:latin typeface="Times New Roman" panose="02020603050405020304" pitchFamily="18" charset="0"/>
              </a:rPr>
              <a:t>there were 1,227 emergency department visits due to cycling collision injuries among Peel residents</a:t>
            </a:r>
          </a:p>
        </p:txBody>
      </p:sp>
      <p:sp>
        <p:nvSpPr>
          <p:cNvPr id="4" name="Slide Number Placeholder 3"/>
          <p:cNvSpPr>
            <a:spLocks noGrp="1"/>
          </p:cNvSpPr>
          <p:nvPr>
            <p:ph type="sldNum" sz="quarter" idx="5"/>
          </p:nvPr>
        </p:nvSpPr>
        <p:spPr/>
        <p:txBody>
          <a:bodyPr/>
          <a:lstStyle/>
          <a:p>
            <a:fld id="{414671EF-E930-5041-93E6-068926879B88}" type="slidenum">
              <a:rPr lang="en-US" smtClean="0"/>
              <a:t>4</a:t>
            </a:fld>
            <a:endParaRPr lang="en-US"/>
          </a:p>
        </p:txBody>
      </p:sp>
    </p:spTree>
    <p:extLst>
      <p:ext uri="{BB962C8B-B14F-4D97-AF65-F5344CB8AC3E}">
        <p14:creationId xmlns:p14="http://schemas.microsoft.com/office/powerpoint/2010/main" val="1921388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ea typeface="Calibri" panose="020F0502020204030204"/>
                <a:cs typeface="Calibri" panose="020F0502020204030204"/>
              </a:rPr>
              <a:t>Key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Avenir LT Std"/>
              </a:rPr>
              <a:t>Understanding the differences between crosswalks and </a:t>
            </a:r>
            <a:r>
              <a:rPr lang="en-US" sz="1200" b="0" err="1">
                <a:latin typeface="Avenir LT Std"/>
              </a:rPr>
              <a:t>crossrides</a:t>
            </a:r>
            <a:r>
              <a:rPr lang="en-US" sz="1200" b="0">
                <a:latin typeface="Avenir LT Std"/>
              </a:rPr>
              <a:t> is crucial for ensuring the safety of both cyclists and pedestrians, as it helps users navigate crossings appropriately and reduces the risk of collisions.</a:t>
            </a:r>
            <a:endParaRPr lang="en-CA" sz="1200" b="0">
              <a:latin typeface="Avenir LT Std"/>
            </a:endParaRPr>
          </a:p>
        </p:txBody>
      </p:sp>
      <p:sp>
        <p:nvSpPr>
          <p:cNvPr id="4" name="Slide Number Placeholder 3"/>
          <p:cNvSpPr>
            <a:spLocks noGrp="1"/>
          </p:cNvSpPr>
          <p:nvPr>
            <p:ph type="sldNum" sz="quarter" idx="5"/>
          </p:nvPr>
        </p:nvSpPr>
        <p:spPr/>
        <p:txBody>
          <a:bodyPr/>
          <a:lstStyle/>
          <a:p>
            <a:fld id="{F875BE35-9B59-443C-B592-E931D350B44A}" type="slidenum">
              <a:rPr lang="en-CA" smtClean="0"/>
              <a:t>34</a:t>
            </a:fld>
            <a:endParaRPr lang="en-CA"/>
          </a:p>
        </p:txBody>
      </p:sp>
    </p:spTree>
    <p:extLst>
      <p:ext uri="{BB962C8B-B14F-4D97-AF65-F5344CB8AC3E}">
        <p14:creationId xmlns:p14="http://schemas.microsoft.com/office/powerpoint/2010/main" val="31768255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600"/>
              <a:t>Cyclists should dismount, which means to get off the bike and walk their bikes across to ensure safety for everyone.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6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600" b="1"/>
              <a:t>(</a:t>
            </a:r>
            <a:r>
              <a:rPr lang="en-US" sz="9600" b="1" i="1"/>
              <a:t>Teacher can ask students why is dismounting important? Then reveal the answer.)</a:t>
            </a:r>
            <a:endParaRPr lang="en-US" sz="960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600"/>
              <a:t>Because riding can be unexpected for motorists and pedestrians, increasing the risk of collisions.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6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CA"/>
          </a:p>
          <a:p>
            <a:pPr marL="171450" indent="-171450">
              <a:buFont typeface="Arial" panose="020B0604020202020204" pitchFamily="34" charset="0"/>
              <a:buChar char="•"/>
            </a:pPr>
            <a:endParaRPr lang="en-CA"/>
          </a:p>
        </p:txBody>
      </p:sp>
      <p:sp>
        <p:nvSpPr>
          <p:cNvPr id="4" name="Slide Number Placeholder 3"/>
          <p:cNvSpPr>
            <a:spLocks noGrp="1"/>
          </p:cNvSpPr>
          <p:nvPr>
            <p:ph type="sldNum" sz="quarter" idx="5"/>
          </p:nvPr>
        </p:nvSpPr>
        <p:spPr/>
        <p:txBody>
          <a:bodyPr/>
          <a:lstStyle/>
          <a:p>
            <a:fld id="{F875BE35-9B59-443C-B592-E931D350B44A}" type="slidenum">
              <a:rPr lang="en-CA" smtClean="0"/>
              <a:t>35</a:t>
            </a:fld>
            <a:endParaRPr lang="en-CA"/>
          </a:p>
        </p:txBody>
      </p:sp>
    </p:spTree>
    <p:extLst>
      <p:ext uri="{BB962C8B-B14F-4D97-AF65-F5344CB8AC3E}">
        <p14:creationId xmlns:p14="http://schemas.microsoft.com/office/powerpoint/2010/main" val="4395815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600" b="0">
                <a:solidFill>
                  <a:schemeClr val="bg1"/>
                </a:solidFill>
                <a:latin typeface="Avenir LT Std"/>
              </a:rPr>
              <a:t>Cyclists don’t need to dismount, but should be cautious and aware of their surroundings.</a:t>
            </a:r>
          </a:p>
        </p:txBody>
      </p:sp>
      <p:sp>
        <p:nvSpPr>
          <p:cNvPr id="4" name="Slide Number Placeholder 3"/>
          <p:cNvSpPr>
            <a:spLocks noGrp="1"/>
          </p:cNvSpPr>
          <p:nvPr>
            <p:ph type="sldNum" sz="quarter" idx="5"/>
          </p:nvPr>
        </p:nvSpPr>
        <p:spPr/>
        <p:txBody>
          <a:bodyPr/>
          <a:lstStyle/>
          <a:p>
            <a:fld id="{F875BE35-9B59-443C-B592-E931D350B44A}" type="slidenum">
              <a:rPr lang="en-CA" smtClean="0"/>
              <a:t>36</a:t>
            </a:fld>
            <a:endParaRPr lang="en-CA"/>
          </a:p>
        </p:txBody>
      </p:sp>
    </p:spTree>
    <p:extLst>
      <p:ext uri="{BB962C8B-B14F-4D97-AF65-F5344CB8AC3E}">
        <p14:creationId xmlns:p14="http://schemas.microsoft.com/office/powerpoint/2010/main" val="36385073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Points:</a:t>
            </a:r>
          </a:p>
          <a:p>
            <a:endParaRPr lang="en-US" sz="9600" dirty="0"/>
          </a:p>
          <a:p>
            <a:r>
              <a:rPr lang="en-US" sz="9600" b="1" dirty="0"/>
              <a:t>Say these phrases, </a:t>
            </a:r>
            <a:r>
              <a:rPr lang="en-US" sz="9600" dirty="0"/>
              <a:t>and share class note;</a:t>
            </a:r>
            <a:endParaRPr lang="en-US" sz="9600"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6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600" b="1" dirty="0"/>
              <a:t>1 - Watch for left and right turning vehicles</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600" dirty="0"/>
              <a:t>Note: Cyclists should be </a:t>
            </a:r>
            <a:r>
              <a:rPr lang="en-US" sz="9600" b="0" dirty="0"/>
              <a:t>cautious and aware by </a:t>
            </a:r>
            <a:r>
              <a:rPr lang="en-US" b="0" i="0" dirty="0">
                <a:solidFill>
                  <a:srgbClr val="333333"/>
                </a:solidFill>
                <a:effectLst/>
                <a:latin typeface="Open Sans" panose="020F0502020204030204" pitchFamily="34" charset="0"/>
              </a:rPr>
              <a:t>watching for left- and right- turning vehicles to be sure they see you and are yielding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2- If present, press the cyclist pushbutton and wait for the green signal</a:t>
            </a:r>
            <a:endParaRPr lang="en-US" b="0" i="0" dirty="0">
              <a:solidFill>
                <a:srgbClr val="333333"/>
              </a:solidFill>
              <a:effectLst/>
              <a:latin typeface="Open Sans" panose="020F0502020204030204"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Note: If the intersection has bicycle signals, look for a cyclist pushbutton. If there is a button, push it and wait until the bicycle signal is green.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3 - Ride at a safe speed that allows for quick stopping</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Note: Travel at a speed that allows you to safely stop when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4 - Do not overtake other cyclists in a </a:t>
            </a:r>
            <a:r>
              <a:rPr lang="en-US" sz="1200" b="1" dirty="0" err="1"/>
              <a:t>Crossride</a:t>
            </a:r>
            <a:endParaRPr lang="en-US" sz="1200" b="1" dirty="0"/>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Note: Do not pass other people while biking in a </a:t>
            </a:r>
            <a:r>
              <a:rPr lang="en-US" b="0" i="0" dirty="0" err="1">
                <a:solidFill>
                  <a:srgbClr val="333333"/>
                </a:solidFill>
                <a:effectLst/>
                <a:latin typeface="Open Sans" panose="020F0502020204030204" pitchFamily="34" charset="0"/>
              </a:rPr>
              <a:t>crossride</a:t>
            </a:r>
            <a:r>
              <a:rPr lang="en-US" b="0" i="0" dirty="0">
                <a:solidFill>
                  <a:srgbClr val="333333"/>
                </a:solidFill>
                <a:effectLst/>
                <a:latin typeface="Open Sans"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5 - Multi-Use Cross-Rides: </a:t>
            </a:r>
            <a:r>
              <a:rPr lang="en-US" sz="1200" dirty="0"/>
              <a:t>Ring your bell and cautiously pass pedestrians.</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Note: In a multi-use cross-ride, ring your bell and pass pedestrians with caution.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6 - One-Way Cross-Rides: </a:t>
            </a:r>
            <a:r>
              <a:rPr lang="en-US" sz="1200" dirty="0"/>
              <a:t>Always ride in the same direction as adjacent vehicles</a:t>
            </a:r>
            <a:endParaRPr lang="en-US" b="0" i="0" dirty="0">
              <a:solidFill>
                <a:srgbClr val="333333"/>
              </a:solidFill>
              <a:effectLst/>
              <a:latin typeface="Open Sans" panose="020F0502020204030204"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Note: Always travel in the same direction as vehicles in the lane beside you when using one-way </a:t>
            </a:r>
            <a:r>
              <a:rPr lang="en-US" b="0" i="0" dirty="0" err="1">
                <a:solidFill>
                  <a:srgbClr val="333333"/>
                </a:solidFill>
                <a:effectLst/>
                <a:latin typeface="Open Sans" panose="020F0502020204030204" pitchFamily="34" charset="0"/>
              </a:rPr>
              <a:t>crossrides</a:t>
            </a:r>
            <a:r>
              <a:rPr lang="en-US" b="0" i="0" dirty="0">
                <a:solidFill>
                  <a:srgbClr val="333333"/>
                </a:solidFill>
                <a:effectLst/>
                <a:latin typeface="Open Sans" panose="020F0502020204030204" pitchFamily="34" charset="0"/>
              </a:rPr>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solidFill>
                <a:srgbClr val="333333"/>
              </a:solidFill>
              <a:effectLst/>
              <a:latin typeface="Open Sans"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solidFill>
                  <a:srgbClr val="333333"/>
                </a:solidFill>
                <a:effectLst/>
                <a:latin typeface="Open Sans" panose="020F0502020204030204" pitchFamily="34" charset="0"/>
              </a:rPr>
              <a:t>Optional Game: Number Link Up</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b="0" i="0" dirty="0">
                <a:solidFill>
                  <a:srgbClr val="333333"/>
                </a:solidFill>
                <a:effectLst/>
                <a:latin typeface="Open Sans" panose="020F0502020204030204" pitchFamily="34" charset="0"/>
              </a:rPr>
              <a:t>All students will begin walking around the room</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b="0" i="0" dirty="0">
                <a:solidFill>
                  <a:srgbClr val="333333"/>
                </a:solidFill>
                <a:effectLst/>
                <a:latin typeface="Open Sans" panose="020F0502020204030204" pitchFamily="34" charset="0"/>
              </a:rPr>
              <a:t>The teacher will give the first instruction. Example: “Phrase 1, </a:t>
            </a:r>
            <a:r>
              <a:rPr lang="en-US" sz="1200" b="0" i="0" dirty="0">
                <a:solidFill>
                  <a:srgbClr val="333333"/>
                </a:solidFill>
                <a:effectLst/>
                <a:latin typeface="Open Sans" panose="020F0502020204030204" pitchFamily="34" charset="0"/>
              </a:rPr>
              <a:t>w</a:t>
            </a:r>
            <a:r>
              <a:rPr lang="en-US" sz="1200" b="0" dirty="0"/>
              <a:t>atch for left and right turning vehicles</a:t>
            </a:r>
            <a:r>
              <a:rPr lang="en-US" b="0" i="0" dirty="0">
                <a:solidFill>
                  <a:srgbClr val="333333"/>
                </a:solidFill>
                <a:effectLst/>
                <a:latin typeface="Open Sans" panose="020F0502020204030204" pitchFamily="34" charset="0"/>
              </a:rPr>
              <a:t> and form a group of 3."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b="0" i="0" dirty="0">
                <a:solidFill>
                  <a:srgbClr val="333333"/>
                </a:solidFill>
                <a:effectLst/>
                <a:latin typeface="Open Sans" panose="020F0502020204030204" pitchFamily="34" charset="0"/>
              </a:rPr>
              <a:t>The students will need to complete the action, then once they have, they will find # more people and link up together.</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b="0" i="0" dirty="0">
                <a:solidFill>
                  <a:srgbClr val="333333"/>
                </a:solidFill>
                <a:effectLst/>
                <a:latin typeface="Open Sans" panose="020F0502020204030204" pitchFamily="34" charset="0"/>
              </a:rPr>
              <a:t>The teacher will say another phrase and so forth, repeat till all 6 phrases have been said.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solidFill>
                <a:srgbClr val="333333"/>
              </a:solidFill>
              <a:effectLst/>
              <a:latin typeface="Open Sans"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Set Up/Action Suggestions: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600" b="1" dirty="0"/>
              <a:t>1 - Watch for left and right turning vehicles</a:t>
            </a: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600" dirty="0"/>
              <a:t>Have students look left and right for vehicles and walk to the other side of the classroom</a:t>
            </a:r>
            <a:endParaRPr lang="en-US" sz="1200" b="1"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2- If present, press the cyclist pushbutton and wait for the green signal</a:t>
            </a:r>
            <a:endParaRPr lang="en-US" b="0" i="0" dirty="0">
              <a:solidFill>
                <a:srgbClr val="333333"/>
              </a:solidFill>
              <a:effectLst/>
              <a:latin typeface="Open Sans" panose="020F0502020204030204" pitchFamily="34" charset="0"/>
            </a:endParaRP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Create a pushbutton image on a piece of paper and have students pretend to push it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3 - Ride at a safe speed that allows for quick stopping</a:t>
            </a: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Have students make sure they are speed walking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4 - Do not overtake other cyclists in a </a:t>
            </a:r>
            <a:r>
              <a:rPr lang="en-US" sz="1200" b="1" dirty="0" err="1"/>
              <a:t>Crossride</a:t>
            </a:r>
            <a:endParaRPr lang="en-US" sz="1200" b="1" dirty="0"/>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Have students make sure they don’t bump into one another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5 - Multi-Use Cross-Rides: </a:t>
            </a:r>
            <a:r>
              <a:rPr lang="en-US" sz="1200" dirty="0"/>
              <a:t>Ring your bell and cautiously pass pedestrians.</a:t>
            </a: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Have students say “ring, ring”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6 - One-Way Cross-Rides: </a:t>
            </a:r>
            <a:r>
              <a:rPr lang="en-US" sz="1200" dirty="0"/>
              <a:t>Always ride in the same direction as adjacent vehicles</a:t>
            </a:r>
            <a:endParaRPr lang="en-US" b="0" i="0" dirty="0">
              <a:solidFill>
                <a:srgbClr val="333333"/>
              </a:solidFill>
              <a:effectLst/>
              <a:latin typeface="Open Sans" panose="020F0502020204030204" pitchFamily="34" charset="0"/>
            </a:endParaRP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Have students find a buddy to walk in the same direction with to the other side of the classroom.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solidFill>
                <a:srgbClr val="333333"/>
              </a:solidFill>
              <a:effectLst/>
              <a:latin typeface="Open Sans" panose="020F0502020204030204" pitchFamily="34" charset="0"/>
            </a:endParaRPr>
          </a:p>
        </p:txBody>
      </p:sp>
      <p:sp>
        <p:nvSpPr>
          <p:cNvPr id="4" name="Slide Number Placeholder 3"/>
          <p:cNvSpPr>
            <a:spLocks noGrp="1"/>
          </p:cNvSpPr>
          <p:nvPr>
            <p:ph type="sldNum" sz="quarter" idx="5"/>
          </p:nvPr>
        </p:nvSpPr>
        <p:spPr/>
        <p:txBody>
          <a:bodyPr/>
          <a:lstStyle/>
          <a:p>
            <a:fld id="{F875BE35-9B59-443C-B592-E931D350B44A}" type="slidenum">
              <a:rPr lang="en-CA" smtClean="0"/>
              <a:t>37</a:t>
            </a:fld>
            <a:endParaRPr lang="en-CA"/>
          </a:p>
        </p:txBody>
      </p:sp>
    </p:spTree>
    <p:extLst>
      <p:ext uri="{BB962C8B-B14F-4D97-AF65-F5344CB8AC3E}">
        <p14:creationId xmlns:p14="http://schemas.microsoft.com/office/powerpoint/2010/main" val="12564453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a:ea typeface="Calibri" panose="020F0502020204030204"/>
                <a:cs typeface="Calibri" panose="020F0502020204030204"/>
              </a:rPr>
              <a:t>Split students into 7 groups and ask them to discuss why they think their safety rule is important. </a:t>
            </a:r>
            <a:r>
              <a:rPr lang="en-CA"/>
              <a:t>(</a:t>
            </a:r>
            <a:r>
              <a:rPr lang="en-CA" i="1"/>
              <a:t>Teacher can give students 3 minutes to discuss, then have one person share from each group</a:t>
            </a:r>
            <a:r>
              <a:rPr lang="en-CA"/>
              <a:t>)</a:t>
            </a:r>
            <a:endParaRPr lang="en-CA">
              <a:ea typeface="Calibri" panose="020F0502020204030204"/>
              <a:cs typeface="Calibri" panose="020F0502020204030204"/>
            </a:endParaRPr>
          </a:p>
          <a:p>
            <a:endParaRPr lang="en-CA">
              <a:ea typeface="Calibri" panose="020F0502020204030204"/>
              <a:cs typeface="Calibri" panose="020F0502020204030204"/>
            </a:endParaRPr>
          </a:p>
          <a:p>
            <a:r>
              <a:rPr lang="en-CA">
                <a:ea typeface="Calibri" panose="020F0502020204030204"/>
                <a:cs typeface="Calibri" panose="020F0502020204030204"/>
              </a:rPr>
              <a:t>Key Points:</a:t>
            </a:r>
          </a:p>
          <a:p>
            <a:pPr marL="171450" indent="-171450">
              <a:buFont typeface="Arial" panose="020B0604020202020204" pitchFamily="34" charset="0"/>
              <a:buChar char="•"/>
            </a:pPr>
            <a:r>
              <a:rPr lang="en-US" b="1"/>
              <a:t>Stay Aware of Signage</a:t>
            </a:r>
            <a:r>
              <a:rPr lang="en-US"/>
              <a:t>: Pay attention to any construction signs or detours. They often provide important information about changes in traffic patterns.</a:t>
            </a:r>
          </a:p>
          <a:p>
            <a:pPr marL="171450" indent="-171450">
              <a:buFont typeface="Arial" panose="020B0604020202020204" pitchFamily="34" charset="0"/>
              <a:buChar char="•"/>
            </a:pPr>
            <a:r>
              <a:rPr lang="en-US" b="1"/>
              <a:t>Use Designated Bike Paths</a:t>
            </a:r>
            <a:r>
              <a:rPr lang="en-US"/>
              <a:t>: Stick to bike lanes or paths whenever possible, even if they are temporarily rerouted due to construction.</a:t>
            </a:r>
          </a:p>
          <a:p>
            <a:pPr marL="171450" indent="-171450">
              <a:buFont typeface="Arial" panose="020B0604020202020204" pitchFamily="34" charset="0"/>
              <a:buChar char="•"/>
            </a:pPr>
            <a:r>
              <a:rPr lang="en-US" b="1"/>
              <a:t>Slow Down</a:t>
            </a:r>
            <a:r>
              <a:rPr lang="en-US"/>
              <a:t>: Reduce your speed in construction zones. This gives you more time to react to unexpected obstacles or changes in the environment.</a:t>
            </a:r>
          </a:p>
          <a:p>
            <a:pPr marL="171450" indent="-171450">
              <a:buFont typeface="Arial" panose="020B0604020202020204" pitchFamily="34" charset="0"/>
              <a:buChar char="•"/>
            </a:pPr>
            <a:r>
              <a:rPr lang="en-US" b="1"/>
              <a:t>Be Cautious of Workers and Equipment</a:t>
            </a:r>
            <a:r>
              <a:rPr lang="en-US"/>
              <a:t>: Watch for construction workers and equipment that may enter the roadway. They can appear suddenly and may not always see you.</a:t>
            </a:r>
          </a:p>
          <a:p>
            <a:pPr marL="171450" indent="-171450">
              <a:buFont typeface="Arial" panose="020B0604020202020204" pitchFamily="34" charset="0"/>
              <a:buChar char="•"/>
            </a:pPr>
            <a:r>
              <a:rPr lang="en-US" b="1"/>
              <a:t>Avoid Distractions</a:t>
            </a:r>
            <a:r>
              <a:rPr lang="en-US"/>
              <a:t>: Stay focused while biking. Avoid using headphones or your phone, which can distract you from your surroundings.</a:t>
            </a:r>
          </a:p>
          <a:p>
            <a:pPr marL="171450" indent="-171450">
              <a:buFont typeface="Arial" panose="020B0604020202020204" pitchFamily="34" charset="0"/>
              <a:buChar char="•"/>
            </a:pPr>
            <a:r>
              <a:rPr lang="en-US" b="1"/>
              <a:t>Follow Traffic Rules</a:t>
            </a:r>
            <a:r>
              <a:rPr lang="en-US"/>
              <a:t>: Obey all traffic signals and signs, as construction zones may have different rules than regular roads.</a:t>
            </a:r>
          </a:p>
          <a:p>
            <a:pPr marL="171450" indent="-171450">
              <a:buFont typeface="Arial" panose="020B0604020202020204" pitchFamily="34" charset="0"/>
              <a:buChar char="•"/>
            </a:pPr>
            <a:r>
              <a:rPr lang="en-US" b="1"/>
              <a:t>Plan Your Route</a:t>
            </a:r>
            <a:r>
              <a:rPr lang="en-US"/>
              <a:t>: Before you head out, check for any updates on construction or detours to find the safest route.</a:t>
            </a:r>
          </a:p>
          <a:p>
            <a:pPr marL="171450" indent="-171450">
              <a:buFont typeface="Arial" panose="020B0604020202020204" pitchFamily="34" charset="0"/>
              <a:buChar char="•"/>
            </a:pPr>
            <a:endParaRPr lang="en-CA">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38</a:t>
            </a:fld>
            <a:endParaRPr lang="en-US"/>
          </a:p>
        </p:txBody>
      </p:sp>
    </p:spTree>
    <p:extLst>
      <p:ext uri="{BB962C8B-B14F-4D97-AF65-F5344CB8AC3E}">
        <p14:creationId xmlns:p14="http://schemas.microsoft.com/office/powerpoint/2010/main" val="40410104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39</a:t>
            </a:fld>
            <a:endParaRPr lang="en-CA"/>
          </a:p>
        </p:txBody>
      </p:sp>
    </p:spTree>
    <p:extLst>
      <p:ext uri="{BB962C8B-B14F-4D97-AF65-F5344CB8AC3E}">
        <p14:creationId xmlns:p14="http://schemas.microsoft.com/office/powerpoint/2010/main" val="23224859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pPr marL="171450" indent="-171450">
              <a:buFont typeface="Arial" panose="020B0604020202020204" pitchFamily="34" charset="0"/>
              <a:buChar char="•"/>
            </a:pPr>
            <a:r>
              <a:rPr lang="en-US" b="1" dirty="0"/>
              <a:t>Stay Together</a:t>
            </a:r>
            <a:r>
              <a:rPr lang="en-US" dirty="0"/>
              <a:t>: Ride close enough to chat but far enough to avoid bumping into each other. Check in with each other regularly.</a:t>
            </a:r>
          </a:p>
          <a:p>
            <a:pPr marL="171450" indent="-171450">
              <a:buFont typeface="Arial" panose="020B0604020202020204" pitchFamily="34" charset="0"/>
              <a:buChar char="•"/>
            </a:pPr>
            <a:r>
              <a:rPr lang="en-US" b="1" dirty="0"/>
              <a:t>Use Hand Signals</a:t>
            </a:r>
            <a:r>
              <a:rPr lang="en-US" dirty="0"/>
              <a:t>: Communicate by using hand signals to show when you're turning or stopping. It helps keep everyone safe!</a:t>
            </a:r>
          </a:p>
          <a:p>
            <a:pPr marL="171450" indent="-171450">
              <a:buFont typeface="Arial" panose="020B0604020202020204" pitchFamily="34" charset="0"/>
              <a:buChar char="•"/>
            </a:pPr>
            <a:r>
              <a:rPr lang="en-US" b="1" dirty="0"/>
              <a:t>Plan Breaks</a:t>
            </a:r>
            <a:r>
              <a:rPr lang="en-US" dirty="0"/>
              <a:t>: Take breaks to rest, hydrate, and enjoy the scenery. It makes the ride more fun!</a:t>
            </a:r>
          </a:p>
          <a:p>
            <a:pPr marL="171450" indent="-171450">
              <a:buFont typeface="Arial" panose="020B0604020202020204" pitchFamily="34" charset="0"/>
              <a:buChar char="•"/>
            </a:pPr>
            <a:r>
              <a:rPr lang="en-US" b="1" dirty="0"/>
              <a:t>Respect Others</a:t>
            </a:r>
            <a:r>
              <a:rPr lang="en-US" dirty="0"/>
              <a:t>: Be mindful of pedestrians and other cyclists. Give space and say “excuse me” when passing.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Have Fun: </a:t>
            </a:r>
            <a:r>
              <a:rPr lang="en-US" sz="1200" dirty="0"/>
              <a:t>Have FUN when you explore on your bike!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algn="l"/>
            <a:r>
              <a:rPr lang="en-US" dirty="0"/>
              <a:t>Image Credit: Motor </a:t>
            </a:r>
            <a:r>
              <a:rPr lang="en-US" dirty="0" err="1"/>
              <a:t>TruckRun</a:t>
            </a:r>
            <a:r>
              <a:rPr lang="en-US" dirty="0"/>
              <a:t>. (2023). “</a:t>
            </a:r>
            <a:r>
              <a:rPr lang="en-US" b="0" i="0" dirty="0">
                <a:solidFill>
                  <a:srgbClr val="7F7F7F"/>
                </a:solidFill>
                <a:effectLst/>
                <a:latin typeface="plusjakartasans"/>
              </a:rPr>
              <a:t>Cyclists on a Gravel Path”. https://www.pexels.com/photo/cyclists-on-a-gravel-path-19373189/</a:t>
            </a:r>
          </a:p>
        </p:txBody>
      </p:sp>
      <p:sp>
        <p:nvSpPr>
          <p:cNvPr id="4" name="Slide Number Placeholder 3"/>
          <p:cNvSpPr>
            <a:spLocks noGrp="1"/>
          </p:cNvSpPr>
          <p:nvPr>
            <p:ph type="sldNum" sz="quarter" idx="5"/>
          </p:nvPr>
        </p:nvSpPr>
        <p:spPr/>
        <p:txBody>
          <a:bodyPr/>
          <a:lstStyle/>
          <a:p>
            <a:fld id="{414671EF-E930-5041-93E6-068926879B88}" type="slidenum">
              <a:rPr lang="en-US" smtClean="0"/>
              <a:t>40</a:t>
            </a:fld>
            <a:endParaRPr lang="en-US"/>
          </a:p>
        </p:txBody>
      </p:sp>
    </p:spTree>
    <p:extLst>
      <p:ext uri="{BB962C8B-B14F-4D97-AF65-F5344CB8AC3E}">
        <p14:creationId xmlns:p14="http://schemas.microsoft.com/office/powerpoint/2010/main" val="35787047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pPr marL="171450" indent="-171450">
              <a:buFont typeface="Arial" panose="020B0604020202020204" pitchFamily="34" charset="0"/>
              <a:buChar char="•"/>
            </a:pPr>
            <a:r>
              <a:rPr lang="en-US" dirty="0"/>
              <a:t>Obey traffic laws and use bike lanes (permitted for e-scooters and scooters)</a:t>
            </a:r>
          </a:p>
          <a:p>
            <a:pPr marL="171450" indent="-171450">
              <a:buFont typeface="Arial" panose="020B0604020202020204" pitchFamily="34" charset="0"/>
              <a:buChar char="•"/>
            </a:pPr>
            <a:r>
              <a:rPr lang="en-US" dirty="0"/>
              <a:t>Always wear a helmet and stay focused while riding.</a:t>
            </a:r>
          </a:p>
          <a:p>
            <a:pPr marL="171450" indent="-171450">
              <a:buFont typeface="Arial" panose="020B0604020202020204" pitchFamily="34" charset="0"/>
              <a:buChar char="•"/>
            </a:pPr>
            <a:r>
              <a:rPr lang="en-US" dirty="0"/>
              <a:t>Safety is everyone’s responsibility, which includes those who are walking, biking, and driving.</a:t>
            </a:r>
          </a:p>
          <a:p>
            <a:endParaRPr lang="en-US" dirty="0"/>
          </a:p>
          <a:p>
            <a:r>
              <a:rPr lang="en-US" dirty="0"/>
              <a:t>Image Credit: Sugenthiran, A. (2019). Heart Lake Trail.</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41</a:t>
            </a:fld>
            <a:endParaRPr lang="en-CA"/>
          </a:p>
        </p:txBody>
      </p:sp>
    </p:spTree>
    <p:extLst>
      <p:ext uri="{BB962C8B-B14F-4D97-AF65-F5344CB8AC3E}">
        <p14:creationId xmlns:p14="http://schemas.microsoft.com/office/powerpoint/2010/main" val="3698498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0">
                <a:solidFill>
                  <a:srgbClr val="000000"/>
                </a:solidFill>
                <a:effectLst/>
                <a:latin typeface="Times New Roman" panose="02020603050405020304" pitchFamily="18" charset="0"/>
              </a:rPr>
              <a:t>Key points:</a:t>
            </a:r>
          </a:p>
          <a:p>
            <a:pPr marL="0" indent="0">
              <a:buFont typeface="Arial" panose="020B0604020202020204" pitchFamily="34" charset="0"/>
              <a:buNone/>
            </a:pPr>
            <a:r>
              <a:rPr lang="en-US" b="0" i="0">
                <a:solidFill>
                  <a:srgbClr val="000000"/>
                </a:solidFill>
                <a:effectLst/>
                <a:latin typeface="Times New Roman" panose="02020603050405020304" pitchFamily="18" charset="0"/>
              </a:rPr>
              <a:t>Ask students which age group they think has the highest visit rates related to cycling collision injuries in Peel and Ontario?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CA"/>
              <a:t>(</a:t>
            </a:r>
            <a:r>
              <a:rPr lang="en-CA" i="1"/>
              <a:t>Teacher can give students a minute to discuss who they think is most at risk, then call on people to get their thoughts</a:t>
            </a:r>
            <a:r>
              <a:rPr lang="en-CA"/>
              <a:t>)</a:t>
            </a:r>
            <a:endParaRPr lang="en-US" b="0" i="0">
              <a:solidFill>
                <a:srgbClr val="000000"/>
              </a:solidFill>
              <a:effectLst/>
              <a:latin typeface="Times New Roman" panose="02020603050405020304" pitchFamily="18" charset="0"/>
            </a:endParaRPr>
          </a:p>
          <a:p>
            <a:endParaRPr lang="en-CA">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5</a:t>
            </a:fld>
            <a:endParaRPr lang="en-US"/>
          </a:p>
        </p:txBody>
      </p:sp>
    </p:spTree>
    <p:extLst>
      <p:ext uri="{BB962C8B-B14F-4D97-AF65-F5344CB8AC3E}">
        <p14:creationId xmlns:p14="http://schemas.microsoft.com/office/powerpoint/2010/main" val="1733563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0">
                <a:solidFill>
                  <a:srgbClr val="000000"/>
                </a:solidFill>
                <a:effectLst/>
                <a:latin typeface="Times New Roman" panose="02020603050405020304" pitchFamily="18" charset="0"/>
              </a:rPr>
              <a:t>Key points:</a:t>
            </a:r>
            <a:endParaRPr lang="en-US" b="0" i="0" dirty="0">
              <a:solidFill>
                <a:srgbClr val="000000"/>
              </a:solidFill>
              <a:effectLst/>
              <a:latin typeface="Times New Roman" panose="02020603050405020304" pitchFamily="18" charset="0"/>
            </a:endParaRPr>
          </a:p>
          <a:p>
            <a:pPr marL="171450" indent="-171450">
              <a:buFont typeface="Arial" panose="020B0604020202020204" pitchFamily="34" charset="0"/>
              <a:buChar char="•"/>
            </a:pPr>
            <a:r>
              <a:rPr lang="en-US" b="0" i="0">
                <a:solidFill>
                  <a:srgbClr val="000000"/>
                </a:solidFill>
                <a:effectLst/>
                <a:latin typeface="Times New Roman" panose="02020603050405020304" pitchFamily="18" charset="0"/>
              </a:rPr>
              <a:t>With the </a:t>
            </a:r>
            <a:r>
              <a:rPr lang="en-US" b="1" i="0">
                <a:solidFill>
                  <a:srgbClr val="000000"/>
                </a:solidFill>
                <a:effectLst/>
                <a:latin typeface="Times New Roman" panose="02020603050405020304" pitchFamily="18" charset="0"/>
              </a:rPr>
              <a:t>highest visit rates </a:t>
            </a:r>
            <a:r>
              <a:rPr lang="en-US" b="0" i="0">
                <a:solidFill>
                  <a:srgbClr val="000000"/>
                </a:solidFill>
                <a:effectLst/>
                <a:latin typeface="Times New Roman" panose="02020603050405020304" pitchFamily="18" charset="0"/>
              </a:rPr>
              <a:t>related to cycling collision injuries </a:t>
            </a:r>
            <a:r>
              <a:rPr lang="en-US" b="1" i="0">
                <a:solidFill>
                  <a:srgbClr val="000000"/>
                </a:solidFill>
                <a:effectLst/>
                <a:latin typeface="Times New Roman" panose="02020603050405020304" pitchFamily="18" charset="0"/>
              </a:rPr>
              <a:t>among the ages of 10 to 19</a:t>
            </a:r>
            <a:r>
              <a:rPr lang="en-US" b="0" i="0">
                <a:solidFill>
                  <a:srgbClr val="000000"/>
                </a:solidFill>
                <a:effectLst/>
                <a:latin typeface="Times New Roman" panose="02020603050405020304" pitchFamily="18" charset="0"/>
              </a:rPr>
              <a:t> for Peel and Ontario</a:t>
            </a:r>
          </a:p>
          <a:p>
            <a:pPr marL="628650" lvl="1" indent="-171450">
              <a:buFont typeface="Arial" panose="020B0604020202020204" pitchFamily="34" charset="0"/>
              <a:buChar char="•"/>
            </a:pPr>
            <a:r>
              <a:rPr lang="en-CA"/>
              <a:t>Accidents can be due to driver errors or pedestrian mistakes.</a:t>
            </a:r>
            <a:endParaRPr lang="en-US"/>
          </a:p>
          <a:p>
            <a:pPr marL="628650" lvl="1" indent="-171450">
              <a:buFont typeface="Arial" panose="020B0604020202020204" pitchFamily="34" charset="0"/>
              <a:buChar char="•"/>
            </a:pPr>
            <a:r>
              <a:rPr lang="en-CA" b="1"/>
              <a:t>As non-drivers, it’s important for you to stay aware and safe while biking.</a:t>
            </a:r>
            <a:endParaRPr lang="en-US"/>
          </a:p>
          <a:p>
            <a:endParaRPr lang="en-CA">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6</a:t>
            </a:fld>
            <a:endParaRPr lang="en-US"/>
          </a:p>
        </p:txBody>
      </p:sp>
    </p:spTree>
    <p:extLst>
      <p:ext uri="{BB962C8B-B14F-4D97-AF65-F5344CB8AC3E}">
        <p14:creationId xmlns:p14="http://schemas.microsoft.com/office/powerpoint/2010/main" val="1736640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0" dirty="0">
                <a:ea typeface="Calibri" panose="020F0502020204030204"/>
                <a:cs typeface="Calibri" panose="020F0502020204030204"/>
              </a:rPr>
              <a:t>Key points:</a:t>
            </a:r>
          </a:p>
          <a:p>
            <a:pPr marL="171450" indent="-171450">
              <a:buFont typeface="Arial" panose="020B0604020202020204" pitchFamily="34" charset="0"/>
              <a:buChar char="•"/>
            </a:pPr>
            <a:r>
              <a:rPr lang="en-US" dirty="0">
                <a:ea typeface="Calibri"/>
                <a:cs typeface="Calibri"/>
              </a:rPr>
              <a:t>Firstly, biking is a fun activity that we can do outdoors</a:t>
            </a:r>
          </a:p>
          <a:p>
            <a:pPr marL="171450" indent="-171450">
              <a:buFont typeface="Arial" panose="020B0604020202020204" pitchFamily="34" charset="0"/>
              <a:buChar char="•"/>
            </a:pPr>
            <a:r>
              <a:rPr lang="en-US" dirty="0">
                <a:ea typeface="Calibri"/>
                <a:cs typeface="Calibri"/>
              </a:rPr>
              <a:t>It helps us stay healthy by giving us exercise and gets our brains ready for learning</a:t>
            </a:r>
          </a:p>
          <a:p>
            <a:pPr marL="171450" indent="-171450">
              <a:buFont typeface="Arial" panose="020B0604020202020204" pitchFamily="34" charset="0"/>
              <a:buChar char="•"/>
            </a:pPr>
            <a:r>
              <a:rPr lang="en-US" dirty="0">
                <a:ea typeface="Calibri"/>
                <a:cs typeface="Calibri"/>
              </a:rPr>
              <a:t>It's a wonderful way to enjoy time with friends and family</a:t>
            </a:r>
          </a:p>
          <a:p>
            <a:pPr marL="171450" indent="-171450">
              <a:buFont typeface="Arial" panose="020B0604020202020204" pitchFamily="34" charset="0"/>
              <a:buChar char="•"/>
            </a:pPr>
            <a:r>
              <a:rPr lang="en-US" dirty="0">
                <a:ea typeface="Calibri"/>
                <a:cs typeface="Calibri"/>
              </a:rPr>
              <a:t>Biking is also good for the planet because it doesn't pollute the air, and it helps reduce the traffic around the school</a:t>
            </a:r>
          </a:p>
        </p:txBody>
      </p:sp>
      <p:sp>
        <p:nvSpPr>
          <p:cNvPr id="4" name="Slide Number Placeholder 3"/>
          <p:cNvSpPr>
            <a:spLocks noGrp="1"/>
          </p:cNvSpPr>
          <p:nvPr>
            <p:ph type="sldNum" sz="quarter" idx="5"/>
          </p:nvPr>
        </p:nvSpPr>
        <p:spPr/>
        <p:txBody>
          <a:bodyPr/>
          <a:lstStyle/>
          <a:p>
            <a:fld id="{414671EF-E930-5041-93E6-068926879B88}" type="slidenum">
              <a:rPr lang="en-US" smtClean="0"/>
              <a:t>7</a:t>
            </a:fld>
            <a:endParaRPr lang="en-US"/>
          </a:p>
        </p:txBody>
      </p:sp>
    </p:spTree>
    <p:extLst>
      <p:ext uri="{BB962C8B-B14F-4D97-AF65-F5344CB8AC3E}">
        <p14:creationId xmlns:p14="http://schemas.microsoft.com/office/powerpoint/2010/main" val="705985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pPr marL="171450" indent="-171450">
              <a:buFont typeface="Arial" panose="020B0604020202020204" pitchFamily="34" charset="0"/>
              <a:buChar char="•"/>
            </a:pPr>
            <a:r>
              <a:rPr lang="en-US" dirty="0"/>
              <a:t>Bike safety is super important because it helps keep you safe while having fun</a:t>
            </a:r>
          </a:p>
          <a:p>
            <a:pPr marL="171450" indent="-171450">
              <a:buFont typeface="Arial" panose="020B0604020202020204" pitchFamily="34" charset="0"/>
              <a:buChar char="•"/>
            </a:pPr>
            <a:r>
              <a:rPr lang="en-US" dirty="0"/>
              <a:t>Wearing the proper gear and following rules can prevent serious injuries if you fall or get into any collisions</a:t>
            </a:r>
          </a:p>
          <a:p>
            <a:pPr marL="171450" indent="-171450">
              <a:buFont typeface="Arial" panose="020B0604020202020204" pitchFamily="34" charset="0"/>
              <a:buChar char="•"/>
            </a:pPr>
            <a:r>
              <a:rPr lang="en-US" dirty="0"/>
              <a:t>When everyone rides safely, it makes the roads better for everyone, including you, your friends, and other people</a:t>
            </a:r>
          </a:p>
          <a:p>
            <a:pPr marL="0" indent="0">
              <a:buFont typeface="Symbol"/>
              <a:buNone/>
            </a:pPr>
            <a:endParaRPr lang="en-US" dirty="0">
              <a:ea typeface="Calibri"/>
              <a:cs typeface="Calibri"/>
            </a:endParaRPr>
          </a:p>
          <a:p>
            <a:pPr marL="0" indent="0">
              <a:buFont typeface="Symbol"/>
              <a:buNone/>
            </a:pPr>
            <a:r>
              <a:rPr lang="en-US" dirty="0">
                <a:ea typeface="Calibri"/>
                <a:cs typeface="Calibri"/>
              </a:rPr>
              <a:t>Image Credit: </a:t>
            </a:r>
            <a:r>
              <a:rPr lang="en-US" dirty="0" err="1">
                <a:ea typeface="Calibri"/>
                <a:cs typeface="Calibri"/>
              </a:rPr>
              <a:t>Kampus</a:t>
            </a:r>
            <a:r>
              <a:rPr lang="en-US" dirty="0">
                <a:ea typeface="Calibri"/>
                <a:cs typeface="Calibri"/>
              </a:rPr>
              <a:t> Production. (2021). “Girl Wearing a Helmet.” https://www.pexels.com/photo/girl-wearing-a-helmet-7854108/</a:t>
            </a:r>
            <a:endParaRPr lang="en-CA" dirty="0">
              <a:ea typeface="Calibri"/>
              <a:cs typeface="Calibri"/>
            </a:endParaRPr>
          </a:p>
          <a:p>
            <a:endParaRPr lang="en-CA"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8</a:t>
            </a:fld>
            <a:endParaRPr lang="en-US"/>
          </a:p>
        </p:txBody>
      </p:sp>
    </p:spTree>
    <p:extLst>
      <p:ext uri="{BB962C8B-B14F-4D97-AF65-F5344CB8AC3E}">
        <p14:creationId xmlns:p14="http://schemas.microsoft.com/office/powerpoint/2010/main" val="1726612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Fill in Blank Activity/Kahoot</a:t>
            </a:r>
          </a:p>
          <a:p>
            <a:endParaRPr lang="en-CA" b="1" dirty="0">
              <a:cs typeface="Calibri"/>
            </a:endParaRPr>
          </a:p>
          <a:p>
            <a:pPr marL="285750" indent="-285750">
              <a:buFont typeface="Arial" panose="020B0604020202020204" pitchFamily="34" charset="0"/>
              <a:buChar char="•"/>
            </a:pPr>
            <a:r>
              <a:rPr lang="en-US" sz="1800" b="0" i="0" dirty="0">
                <a:solidFill>
                  <a:srgbClr val="000000"/>
                </a:solidFill>
                <a:effectLst/>
                <a:latin typeface="Avenir Next LT Pro" panose="020B0504020202020204" pitchFamily="34" charset="0"/>
              </a:rPr>
              <a:t>Optional Kahoot Game (to see what students already know) - remind students to take their best guess and it’s okay if they are unsure as the answers will be taken up in the next slide </a:t>
            </a:r>
            <a:endParaRPr lang="en-CA" b="1" dirty="0">
              <a:cs typeface="Calibri"/>
            </a:endParaRPr>
          </a:p>
          <a:p>
            <a:endParaRPr lang="en-CA" dirty="0">
              <a:cs typeface="Calibri"/>
            </a:endParaRPr>
          </a:p>
          <a:p>
            <a:r>
              <a:rPr lang="en-CA" dirty="0">
                <a:cs typeface="Calibri"/>
              </a:rPr>
              <a:t>Link: https://create.kahoot.it/share/parts-of-a-bike/1e9bad87-3458-434f-8149-56ee8e69d07c</a:t>
            </a:r>
          </a:p>
          <a:p>
            <a:endParaRPr lang="en-CA" dirty="0">
              <a:cs typeface="Calibri"/>
            </a:endParaRPr>
          </a:p>
          <a:p>
            <a:pPr marL="171450" indent="-171450">
              <a:buFont typeface="Arial" panose="020B0604020202020204" pitchFamily="34" charset="0"/>
              <a:buChar char="•"/>
            </a:pPr>
            <a:r>
              <a:rPr lang="en-CA" dirty="0">
                <a:cs typeface="Calibri"/>
              </a:rPr>
              <a:t>Have students guess each of the missing parts of the bike and ask if they know what it does/what’s its purpose?</a:t>
            </a:r>
          </a:p>
          <a:p>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9</a:t>
            </a:fld>
            <a:endParaRPr lang="en-CA"/>
          </a:p>
        </p:txBody>
      </p:sp>
    </p:spTree>
    <p:extLst>
      <p:ext uri="{BB962C8B-B14F-4D97-AF65-F5344CB8AC3E}">
        <p14:creationId xmlns:p14="http://schemas.microsoft.com/office/powerpoint/2010/main" val="112682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dirty="0">
                <a:cs typeface="Calibri"/>
              </a:rPr>
              <a:t>Key Points:</a:t>
            </a:r>
          </a:p>
          <a:p>
            <a:endParaRPr lang="en-CA" dirty="0">
              <a:cs typeface="Calibri"/>
            </a:endParaRPr>
          </a:p>
          <a:p>
            <a:r>
              <a:rPr lang="en-CA" dirty="0">
                <a:cs typeface="Calibri"/>
              </a:rPr>
              <a:t>Walk through each part of the bicycle.</a:t>
            </a:r>
          </a:p>
          <a:p>
            <a:endParaRPr lang="en-CA" dirty="0">
              <a:cs typeface="Calibri"/>
            </a:endParaRPr>
          </a:p>
          <a:p>
            <a:r>
              <a:rPr lang="en-CA" dirty="0">
                <a:cs typeface="Calibri"/>
              </a:rPr>
              <a:t>Parts &amp; their purpose:</a:t>
            </a:r>
          </a:p>
          <a:p>
            <a:pPr marL="171450" indent="-171450">
              <a:buFont typeface="Arial" panose="020B0604020202020204" pitchFamily="34" charset="0"/>
              <a:buChar char="•"/>
            </a:pPr>
            <a:r>
              <a:rPr lang="en-US" b="1" dirty="0"/>
              <a:t>1 - Tire</a:t>
            </a:r>
            <a:r>
              <a:rPr lang="en-US" dirty="0"/>
              <a:t>: Supports the bike, helps with grip, and allows for smooth movement on different surfaces</a:t>
            </a:r>
          </a:p>
          <a:p>
            <a:pPr marL="171450" indent="-171450">
              <a:buFont typeface="Arial" panose="020B0604020202020204" pitchFamily="34" charset="0"/>
              <a:buChar char="•"/>
            </a:pPr>
            <a:r>
              <a:rPr lang="en-US" b="1" dirty="0"/>
              <a:t>2 - Chain</a:t>
            </a:r>
            <a:r>
              <a:rPr lang="en-US" dirty="0"/>
              <a:t>: Transfers power from the pedals to the wheels, allowing the bike to move</a:t>
            </a:r>
          </a:p>
          <a:p>
            <a:pPr marL="171450" indent="-171450">
              <a:buFont typeface="Arial" panose="020B0604020202020204" pitchFamily="34" charset="0"/>
              <a:buChar char="•"/>
            </a:pPr>
            <a:r>
              <a:rPr lang="en-US" b="1" dirty="0"/>
              <a:t>3 - Crank Arm</a:t>
            </a:r>
            <a:r>
              <a:rPr lang="en-US" dirty="0"/>
              <a:t>: Connects the pedals to the bike, allowing you to pedal and propel forward</a:t>
            </a:r>
          </a:p>
          <a:p>
            <a:pPr marL="171450" indent="-171450">
              <a:buFont typeface="Arial" panose="020B0604020202020204" pitchFamily="34" charset="0"/>
              <a:buChar char="•"/>
            </a:pPr>
            <a:r>
              <a:rPr lang="en-US" b="1" dirty="0"/>
              <a:t>4 - Bell</a:t>
            </a:r>
            <a:r>
              <a:rPr lang="en-US" dirty="0"/>
              <a:t>: Alerts pedestrians and other cyclists when you’re approaching</a:t>
            </a:r>
          </a:p>
          <a:p>
            <a:pPr marL="171450" indent="-171450">
              <a:buFont typeface="Arial" panose="020B0604020202020204" pitchFamily="34" charset="0"/>
              <a:buChar char="•"/>
            </a:pPr>
            <a:r>
              <a:rPr lang="en-US" b="1" dirty="0"/>
              <a:t>5 - Front/Rear Light</a:t>
            </a:r>
            <a:r>
              <a:rPr lang="en-US" dirty="0"/>
              <a:t>: Illuminates the path ahead for safety during low-light conditions/during the night</a:t>
            </a:r>
          </a:p>
          <a:p>
            <a:pPr marL="171450" indent="-171450">
              <a:buFont typeface="Arial" panose="020B0604020202020204" pitchFamily="34" charset="0"/>
              <a:buChar char="•"/>
            </a:pPr>
            <a:r>
              <a:rPr lang="en-US" b="1" dirty="0"/>
              <a:t>6 - Handlebar</a:t>
            </a:r>
            <a:r>
              <a:rPr lang="en-US" dirty="0"/>
              <a:t>: Allows you to steer and control the direction of the bike</a:t>
            </a:r>
          </a:p>
          <a:p>
            <a:pPr marL="171450" indent="-171450">
              <a:buFont typeface="Arial" panose="020B0604020202020204" pitchFamily="34" charset="0"/>
              <a:buChar char="•"/>
            </a:pPr>
            <a:r>
              <a:rPr lang="en-US" b="1" dirty="0"/>
              <a:t>7 - Front Brake Lever</a:t>
            </a:r>
            <a:r>
              <a:rPr lang="en-US" dirty="0"/>
              <a:t>: Slows down or stops the front wheel for better control</a:t>
            </a:r>
          </a:p>
          <a:p>
            <a:pPr marL="171450" indent="-171450">
              <a:buFont typeface="Arial" panose="020B0604020202020204" pitchFamily="34" charset="0"/>
              <a:buChar char="•"/>
            </a:pPr>
            <a:r>
              <a:rPr lang="en-US" b="1" dirty="0"/>
              <a:t>8 - Rear Brake Lever</a:t>
            </a:r>
            <a:r>
              <a:rPr lang="en-US" dirty="0"/>
              <a:t>: Slows down or stops the rear wheel, helping to stop the bike safely</a:t>
            </a:r>
          </a:p>
          <a:p>
            <a:pPr marL="171450" indent="-171450">
              <a:buFont typeface="Arial" panose="020B0604020202020204" pitchFamily="34" charset="0"/>
              <a:buChar char="•"/>
            </a:pPr>
            <a:r>
              <a:rPr lang="en-US" b="1" dirty="0"/>
              <a:t>9 – Bike Seat</a:t>
            </a:r>
            <a:r>
              <a:rPr lang="en-US" dirty="0"/>
              <a:t>: Where you can sit down comfortably and makes riding easier by spreading your weight evenly across the bike</a:t>
            </a:r>
            <a:endParaRPr lang="en-CA" dirty="0">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10</a:t>
            </a:fld>
            <a:endParaRPr lang="en-US"/>
          </a:p>
        </p:txBody>
      </p:sp>
    </p:spTree>
    <p:extLst>
      <p:ext uri="{BB962C8B-B14F-4D97-AF65-F5344CB8AC3E}">
        <p14:creationId xmlns:p14="http://schemas.microsoft.com/office/powerpoint/2010/main" val="2836459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Divider with P logo">
    <p:bg>
      <p:bgPr>
        <a:solidFill>
          <a:schemeClr val="tx2"/>
        </a:solidFill>
        <a:effectLst/>
      </p:bgPr>
    </p:bg>
    <p:spTree>
      <p:nvGrpSpPr>
        <p:cNvPr id="1" name=""/>
        <p:cNvGrpSpPr/>
        <p:nvPr/>
      </p:nvGrpSpPr>
      <p:grpSpPr>
        <a:xfrm>
          <a:off x="0" y="0"/>
          <a:ext cx="0" cy="0"/>
          <a:chOff x="0" y="0"/>
          <a:chExt cx="0" cy="0"/>
        </a:xfrm>
      </p:grpSpPr>
      <p:pic>
        <p:nvPicPr>
          <p:cNvPr id="5" name="Picture 11">
            <a:extLst>
              <a:ext uri="{FF2B5EF4-FFF2-40B4-BE49-F238E27FC236}">
                <a16:creationId xmlns:a16="http://schemas.microsoft.com/office/drawing/2014/main" id="{18672F6A-A8C4-4BDC-A8F9-95D7D32F9642}"/>
              </a:ext>
              <a:ext uri="{C183D7F6-B498-43B3-948B-1728B52AA6E4}">
                <adec:decorative xmlns:adec="http://schemas.microsoft.com/office/drawing/2017/decorative" val="1"/>
              </a:ext>
            </a:extLst>
          </p:cNvPr>
          <p:cNvPicPr>
            <a:picLocks noChangeAspect="1" noChangeArrowheads="1"/>
          </p:cNvPicPr>
          <p:nvPr userDrawn="1"/>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1">
            <a:extLst>
              <a:ext uri="{FF2B5EF4-FFF2-40B4-BE49-F238E27FC236}">
                <a16:creationId xmlns:a16="http://schemas.microsoft.com/office/drawing/2014/main" id="{AF612436-93BC-424E-99D0-FCC69E074A33}"/>
              </a:ext>
            </a:extLst>
          </p:cNvPr>
          <p:cNvPicPr>
            <a:picLocks noChangeAspect="1" noChangeArrowheads="1"/>
          </p:cNvPicPr>
          <p:nvPr/>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a:extLst>
              <a:ext uri="{FF2B5EF4-FFF2-40B4-BE49-F238E27FC236}">
                <a16:creationId xmlns:a16="http://schemas.microsoft.com/office/drawing/2014/main" id="{45EFCCB1-19AF-A815-E7F5-4FDD4E72756B}"/>
              </a:ext>
            </a:extLst>
          </p:cNvPr>
          <p:cNvPicPr>
            <a:picLocks noChangeAspect="1" noChangeArrowheads="1"/>
          </p:cNvPicPr>
          <p:nvPr/>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p:nvPr>
        </p:nvSpPr>
        <p:spPr>
          <a:xfrm>
            <a:off x="752475" y="2144983"/>
            <a:ext cx="10648951" cy="2154436"/>
          </a:xfrm>
          <a:prstGeom prst="rect">
            <a:avLst/>
          </a:prstGeom>
        </p:spPr>
        <p:txBody>
          <a:bodyPr anchor="ctr" anchorCtr="0"/>
          <a:lstStyle>
            <a:lvl1pPr algn="l" fontAlgn="t">
              <a:lnSpc>
                <a:spcPct val="80000"/>
              </a:lnSpc>
              <a:spcAft>
                <a:spcPts val="1200"/>
              </a:spcAft>
              <a:defRPr sz="8000" b="1" i="0" baseline="0">
                <a:solidFill>
                  <a:schemeClr val="bg1"/>
                </a:solidFill>
              </a:defRPr>
            </a:lvl1pPr>
          </a:lstStyle>
          <a:p>
            <a:r>
              <a:rPr lang="en-US"/>
              <a:t>Click to edit Master title style</a:t>
            </a:r>
          </a:p>
        </p:txBody>
      </p:sp>
    </p:spTree>
    <p:extLst>
      <p:ext uri="{BB962C8B-B14F-4D97-AF65-F5344CB8AC3E}">
        <p14:creationId xmlns:p14="http://schemas.microsoft.com/office/powerpoint/2010/main" val="38196257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1" name="Picture 11">
            <a:extLst>
              <a:ext uri="{FF2B5EF4-FFF2-40B4-BE49-F238E27FC236}">
                <a16:creationId xmlns:a16="http://schemas.microsoft.com/office/drawing/2014/main" id="{52328342-F041-9843-AA8F-408A56C34A14}"/>
              </a:ext>
              <a:ext uri="{C183D7F6-B498-43B3-948B-1728B52AA6E4}">
                <adec:decorative xmlns:adec="http://schemas.microsoft.com/office/drawing/2017/decorative" val="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7336"/>
          <a:stretch/>
        </p:blipFill>
        <p:spPr bwMode="auto">
          <a:xfrm>
            <a:off x="8862485" y="3429001"/>
            <a:ext cx="2800351"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a:extLst>
              <a:ext uri="{FF2B5EF4-FFF2-40B4-BE49-F238E27FC236}">
                <a16:creationId xmlns:a16="http://schemas.microsoft.com/office/drawing/2014/main" id="{77AC1A93-A1EB-8B4D-B0E0-BC531EF3B1B6}"/>
              </a:ext>
            </a:extLst>
          </p:cNvPr>
          <p:cNvPicPr>
            <a:picLocks noChangeAspect="1" noChangeArrowheads="1"/>
          </p:cNvPicPr>
          <p:nvPr/>
        </p:nvPicPr>
        <p:blipFill>
          <a:blip r:embed="rId3"/>
          <a:srcRect/>
          <a:stretch/>
        </p:blipFill>
        <p:spPr bwMode="auto">
          <a:xfrm>
            <a:off x="528906" y="569867"/>
            <a:ext cx="2446644" cy="82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hasCustomPrompt="1"/>
          </p:nvPr>
        </p:nvSpPr>
        <p:spPr>
          <a:xfrm>
            <a:off x="528905" y="2264088"/>
            <a:ext cx="10856019" cy="1084784"/>
          </a:xfrm>
          <a:prstGeom prst="rect">
            <a:avLst/>
          </a:prstGeom>
        </p:spPr>
        <p:txBody>
          <a:bodyPr wrap="square" anchor="t">
            <a:spAutoFit/>
          </a:bodyPr>
          <a:lstStyle>
            <a:lvl1pPr algn="l">
              <a:lnSpc>
                <a:spcPct val="80000"/>
              </a:lnSpc>
              <a:spcAft>
                <a:spcPts val="1200"/>
              </a:spcAft>
              <a:defRPr sz="8000" baseline="0"/>
            </a:lvl1pPr>
          </a:lstStyle>
          <a:p>
            <a:r>
              <a:rPr lang="en-US"/>
              <a:t>Click to edit master</a:t>
            </a:r>
          </a:p>
        </p:txBody>
      </p:sp>
      <p:sp>
        <p:nvSpPr>
          <p:cNvPr id="3" name="Subtitle 2">
            <a:extLst>
              <a:ext uri="{FF2B5EF4-FFF2-40B4-BE49-F238E27FC236}">
                <a16:creationId xmlns:a16="http://schemas.microsoft.com/office/drawing/2014/main" id="{5746DCDF-21FE-8C4D-8745-7DCFD4D2570B}"/>
              </a:ext>
            </a:extLst>
          </p:cNvPr>
          <p:cNvSpPr>
            <a:spLocks noGrp="1"/>
          </p:cNvSpPr>
          <p:nvPr>
            <p:ph type="subTitle" idx="1" hasCustomPrompt="1"/>
          </p:nvPr>
        </p:nvSpPr>
        <p:spPr>
          <a:xfrm>
            <a:off x="528906" y="3457888"/>
            <a:ext cx="8806423" cy="646331"/>
          </a:xfrm>
        </p:spPr>
        <p:txBody>
          <a:bodyPr wrap="square">
            <a:spAutoFit/>
          </a:bodyPr>
          <a:lstStyle>
            <a:lvl1pPr marL="0" indent="0" algn="l">
              <a:buNone/>
              <a:defRPr sz="4000" baseline="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9" name="Text Placeholder 18">
            <a:extLst>
              <a:ext uri="{FF2B5EF4-FFF2-40B4-BE49-F238E27FC236}">
                <a16:creationId xmlns:a16="http://schemas.microsoft.com/office/drawing/2014/main" id="{ED314930-454A-F846-BAF7-F0B6DD2E71DE}"/>
              </a:ext>
            </a:extLst>
          </p:cNvPr>
          <p:cNvSpPr>
            <a:spLocks noGrp="1"/>
          </p:cNvSpPr>
          <p:nvPr>
            <p:ph type="body" sz="quarter" idx="10" hasCustomPrompt="1"/>
          </p:nvPr>
        </p:nvSpPr>
        <p:spPr>
          <a:xfrm>
            <a:off x="529166" y="5547797"/>
            <a:ext cx="8806161" cy="646331"/>
          </a:xfrm>
        </p:spPr>
        <p:txBody>
          <a:bodyPr wrap="square">
            <a:spAutoFit/>
          </a:bodyPr>
          <a:lstStyle>
            <a:lvl1pPr marL="0" indent="0" eaLnBrk="1" fontAlgn="auto" hangingPunct="1">
              <a:spcBef>
                <a:spcPts val="0"/>
              </a:spcBef>
              <a:spcAft>
                <a:spcPts val="0"/>
              </a:spcAft>
              <a:buNone/>
              <a:defRPr/>
            </a:lvl1pPr>
            <a:lvl3pPr>
              <a:buNone/>
              <a:defRPr/>
            </a:lvl3pPr>
            <a:lvl4pPr>
              <a:buNone/>
              <a:defRPr/>
            </a:lvl4pPr>
          </a:lstStyle>
          <a:p>
            <a:pPr eaLnBrk="1" fontAlgn="auto" hangingPunct="1">
              <a:spcBef>
                <a:spcPts val="0"/>
              </a:spcBef>
              <a:spcAft>
                <a:spcPts val="0"/>
              </a:spcAft>
              <a:defRPr/>
            </a:pPr>
            <a:r>
              <a:rPr lang="en-US" altLang="en-US" sz="2000" spc="-51" baseline="0">
                <a:latin typeface="+mn-lt"/>
              </a:rPr>
              <a:t>Click to edit your name or department </a:t>
            </a:r>
            <a:br>
              <a:rPr lang="en-US" altLang="en-US" sz="2000" spc="-51" baseline="0">
                <a:latin typeface="+mn-lt"/>
              </a:rPr>
            </a:br>
            <a:r>
              <a:rPr lang="en-US" altLang="en-US" sz="2000" spc="-51" baseline="0">
                <a:latin typeface="+mn-lt"/>
              </a:rPr>
              <a:t>Click to edit a date, 2021</a:t>
            </a:r>
          </a:p>
        </p:txBody>
      </p:sp>
    </p:spTree>
    <p:extLst>
      <p:ext uri="{BB962C8B-B14F-4D97-AF65-F5344CB8AC3E}">
        <p14:creationId xmlns:p14="http://schemas.microsoft.com/office/powerpoint/2010/main" val="2971037247"/>
      </p:ext>
    </p:extLst>
  </p:cSld>
  <p:clrMapOvr>
    <a:masterClrMapping/>
  </p:clrMapOvr>
  <p:extLst>
    <p:ext uri="{DCECCB84-F9BA-43D5-87BE-67443E8EF086}">
      <p15:sldGuideLst xmlns:p15="http://schemas.microsoft.com/office/powerpoint/2012/main">
        <p15:guide id="1" orient="horz" pos="14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4/9/2025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4/9/2025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4/9/2025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4/9/2025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4/9/2025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can01.safelinks.protection.outlook.com/?url=https%3A%2F%2Fwalk-and-roll-peel-regionofpeel.hub.arcgis.com%2Fpages%2Fpeel-trails-map&amp;data=05%7C02%7Capurva.sugenthiran%40peelregion.ca%7C6fea46b97bb345e5180408dd51dcef00%7C356f99f39d8647a182033b41b1cb0c68%7C0%7C0%7C638756731536259890%7CUnknown%7CTWFpbGZsb3d8eyJFbXB0eU1hcGkiOnRydWUsIlYiOiIwLjAuMDAwMCIsIlAiOiJXaW4zMiIsIkFOIjoiTWFpbCIsIldUIjoyfQ%3D%3D%7C0%7C%7C%7C&amp;sdata=ZPRolOtXLvaTlifnW9xGmqH1rJX5Uw%2B11J59Wbk9hWs%3D&amp;reserved=0"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ideo" Target="https://www.youtube.com/embed/xsjO95ouyfs?feature=oembed" TargetMode="Externa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microsoft.com/office/2018/10/relationships/comments" Target="../comments/modernComment_1B8_868BD90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creativecommons.org/licenses/by-nc/3.0/" TargetMode="External"/><Relationship Id="rId5" Type="http://schemas.openxmlformats.org/officeDocument/2006/relationships/hyperlink" Target="https://www.flickr.com/photos/pascoschools/17393448241/in/photolist-suZYbD-bVLFS9-sdsta9-suZVwa-epatqH-epatgc-eq6HSW-eq6JhE-eq6FSG-eq6Jq5-sdzqQV-sv2QXR-9VEgj-avdc92-79ykph-bJ2qDr-6DKkZ6-6DRg6B-6DJHe6-jrXdHB-4z5wrn-bg13nF-6DP5fN-6DVqt1-7TQRSG-bcwbXi-bY2sVd-sbGCZF-qvju5i-9Cz9vk-s9RDqz-4NsMWV-hBjEAh-c4vhws-epocva-hBjCAq-UFprLN-mQb2x-7TMCZg-6DUkbY-aCD59T-pBQqjU-5rTZ9L-4z9Kkf-k6wQnV-6DK6XM-5riZro-k6TeEL-6DK7sH-6DYvdc" TargetMode="External"/><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1BD_EA6C3D3C.xml"/><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6.jpeg"/><Relationship Id="rId4" Type="http://schemas.microsoft.com/office/2007/relationships/hdphoto" Target="../media/hdphoto1.wdp"/><Relationship Id="rId9" Type="http://schemas.microsoft.com/office/2007/relationships/diagramDrawing" Target="../diagrams/drawing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1.mov"/><Relationship Id="rId1" Type="http://schemas.openxmlformats.org/officeDocument/2006/relationships/video" Target="NULL" TargetMode="External"/><Relationship Id="rId5" Type="http://schemas.openxmlformats.org/officeDocument/2006/relationships/image" Target="../media/image30.png"/><Relationship Id="rId4"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8" Type="http://schemas.microsoft.com/office/2007/relationships/diagramDrawing" Target="../diagrams/drawing3.xml"/><Relationship Id="rId3" Type="http://schemas.microsoft.com/office/2018/10/relationships/comments" Target="../comments/modernComment_1BB_8980E30D.xml"/><Relationship Id="rId7" Type="http://schemas.openxmlformats.org/officeDocument/2006/relationships/diagramColors" Target="../diagrams/colors3.xml"/><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40.jpeg"/><Relationship Id="rId7" Type="http://schemas.openxmlformats.org/officeDocument/2006/relationships/diagramColors" Target="../diagrams/colors4.xml"/><Relationship Id="rId2" Type="http://schemas.openxmlformats.org/officeDocument/2006/relationships/notesSlide" Target="../notesSlides/notesSlide34.xml"/><Relationship Id="rId1" Type="http://schemas.openxmlformats.org/officeDocument/2006/relationships/slideLayout" Target="../slideLayouts/slideLayout8.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57.jpeg"/><Relationship Id="rId7" Type="http://schemas.openxmlformats.org/officeDocument/2006/relationships/diagramColors" Target="../diagrams/colors5.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42.xml.rels><?xml version="1.0" encoding="UTF-8" standalone="yes"?>
<Relationships xmlns="http://schemas.openxmlformats.org/package/2006/relationships"><Relationship Id="rId3" Type="http://schemas.openxmlformats.org/officeDocument/2006/relationships/hyperlink" Target="mailto:walkandroll@peelregion.ca" TargetMode="External"/><Relationship Id="rId2" Type="http://schemas.openxmlformats.org/officeDocument/2006/relationships/hyperlink" Target="https://can01.safelinks.protection.outlook.com/?url=https%3A%2F%2Fwalk-and-roll-peel-regionofpeel.hub.arcgis.com%2Fpages%2Fpeel-trails-map&amp;data=05%7C02%7Capurva.sugenthiran%40peelregion.ca%7C6fea46b97bb345e5180408dd51dcef00%7C356f99f39d8647a182033b41b1cb0c68%7C0%7C0%7C638756731536259890%7CUnknown%7CTWFpbGZsb3d8eyJFbXB0eU1hcGkiOnRydWUsIlYiOiIwLjAuMDAwMCIsIlAiOiJXaW4zMiIsIkFOIjoiTWFpbCIsIldUIjoyfQ%3D%3D%7C0%7C%7C%7C&amp;sdata=ZPRolOtXLvaTlifnW9xGmqH1rJX5Uw%2B11J59Wbk9hWs%3D&amp;reserved=0" TargetMode="Externa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hyperlink" Target="https://www.peelregion.ca/environmental-education/transportation/" TargetMode="External"/><Relationship Id="rId4" Type="http://schemas.openxmlformats.org/officeDocument/2006/relationships/hyperlink" Target="https://www.peelregion.ca/environmental"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hyperlink" Target="https://create.kahoot.it/share/parts-of-a-bike/1e9bad87-3458-434f-8149-56ee8e69d07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E9CFA-1DF2-6095-BC69-022333D7D17C}"/>
              </a:ext>
            </a:extLst>
          </p:cNvPr>
          <p:cNvSpPr>
            <a:spLocks noGrp="1"/>
          </p:cNvSpPr>
          <p:nvPr>
            <p:ph type="ctrTitle"/>
          </p:nvPr>
        </p:nvSpPr>
        <p:spPr>
          <a:xfrm>
            <a:off x="295274" y="375791"/>
            <a:ext cx="11601451" cy="750975"/>
          </a:xfrm>
        </p:spPr>
        <p:txBody>
          <a:bodyPr/>
          <a:lstStyle/>
          <a:p>
            <a:r>
              <a:rPr lang="en-US" sz="4800" dirty="0"/>
              <a:t>Teacher Notes before presentation</a:t>
            </a:r>
          </a:p>
        </p:txBody>
      </p:sp>
      <p:sp>
        <p:nvSpPr>
          <p:cNvPr id="3" name="TextBox 2">
            <a:extLst>
              <a:ext uri="{FF2B5EF4-FFF2-40B4-BE49-F238E27FC236}">
                <a16:creationId xmlns:a16="http://schemas.microsoft.com/office/drawing/2014/main" id="{86098739-38DE-4779-AA30-EEE01115EFC3}"/>
              </a:ext>
            </a:extLst>
          </p:cNvPr>
          <p:cNvSpPr txBox="1"/>
          <p:nvPr/>
        </p:nvSpPr>
        <p:spPr>
          <a:xfrm>
            <a:off x="346153" y="1270738"/>
            <a:ext cx="11027251" cy="1231106"/>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457189" indent="-457189">
              <a:buAutoNum type="arabicPeriod"/>
            </a:pPr>
            <a:r>
              <a:rPr lang="en-US" sz="2000" dirty="0">
                <a:solidFill>
                  <a:schemeClr val="bg1"/>
                </a:solidFill>
                <a:latin typeface="+mj-lt"/>
                <a:cs typeface="Arial"/>
              </a:rPr>
              <a:t>Videos will play automatically.</a:t>
            </a:r>
          </a:p>
          <a:p>
            <a:pPr marL="457189" indent="-457189">
              <a:buAutoNum type="arabicPeriod"/>
            </a:pPr>
            <a:endParaRPr lang="en-US" sz="1200" dirty="0">
              <a:solidFill>
                <a:schemeClr val="bg1"/>
              </a:solidFill>
              <a:latin typeface="+mj-lt"/>
              <a:cs typeface="Arial"/>
            </a:endParaRPr>
          </a:p>
          <a:p>
            <a:pPr marL="457189" indent="-457189">
              <a:buAutoNum type="arabicPeriod"/>
            </a:pPr>
            <a:r>
              <a:rPr lang="en-US" sz="2000" dirty="0">
                <a:solidFill>
                  <a:schemeClr val="bg1"/>
                </a:solidFill>
                <a:latin typeface="+mj-lt"/>
                <a:cs typeface="Arial"/>
              </a:rPr>
              <a:t>There are key points and answers in the notes section that we recommend covering if you are not using the script provided for the presentation. </a:t>
            </a:r>
            <a:endParaRPr lang="en-US" sz="2000" dirty="0">
              <a:solidFill>
                <a:schemeClr val="bg1"/>
              </a:solidFill>
              <a:latin typeface="+mj-lt"/>
            </a:endParaRPr>
          </a:p>
        </p:txBody>
      </p:sp>
      <p:sp>
        <p:nvSpPr>
          <p:cNvPr id="4" name="Title 1">
            <a:extLst>
              <a:ext uri="{FF2B5EF4-FFF2-40B4-BE49-F238E27FC236}">
                <a16:creationId xmlns:a16="http://schemas.microsoft.com/office/drawing/2014/main" id="{4D37B587-2809-180F-9A2B-4989CD8961E0}"/>
              </a:ext>
            </a:extLst>
          </p:cNvPr>
          <p:cNvSpPr txBox="1">
            <a:spLocks/>
          </p:cNvSpPr>
          <p:nvPr/>
        </p:nvSpPr>
        <p:spPr>
          <a:xfrm>
            <a:off x="295275" y="2789787"/>
            <a:ext cx="11601451" cy="750975"/>
          </a:xfrm>
          <a:prstGeom prst="rect">
            <a:avLst/>
          </a:prstGeom>
        </p:spPr>
        <p:txBody>
          <a:bodyPr vert="horz" lIns="91440" tIns="45720" rIns="91440" bIns="45720" rtlCol="0" anchor="ctr" anchorCtr="0">
            <a:normAutofit/>
          </a:bodyPr>
          <a:lstStyle>
            <a:lvl1pPr algn="l" defTabSz="914400" rtl="0" eaLnBrk="1" fontAlgn="t" latinLnBrk="0" hangingPunct="1">
              <a:lnSpc>
                <a:spcPct val="80000"/>
              </a:lnSpc>
              <a:spcBef>
                <a:spcPct val="0"/>
              </a:spcBef>
              <a:spcAft>
                <a:spcPts val="1200"/>
              </a:spcAft>
              <a:buNone/>
              <a:defRPr sz="8000" b="1" i="0" kern="1200" baseline="0">
                <a:solidFill>
                  <a:schemeClr val="bg1"/>
                </a:solidFill>
                <a:latin typeface="+mj-lt"/>
                <a:ea typeface="+mj-ea"/>
                <a:cs typeface="+mj-cs"/>
              </a:defRPr>
            </a:lvl1pPr>
          </a:lstStyle>
          <a:p>
            <a:r>
              <a:rPr lang="en-US" sz="4800" dirty="0"/>
              <a:t>Teacher Resources</a:t>
            </a:r>
          </a:p>
        </p:txBody>
      </p:sp>
      <p:sp>
        <p:nvSpPr>
          <p:cNvPr id="5" name="TextBox 4">
            <a:extLst>
              <a:ext uri="{FF2B5EF4-FFF2-40B4-BE49-F238E27FC236}">
                <a16:creationId xmlns:a16="http://schemas.microsoft.com/office/drawing/2014/main" id="{8FDEC266-FE61-FDFF-1077-4E40DF65E1B0}"/>
              </a:ext>
            </a:extLst>
          </p:cNvPr>
          <p:cNvSpPr txBox="1"/>
          <p:nvPr/>
        </p:nvSpPr>
        <p:spPr>
          <a:xfrm>
            <a:off x="346153" y="3540762"/>
            <a:ext cx="11697163" cy="2954655"/>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228600" marR="0" lvl="0" indent="-228600">
              <a:spcBef>
                <a:spcPts val="0"/>
              </a:spcBef>
              <a:buAutoNum type="arabicPeriod"/>
            </a:pPr>
            <a:r>
              <a:rPr lang="en-CA" sz="2000" dirty="0">
                <a:solidFill>
                  <a:schemeClr val="bg1"/>
                </a:solidFill>
                <a:effectLst/>
                <a:latin typeface="+mj-lt"/>
                <a:ea typeface="Times New Roman" panose="02020603050405020304" pitchFamily="18" charset="0"/>
                <a:cs typeface="Aptos" panose="020B0004020202020204" pitchFamily="34" charset="0"/>
              </a:rPr>
              <a:t>What can your school do to get more students cycling to school? </a:t>
            </a:r>
          </a:p>
          <a:p>
            <a:pPr marL="742950" lvl="1" indent="-285750">
              <a:buFont typeface="+mj-lt"/>
              <a:buAutoNum type="romanUcPeriod"/>
            </a:pPr>
            <a:r>
              <a:rPr lang="en-CA" sz="2000" dirty="0">
                <a:solidFill>
                  <a:schemeClr val="bg1"/>
                </a:solidFill>
                <a:latin typeface="+mj-lt"/>
                <a:ea typeface="Times New Roman" panose="02020603050405020304" pitchFamily="18" charset="0"/>
                <a:cs typeface="Aptos" panose="020B0004020202020204" pitchFamily="34" charset="0"/>
              </a:rPr>
              <a:t>Hold a </a:t>
            </a:r>
            <a:r>
              <a:rPr lang="en-CA" sz="2000" dirty="0">
                <a:solidFill>
                  <a:schemeClr val="bg1"/>
                </a:solidFill>
                <a:effectLst/>
                <a:latin typeface="+mj-lt"/>
                <a:ea typeface="Times New Roman" panose="02020603050405020304" pitchFamily="18" charset="0"/>
                <a:cs typeface="Aptos" panose="020B0004020202020204" pitchFamily="34" charset="0"/>
              </a:rPr>
              <a:t>Bike to school Fridays Challenge</a:t>
            </a:r>
          </a:p>
          <a:p>
            <a:pPr marL="742950" lvl="1" indent="-285750">
              <a:buFont typeface="+mj-lt"/>
              <a:buAutoNum type="romanUcPeriod"/>
            </a:pPr>
            <a:r>
              <a:rPr lang="en-CA" sz="2000" dirty="0">
                <a:solidFill>
                  <a:schemeClr val="bg1"/>
                </a:solidFill>
                <a:latin typeface="+mj-lt"/>
                <a:ea typeface="Times New Roman" panose="02020603050405020304" pitchFamily="18" charset="0"/>
                <a:cs typeface="Aptos" panose="020B0004020202020204" pitchFamily="34" charset="0"/>
              </a:rPr>
              <a:t>Share an announcement; </a:t>
            </a:r>
            <a:r>
              <a:rPr lang="en-CA" sz="2000" dirty="0">
                <a:solidFill>
                  <a:schemeClr val="bg1"/>
                </a:solidFill>
                <a:effectLst/>
                <a:latin typeface="+mj-lt"/>
                <a:ea typeface="Times New Roman" panose="02020603050405020304" pitchFamily="18" charset="0"/>
                <a:cs typeface="Aptos" panose="020B0004020202020204" pitchFamily="34" charset="0"/>
              </a:rPr>
              <a:t>“This Bike to School Week, let’s get out and explore and have fun”</a:t>
            </a:r>
          </a:p>
          <a:p>
            <a:pPr lvl="1"/>
            <a:endParaRPr lang="en-CA" sz="1200" dirty="0">
              <a:solidFill>
                <a:schemeClr val="bg1"/>
              </a:solidFill>
              <a:effectLst/>
              <a:latin typeface="+mj-lt"/>
              <a:ea typeface="Times New Roman" panose="02020603050405020304" pitchFamily="18" charset="0"/>
              <a:cs typeface="Aptos" panose="020B0004020202020204" pitchFamily="34" charset="0"/>
            </a:endParaRPr>
          </a:p>
          <a:p>
            <a:pPr marL="285750" indent="-285750">
              <a:buFont typeface="+mj-lt"/>
              <a:buAutoNum type="arabicPeriod"/>
            </a:pPr>
            <a:r>
              <a:rPr lang="en-CA" sz="2000" dirty="0">
                <a:solidFill>
                  <a:schemeClr val="bg1"/>
                </a:solidFill>
                <a:latin typeface="+mj-lt"/>
                <a:ea typeface="Times New Roman" panose="02020603050405020304" pitchFamily="18" charset="0"/>
                <a:cs typeface="Aptos" panose="020B0004020202020204" pitchFamily="34" charset="0"/>
              </a:rPr>
              <a:t>Share the Walk and Roll Trail Map with students, </a:t>
            </a:r>
            <a:r>
              <a:rPr lang="en-CA" sz="2000" dirty="0">
                <a:solidFill>
                  <a:schemeClr val="bg1"/>
                </a:solidFill>
                <a:effectLst/>
                <a:latin typeface="+mj-lt"/>
                <a:ea typeface="Times New Roman" panose="02020603050405020304" pitchFamily="18" charset="0"/>
                <a:cs typeface="Aptos" panose="020B0004020202020204" pitchFamily="34" charset="0"/>
              </a:rPr>
              <a:t>teachers</a:t>
            </a:r>
            <a:r>
              <a:rPr lang="en-CA" sz="2000" dirty="0">
                <a:solidFill>
                  <a:schemeClr val="bg1"/>
                </a:solidFill>
                <a:latin typeface="+mj-lt"/>
                <a:ea typeface="Times New Roman" panose="02020603050405020304" pitchFamily="18" charset="0"/>
                <a:cs typeface="Aptos" panose="020B0004020202020204" pitchFamily="34" charset="0"/>
              </a:rPr>
              <a:t>, and </a:t>
            </a:r>
            <a:r>
              <a:rPr lang="en-CA" sz="2000" dirty="0">
                <a:solidFill>
                  <a:schemeClr val="bg1"/>
                </a:solidFill>
                <a:effectLst/>
                <a:latin typeface="+mj-lt"/>
                <a:ea typeface="Times New Roman" panose="02020603050405020304" pitchFamily="18" charset="0"/>
                <a:cs typeface="Aptos" panose="020B0004020202020204" pitchFamily="34" charset="0"/>
              </a:rPr>
              <a:t>staff to show neighbouring trails around their community</a:t>
            </a:r>
            <a:endParaRPr lang="en-CA" sz="2000" dirty="0">
              <a:solidFill>
                <a:schemeClr val="bg1"/>
              </a:solidFill>
              <a:effectLst/>
              <a:latin typeface="+mj-lt"/>
              <a:ea typeface="Aptos" panose="020B0004020202020204" pitchFamily="34" charset="0"/>
              <a:cs typeface="Aptos" panose="020B0004020202020204" pitchFamily="34" charset="0"/>
            </a:endParaRPr>
          </a:p>
          <a:p>
            <a:pPr marL="742950" marR="0" lvl="1" indent="-285750">
              <a:spcBef>
                <a:spcPts val="0"/>
              </a:spcBef>
              <a:buFont typeface="+mj-lt"/>
              <a:buAutoNum type="romanUcPeriod"/>
            </a:pPr>
            <a:r>
              <a:rPr lang="en-CA" sz="2000" u="sng" dirty="0">
                <a:solidFill>
                  <a:schemeClr val="bg1"/>
                </a:solidFill>
                <a:effectLst/>
                <a:latin typeface="+mj-lt"/>
                <a:ea typeface="Times New Roman" panose="02020603050405020304" pitchFamily="18" charset="0"/>
                <a:cs typeface="Aptos" panose="020B0004020202020204" pitchFamily="34" charset="0"/>
                <a:hlinkClick r:id="rId2">
                  <a:extLst>
                    <a:ext uri="{A12FA001-AC4F-418D-AE19-62706E023703}">
                      <ahyp:hlinkClr xmlns:ahyp="http://schemas.microsoft.com/office/drawing/2018/hyperlinkcolor" val="tx"/>
                    </a:ext>
                  </a:extLst>
                </a:hlinkClick>
              </a:rPr>
              <a:t>Peel Trails Map | Walk &amp; Roll Peel (arcgis.com)</a:t>
            </a:r>
            <a:r>
              <a:rPr lang="en-CA" sz="2000" dirty="0">
                <a:solidFill>
                  <a:schemeClr val="bg1"/>
                </a:solidFill>
                <a:effectLst/>
                <a:latin typeface="+mj-lt"/>
                <a:ea typeface="Times New Roman" panose="02020603050405020304" pitchFamily="18" charset="0"/>
                <a:cs typeface="Aptos" panose="020B0004020202020204" pitchFamily="34" charset="0"/>
              </a:rPr>
              <a:t> </a:t>
            </a:r>
          </a:p>
          <a:p>
            <a:pPr marR="0" lvl="1">
              <a:spcBef>
                <a:spcPts val="0"/>
              </a:spcBef>
            </a:pPr>
            <a:endParaRPr lang="en-CA" sz="1200" dirty="0">
              <a:solidFill>
                <a:schemeClr val="bg1"/>
              </a:solidFill>
              <a:latin typeface="+mj-lt"/>
              <a:ea typeface="Times New Roman" panose="02020603050405020304" pitchFamily="18" charset="0"/>
              <a:cs typeface="Aptos" panose="020B0004020202020204" pitchFamily="34" charset="0"/>
            </a:endParaRPr>
          </a:p>
          <a:p>
            <a:pPr marL="285750" indent="-285750">
              <a:buFont typeface="+mj-lt"/>
              <a:buAutoNum type="arabicPeriod"/>
            </a:pPr>
            <a:r>
              <a:rPr lang="en-CA" sz="2000" dirty="0">
                <a:solidFill>
                  <a:schemeClr val="bg1"/>
                </a:solidFill>
                <a:effectLst/>
                <a:latin typeface="+mj-lt"/>
                <a:ea typeface="Times New Roman" panose="02020603050405020304" pitchFamily="18" charset="0"/>
                <a:cs typeface="Aptos" panose="020B0004020202020204" pitchFamily="34" charset="0"/>
              </a:rPr>
              <a:t>Check out the </a:t>
            </a:r>
            <a:r>
              <a:rPr lang="en-CA" sz="2000" b="1" u="sng" dirty="0">
                <a:solidFill>
                  <a:schemeClr val="bg1"/>
                </a:solidFill>
                <a:effectLst/>
                <a:latin typeface="+mj-lt"/>
                <a:ea typeface="Times New Roman" panose="02020603050405020304" pitchFamily="18" charset="0"/>
                <a:cs typeface="Aptos" panose="020B0004020202020204" pitchFamily="34" charset="0"/>
              </a:rPr>
              <a:t>Walk and Roll Skills and Drills Stations</a:t>
            </a:r>
            <a:r>
              <a:rPr lang="en-CA" sz="2000" dirty="0">
                <a:solidFill>
                  <a:schemeClr val="bg1"/>
                </a:solidFill>
                <a:effectLst/>
                <a:latin typeface="+mj-lt"/>
                <a:ea typeface="Times New Roman" panose="02020603050405020304" pitchFamily="18" charset="0"/>
                <a:cs typeface="Aptos" panose="020B0004020202020204" pitchFamily="34" charset="0"/>
              </a:rPr>
              <a:t> on the Peel Safety Village website – made for teachers who want to facilitate a drill with their class on cycling</a:t>
            </a:r>
            <a:endParaRPr lang="en-US" sz="2000" dirty="0">
              <a:solidFill>
                <a:schemeClr val="bg1"/>
              </a:solidFill>
              <a:latin typeface="+mj-lt"/>
            </a:endParaRPr>
          </a:p>
        </p:txBody>
      </p:sp>
    </p:spTree>
    <p:extLst>
      <p:ext uri="{BB962C8B-B14F-4D97-AF65-F5344CB8AC3E}">
        <p14:creationId xmlns:p14="http://schemas.microsoft.com/office/powerpoint/2010/main" val="1456105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idx="4294967295"/>
          </p:nvPr>
        </p:nvSpPr>
        <p:spPr>
          <a:xfrm>
            <a:off x="0" y="2313392"/>
            <a:ext cx="5085653" cy="1008063"/>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7200" b="1" dirty="0">
                <a:solidFill>
                  <a:schemeClr val="bg1"/>
                </a:solidFill>
                <a:cs typeface="Segoe UI"/>
              </a:rPr>
              <a:t>Parts of a Bicycle</a:t>
            </a:r>
            <a:endParaRPr lang="en-US" sz="2400" b="1" dirty="0">
              <a:solidFill>
                <a:schemeClr val="bg1"/>
              </a:solidFill>
            </a:endParaRPr>
          </a:p>
        </p:txBody>
      </p:sp>
      <p:pic>
        <p:nvPicPr>
          <p:cNvPr id="3" name="Picture 2" descr="A drawing of a bicycle&#10;&#10;AI-generated content may be incorrect.">
            <a:extLst>
              <a:ext uri="{FF2B5EF4-FFF2-40B4-BE49-F238E27FC236}">
                <a16:creationId xmlns:a16="http://schemas.microsoft.com/office/drawing/2014/main" id="{AFE035AD-8313-7F63-DC34-BF4898552A0C}"/>
              </a:ext>
            </a:extLst>
          </p:cNvPr>
          <p:cNvPicPr>
            <a:picLocks noChangeAspect="1"/>
          </p:cNvPicPr>
          <p:nvPr/>
        </p:nvPicPr>
        <p:blipFill>
          <a:blip r:embed="rId3">
            <a:extLst>
              <a:ext uri="{28A0092B-C50C-407E-A947-70E740481C1C}">
                <a14:useLocalDpi xmlns:a14="http://schemas.microsoft.com/office/drawing/2010/main" val="0"/>
              </a:ext>
            </a:extLst>
          </a:blip>
          <a:srcRect t="6075" b="2926"/>
          <a:stretch/>
        </p:blipFill>
        <p:spPr>
          <a:xfrm>
            <a:off x="4655634" y="-1"/>
            <a:ext cx="7536366" cy="6858001"/>
          </a:xfrm>
          <a:prstGeom prst="rect">
            <a:avLst/>
          </a:prstGeom>
        </p:spPr>
      </p:pic>
    </p:spTree>
    <p:extLst>
      <p:ext uri="{BB962C8B-B14F-4D97-AF65-F5344CB8AC3E}">
        <p14:creationId xmlns:p14="http://schemas.microsoft.com/office/powerpoint/2010/main" val="3626015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F2C4A-BC61-1592-3AC3-F9E95E1749FC}"/>
              </a:ext>
            </a:extLst>
          </p:cNvPr>
          <p:cNvSpPr>
            <a:spLocks noGrp="1"/>
          </p:cNvSpPr>
          <p:nvPr>
            <p:ph type="ctrTitle" idx="4294967295"/>
          </p:nvPr>
        </p:nvSpPr>
        <p:spPr>
          <a:xfrm>
            <a:off x="667544" y="332779"/>
            <a:ext cx="10856912" cy="704850"/>
          </a:xfrm>
        </p:spPr>
        <p:txBody>
          <a:bodyPr>
            <a:noAutofit/>
          </a:bodyPr>
          <a:lstStyle/>
          <a:p>
            <a:pPr algn="ctr"/>
            <a:r>
              <a:rPr lang="en-US" sz="5400" b="1" dirty="0">
                <a:solidFill>
                  <a:schemeClr val="bg1"/>
                </a:solidFill>
                <a:latin typeface="+mn-lt"/>
              </a:rPr>
              <a:t>Legal Requirements for Bicycles</a:t>
            </a:r>
            <a:endParaRPr lang="en-CA" sz="5400" b="1" dirty="0">
              <a:solidFill>
                <a:schemeClr val="bg1"/>
              </a:solidFill>
              <a:latin typeface="+mn-lt"/>
            </a:endParaRPr>
          </a:p>
        </p:txBody>
      </p:sp>
      <p:sp>
        <p:nvSpPr>
          <p:cNvPr id="12" name="TextBox 11">
            <a:extLst>
              <a:ext uri="{FF2B5EF4-FFF2-40B4-BE49-F238E27FC236}">
                <a16:creationId xmlns:a16="http://schemas.microsoft.com/office/drawing/2014/main" id="{CFF2898A-50A4-0CBF-4B91-5D9DC00F78D9}"/>
              </a:ext>
            </a:extLst>
          </p:cNvPr>
          <p:cNvSpPr txBox="1"/>
          <p:nvPr/>
        </p:nvSpPr>
        <p:spPr>
          <a:xfrm>
            <a:off x="266917" y="2620073"/>
            <a:ext cx="3077159" cy="3046988"/>
          </a:xfrm>
          <a:prstGeom prst="rect">
            <a:avLst/>
          </a:prstGeom>
          <a:solidFill>
            <a:schemeClr val="bg1"/>
          </a:solidFill>
        </p:spPr>
        <p:txBody>
          <a:bodyPr wrap="square" rtlCol="0">
            <a:spAutoFit/>
          </a:bodyPr>
          <a:lstStyle/>
          <a:p>
            <a:pPr algn="ctr"/>
            <a:r>
              <a:rPr lang="en-CA" sz="3200" b="1" dirty="0">
                <a:solidFill>
                  <a:srgbClr val="005B9C"/>
                </a:solidFill>
                <a:ea typeface="Times New Roman" panose="02020603050405020304" pitchFamily="18" charset="0"/>
              </a:rPr>
              <a:t>Did you know?</a:t>
            </a:r>
            <a:br>
              <a:rPr lang="en-CA" sz="3200" dirty="0">
                <a:solidFill>
                  <a:srgbClr val="005B9C"/>
                </a:solidFill>
                <a:ea typeface="Times New Roman" panose="02020603050405020304" pitchFamily="18" charset="0"/>
              </a:rPr>
            </a:br>
            <a:r>
              <a:rPr lang="en-CA" sz="3200" dirty="0">
                <a:solidFill>
                  <a:srgbClr val="005B9C"/>
                </a:solidFill>
                <a:ea typeface="Times New Roman" panose="02020603050405020304" pitchFamily="18" charset="0"/>
              </a:rPr>
              <a:t>B</a:t>
            </a:r>
            <a:r>
              <a:rPr lang="en-CA" sz="3200" dirty="0">
                <a:solidFill>
                  <a:srgbClr val="005B9C"/>
                </a:solidFill>
                <a:effectLst/>
                <a:ea typeface="Times New Roman" panose="02020603050405020304" pitchFamily="18" charset="0"/>
              </a:rPr>
              <a:t>icycles need to have these safety items </a:t>
            </a:r>
          </a:p>
          <a:p>
            <a:pPr algn="ctr"/>
            <a:r>
              <a:rPr lang="en-CA" sz="3200" dirty="0">
                <a:solidFill>
                  <a:srgbClr val="005B9C"/>
                </a:solidFill>
                <a:effectLst/>
                <a:ea typeface="Times New Roman" panose="02020603050405020304" pitchFamily="18" charset="0"/>
              </a:rPr>
              <a:t>by law.</a:t>
            </a:r>
            <a:endParaRPr lang="en-CA" sz="3200" dirty="0">
              <a:solidFill>
                <a:srgbClr val="005B9C"/>
              </a:solidFill>
            </a:endParaRPr>
          </a:p>
        </p:txBody>
      </p:sp>
      <p:pic>
        <p:nvPicPr>
          <p:cNvPr id="9" name="Picture 8" descr="A collage of a bicycle&#10;&#10;AI-generated content may be incorrect.">
            <a:extLst>
              <a:ext uri="{FF2B5EF4-FFF2-40B4-BE49-F238E27FC236}">
                <a16:creationId xmlns:a16="http://schemas.microsoft.com/office/drawing/2014/main" id="{7665D6DC-DE11-1CEA-6876-9226F14280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135" y="1136271"/>
            <a:ext cx="5721729" cy="5721729"/>
          </a:xfrm>
          <a:prstGeom prst="rect">
            <a:avLst/>
          </a:prstGeom>
        </p:spPr>
      </p:pic>
      <p:sp>
        <p:nvSpPr>
          <p:cNvPr id="7" name="Rectangle 1">
            <a:extLst>
              <a:ext uri="{FF2B5EF4-FFF2-40B4-BE49-F238E27FC236}">
                <a16:creationId xmlns:a16="http://schemas.microsoft.com/office/drawing/2014/main" id="{A0353C59-506E-301E-C663-01EFAF9FA1A1}"/>
              </a:ext>
            </a:extLst>
          </p:cNvPr>
          <p:cNvSpPr txBox="1">
            <a:spLocks noChangeArrowheads="1"/>
          </p:cNvSpPr>
          <p:nvPr/>
        </p:nvSpPr>
        <p:spPr bwMode="auto">
          <a:xfrm>
            <a:off x="6708671" y="5965054"/>
            <a:ext cx="460068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lvl1pPr marL="0" indent="0" algn="l" defTabSz="914400" rtl="0" eaLnBrk="1" latinLnBrk="0" hangingPunct="1">
              <a:lnSpc>
                <a:spcPct val="90000"/>
              </a:lnSpc>
              <a:spcBef>
                <a:spcPts val="1000"/>
              </a:spcBef>
              <a:buFont typeface="Arial" panose="020B0604020202020204" pitchFamily="34" charset="0"/>
              <a:buNone/>
              <a:defRPr sz="4000" kern="1200" baseline="0">
                <a:solidFill>
                  <a:schemeClr val="tx1"/>
                </a:solidFill>
                <a:latin typeface="+mn-lt"/>
                <a:ea typeface="+mn-ea"/>
                <a:cs typeface="+mn-cs"/>
              </a:defRPr>
            </a:lvl1pPr>
            <a:lvl2pPr marL="457189"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77"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66"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54"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943"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131"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32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509"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0" fontAlgn="base" hangingPunct="0">
              <a:lnSpc>
                <a:spcPct val="100000"/>
              </a:lnSpc>
              <a:spcBef>
                <a:spcPct val="0"/>
              </a:spcBef>
              <a:spcAft>
                <a:spcPct val="0"/>
              </a:spcAft>
            </a:pPr>
            <a:r>
              <a:rPr lang="en-US" altLang="en-US" sz="2800" dirty="0">
                <a:solidFill>
                  <a:schemeClr val="bg1"/>
                </a:solidFill>
              </a:rPr>
              <a:t>White Front Reflector/Light</a:t>
            </a:r>
          </a:p>
        </p:txBody>
      </p:sp>
      <p:sp>
        <p:nvSpPr>
          <p:cNvPr id="5" name="Rectangle 1">
            <a:extLst>
              <a:ext uri="{FF2B5EF4-FFF2-40B4-BE49-F238E27FC236}">
                <a16:creationId xmlns:a16="http://schemas.microsoft.com/office/drawing/2014/main" id="{1D21F536-9A32-6A36-20BA-6E4EC93661EE}"/>
              </a:ext>
            </a:extLst>
          </p:cNvPr>
          <p:cNvSpPr>
            <a:spLocks noGrp="1" noChangeArrowheads="1"/>
          </p:cNvSpPr>
          <p:nvPr>
            <p:ph type="subTitle" idx="4294967295"/>
          </p:nvPr>
        </p:nvSpPr>
        <p:spPr bwMode="auto">
          <a:xfrm>
            <a:off x="7505160" y="2931229"/>
            <a:ext cx="416094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i="0" u="none" strike="noStrike" cap="none" normalizeH="0" baseline="0" dirty="0">
                <a:ln>
                  <a:noFill/>
                </a:ln>
                <a:solidFill>
                  <a:schemeClr val="bg1"/>
                </a:solidFill>
                <a:effectLst/>
              </a:rPr>
              <a:t>Red Rear Reflector/Light</a:t>
            </a:r>
            <a:endParaRPr lang="en-US" altLang="en-US" sz="2800" dirty="0">
              <a:solidFill>
                <a:schemeClr val="bg1"/>
              </a:solidFill>
            </a:endParaRPr>
          </a:p>
        </p:txBody>
      </p:sp>
      <p:sp>
        <p:nvSpPr>
          <p:cNvPr id="6" name="Rectangle 1">
            <a:extLst>
              <a:ext uri="{FF2B5EF4-FFF2-40B4-BE49-F238E27FC236}">
                <a16:creationId xmlns:a16="http://schemas.microsoft.com/office/drawing/2014/main" id="{138AB4E7-564E-AE0A-914D-2C56C2865FC6}"/>
              </a:ext>
            </a:extLst>
          </p:cNvPr>
          <p:cNvSpPr txBox="1">
            <a:spLocks noChangeArrowheads="1"/>
          </p:cNvSpPr>
          <p:nvPr/>
        </p:nvSpPr>
        <p:spPr bwMode="auto">
          <a:xfrm>
            <a:off x="2699714" y="1567241"/>
            <a:ext cx="174759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lvl1pPr marL="0" indent="0" algn="l" defTabSz="914400" rtl="0" eaLnBrk="1" latinLnBrk="0" hangingPunct="1">
              <a:lnSpc>
                <a:spcPct val="90000"/>
              </a:lnSpc>
              <a:spcBef>
                <a:spcPts val="1000"/>
              </a:spcBef>
              <a:buFont typeface="Arial" panose="020B0604020202020204" pitchFamily="34" charset="0"/>
              <a:buNone/>
              <a:defRPr sz="4000" kern="1200" baseline="0">
                <a:solidFill>
                  <a:schemeClr val="tx1"/>
                </a:solidFill>
                <a:latin typeface="+mn-lt"/>
                <a:ea typeface="+mn-ea"/>
                <a:cs typeface="+mn-cs"/>
              </a:defRPr>
            </a:lvl1pPr>
            <a:lvl2pPr marL="457189"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77"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66"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54"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943"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131"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32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509"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0" fontAlgn="base" hangingPunct="0">
              <a:lnSpc>
                <a:spcPct val="100000"/>
              </a:lnSpc>
              <a:spcBef>
                <a:spcPct val="0"/>
              </a:spcBef>
              <a:spcAft>
                <a:spcPct val="0"/>
              </a:spcAft>
            </a:pPr>
            <a:r>
              <a:rPr lang="en-US" altLang="en-US" sz="2800" dirty="0">
                <a:solidFill>
                  <a:schemeClr val="bg1"/>
                </a:solidFill>
              </a:rPr>
              <a:t>Bell/Horn</a:t>
            </a:r>
          </a:p>
        </p:txBody>
      </p:sp>
    </p:spTree>
    <p:extLst>
      <p:ext uri="{BB962C8B-B14F-4D97-AF65-F5344CB8AC3E}">
        <p14:creationId xmlns:p14="http://schemas.microsoft.com/office/powerpoint/2010/main" val="1351341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Autofit/>
          </a:bodyPr>
          <a:lstStyle/>
          <a:p>
            <a:pPr algn="ctr"/>
            <a:r>
              <a:rPr lang="en-US" sz="6600" b="1" dirty="0">
                <a:solidFill>
                  <a:srgbClr val="FFFFFF"/>
                </a:solidFill>
              </a:rPr>
              <a:t>The Right Gear to Wear</a:t>
            </a:r>
          </a:p>
        </p:txBody>
      </p:sp>
    </p:spTree>
    <p:extLst>
      <p:ext uri="{BB962C8B-B14F-4D97-AF65-F5344CB8AC3E}">
        <p14:creationId xmlns:p14="http://schemas.microsoft.com/office/powerpoint/2010/main" val="1466916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12" name="Picture 11" descr="A child on a bike giving a thumbs up&#10;&#10;Description automatically generated">
            <a:extLst>
              <a:ext uri="{FF2B5EF4-FFF2-40B4-BE49-F238E27FC236}">
                <a16:creationId xmlns:a16="http://schemas.microsoft.com/office/drawing/2014/main" id="{06275594-1067-7E2C-F006-D57FCAD3451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750" t="-2192" r="33191" b="9367"/>
          <a:stretch/>
        </p:blipFill>
        <p:spPr>
          <a:xfrm>
            <a:off x="7060861" y="1257388"/>
            <a:ext cx="4282274" cy="5293753"/>
          </a:xfrm>
          <a:prstGeom prst="rect">
            <a:avLst/>
          </a:prstGeom>
        </p:spPr>
      </p:pic>
      <p:grpSp>
        <p:nvGrpSpPr>
          <p:cNvPr id="17" name="Group 16">
            <a:extLst>
              <a:ext uri="{FF2B5EF4-FFF2-40B4-BE49-F238E27FC236}">
                <a16:creationId xmlns:a16="http://schemas.microsoft.com/office/drawing/2014/main" id="{C5761F30-A73E-14C2-C681-AC8D69E2F139}"/>
              </a:ext>
            </a:extLst>
          </p:cNvPr>
          <p:cNvGrpSpPr/>
          <p:nvPr/>
        </p:nvGrpSpPr>
        <p:grpSpPr>
          <a:xfrm>
            <a:off x="1437746" y="1797224"/>
            <a:ext cx="7262117" cy="769441"/>
            <a:chOff x="1437746" y="1797224"/>
            <a:chExt cx="7262117" cy="769441"/>
          </a:xfrm>
        </p:grpSpPr>
        <p:sp>
          <p:nvSpPr>
            <p:cNvPr id="18" name="TextBox 17">
              <a:extLst>
                <a:ext uri="{FF2B5EF4-FFF2-40B4-BE49-F238E27FC236}">
                  <a16:creationId xmlns:a16="http://schemas.microsoft.com/office/drawing/2014/main" id="{207A2F87-12F2-5DCD-D4E7-EAAF2BD115E8}"/>
                </a:ext>
              </a:extLst>
            </p:cNvPr>
            <p:cNvSpPr txBox="1"/>
            <p:nvPr/>
          </p:nvSpPr>
          <p:spPr>
            <a:xfrm>
              <a:off x="1437746" y="1797224"/>
              <a:ext cx="4956775"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b="1">
                  <a:solidFill>
                    <a:schemeClr val="bg1"/>
                  </a:solidFill>
                  <a:latin typeface="+mj-lt"/>
                </a:rPr>
                <a:t>HELMET</a:t>
              </a:r>
              <a:endParaRPr lang="en-US" sz="2800" b="1">
                <a:solidFill>
                  <a:schemeClr val="bg1"/>
                </a:solidFill>
                <a:latin typeface="+mj-lt"/>
              </a:endParaRPr>
            </a:p>
          </p:txBody>
        </p:sp>
        <p:cxnSp>
          <p:nvCxnSpPr>
            <p:cNvPr id="19" name="Straight Arrow Connector 18">
              <a:extLst>
                <a:ext uri="{FF2B5EF4-FFF2-40B4-BE49-F238E27FC236}">
                  <a16:creationId xmlns:a16="http://schemas.microsoft.com/office/drawing/2014/main" id="{B8F0EC04-D5D3-1943-15F4-1F14A4D4B210}"/>
                </a:ext>
              </a:extLst>
            </p:cNvPr>
            <p:cNvCxnSpPr>
              <a:cxnSpLocks/>
            </p:cNvCxnSpPr>
            <p:nvPr/>
          </p:nvCxnSpPr>
          <p:spPr>
            <a:xfrm>
              <a:off x="4126523" y="2110154"/>
              <a:ext cx="4573340" cy="86992"/>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grpSp>
        <p:nvGrpSpPr>
          <p:cNvPr id="20" name="Group 19">
            <a:extLst>
              <a:ext uri="{FF2B5EF4-FFF2-40B4-BE49-F238E27FC236}">
                <a16:creationId xmlns:a16="http://schemas.microsoft.com/office/drawing/2014/main" id="{4A3CB550-BAC5-9BB5-3D99-1946A4E1D9C9}"/>
              </a:ext>
            </a:extLst>
          </p:cNvPr>
          <p:cNvGrpSpPr/>
          <p:nvPr/>
        </p:nvGrpSpPr>
        <p:grpSpPr>
          <a:xfrm>
            <a:off x="1402736" y="5608422"/>
            <a:ext cx="6569676" cy="646331"/>
            <a:chOff x="1402736" y="5608422"/>
            <a:chExt cx="6569676" cy="646331"/>
          </a:xfrm>
        </p:grpSpPr>
        <p:sp>
          <p:nvSpPr>
            <p:cNvPr id="22" name="TextBox 21">
              <a:extLst>
                <a:ext uri="{FF2B5EF4-FFF2-40B4-BE49-F238E27FC236}">
                  <a16:creationId xmlns:a16="http://schemas.microsoft.com/office/drawing/2014/main" id="{B6B2E283-4AE0-DE7B-CD98-4252280C4E05}"/>
                </a:ext>
              </a:extLst>
            </p:cNvPr>
            <p:cNvSpPr txBox="1"/>
            <p:nvPr/>
          </p:nvSpPr>
          <p:spPr>
            <a:xfrm>
              <a:off x="1402736" y="5608422"/>
              <a:ext cx="428227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Closed-Toed Shoes</a:t>
              </a:r>
              <a:endParaRPr lang="en-US">
                <a:solidFill>
                  <a:schemeClr val="bg1"/>
                </a:solidFill>
                <a:latin typeface="+mj-lt"/>
              </a:endParaRPr>
            </a:p>
          </p:txBody>
        </p:sp>
        <p:cxnSp>
          <p:nvCxnSpPr>
            <p:cNvPr id="23" name="Straight Arrow Connector 22">
              <a:extLst>
                <a:ext uri="{FF2B5EF4-FFF2-40B4-BE49-F238E27FC236}">
                  <a16:creationId xmlns:a16="http://schemas.microsoft.com/office/drawing/2014/main" id="{AED1CF84-9532-6786-91A9-25A1E6504C42}"/>
                </a:ext>
              </a:extLst>
            </p:cNvPr>
            <p:cNvCxnSpPr>
              <a:cxnSpLocks/>
            </p:cNvCxnSpPr>
            <p:nvPr/>
          </p:nvCxnSpPr>
          <p:spPr>
            <a:xfrm>
              <a:off x="5685010" y="5992360"/>
              <a:ext cx="2287402"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599DBC2-81F5-7387-8154-006D3A9C6FA3}"/>
              </a:ext>
            </a:extLst>
          </p:cNvPr>
          <p:cNvGrpSpPr/>
          <p:nvPr/>
        </p:nvGrpSpPr>
        <p:grpSpPr>
          <a:xfrm>
            <a:off x="1416160" y="3191741"/>
            <a:ext cx="7171784" cy="1200329"/>
            <a:chOff x="1416160" y="3191741"/>
            <a:chExt cx="7171784" cy="1200329"/>
          </a:xfrm>
        </p:grpSpPr>
        <p:sp>
          <p:nvSpPr>
            <p:cNvPr id="25" name="TextBox 24">
              <a:extLst>
                <a:ext uri="{FF2B5EF4-FFF2-40B4-BE49-F238E27FC236}">
                  <a16:creationId xmlns:a16="http://schemas.microsoft.com/office/drawing/2014/main" id="{8B0D4CDE-1DE3-E1B9-5F78-533F647711DB}"/>
                </a:ext>
              </a:extLst>
            </p:cNvPr>
            <p:cNvSpPr txBox="1"/>
            <p:nvPr/>
          </p:nvSpPr>
          <p:spPr>
            <a:xfrm>
              <a:off x="1416160" y="3191741"/>
              <a:ext cx="386395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Bright/Reflective Clothing</a:t>
              </a:r>
              <a:endParaRPr lang="en-US">
                <a:solidFill>
                  <a:schemeClr val="bg1"/>
                </a:solidFill>
                <a:latin typeface="+mj-lt"/>
              </a:endParaRPr>
            </a:p>
          </p:txBody>
        </p:sp>
        <p:cxnSp>
          <p:nvCxnSpPr>
            <p:cNvPr id="26" name="Straight Arrow Connector 25">
              <a:extLst>
                <a:ext uri="{FF2B5EF4-FFF2-40B4-BE49-F238E27FC236}">
                  <a16:creationId xmlns:a16="http://schemas.microsoft.com/office/drawing/2014/main" id="{5416E973-1232-9DDE-AD7A-2D8AE6243113}"/>
                </a:ext>
              </a:extLst>
            </p:cNvPr>
            <p:cNvCxnSpPr>
              <a:cxnSpLocks/>
            </p:cNvCxnSpPr>
            <p:nvPr/>
          </p:nvCxnSpPr>
          <p:spPr>
            <a:xfrm>
              <a:off x="5266694" y="3587672"/>
              <a:ext cx="3321250"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sp>
        <p:nvSpPr>
          <p:cNvPr id="27" name="Rectangle 26">
            <a:extLst>
              <a:ext uri="{FF2B5EF4-FFF2-40B4-BE49-F238E27FC236}">
                <a16:creationId xmlns:a16="http://schemas.microsoft.com/office/drawing/2014/main" id="{4BB57BD0-01F7-1F68-B833-3309D7841B7E}"/>
              </a:ext>
            </a:extLst>
          </p:cNvPr>
          <p:cNvSpPr/>
          <p:nvPr/>
        </p:nvSpPr>
        <p:spPr>
          <a:xfrm>
            <a:off x="950126" y="35509"/>
            <a:ext cx="10291747" cy="1305757"/>
          </a:xfrm>
          <a:prstGeom prst="rect">
            <a:avLst/>
          </a:prstGeom>
          <a:solidFill>
            <a:srgbClr val="005B9C"/>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000" b="1" dirty="0">
                <a:latin typeface="+mj-lt"/>
              </a:rPr>
              <a:t>WHAT SHOULD I WEAR?</a:t>
            </a:r>
            <a:endParaRPr lang="en-CA" sz="6000" b="1" dirty="0">
              <a:latin typeface="+mj-lt"/>
            </a:endParaRPr>
          </a:p>
        </p:txBody>
      </p:sp>
      <p:grpSp>
        <p:nvGrpSpPr>
          <p:cNvPr id="28" name="Group 27">
            <a:extLst>
              <a:ext uri="{FF2B5EF4-FFF2-40B4-BE49-F238E27FC236}">
                <a16:creationId xmlns:a16="http://schemas.microsoft.com/office/drawing/2014/main" id="{4A1A6540-D8D7-6F86-7203-9783492214E1}"/>
              </a:ext>
            </a:extLst>
          </p:cNvPr>
          <p:cNvGrpSpPr/>
          <p:nvPr/>
        </p:nvGrpSpPr>
        <p:grpSpPr>
          <a:xfrm>
            <a:off x="1416160" y="3429000"/>
            <a:ext cx="8530922" cy="1913840"/>
            <a:chOff x="1416160" y="3429000"/>
            <a:chExt cx="8530922" cy="1913840"/>
          </a:xfrm>
        </p:grpSpPr>
        <p:sp>
          <p:nvSpPr>
            <p:cNvPr id="29" name="TextBox 28">
              <a:extLst>
                <a:ext uri="{FF2B5EF4-FFF2-40B4-BE49-F238E27FC236}">
                  <a16:creationId xmlns:a16="http://schemas.microsoft.com/office/drawing/2014/main" id="{AA5526BB-7614-A2DF-657A-93BE2509FF9C}"/>
                </a:ext>
              </a:extLst>
            </p:cNvPr>
            <p:cNvSpPr txBox="1"/>
            <p:nvPr/>
          </p:nvSpPr>
          <p:spPr>
            <a:xfrm>
              <a:off x="1416160" y="4696509"/>
              <a:ext cx="386395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Knee/Elbow Pads</a:t>
              </a:r>
              <a:endParaRPr lang="en-US">
                <a:solidFill>
                  <a:schemeClr val="bg1"/>
                </a:solidFill>
                <a:latin typeface="+mj-lt"/>
              </a:endParaRPr>
            </a:p>
          </p:txBody>
        </p:sp>
        <p:cxnSp>
          <p:nvCxnSpPr>
            <p:cNvPr id="30" name="Straight Arrow Connector 29">
              <a:extLst>
                <a:ext uri="{FF2B5EF4-FFF2-40B4-BE49-F238E27FC236}">
                  <a16:creationId xmlns:a16="http://schemas.microsoft.com/office/drawing/2014/main" id="{D44A5E01-09FD-3F40-B820-07E9F5455FF2}"/>
                </a:ext>
              </a:extLst>
            </p:cNvPr>
            <p:cNvCxnSpPr>
              <a:cxnSpLocks/>
            </p:cNvCxnSpPr>
            <p:nvPr/>
          </p:nvCxnSpPr>
          <p:spPr>
            <a:xfrm>
              <a:off x="5266694" y="5019674"/>
              <a:ext cx="3209396"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1DDEC65E-123A-DFAC-D080-A271CAC548C1}"/>
                </a:ext>
              </a:extLst>
            </p:cNvPr>
            <p:cNvCxnSpPr>
              <a:cxnSpLocks/>
            </p:cNvCxnSpPr>
            <p:nvPr/>
          </p:nvCxnSpPr>
          <p:spPr>
            <a:xfrm flipV="1">
              <a:off x="5946458" y="3429000"/>
              <a:ext cx="4000624" cy="1588146"/>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526406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E420531-372A-B679-3574-A044F95E0AD1}"/>
              </a:ext>
            </a:extLst>
          </p:cNvPr>
          <p:cNvSpPr/>
          <p:nvPr/>
        </p:nvSpPr>
        <p:spPr>
          <a:xfrm>
            <a:off x="315251" y="3929392"/>
            <a:ext cx="5818319" cy="81734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TextBox 20">
            <a:extLst>
              <a:ext uri="{FF2B5EF4-FFF2-40B4-BE49-F238E27FC236}">
                <a16:creationId xmlns:a16="http://schemas.microsoft.com/office/drawing/2014/main" id="{6AEC4801-4992-6735-02EE-A59FD52569DE}"/>
              </a:ext>
            </a:extLst>
          </p:cNvPr>
          <p:cNvSpPr txBox="1"/>
          <p:nvPr/>
        </p:nvSpPr>
        <p:spPr>
          <a:xfrm>
            <a:off x="375664" y="1344109"/>
            <a:ext cx="5697495"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solidFill>
                  <a:schemeClr val="bg1"/>
                </a:solidFill>
              </a:rPr>
              <a:t>Always wear a helmet to keep you safe!</a:t>
            </a:r>
            <a:r>
              <a:rPr lang="en-US" sz="3600" dirty="0">
                <a:solidFill>
                  <a:schemeClr val="bg1"/>
                </a:solidFill>
              </a:rPr>
              <a:t> </a:t>
            </a:r>
          </a:p>
          <a:p>
            <a:r>
              <a:rPr lang="en-US" sz="3600" dirty="0">
                <a:solidFill>
                  <a:schemeClr val="bg1"/>
                </a:solidFill>
              </a:rPr>
              <a:t>If you are under 18 you must wear one by law.</a:t>
            </a:r>
            <a:endParaRPr lang="en-US" dirty="0">
              <a:solidFill>
                <a:schemeClr val="bg1"/>
              </a:solidFill>
            </a:endParaRPr>
          </a:p>
        </p:txBody>
      </p:sp>
      <p:sp>
        <p:nvSpPr>
          <p:cNvPr id="11" name="TextBox 10">
            <a:extLst>
              <a:ext uri="{FF2B5EF4-FFF2-40B4-BE49-F238E27FC236}">
                <a16:creationId xmlns:a16="http://schemas.microsoft.com/office/drawing/2014/main" id="{F17AB4A0-CA40-F2EB-E6CE-214D039FCD81}"/>
              </a:ext>
            </a:extLst>
          </p:cNvPr>
          <p:cNvSpPr txBox="1"/>
          <p:nvPr/>
        </p:nvSpPr>
        <p:spPr>
          <a:xfrm>
            <a:off x="375664" y="4021967"/>
            <a:ext cx="691259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t>How can I check if it fits?</a:t>
            </a:r>
          </a:p>
        </p:txBody>
      </p:sp>
      <p:sp>
        <p:nvSpPr>
          <p:cNvPr id="13" name="TextBox 12">
            <a:extLst>
              <a:ext uri="{FF2B5EF4-FFF2-40B4-BE49-F238E27FC236}">
                <a16:creationId xmlns:a16="http://schemas.microsoft.com/office/drawing/2014/main" id="{CC449A13-4A44-74D0-FB12-30FA1E38833D}"/>
              </a:ext>
            </a:extLst>
          </p:cNvPr>
          <p:cNvSpPr txBox="1"/>
          <p:nvPr/>
        </p:nvSpPr>
        <p:spPr>
          <a:xfrm>
            <a:off x="375662" y="5023696"/>
            <a:ext cx="569749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solidFill>
                  <a:schemeClr val="bg1"/>
                </a:solidFill>
              </a:rPr>
              <a:t>Follow these 3 steps called the 2-V-1 rule.</a:t>
            </a:r>
            <a:endParaRPr lang="en-US" dirty="0">
              <a:solidFill>
                <a:schemeClr val="bg1"/>
              </a:solidFill>
            </a:endParaRPr>
          </a:p>
        </p:txBody>
      </p:sp>
      <p:sp>
        <p:nvSpPr>
          <p:cNvPr id="18" name="Rectangle: Rounded Corners 17">
            <a:extLst>
              <a:ext uri="{FF2B5EF4-FFF2-40B4-BE49-F238E27FC236}">
                <a16:creationId xmlns:a16="http://schemas.microsoft.com/office/drawing/2014/main" id="{277D531C-E133-F953-777A-FE62F791D968}"/>
              </a:ext>
            </a:extLst>
          </p:cNvPr>
          <p:cNvSpPr/>
          <p:nvPr/>
        </p:nvSpPr>
        <p:spPr>
          <a:xfrm>
            <a:off x="315254" y="321107"/>
            <a:ext cx="5818319" cy="81734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TextBox 6">
            <a:extLst>
              <a:ext uri="{FF2B5EF4-FFF2-40B4-BE49-F238E27FC236}">
                <a16:creationId xmlns:a16="http://schemas.microsoft.com/office/drawing/2014/main" id="{E11764DD-819F-4376-6DE0-24A80D0127A8}"/>
              </a:ext>
            </a:extLst>
          </p:cNvPr>
          <p:cNvSpPr txBox="1"/>
          <p:nvPr/>
        </p:nvSpPr>
        <p:spPr>
          <a:xfrm>
            <a:off x="481902" y="345058"/>
            <a:ext cx="5485021" cy="8002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600" b="1" dirty="0"/>
              <a:t>Helmet Reminders</a:t>
            </a:r>
          </a:p>
        </p:txBody>
      </p:sp>
      <p:grpSp>
        <p:nvGrpSpPr>
          <p:cNvPr id="2" name="Group 1">
            <a:extLst>
              <a:ext uri="{FF2B5EF4-FFF2-40B4-BE49-F238E27FC236}">
                <a16:creationId xmlns:a16="http://schemas.microsoft.com/office/drawing/2014/main" id="{88DB439B-537A-532B-3B0E-1E373251A90C}"/>
              </a:ext>
            </a:extLst>
          </p:cNvPr>
          <p:cNvGrpSpPr/>
          <p:nvPr/>
        </p:nvGrpSpPr>
        <p:grpSpPr>
          <a:xfrm>
            <a:off x="7246608" y="111753"/>
            <a:ext cx="4264681" cy="6634494"/>
            <a:chOff x="7786540" y="111753"/>
            <a:chExt cx="4264681" cy="6634494"/>
          </a:xfrm>
        </p:grpSpPr>
        <p:sp>
          <p:nvSpPr>
            <p:cNvPr id="3" name="Rectangle: Rounded Corners 2">
              <a:extLst>
                <a:ext uri="{FF2B5EF4-FFF2-40B4-BE49-F238E27FC236}">
                  <a16:creationId xmlns:a16="http://schemas.microsoft.com/office/drawing/2014/main" id="{9D187503-AB3C-08E8-6856-F48302549F86}"/>
                </a:ext>
              </a:extLst>
            </p:cNvPr>
            <p:cNvSpPr/>
            <p:nvPr/>
          </p:nvSpPr>
          <p:spPr>
            <a:xfrm>
              <a:off x="7786540" y="111753"/>
              <a:ext cx="4264681" cy="6634494"/>
            </a:xfrm>
            <a:prstGeom prst="roundRect">
              <a:avLst/>
            </a:prstGeom>
            <a:solidFill>
              <a:srgbClr val="E6E7E9"/>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840791FC-5DAB-C48B-373F-4A1ADCE4D10D}"/>
                </a:ext>
              </a:extLst>
            </p:cNvPr>
            <p:cNvPicPr>
              <a:picLocks noChangeAspect="1"/>
            </p:cNvPicPr>
            <p:nvPr/>
          </p:nvPicPr>
          <p:blipFill>
            <a:blip r:embed="rId3"/>
            <a:stretch>
              <a:fillRect/>
            </a:stretch>
          </p:blipFill>
          <p:spPr>
            <a:xfrm>
              <a:off x="8261410" y="295567"/>
              <a:ext cx="3314940" cy="4679424"/>
            </a:xfrm>
            <a:prstGeom prst="rect">
              <a:avLst/>
            </a:prstGeom>
          </p:spPr>
        </p:pic>
        <p:pic>
          <p:nvPicPr>
            <p:cNvPr id="6" name="Picture 5">
              <a:extLst>
                <a:ext uri="{FF2B5EF4-FFF2-40B4-BE49-F238E27FC236}">
                  <a16:creationId xmlns:a16="http://schemas.microsoft.com/office/drawing/2014/main" id="{FE962AE1-6C9B-85D9-9AFA-8E632AA7CCC4}"/>
                </a:ext>
              </a:extLst>
            </p:cNvPr>
            <p:cNvPicPr>
              <a:picLocks noChangeAspect="1"/>
            </p:cNvPicPr>
            <p:nvPr/>
          </p:nvPicPr>
          <p:blipFill>
            <a:blip r:embed="rId4"/>
            <a:stretch>
              <a:fillRect/>
            </a:stretch>
          </p:blipFill>
          <p:spPr>
            <a:xfrm>
              <a:off x="9045330" y="5116272"/>
              <a:ext cx="1757110" cy="1446161"/>
            </a:xfrm>
            <a:prstGeom prst="rect">
              <a:avLst/>
            </a:prstGeom>
          </p:spPr>
        </p:pic>
      </p:grpSp>
    </p:spTree>
    <p:extLst>
      <p:ext uri="{BB962C8B-B14F-4D97-AF65-F5344CB8AC3E}">
        <p14:creationId xmlns:p14="http://schemas.microsoft.com/office/powerpoint/2010/main" val="1128691451"/>
      </p:ext>
    </p:extLst>
  </p:cSld>
  <p:clrMapOvr>
    <a:masterClrMapping/>
  </p:clrMapOvr>
  <p:transition spd="slow">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ABC Check</a:t>
            </a:r>
          </a:p>
        </p:txBody>
      </p:sp>
    </p:spTree>
    <p:extLst>
      <p:ext uri="{BB962C8B-B14F-4D97-AF65-F5344CB8AC3E}">
        <p14:creationId xmlns:p14="http://schemas.microsoft.com/office/powerpoint/2010/main" val="3864218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3C43B-25B1-0820-CC1B-2FD7D3D02DCB}"/>
              </a:ext>
            </a:extLst>
          </p:cNvPr>
          <p:cNvSpPr>
            <a:spLocks noGrp="1"/>
          </p:cNvSpPr>
          <p:nvPr>
            <p:ph type="ctrTitle" idx="4294967295"/>
          </p:nvPr>
        </p:nvSpPr>
        <p:spPr>
          <a:xfrm>
            <a:off x="3066622" y="6232181"/>
            <a:ext cx="6058753" cy="429786"/>
          </a:xfrm>
        </p:spPr>
        <p:txBody>
          <a:bodyPr>
            <a:normAutofit/>
          </a:bodyPr>
          <a:lstStyle/>
          <a:p>
            <a:pPr algn="ctr"/>
            <a:r>
              <a:rPr lang="en-US" sz="2000" dirty="0">
                <a:solidFill>
                  <a:schemeClr val="bg1"/>
                </a:solidFill>
                <a:latin typeface="+mn-lt"/>
              </a:rPr>
              <a:t>https://www.youtube.com/watch?v=xsjO95ouyfs</a:t>
            </a:r>
          </a:p>
        </p:txBody>
      </p:sp>
      <p:pic>
        <p:nvPicPr>
          <p:cNvPr id="3" name="Online Media 2" title="Get Ready to Ride with the ABC Quick Check">
            <a:hlinkClick r:id="" action="ppaction://media"/>
            <a:extLst>
              <a:ext uri="{FF2B5EF4-FFF2-40B4-BE49-F238E27FC236}">
                <a16:creationId xmlns:a16="http://schemas.microsoft.com/office/drawing/2014/main" id="{DDE3C810-CCC4-557D-B1B3-59540F6D447F}"/>
              </a:ext>
            </a:extLst>
          </p:cNvPr>
          <p:cNvPicPr>
            <a:picLocks noRot="1" noChangeAspect="1"/>
          </p:cNvPicPr>
          <p:nvPr>
            <a:videoFile r:link="rId1"/>
          </p:nvPr>
        </p:nvPicPr>
        <p:blipFill>
          <a:blip r:embed="rId4"/>
          <a:stretch>
            <a:fillRect/>
          </a:stretch>
        </p:blipFill>
        <p:spPr>
          <a:xfrm>
            <a:off x="972710" y="315661"/>
            <a:ext cx="10246579" cy="5789317"/>
          </a:xfrm>
          <a:prstGeom prst="rect">
            <a:avLst/>
          </a:prstGeom>
        </p:spPr>
      </p:pic>
      <p:sp>
        <p:nvSpPr>
          <p:cNvPr id="4" name="Title 1">
            <a:extLst>
              <a:ext uri="{FF2B5EF4-FFF2-40B4-BE49-F238E27FC236}">
                <a16:creationId xmlns:a16="http://schemas.microsoft.com/office/drawing/2014/main" id="{504B81EE-FB0C-F212-919A-19FD027AA0FA}"/>
              </a:ext>
            </a:extLst>
          </p:cNvPr>
          <p:cNvSpPr txBox="1">
            <a:spLocks/>
          </p:cNvSpPr>
          <p:nvPr/>
        </p:nvSpPr>
        <p:spPr>
          <a:xfrm>
            <a:off x="10558004" y="6428214"/>
            <a:ext cx="1633996" cy="4297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chemeClr val="bg1"/>
                </a:solidFill>
                <a:latin typeface="+mn-lt"/>
              </a:rPr>
              <a:t>End at 2:20</a:t>
            </a:r>
          </a:p>
        </p:txBody>
      </p:sp>
    </p:spTree>
    <p:extLst>
      <p:ext uri="{BB962C8B-B14F-4D97-AF65-F5344CB8AC3E}">
        <p14:creationId xmlns:p14="http://schemas.microsoft.com/office/powerpoint/2010/main" val="347368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Hand Signals</a:t>
            </a:r>
          </a:p>
        </p:txBody>
      </p:sp>
    </p:spTree>
    <p:extLst>
      <p:ext uri="{BB962C8B-B14F-4D97-AF65-F5344CB8AC3E}">
        <p14:creationId xmlns:p14="http://schemas.microsoft.com/office/powerpoint/2010/main" val="3207497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3206968" y="278749"/>
            <a:ext cx="5925683" cy="1008845"/>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00000"/>
              </a:lnSpc>
              <a:spcBef>
                <a:spcPts val="0"/>
              </a:spcBef>
              <a:spcAft>
                <a:spcPts val="0"/>
              </a:spcAft>
            </a:pPr>
            <a:r>
              <a:rPr lang="en-US" sz="7000" dirty="0">
                <a:solidFill>
                  <a:schemeClr val="bg1"/>
                </a:solidFill>
                <a:cs typeface="Segoe UI"/>
              </a:rPr>
              <a:t>Hand Signals</a:t>
            </a:r>
            <a:endParaRPr lang="en-US" sz="7000" dirty="0">
              <a:solidFill>
                <a:schemeClr val="bg1"/>
              </a:solidFill>
            </a:endParaRPr>
          </a:p>
        </p:txBody>
      </p:sp>
      <p:sp>
        <p:nvSpPr>
          <p:cNvPr id="2" name="Title 4">
            <a:extLst>
              <a:ext uri="{FF2B5EF4-FFF2-40B4-BE49-F238E27FC236}">
                <a16:creationId xmlns:a16="http://schemas.microsoft.com/office/drawing/2014/main" id="{98267202-3B5D-AF42-E46E-E1AFD82482D3}"/>
              </a:ext>
            </a:extLst>
          </p:cNvPr>
          <p:cNvSpPr txBox="1">
            <a:spLocks/>
          </p:cNvSpPr>
          <p:nvPr/>
        </p:nvSpPr>
        <p:spPr>
          <a:xfrm>
            <a:off x="949863" y="5555971"/>
            <a:ext cx="10292273" cy="1008845"/>
          </a:xfrm>
          <a:prstGeom prst="rect">
            <a:avLst/>
          </a:prstGeom>
        </p:spPr>
        <p:txBody>
          <a:bodyPr vert="horz" lIns="91440" tIns="45720" rIns="91440" bIns="45720" rtlCol="0" anchor="t" anchorCtr="0">
            <a:normAutofit fontScale="82500" lnSpcReduction="10000"/>
          </a:bodyPr>
          <a:lstStyle>
            <a:defPPr>
              <a:defRPr lang="en-US"/>
            </a:defPPr>
            <a:lvl1pPr marL="0" algn="l" defTabSz="914377" rtl="0" eaLnBrk="1" fontAlgn="t" latinLnBrk="0" hangingPunct="1">
              <a:lnSpc>
                <a:spcPct val="80000"/>
              </a:lnSpc>
              <a:spcBef>
                <a:spcPct val="0"/>
              </a:spcBef>
              <a:spcAft>
                <a:spcPts val="1200"/>
              </a:spcAft>
              <a:buNone/>
              <a:defRPr sz="1800" b="1" i="0" kern="1200" baseline="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4400">
                <a:solidFill>
                  <a:schemeClr val="bg1"/>
                </a:solidFill>
                <a:cs typeface="Segoe UI"/>
              </a:rPr>
              <a:t>To help us remember, let’s play Simon Says</a:t>
            </a:r>
            <a:endParaRPr lang="en-US" sz="1400">
              <a:solidFill>
                <a:schemeClr val="bg1"/>
              </a:solidFill>
            </a:endParaRPr>
          </a:p>
        </p:txBody>
      </p:sp>
      <p:pic>
        <p:nvPicPr>
          <p:cNvPr id="6" name="Picture 5">
            <a:extLst>
              <a:ext uri="{FF2B5EF4-FFF2-40B4-BE49-F238E27FC236}">
                <a16:creationId xmlns:a16="http://schemas.microsoft.com/office/drawing/2014/main" id="{E749B57F-77B6-BDE6-AA7A-D9C76CD5730A}"/>
              </a:ext>
            </a:extLst>
          </p:cNvPr>
          <p:cNvPicPr>
            <a:picLocks noChangeAspect="1"/>
          </p:cNvPicPr>
          <p:nvPr/>
        </p:nvPicPr>
        <p:blipFill>
          <a:blip r:embed="rId3"/>
          <a:stretch>
            <a:fillRect/>
          </a:stretch>
        </p:blipFill>
        <p:spPr>
          <a:xfrm>
            <a:off x="1511434" y="1652339"/>
            <a:ext cx="9316750" cy="3553321"/>
          </a:xfrm>
          <a:prstGeom prst="rect">
            <a:avLst/>
          </a:prstGeom>
        </p:spPr>
      </p:pic>
    </p:spTree>
    <p:extLst>
      <p:ext uri="{BB962C8B-B14F-4D97-AF65-F5344CB8AC3E}">
        <p14:creationId xmlns:p14="http://schemas.microsoft.com/office/powerpoint/2010/main" val="3338393834"/>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08750" y="1721168"/>
            <a:ext cx="10368404" cy="3415662"/>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fontScale="90000"/>
          </a:bodyPr>
          <a:lstStyle/>
          <a:p>
            <a:pPr algn="ctr"/>
            <a:r>
              <a:rPr lang="en-US" sz="8000" b="1" dirty="0">
                <a:solidFill>
                  <a:srgbClr val="FFFFFF"/>
                </a:solidFill>
              </a:rPr>
              <a:t>How to Cross a Crosswalk</a:t>
            </a:r>
          </a:p>
        </p:txBody>
      </p:sp>
    </p:spTree>
    <p:extLst>
      <p:ext uri="{BB962C8B-B14F-4D97-AF65-F5344CB8AC3E}">
        <p14:creationId xmlns:p14="http://schemas.microsoft.com/office/powerpoint/2010/main" val="892277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0DCAE59-4915-0762-706B-845557BDFB19}"/>
              </a:ext>
            </a:extLst>
          </p:cNvPr>
          <p:cNvSpPr txBox="1">
            <a:spLocks/>
          </p:cNvSpPr>
          <p:nvPr/>
        </p:nvSpPr>
        <p:spPr>
          <a:xfrm>
            <a:off x="667991" y="284997"/>
            <a:ext cx="10856019" cy="917003"/>
          </a:xfrm>
          <a:prstGeom prst="rect">
            <a:avLst/>
          </a:prstGeom>
        </p:spPr>
        <p:txBody>
          <a:bodyPr/>
          <a:lstStyle>
            <a:defPPr>
              <a:defRPr lang="en-US"/>
            </a:defPPr>
            <a:lvl1pPr marL="0" algn="l" defTabSz="914377" rtl="0" eaLnBrk="1" latinLnBrk="0" hangingPunct="1">
              <a:lnSpc>
                <a:spcPct val="90000"/>
              </a:lnSpc>
              <a:spcBef>
                <a:spcPct val="0"/>
              </a:spcBef>
              <a:buNone/>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n-US" sz="6400" b="1" dirty="0">
                <a:solidFill>
                  <a:schemeClr val="bg1"/>
                </a:solidFill>
              </a:rPr>
              <a:t>Cycling Safety</a:t>
            </a:r>
            <a:endParaRPr lang="en-US" dirty="0">
              <a:solidFill>
                <a:schemeClr val="bg1"/>
              </a:solidFill>
            </a:endParaRPr>
          </a:p>
        </p:txBody>
      </p:sp>
      <p:pic>
        <p:nvPicPr>
          <p:cNvPr id="4" name="Picture 3" descr="A child riding a bike&#10;&#10;Description automatically generated">
            <a:extLst>
              <a:ext uri="{FF2B5EF4-FFF2-40B4-BE49-F238E27FC236}">
                <a16:creationId xmlns:a16="http://schemas.microsoft.com/office/drawing/2014/main" id="{015CEED5-E339-78B7-57C8-190B98DE2EB0}"/>
              </a:ext>
            </a:extLst>
          </p:cNvPr>
          <p:cNvPicPr>
            <a:picLocks noChangeAspect="1"/>
          </p:cNvPicPr>
          <p:nvPr/>
        </p:nvPicPr>
        <p:blipFill>
          <a:blip r:embed="rId3"/>
          <a:srcRect l="34" t="9615" b="-1334"/>
          <a:stretch/>
        </p:blipFill>
        <p:spPr>
          <a:xfrm>
            <a:off x="2672925" y="1426422"/>
            <a:ext cx="6846147" cy="4254999"/>
          </a:xfrm>
          <a:prstGeom prst="rect">
            <a:avLst/>
          </a:prstGeom>
        </p:spPr>
      </p:pic>
      <p:sp>
        <p:nvSpPr>
          <p:cNvPr id="5" name="TextBox 4">
            <a:extLst>
              <a:ext uri="{FF2B5EF4-FFF2-40B4-BE49-F238E27FC236}">
                <a16:creationId xmlns:a16="http://schemas.microsoft.com/office/drawing/2014/main" id="{9F2B2005-526A-0EF4-A55F-C77F9C4D4593}"/>
              </a:ext>
            </a:extLst>
          </p:cNvPr>
          <p:cNvSpPr txBox="1"/>
          <p:nvPr/>
        </p:nvSpPr>
        <p:spPr>
          <a:xfrm>
            <a:off x="1692919" y="5905844"/>
            <a:ext cx="8806161" cy="461665"/>
          </a:xfrm>
          <a:prstGeom prst="rect">
            <a:avLst/>
          </a:prstGeom>
          <a:solidFill>
            <a:schemeClr val="bg1">
              <a:alpha val="86000"/>
            </a:schemeClr>
          </a:solidFill>
        </p:spPr>
        <p:txBody>
          <a:bodyPr wrap="square" lIns="91440" tIns="45720" rIns="91440" bIns="45720" rtlCol="0" anchor="t">
            <a:sp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n-US" sz="2400" b="1" dirty="0">
                <a:solidFill>
                  <a:srgbClr val="005B9C"/>
                </a:solidFill>
              </a:rPr>
              <a:t>Bike to School Week 2025</a:t>
            </a:r>
            <a:endParaRPr lang="en-US" dirty="0">
              <a:solidFill>
                <a:srgbClr val="005B9C"/>
              </a:solidFill>
            </a:endParaRPr>
          </a:p>
        </p:txBody>
      </p:sp>
    </p:spTree>
    <p:extLst>
      <p:ext uri="{BB962C8B-B14F-4D97-AF65-F5344CB8AC3E}">
        <p14:creationId xmlns:p14="http://schemas.microsoft.com/office/powerpoint/2010/main" val="12970614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7" name="Picture 6" descr="A person riding a bicycle on a street&#10;&#10;Description automatically generated">
            <a:extLst>
              <a:ext uri="{FF2B5EF4-FFF2-40B4-BE49-F238E27FC236}">
                <a16:creationId xmlns:a16="http://schemas.microsoft.com/office/drawing/2014/main" id="{200F6E95-A3A7-B696-0D27-2B9018D788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2689" y="1156458"/>
            <a:ext cx="8406617" cy="5604909"/>
          </a:xfrm>
          <a:prstGeom prst="rect">
            <a:avLst/>
          </a:prstGeom>
        </p:spPr>
      </p:pic>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949862" y="147613"/>
            <a:ext cx="10292273" cy="1008845"/>
          </a:xfrm>
        </p:spPr>
        <p:txBody>
          <a:bodyPr vert="horz" lIns="91440" tIns="45720" rIns="91440" bIns="45720" rtlCol="0" anchor="t" anchorCtr="0">
            <a:normAutofit fontScale="90000"/>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6500" dirty="0">
                <a:solidFill>
                  <a:schemeClr val="bg1"/>
                </a:solidFill>
                <a:cs typeface="Segoe UI"/>
              </a:rPr>
              <a:t>How to Cross a Crosswalk</a:t>
            </a:r>
            <a:endParaRPr lang="en-US" dirty="0">
              <a:solidFill>
                <a:schemeClr val="bg1"/>
              </a:solidFill>
            </a:endParaRPr>
          </a:p>
        </p:txBody>
      </p:sp>
      <p:pic>
        <p:nvPicPr>
          <p:cNvPr id="4" name="Picture 3" descr="A close-up of a traffic light&#10;&#10;Description automatically generated">
            <a:extLst>
              <a:ext uri="{FF2B5EF4-FFF2-40B4-BE49-F238E27FC236}">
                <a16:creationId xmlns:a16="http://schemas.microsoft.com/office/drawing/2014/main" id="{480DD155-BB9A-8B16-37B5-6557F61C42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78012" y="1156458"/>
            <a:ext cx="1821294" cy="3236897"/>
          </a:xfrm>
          <a:prstGeom prst="rect">
            <a:avLst/>
          </a:prstGeom>
        </p:spPr>
      </p:pic>
      <p:sp>
        <p:nvSpPr>
          <p:cNvPr id="3" name="Rectangle 2">
            <a:extLst>
              <a:ext uri="{FF2B5EF4-FFF2-40B4-BE49-F238E27FC236}">
                <a16:creationId xmlns:a16="http://schemas.microsoft.com/office/drawing/2014/main" id="{E5130547-FA00-0D69-0D45-A0DF07C0ADB3}"/>
              </a:ext>
            </a:extLst>
          </p:cNvPr>
          <p:cNvSpPr/>
          <p:nvPr/>
        </p:nvSpPr>
        <p:spPr>
          <a:xfrm>
            <a:off x="-159331" y="5402200"/>
            <a:ext cx="12510655" cy="1291512"/>
          </a:xfrm>
          <a:prstGeom prst="rect">
            <a:avLst/>
          </a:prstGeom>
          <a:solidFill>
            <a:srgbClr val="005B9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400" b="1" dirty="0"/>
              <a:t>When approaching an intersection, </a:t>
            </a:r>
          </a:p>
          <a:p>
            <a:pPr algn="ctr"/>
            <a:r>
              <a:rPr lang="en-US" sz="4400" b="1" dirty="0"/>
              <a:t>STOP and LOOK.</a:t>
            </a:r>
            <a:endParaRPr lang="en-CA" sz="4400" b="1" dirty="0"/>
          </a:p>
        </p:txBody>
      </p:sp>
    </p:spTree>
    <p:extLst>
      <p:ext uri="{BB962C8B-B14F-4D97-AF65-F5344CB8AC3E}">
        <p14:creationId xmlns:p14="http://schemas.microsoft.com/office/powerpoint/2010/main" val="3058968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949863" y="177152"/>
            <a:ext cx="10292273" cy="1008845"/>
          </a:xfrm>
        </p:spPr>
        <p:txBody>
          <a:bodyPr vert="horz" lIns="91440" tIns="45720" rIns="91440" bIns="45720" rtlCol="0" anchor="t" anchorCtr="0">
            <a:normAutofit fontScale="90000"/>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6500" dirty="0">
                <a:solidFill>
                  <a:schemeClr val="bg1"/>
                </a:solidFill>
                <a:cs typeface="Segoe UI"/>
              </a:rPr>
              <a:t>How to Cross a Crosswalk</a:t>
            </a:r>
            <a:endParaRPr lang="en-US" dirty="0">
              <a:solidFill>
                <a:schemeClr val="bg1"/>
              </a:solidFill>
            </a:endParaRPr>
          </a:p>
        </p:txBody>
      </p:sp>
      <p:pic>
        <p:nvPicPr>
          <p:cNvPr id="3" name="Picture 2" descr="A person in a yellow shirt and helmet standing on a bicycle&#10;&#10;Description automatically generated">
            <a:extLst>
              <a:ext uri="{FF2B5EF4-FFF2-40B4-BE49-F238E27FC236}">
                <a16:creationId xmlns:a16="http://schemas.microsoft.com/office/drawing/2014/main" id="{CF5F6968-80CA-3A66-4EB2-CAF95829B09F}"/>
              </a:ext>
            </a:extLst>
          </p:cNvPr>
          <p:cNvPicPr>
            <a:picLocks noChangeAspect="1"/>
          </p:cNvPicPr>
          <p:nvPr/>
        </p:nvPicPr>
        <p:blipFill>
          <a:blip r:embed="rId3" cstate="print">
            <a:extLst>
              <a:ext uri="{28A0092B-C50C-407E-A947-70E740481C1C}">
                <a14:useLocalDpi xmlns:a14="http://schemas.microsoft.com/office/drawing/2010/main" val="0"/>
              </a:ext>
            </a:extLst>
          </a:blip>
          <a:srcRect t="15346"/>
          <a:stretch/>
        </p:blipFill>
        <p:spPr>
          <a:xfrm>
            <a:off x="2085560" y="1669253"/>
            <a:ext cx="8020878" cy="4528663"/>
          </a:xfrm>
          <a:prstGeom prst="rect">
            <a:avLst/>
          </a:prstGeom>
        </p:spPr>
      </p:pic>
      <p:sp>
        <p:nvSpPr>
          <p:cNvPr id="4" name="Rectangle 3">
            <a:extLst>
              <a:ext uri="{FF2B5EF4-FFF2-40B4-BE49-F238E27FC236}">
                <a16:creationId xmlns:a16="http://schemas.microsoft.com/office/drawing/2014/main" id="{B0571E98-6747-9F5C-1A4A-D6AACFB0D117}"/>
              </a:ext>
            </a:extLst>
          </p:cNvPr>
          <p:cNvSpPr/>
          <p:nvPr/>
        </p:nvSpPr>
        <p:spPr>
          <a:xfrm>
            <a:off x="-197430" y="5389336"/>
            <a:ext cx="12510655" cy="1291512"/>
          </a:xfrm>
          <a:prstGeom prst="rect">
            <a:avLst/>
          </a:prstGeom>
          <a:solidFill>
            <a:srgbClr val="005B9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3400" b="1"/>
          </a:p>
        </p:txBody>
      </p:sp>
      <p:sp>
        <p:nvSpPr>
          <p:cNvPr id="6" name="Rectangle 5">
            <a:extLst>
              <a:ext uri="{FF2B5EF4-FFF2-40B4-BE49-F238E27FC236}">
                <a16:creationId xmlns:a16="http://schemas.microsoft.com/office/drawing/2014/main" id="{79F70FF0-DEFF-DB09-AEDC-2D97FCC0937E}"/>
              </a:ext>
            </a:extLst>
          </p:cNvPr>
          <p:cNvSpPr/>
          <p:nvPr/>
        </p:nvSpPr>
        <p:spPr>
          <a:xfrm>
            <a:off x="1227509" y="5389336"/>
            <a:ext cx="9660775" cy="129151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100" b="1" dirty="0"/>
              <a:t>Be AWARE of your surroundings, </a:t>
            </a:r>
            <a:r>
              <a:rPr lang="en-US" sz="3100" b="1" dirty="0">
                <a:ea typeface="Calibri"/>
                <a:cs typeface="Calibri"/>
              </a:rPr>
              <a:t>and make sure the path is clear before proceeding</a:t>
            </a:r>
            <a:r>
              <a:rPr lang="en-US" sz="3100" b="1" dirty="0"/>
              <a:t>.</a:t>
            </a:r>
            <a:endParaRPr lang="en-CA" sz="3100" b="1" dirty="0"/>
          </a:p>
        </p:txBody>
      </p:sp>
    </p:spTree>
    <p:extLst>
      <p:ext uri="{BB962C8B-B14F-4D97-AF65-F5344CB8AC3E}">
        <p14:creationId xmlns:p14="http://schemas.microsoft.com/office/powerpoint/2010/main" val="2428843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04AFCE-65FA-5D0C-68CD-4B21DEA1CB8E}"/>
              </a:ext>
            </a:extLst>
          </p:cNvPr>
          <p:cNvSpPr>
            <a:spLocks noGrp="1"/>
          </p:cNvSpPr>
          <p:nvPr>
            <p:ph type="title"/>
          </p:nvPr>
        </p:nvSpPr>
        <p:spPr>
          <a:xfrm>
            <a:off x="2495550" y="-41275"/>
            <a:ext cx="7200900" cy="1357313"/>
          </a:xfrm>
        </p:spPr>
        <p:txBody>
          <a:bodyPr>
            <a:normAutofit/>
          </a:bodyPr>
          <a:lstStyle/>
          <a:p>
            <a:r>
              <a:rPr lang="en-US" sz="4800" b="1" dirty="0">
                <a:solidFill>
                  <a:schemeClr val="bg1"/>
                </a:solidFill>
              </a:rPr>
              <a:t>Riding on the Sidewalk</a:t>
            </a:r>
            <a:endParaRPr lang="en-CA" sz="4800" b="1" dirty="0">
              <a:solidFill>
                <a:schemeClr val="bg1"/>
              </a:solidFill>
            </a:endParaRPr>
          </a:p>
        </p:txBody>
      </p:sp>
      <p:sp>
        <p:nvSpPr>
          <p:cNvPr id="6" name="Content Placeholder 5">
            <a:extLst>
              <a:ext uri="{FF2B5EF4-FFF2-40B4-BE49-F238E27FC236}">
                <a16:creationId xmlns:a16="http://schemas.microsoft.com/office/drawing/2014/main" id="{C3A35133-449F-C35F-8024-FF2FF0EDDAEC}"/>
              </a:ext>
            </a:extLst>
          </p:cNvPr>
          <p:cNvSpPr>
            <a:spLocks noGrp="1"/>
          </p:cNvSpPr>
          <p:nvPr>
            <p:ph idx="1"/>
          </p:nvPr>
        </p:nvSpPr>
        <p:spPr>
          <a:xfrm>
            <a:off x="1228725" y="5703887"/>
            <a:ext cx="9734550" cy="1103313"/>
          </a:xfrm>
        </p:spPr>
        <p:txBody>
          <a:bodyPr>
            <a:normAutofit/>
          </a:bodyPr>
          <a:lstStyle/>
          <a:p>
            <a:pPr marL="0" indent="0" algn="ctr">
              <a:buNone/>
            </a:pPr>
            <a:r>
              <a:rPr lang="en-US" sz="3200" b="1" dirty="0">
                <a:solidFill>
                  <a:schemeClr val="bg1"/>
                </a:solidFill>
              </a:rPr>
              <a:t>When you ride a small bicycle, you are allowed to ride on the sidewalk.</a:t>
            </a:r>
          </a:p>
        </p:txBody>
      </p:sp>
      <p:pic>
        <p:nvPicPr>
          <p:cNvPr id="8" name="Picture 7" descr="A group of children riding bicycles&#10;&#10;Description automatically generated">
            <a:extLst>
              <a:ext uri="{FF2B5EF4-FFF2-40B4-BE49-F238E27FC236}">
                <a16:creationId xmlns:a16="http://schemas.microsoft.com/office/drawing/2014/main" id="{FE99DE8E-EECC-B03E-EC15-317B4A82838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2935676" y="1154113"/>
            <a:ext cx="6320648" cy="4217988"/>
          </a:xfrm>
          <a:prstGeom prst="rect">
            <a:avLst/>
          </a:prstGeom>
        </p:spPr>
      </p:pic>
      <p:sp>
        <p:nvSpPr>
          <p:cNvPr id="9" name="TextBox 8">
            <a:extLst>
              <a:ext uri="{FF2B5EF4-FFF2-40B4-BE49-F238E27FC236}">
                <a16:creationId xmlns:a16="http://schemas.microsoft.com/office/drawing/2014/main" id="{A9AEC3E4-A25A-C796-D028-8650E45C7D9D}"/>
              </a:ext>
            </a:extLst>
          </p:cNvPr>
          <p:cNvSpPr txBox="1"/>
          <p:nvPr/>
        </p:nvSpPr>
        <p:spPr>
          <a:xfrm>
            <a:off x="2935676" y="5172046"/>
            <a:ext cx="3650862" cy="200055"/>
          </a:xfrm>
          <a:prstGeom prst="rect">
            <a:avLst/>
          </a:prstGeom>
          <a:noFill/>
        </p:spPr>
        <p:txBody>
          <a:bodyPr wrap="square" rtlCol="0">
            <a:spAutoFit/>
          </a:bodyPr>
          <a:lstStyle/>
          <a:p>
            <a:r>
              <a:rPr lang="en-CA" sz="700" dirty="0">
                <a:hlinkClick r:id="rId5" tooltip="https://www.flickr.com/photos/pascoschools/17393448241/in/photolist-suZYbD-bVLFS9-sdsta9-suZVwa-epatqH-epatgc-eq6HSW-eq6JhE-eq6FSG-eq6Jq5-sdzqQV-sv2QXR-9VEgj-avdc92-79ykph-bJ2qDr-6DKkZ6-6DRg6B-6DJHe6-jrXdHB-4z5wrn-bg13nF-6DP5fN-6DVqt1-7TQRSG-bcwbXi-bY2sVd-sbGCZF-qvju5i-9Cz9vk-s9RDqz-4NsMWV-hBjEAh-c4vhws-epocva-hBjCAq-UFprLN-mQb2x-7TMCZg-6DUkbY-aCD59T-pBQqjU-5rTZ9L-4z9Kkf-k6wQnV-6DK6XM-5riZro-k6TeEL-6DK7sH-6DYvdc"/>
              </a:rPr>
              <a:t>This Photo</a:t>
            </a:r>
            <a:r>
              <a:rPr lang="en-CA" sz="700" dirty="0"/>
              <a:t> by Unknown Author is licensed under </a:t>
            </a:r>
            <a:r>
              <a:rPr lang="en-CA" sz="700" dirty="0">
                <a:hlinkClick r:id="rId6" tooltip="https://creativecommons.org/licenses/by-nc/3.0/"/>
              </a:rPr>
              <a:t>CC BY-NC</a:t>
            </a:r>
            <a:endParaRPr lang="en-CA" sz="700" dirty="0"/>
          </a:p>
        </p:txBody>
      </p:sp>
      <p:sp>
        <p:nvSpPr>
          <p:cNvPr id="3" name="TextBox 2">
            <a:extLst>
              <a:ext uri="{FF2B5EF4-FFF2-40B4-BE49-F238E27FC236}">
                <a16:creationId xmlns:a16="http://schemas.microsoft.com/office/drawing/2014/main" id="{25C07AA3-2CB2-B690-E6C6-ECF2E9E6A5DE}"/>
              </a:ext>
            </a:extLst>
          </p:cNvPr>
          <p:cNvSpPr txBox="1"/>
          <p:nvPr/>
        </p:nvSpPr>
        <p:spPr>
          <a:xfrm>
            <a:off x="9611609" y="1905506"/>
            <a:ext cx="2226017" cy="3046988"/>
          </a:xfrm>
          <a:prstGeom prst="rect">
            <a:avLst/>
          </a:prstGeom>
          <a:solidFill>
            <a:schemeClr val="bg1"/>
          </a:solidFill>
        </p:spPr>
        <p:txBody>
          <a:bodyPr wrap="square" rtlCol="0">
            <a:spAutoFit/>
          </a:bodyPr>
          <a:lstStyle/>
          <a:p>
            <a:pPr algn="ctr"/>
            <a:r>
              <a:rPr lang="en-CA" sz="2400" b="1" dirty="0">
                <a:solidFill>
                  <a:srgbClr val="005B9C"/>
                </a:solidFill>
                <a:ea typeface="Times New Roman" panose="02020603050405020304" pitchFamily="18" charset="0"/>
              </a:rPr>
              <a:t>Did you know?</a:t>
            </a:r>
            <a:br>
              <a:rPr lang="en-CA" sz="2400" dirty="0">
                <a:solidFill>
                  <a:srgbClr val="005B9C"/>
                </a:solidFill>
                <a:ea typeface="Times New Roman" panose="02020603050405020304" pitchFamily="18" charset="0"/>
              </a:rPr>
            </a:br>
            <a:r>
              <a:rPr lang="en-US" sz="2400" dirty="0">
                <a:solidFill>
                  <a:srgbClr val="005B9C"/>
                </a:solidFill>
                <a:ea typeface="Times New Roman" panose="02020603050405020304" pitchFamily="18" charset="0"/>
              </a:rPr>
              <a:t>People riding bicycles with tires larger than 24 inches must ride on the road</a:t>
            </a:r>
          </a:p>
        </p:txBody>
      </p:sp>
    </p:spTree>
    <p:extLst>
      <p:ext uri="{BB962C8B-B14F-4D97-AF65-F5344CB8AC3E}">
        <p14:creationId xmlns:p14="http://schemas.microsoft.com/office/powerpoint/2010/main" val="2257312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163930"/>
            <a:ext cx="10368404" cy="3415662"/>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957061"/>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Rules of the Road</a:t>
            </a:r>
          </a:p>
        </p:txBody>
      </p:sp>
      <p:sp>
        <p:nvSpPr>
          <p:cNvPr id="5" name="TextBox 4">
            <a:extLst>
              <a:ext uri="{FF2B5EF4-FFF2-40B4-BE49-F238E27FC236}">
                <a16:creationId xmlns:a16="http://schemas.microsoft.com/office/drawing/2014/main" id="{2306BF05-91EF-DCFB-E020-F6D1A729DFDA}"/>
              </a:ext>
            </a:extLst>
          </p:cNvPr>
          <p:cNvSpPr txBox="1"/>
          <p:nvPr/>
        </p:nvSpPr>
        <p:spPr>
          <a:xfrm>
            <a:off x="3012744" y="4080687"/>
            <a:ext cx="6160416" cy="646331"/>
          </a:xfrm>
          <a:prstGeom prst="rect">
            <a:avLst/>
          </a:prstGeom>
          <a:noFill/>
        </p:spPr>
        <p:txBody>
          <a:bodyPr wrap="square">
            <a:spAutoFit/>
          </a:bodyPr>
          <a:lstStyle/>
          <a:p>
            <a:pPr algn="ctr"/>
            <a:r>
              <a:rPr lang="en-CA" sz="1800" b="1" dirty="0">
                <a:solidFill>
                  <a:schemeClr val="bg1"/>
                </a:solidFill>
                <a:ea typeface="Calibri" panose="020F0502020204030204"/>
                <a:cs typeface="Calibri" panose="020F0502020204030204"/>
              </a:rPr>
              <a:t>The following are some important rules to keep in mind when cycling around roads</a:t>
            </a:r>
          </a:p>
        </p:txBody>
      </p:sp>
    </p:spTree>
    <p:extLst>
      <p:ext uri="{BB962C8B-B14F-4D97-AF65-F5344CB8AC3E}">
        <p14:creationId xmlns:p14="http://schemas.microsoft.com/office/powerpoint/2010/main" val="34376411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74908" y="-183688"/>
            <a:ext cx="12042183" cy="1327734"/>
          </a:xfrm>
        </p:spPr>
        <p:txBody>
          <a:bodyPr>
            <a:normAutofit/>
          </a:bodyPr>
          <a:lstStyle/>
          <a:p>
            <a:r>
              <a:rPr lang="en-US" sz="4800" b="1" i="1" dirty="0">
                <a:solidFill>
                  <a:schemeClr val="bg1"/>
                </a:solidFill>
                <a:latin typeface="+mn-lt"/>
              </a:rPr>
              <a:t>1: </a:t>
            </a:r>
            <a:r>
              <a:rPr lang="en-US" sz="4800" b="1" dirty="0">
                <a:solidFill>
                  <a:schemeClr val="bg1"/>
                </a:solidFill>
                <a:latin typeface="+mn-lt"/>
              </a:rPr>
              <a:t>Use Designated Bike Paths &amp; Lanes</a:t>
            </a:r>
            <a:endParaRPr lang="en-CA" sz="4800" b="1" dirty="0">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1524000" y="5811223"/>
            <a:ext cx="9144000" cy="741978"/>
          </a:xfrm>
        </p:spPr>
        <p:txBody>
          <a:bodyPr>
            <a:normAutofit/>
          </a:bodyPr>
          <a:lstStyle/>
          <a:p>
            <a:r>
              <a:rPr lang="en-US" sz="2000" b="1" dirty="0">
                <a:solidFill>
                  <a:schemeClr val="bg1"/>
                </a:solidFill>
              </a:rPr>
              <a:t>Always use bike lanes or paths whenever possible, look for signage posted on the road.</a:t>
            </a:r>
            <a:endParaRPr lang="en-CA" sz="2000" b="1" dirty="0">
              <a:solidFill>
                <a:schemeClr val="bg1"/>
              </a:solidFill>
            </a:endParaRPr>
          </a:p>
        </p:txBody>
      </p:sp>
      <p:pic>
        <p:nvPicPr>
          <p:cNvPr id="17" name="Picture 16" descr="A road with a yellow line&#10;&#10;AI-generated content may be incorrect.">
            <a:extLst>
              <a:ext uri="{FF2B5EF4-FFF2-40B4-BE49-F238E27FC236}">
                <a16:creationId xmlns:a16="http://schemas.microsoft.com/office/drawing/2014/main" id="{5557E36F-2031-56DB-70CA-D1C66442A94D}"/>
              </a:ext>
            </a:extLst>
          </p:cNvPr>
          <p:cNvPicPr>
            <a:picLocks noChangeAspect="1"/>
          </p:cNvPicPr>
          <p:nvPr/>
        </p:nvPicPr>
        <p:blipFill>
          <a:blip r:embed="rId4">
            <a:extLst>
              <a:ext uri="{28A0092B-C50C-407E-A947-70E740481C1C}">
                <a14:useLocalDpi xmlns:a14="http://schemas.microsoft.com/office/drawing/2010/main" val="0"/>
              </a:ext>
            </a:extLst>
          </a:blip>
          <a:srcRect l="18364" t="21042" r="18154" b="12951"/>
          <a:stretch/>
        </p:blipFill>
        <p:spPr>
          <a:xfrm>
            <a:off x="2752137" y="1332956"/>
            <a:ext cx="3160166" cy="4380998"/>
          </a:xfrm>
          <a:prstGeom prst="rect">
            <a:avLst/>
          </a:prstGeom>
        </p:spPr>
      </p:pic>
      <p:pic>
        <p:nvPicPr>
          <p:cNvPr id="19" name="Picture 18" descr="A sign on a pole&#10;&#10;AI-generated content may be incorrect.">
            <a:extLst>
              <a:ext uri="{FF2B5EF4-FFF2-40B4-BE49-F238E27FC236}">
                <a16:creationId xmlns:a16="http://schemas.microsoft.com/office/drawing/2014/main" id="{373883AB-E843-C628-8A87-7315D72953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9699" y="1332956"/>
            <a:ext cx="3281819" cy="4375369"/>
          </a:xfrm>
          <a:prstGeom prst="rect">
            <a:avLst/>
          </a:prstGeom>
        </p:spPr>
      </p:pic>
    </p:spTree>
    <p:extLst>
      <p:ext uri="{BB962C8B-B14F-4D97-AF65-F5344CB8AC3E}">
        <p14:creationId xmlns:p14="http://schemas.microsoft.com/office/powerpoint/2010/main" val="3932962108"/>
      </p:ext>
    </p:extLst>
  </p:cSld>
  <p:clrMapOvr>
    <a:masterClrMapping/>
  </p:clrMapOvr>
  <p:transition spd="slow">
    <p:push dir="u"/>
  </p:transition>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74907" y="-61996"/>
            <a:ext cx="12042183" cy="1327734"/>
          </a:xfrm>
        </p:spPr>
        <p:txBody>
          <a:bodyPr>
            <a:normAutofit fontScale="90000"/>
          </a:bodyPr>
          <a:lstStyle/>
          <a:p>
            <a:r>
              <a:rPr lang="en-US" sz="4800" b="1" i="1" dirty="0">
                <a:solidFill>
                  <a:schemeClr val="bg1"/>
                </a:solidFill>
                <a:latin typeface="+mn-lt"/>
              </a:rPr>
              <a:t>2: </a:t>
            </a:r>
            <a:r>
              <a:rPr lang="en-US" sz="4800" b="1" dirty="0">
                <a:solidFill>
                  <a:schemeClr val="bg1"/>
                </a:solidFill>
                <a:latin typeface="+mn-lt"/>
              </a:rPr>
              <a:t>Stay on the Right Side When on the Road</a:t>
            </a:r>
            <a:endParaRPr lang="en-CA" sz="4800" b="1" dirty="0">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1531477" y="5579596"/>
            <a:ext cx="9287219" cy="1327735"/>
          </a:xfrm>
        </p:spPr>
        <p:txBody>
          <a:bodyPr>
            <a:normAutofit/>
          </a:bodyPr>
          <a:lstStyle/>
          <a:p>
            <a:pPr>
              <a:lnSpc>
                <a:spcPct val="150000"/>
              </a:lnSpc>
            </a:pPr>
            <a:r>
              <a:rPr lang="en-US" sz="2000" b="1" dirty="0">
                <a:solidFill>
                  <a:schemeClr val="bg1"/>
                </a:solidFill>
              </a:rPr>
              <a:t>If there are no bike lanes or paths, ride in a straight line on the right-hand side of the road at least 1 </a:t>
            </a:r>
            <a:r>
              <a:rPr lang="en-US" sz="2000" b="1" dirty="0" err="1">
                <a:solidFill>
                  <a:schemeClr val="bg1"/>
                </a:solidFill>
              </a:rPr>
              <a:t>metre</a:t>
            </a:r>
            <a:r>
              <a:rPr lang="en-US" sz="2000" b="1" dirty="0">
                <a:solidFill>
                  <a:schemeClr val="bg1"/>
                </a:solidFill>
              </a:rPr>
              <a:t> from the curb or from parked cars. </a:t>
            </a:r>
          </a:p>
        </p:txBody>
      </p:sp>
      <p:sp>
        <p:nvSpPr>
          <p:cNvPr id="4" name="Subtitle 2">
            <a:extLst>
              <a:ext uri="{FF2B5EF4-FFF2-40B4-BE49-F238E27FC236}">
                <a16:creationId xmlns:a16="http://schemas.microsoft.com/office/drawing/2014/main" id="{29A3675F-F13A-9DB5-6ED1-174158EAF006}"/>
              </a:ext>
            </a:extLst>
          </p:cNvPr>
          <p:cNvSpPr txBox="1">
            <a:spLocks/>
          </p:cNvSpPr>
          <p:nvPr/>
        </p:nvSpPr>
        <p:spPr>
          <a:xfrm>
            <a:off x="361785" y="2113038"/>
            <a:ext cx="5050970" cy="39469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b="1" dirty="0">
                <a:solidFill>
                  <a:schemeClr val="bg1"/>
                </a:solidFill>
              </a:rPr>
              <a:t>You do not need to stay to the right when: </a:t>
            </a:r>
          </a:p>
          <a:p>
            <a:pPr marL="342900" indent="-342900" algn="l">
              <a:buFont typeface="Arial" panose="020B0604020202020204" pitchFamily="34" charset="0"/>
              <a:buChar char="•"/>
            </a:pPr>
            <a:r>
              <a:rPr lang="en-US" b="1" dirty="0">
                <a:solidFill>
                  <a:schemeClr val="bg1"/>
                </a:solidFill>
              </a:rPr>
              <a:t>preparing to turn left </a:t>
            </a:r>
          </a:p>
          <a:p>
            <a:pPr marL="342900" indent="-342900" algn="l">
              <a:buFont typeface="Arial" panose="020B0604020202020204" pitchFamily="34" charset="0"/>
              <a:buChar char="•"/>
            </a:pPr>
            <a:r>
              <a:rPr lang="en-US" b="1" dirty="0">
                <a:solidFill>
                  <a:schemeClr val="bg1"/>
                </a:solidFill>
              </a:rPr>
              <a:t>passing another vehicle </a:t>
            </a:r>
          </a:p>
          <a:p>
            <a:pPr marL="342900" indent="-342900" algn="l">
              <a:buFont typeface="Arial" panose="020B0604020202020204" pitchFamily="34" charset="0"/>
              <a:buChar char="•"/>
            </a:pPr>
            <a:r>
              <a:rPr lang="en-US" b="1" dirty="0">
                <a:solidFill>
                  <a:schemeClr val="bg1"/>
                </a:solidFill>
              </a:rPr>
              <a:t>you are going faster than other vehicles</a:t>
            </a:r>
          </a:p>
          <a:p>
            <a:pPr marL="342900" indent="-342900" algn="l">
              <a:buFont typeface="Arial" panose="020B0604020202020204" pitchFamily="34" charset="0"/>
              <a:buChar char="•"/>
            </a:pPr>
            <a:r>
              <a:rPr lang="en-US" b="1" dirty="0">
                <a:solidFill>
                  <a:schemeClr val="bg1"/>
                </a:solidFill>
              </a:rPr>
              <a:t>the lane is too narrow to share</a:t>
            </a:r>
            <a:endParaRPr lang="en-CA" b="1" dirty="0">
              <a:solidFill>
                <a:schemeClr val="bg1"/>
              </a:solidFill>
            </a:endParaRPr>
          </a:p>
        </p:txBody>
      </p:sp>
      <p:pic>
        <p:nvPicPr>
          <p:cNvPr id="17" name="Picture 16" descr="A group of people riding bicycles on a road&#10;&#10;AI-generated content may be incorrect.">
            <a:extLst>
              <a:ext uri="{FF2B5EF4-FFF2-40B4-BE49-F238E27FC236}">
                <a16:creationId xmlns:a16="http://schemas.microsoft.com/office/drawing/2014/main" id="{A877802B-A8A9-3B5A-5FA5-8DA2F399FCCF}"/>
              </a:ext>
            </a:extLst>
          </p:cNvPr>
          <p:cNvPicPr>
            <a:picLocks noChangeAspect="1"/>
          </p:cNvPicPr>
          <p:nvPr/>
        </p:nvPicPr>
        <p:blipFill>
          <a:blip r:embed="rId3">
            <a:extLst>
              <a:ext uri="{28A0092B-C50C-407E-A947-70E740481C1C}">
                <a14:useLocalDpi xmlns:a14="http://schemas.microsoft.com/office/drawing/2010/main" val="0"/>
              </a:ext>
            </a:extLst>
          </a:blip>
          <a:srcRect l="482" t="4496" r="6825" b="3534"/>
          <a:stretch/>
        </p:blipFill>
        <p:spPr>
          <a:xfrm>
            <a:off x="5862460" y="1561177"/>
            <a:ext cx="5967755" cy="3946994"/>
          </a:xfrm>
          <a:prstGeom prst="rect">
            <a:avLst/>
          </a:prstGeom>
        </p:spPr>
      </p:pic>
    </p:spTree>
    <p:extLst>
      <p:ext uri="{BB962C8B-B14F-4D97-AF65-F5344CB8AC3E}">
        <p14:creationId xmlns:p14="http://schemas.microsoft.com/office/powerpoint/2010/main" val="2124880106"/>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1136374" y="238539"/>
            <a:ext cx="9919252" cy="1025180"/>
          </a:xfrm>
        </p:spPr>
        <p:txBody>
          <a:bodyPr>
            <a:normAutofit/>
          </a:bodyPr>
          <a:lstStyle/>
          <a:p>
            <a:r>
              <a:rPr lang="en-US" sz="5400" b="1" i="1">
                <a:solidFill>
                  <a:schemeClr val="bg1"/>
                </a:solidFill>
                <a:latin typeface="+mn-lt"/>
              </a:rPr>
              <a:t>2: </a:t>
            </a:r>
            <a:r>
              <a:rPr lang="en-US" sz="5400" b="1">
                <a:solidFill>
                  <a:schemeClr val="bg1"/>
                </a:solidFill>
                <a:latin typeface="+mn-lt"/>
              </a:rPr>
              <a:t>Keep a Safe Distance</a:t>
            </a:r>
            <a:endParaRPr lang="en-CA" sz="5400" b="1">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882317" y="5401415"/>
            <a:ext cx="10058400" cy="1655762"/>
          </a:xfrm>
        </p:spPr>
        <p:txBody>
          <a:bodyPr>
            <a:normAutofit/>
          </a:bodyPr>
          <a:lstStyle/>
          <a:p>
            <a:pPr lvl="1"/>
            <a:r>
              <a:rPr lang="en-US" b="1" dirty="0">
                <a:solidFill>
                  <a:schemeClr val="bg1"/>
                </a:solidFill>
              </a:rPr>
              <a:t>Maintain a safe distance from vehicles, parked vehicles, and other cyclists to avoid collisions or dooring incidents (about 1 </a:t>
            </a:r>
            <a:r>
              <a:rPr lang="en-US" b="1" dirty="0" err="1">
                <a:solidFill>
                  <a:schemeClr val="bg1"/>
                </a:solidFill>
              </a:rPr>
              <a:t>metre</a:t>
            </a:r>
            <a:r>
              <a:rPr lang="en-US" b="1" dirty="0">
                <a:solidFill>
                  <a:schemeClr val="bg1"/>
                </a:solidFill>
              </a:rPr>
              <a:t>). </a:t>
            </a:r>
          </a:p>
          <a:p>
            <a:pPr lvl="1"/>
            <a:r>
              <a:rPr lang="en-US" b="1" dirty="0">
                <a:solidFill>
                  <a:schemeClr val="bg1"/>
                </a:solidFill>
              </a:rPr>
              <a:t>Look for signs indicating parking regulations.</a:t>
            </a:r>
          </a:p>
        </p:txBody>
      </p:sp>
      <p:pic>
        <p:nvPicPr>
          <p:cNvPr id="4" name="Picture 3" descr="A person riding a bicycle&#10;&#10;Description automatically generated">
            <a:extLst>
              <a:ext uri="{FF2B5EF4-FFF2-40B4-BE49-F238E27FC236}">
                <a16:creationId xmlns:a16="http://schemas.microsoft.com/office/drawing/2014/main" id="{14590001-790A-5C21-03D0-3F44072144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1411" y="1556174"/>
            <a:ext cx="5329178" cy="3552786"/>
          </a:xfrm>
          <a:prstGeom prst="rect">
            <a:avLst/>
          </a:prstGeom>
        </p:spPr>
      </p:pic>
    </p:spTree>
    <p:extLst>
      <p:ext uri="{BB962C8B-B14F-4D97-AF65-F5344CB8AC3E}">
        <p14:creationId xmlns:p14="http://schemas.microsoft.com/office/powerpoint/2010/main" val="1530649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1136374" y="-974794"/>
            <a:ext cx="9919252" cy="2387600"/>
          </a:xfrm>
        </p:spPr>
        <p:txBody>
          <a:bodyPr>
            <a:normAutofit/>
          </a:bodyPr>
          <a:lstStyle/>
          <a:p>
            <a:r>
              <a:rPr lang="en-US" sz="5400" b="1" i="1">
                <a:solidFill>
                  <a:schemeClr val="bg1"/>
                </a:solidFill>
                <a:latin typeface="+mn-lt"/>
              </a:rPr>
              <a:t>3: </a:t>
            </a:r>
            <a:r>
              <a:rPr lang="en-US" sz="5400" b="1">
                <a:solidFill>
                  <a:schemeClr val="bg1"/>
                </a:solidFill>
                <a:latin typeface="+mn-lt"/>
              </a:rPr>
              <a:t>Avoid Distractions</a:t>
            </a:r>
            <a:endParaRPr lang="en-CA" sz="5400" b="1">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869674" y="5738950"/>
            <a:ext cx="10452652" cy="1655762"/>
          </a:xfrm>
        </p:spPr>
        <p:txBody>
          <a:bodyPr>
            <a:normAutofit/>
          </a:bodyPr>
          <a:lstStyle/>
          <a:p>
            <a:r>
              <a:rPr lang="en-US" sz="2000" b="1">
                <a:solidFill>
                  <a:schemeClr val="bg1"/>
                </a:solidFill>
              </a:rPr>
              <a:t>Stay focused while cycling. It’s important to have your full </a:t>
            </a:r>
            <a:r>
              <a:rPr lang="en-US" sz="2000" b="1" dirty="0">
                <a:solidFill>
                  <a:schemeClr val="bg1"/>
                </a:solidFill>
              </a:rPr>
              <a:t>attention</a:t>
            </a:r>
            <a:r>
              <a:rPr lang="en-US" sz="2000" b="1">
                <a:solidFill>
                  <a:schemeClr val="bg1"/>
                </a:solidFill>
              </a:rPr>
              <a:t> on the road, so avoid wearing headphones or using your phone while cycling.</a:t>
            </a:r>
            <a:endParaRPr lang="en-CA" sz="2000" b="1">
              <a:solidFill>
                <a:schemeClr val="bg1"/>
              </a:solidFill>
            </a:endParaRPr>
          </a:p>
        </p:txBody>
      </p:sp>
      <p:pic>
        <p:nvPicPr>
          <p:cNvPr id="5" name="Picture 4" descr="A person holding a cell phone&#10;&#10;Description automatically generated">
            <a:extLst>
              <a:ext uri="{FF2B5EF4-FFF2-40B4-BE49-F238E27FC236}">
                <a16:creationId xmlns:a16="http://schemas.microsoft.com/office/drawing/2014/main" id="{5AA66EE6-B6A6-4AA3-E53E-BA80DC0E8E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8860" y="1550906"/>
            <a:ext cx="5634280" cy="3756187"/>
          </a:xfrm>
          <a:prstGeom prst="rect">
            <a:avLst/>
          </a:prstGeom>
        </p:spPr>
      </p:pic>
    </p:spTree>
    <p:extLst>
      <p:ext uri="{BB962C8B-B14F-4D97-AF65-F5344CB8AC3E}">
        <p14:creationId xmlns:p14="http://schemas.microsoft.com/office/powerpoint/2010/main" val="1469267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1136374" y="-129968"/>
            <a:ext cx="9919252" cy="1541325"/>
          </a:xfrm>
        </p:spPr>
        <p:txBody>
          <a:bodyPr>
            <a:normAutofit/>
          </a:bodyPr>
          <a:lstStyle/>
          <a:p>
            <a:r>
              <a:rPr lang="en-US" sz="5400" b="1" i="1">
                <a:solidFill>
                  <a:schemeClr val="bg1"/>
                </a:solidFill>
                <a:latin typeface="+mn-lt"/>
              </a:rPr>
              <a:t>4: </a:t>
            </a:r>
            <a:r>
              <a:rPr lang="en-US" sz="5400" b="1">
                <a:solidFill>
                  <a:schemeClr val="bg1"/>
                </a:solidFill>
                <a:latin typeface="+mn-lt"/>
              </a:rPr>
              <a:t>Follow Traffic Rules</a:t>
            </a:r>
            <a:endParaRPr lang="en-CA" sz="5400" b="1">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2304221" y="5755515"/>
            <a:ext cx="7583556" cy="1655762"/>
          </a:xfrm>
        </p:spPr>
        <p:txBody>
          <a:bodyPr>
            <a:normAutofit/>
          </a:bodyPr>
          <a:lstStyle/>
          <a:p>
            <a:r>
              <a:rPr lang="en-US" sz="2000" b="1">
                <a:solidFill>
                  <a:schemeClr val="bg1"/>
                </a:solidFill>
              </a:rPr>
              <a:t>Obey all traffic signals and signs. Always stop at stop signs and red lights.</a:t>
            </a:r>
            <a:endParaRPr lang="en-CA" sz="2000" b="1">
              <a:solidFill>
                <a:schemeClr val="bg1"/>
              </a:solidFill>
            </a:endParaRPr>
          </a:p>
        </p:txBody>
      </p:sp>
      <p:pic>
        <p:nvPicPr>
          <p:cNvPr id="4" name="Picture 3" descr="A close-up of a traffic light&#10;&#10;Description automatically generated">
            <a:extLst>
              <a:ext uri="{FF2B5EF4-FFF2-40B4-BE49-F238E27FC236}">
                <a16:creationId xmlns:a16="http://schemas.microsoft.com/office/drawing/2014/main" id="{5CBC8BA8-CB59-14C0-2BBE-144252F752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8719" y="1425539"/>
            <a:ext cx="2254561" cy="4006921"/>
          </a:xfrm>
          <a:prstGeom prst="rect">
            <a:avLst/>
          </a:prstGeom>
        </p:spPr>
      </p:pic>
    </p:spTree>
    <p:extLst>
      <p:ext uri="{BB962C8B-B14F-4D97-AF65-F5344CB8AC3E}">
        <p14:creationId xmlns:p14="http://schemas.microsoft.com/office/powerpoint/2010/main" val="23303012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1205947" y="287126"/>
            <a:ext cx="9919252" cy="1655762"/>
          </a:xfrm>
        </p:spPr>
        <p:txBody>
          <a:bodyPr>
            <a:normAutofit/>
          </a:bodyPr>
          <a:lstStyle/>
          <a:p>
            <a:r>
              <a:rPr lang="en-US" sz="4800" b="1" i="1">
                <a:solidFill>
                  <a:schemeClr val="bg1"/>
                </a:solidFill>
                <a:latin typeface="+mn-lt"/>
              </a:rPr>
              <a:t>5: </a:t>
            </a:r>
            <a:r>
              <a:rPr lang="en-US" sz="4800" b="1">
                <a:solidFill>
                  <a:schemeClr val="bg1"/>
                </a:solidFill>
                <a:latin typeface="+mn-lt"/>
              </a:rPr>
              <a:t>Predictable Riding &amp; Communicate with Drivers</a:t>
            </a:r>
            <a:endParaRPr lang="en-CA" sz="4800" b="1">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168441" y="5528136"/>
            <a:ext cx="11855116" cy="1655762"/>
          </a:xfrm>
        </p:spPr>
        <p:txBody>
          <a:bodyPr>
            <a:normAutofit/>
          </a:bodyPr>
          <a:lstStyle/>
          <a:p>
            <a:pPr marR="0" lvl="0" defTabSz="914400" rtl="0" eaLnBrk="1" fontAlgn="auto" latinLnBrk="0" hangingPunct="1">
              <a:lnSpc>
                <a:spcPct val="100000"/>
              </a:lnSpc>
              <a:spcBef>
                <a:spcPts val="0"/>
              </a:spcBef>
              <a:spcAft>
                <a:spcPts val="0"/>
              </a:spcAft>
              <a:buClrTx/>
              <a:buSzTx/>
              <a:tabLst/>
              <a:defRPr/>
            </a:pPr>
            <a:r>
              <a:rPr lang="en-US" sz="2000" b="1" dirty="0">
                <a:solidFill>
                  <a:schemeClr val="bg1"/>
                </a:solidFill>
              </a:rPr>
              <a:t>Ride in a straight line; avoid weaving. Make eye contact with drivers, when possible, especially at intersections or when they may not see you. Use hand signals to indicate turns and stops to ensure drivers and other cyclists know your intentions.</a:t>
            </a:r>
          </a:p>
        </p:txBody>
      </p:sp>
      <p:pic>
        <p:nvPicPr>
          <p:cNvPr id="5" name="Picture 4">
            <a:extLst>
              <a:ext uri="{FF2B5EF4-FFF2-40B4-BE49-F238E27FC236}">
                <a16:creationId xmlns:a16="http://schemas.microsoft.com/office/drawing/2014/main" id="{B4B8EA58-E838-3C53-ABD7-DFEBD516D4E9}"/>
              </a:ext>
            </a:extLst>
          </p:cNvPr>
          <p:cNvPicPr>
            <a:picLocks noChangeAspect="1"/>
          </p:cNvPicPr>
          <p:nvPr/>
        </p:nvPicPr>
        <p:blipFill rotWithShape="1">
          <a:blip r:embed="rId3"/>
          <a:srcRect t="13466" b="4634"/>
          <a:stretch/>
        </p:blipFill>
        <p:spPr>
          <a:xfrm>
            <a:off x="2209257" y="1942888"/>
            <a:ext cx="7773485" cy="3331477"/>
          </a:xfrm>
          <a:prstGeom prst="rect">
            <a:avLst/>
          </a:prstGeom>
        </p:spPr>
      </p:pic>
    </p:spTree>
    <p:extLst>
      <p:ext uri="{BB962C8B-B14F-4D97-AF65-F5344CB8AC3E}">
        <p14:creationId xmlns:p14="http://schemas.microsoft.com/office/powerpoint/2010/main" val="4257352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481011" y="327025"/>
            <a:ext cx="5324477" cy="1630363"/>
          </a:xfrm>
        </p:spPr>
        <p:txBody>
          <a:bodyPr vert="horz" lIns="91440" tIns="45720" rIns="91440" bIns="45720" rtlCol="0" anchor="b"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lnSpc>
                <a:spcPct val="90000"/>
              </a:lnSpc>
              <a:spcAft>
                <a:spcPts val="0"/>
              </a:spcAft>
            </a:pPr>
            <a:r>
              <a:rPr lang="en-US" sz="7200" dirty="0">
                <a:solidFill>
                  <a:schemeClr val="bg1"/>
                </a:solidFill>
                <a:latin typeface="Avenir Next LT Pro"/>
                <a:ea typeface="+mj-ea"/>
                <a:cs typeface="+mj-cs"/>
              </a:rPr>
              <a:t>AGENDA</a:t>
            </a:r>
            <a:endParaRPr lang="en-US" sz="7200" b="0" dirty="0">
              <a:solidFill>
                <a:schemeClr val="bg1"/>
              </a:solidFill>
              <a:latin typeface="Avenir Next LT Pro"/>
              <a:ea typeface="+mj-ea"/>
              <a:cs typeface="+mj-cs"/>
            </a:endParaRPr>
          </a:p>
        </p:txBody>
      </p:sp>
      <p:pic>
        <p:nvPicPr>
          <p:cNvPr id="20" name="Picture 19">
            <a:extLst>
              <a:ext uri="{FF2B5EF4-FFF2-40B4-BE49-F238E27FC236}">
                <a16:creationId xmlns:a16="http://schemas.microsoft.com/office/drawing/2014/main" id="{ACA3F3E9-7442-DC9B-E58D-D52340F7B51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3015"/>
                    </a14:imgEffect>
                    <a14:imgEffect>
                      <a14:saturation sat="128000"/>
                    </a14:imgEffect>
                    <a14:imgEffect>
                      <a14:brightnessContrast bright="-13000"/>
                    </a14:imgEffect>
                  </a14:imgLayer>
                </a14:imgProps>
              </a:ext>
            </a:extLst>
          </a:blip>
          <a:srcRect r="39390" b="-2"/>
          <a:stretch/>
        </p:blipFill>
        <p:spPr>
          <a:xfrm>
            <a:off x="5966355" y="1"/>
            <a:ext cx="6225645" cy="6856412"/>
          </a:xfrm>
          <a:custGeom>
            <a:avLst/>
            <a:gdLst/>
            <a:ahLst/>
            <a:cxnLst/>
            <a:rect l="l" t="t" r="r" b="b"/>
            <a:pathLst>
              <a:path w="5620032" h="6856412">
                <a:moveTo>
                  <a:pt x="13187" y="0"/>
                </a:moveTo>
                <a:lnTo>
                  <a:pt x="5620032" y="0"/>
                </a:lnTo>
                <a:lnTo>
                  <a:pt x="5620032" y="6856412"/>
                </a:lnTo>
                <a:lnTo>
                  <a:pt x="0" y="6856412"/>
                </a:lnTo>
                <a:lnTo>
                  <a:pt x="64318" y="6298274"/>
                </a:lnTo>
                <a:cubicBezTo>
                  <a:pt x="203221" y="4970220"/>
                  <a:pt x="240510" y="3632077"/>
                  <a:pt x="97152" y="2276000"/>
                </a:cubicBezTo>
                <a:cubicBezTo>
                  <a:pt x="35713" y="1694824"/>
                  <a:pt x="7455" y="1116942"/>
                  <a:pt x="6154" y="541737"/>
                </a:cubicBezTo>
                <a:close/>
              </a:path>
            </a:pathLst>
          </a:custGeom>
        </p:spPr>
      </p:pic>
      <p:graphicFrame>
        <p:nvGraphicFramePr>
          <p:cNvPr id="51" name="TextBox 16">
            <a:extLst>
              <a:ext uri="{FF2B5EF4-FFF2-40B4-BE49-F238E27FC236}">
                <a16:creationId xmlns:a16="http://schemas.microsoft.com/office/drawing/2014/main" id="{E8C95AAA-2E21-0BE1-246D-0255B02C40C5}"/>
              </a:ext>
            </a:extLst>
          </p:cNvPr>
          <p:cNvGraphicFramePr/>
          <p:nvPr>
            <p:extLst>
              <p:ext uri="{D42A27DB-BD31-4B8C-83A1-F6EECF244321}">
                <p14:modId xmlns:p14="http://schemas.microsoft.com/office/powerpoint/2010/main" val="3467061354"/>
              </p:ext>
            </p:extLst>
          </p:nvPr>
        </p:nvGraphicFramePr>
        <p:xfrm>
          <a:off x="481013" y="2286001"/>
          <a:ext cx="5324475" cy="39195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 name="Picture 1" descr="A child riding a bike on a path&#10;&#10;Description automatically generated">
            <a:extLst>
              <a:ext uri="{FF2B5EF4-FFF2-40B4-BE49-F238E27FC236}">
                <a16:creationId xmlns:a16="http://schemas.microsoft.com/office/drawing/2014/main" id="{1296E1DF-04AB-A07F-2379-E9BD19F4B80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46067" t="3866" r="18331" b="20570"/>
          <a:stretch/>
        </p:blipFill>
        <p:spPr>
          <a:xfrm>
            <a:off x="7352778" y="1"/>
            <a:ext cx="4839222" cy="6856412"/>
          </a:xfrm>
          <a:prstGeom prst="rect">
            <a:avLst/>
          </a:prstGeom>
        </p:spPr>
      </p:pic>
    </p:spTree>
    <p:extLst>
      <p:ext uri="{BB962C8B-B14F-4D97-AF65-F5344CB8AC3E}">
        <p14:creationId xmlns:p14="http://schemas.microsoft.com/office/powerpoint/2010/main" val="3985881220"/>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551365" y="352386"/>
            <a:ext cx="11089270" cy="1030365"/>
          </a:xfrm>
          <a:solidFill>
            <a:srgbClr val="005B9C"/>
          </a:solidFill>
          <a:ln>
            <a:noFill/>
          </a:ln>
        </p:spPr>
        <p:txBody>
          <a:bodyPr vert="horz" wrap="square"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914400">
              <a:spcAft>
                <a:spcPts val="0"/>
              </a:spcAft>
            </a:pPr>
            <a:r>
              <a:rPr lang="en-US" sz="6000" b="1" dirty="0">
                <a:solidFill>
                  <a:schemeClr val="bg1"/>
                </a:solidFill>
              </a:rPr>
              <a:t>Rules of the Road</a:t>
            </a:r>
          </a:p>
        </p:txBody>
      </p:sp>
      <p:pic>
        <p:nvPicPr>
          <p:cNvPr id="10" name="RPReplay_Final1730821820">
            <a:hlinkClick r:id="" action="ppaction://media"/>
            <a:extLst>
              <a:ext uri="{FF2B5EF4-FFF2-40B4-BE49-F238E27FC236}">
                <a16:creationId xmlns:a16="http://schemas.microsoft.com/office/drawing/2014/main" id="{A64D623B-CAB8-2E7E-3003-CE32C95A6BC4}"/>
              </a:ext>
            </a:extLst>
          </p:cNvPr>
          <p:cNvPicPr>
            <a:picLocks noChangeAspect="1"/>
          </p:cNvPicPr>
          <p:nvPr>
            <a:videoFile r:link="rId1"/>
            <p:extLst>
              <p:ext uri="{DAA4B4D4-6D71-4841-9C94-3DE7FCFB9230}">
                <p14:media xmlns:p14="http://schemas.microsoft.com/office/powerpoint/2010/main" r:embed="rId2">
                  <p14:trim end="0.3333"/>
                </p14:media>
              </p:ext>
            </p:extLst>
          </p:nvPr>
        </p:nvPicPr>
        <p:blipFill>
          <a:blip r:embed="rId5"/>
          <a:stretch>
            <a:fillRect/>
          </a:stretch>
        </p:blipFill>
        <p:spPr>
          <a:xfrm>
            <a:off x="453373" y="1382751"/>
            <a:ext cx="11327194" cy="5475249"/>
          </a:xfrm>
          <a:prstGeom prst="rect">
            <a:avLst/>
          </a:prstGeom>
        </p:spPr>
      </p:pic>
    </p:spTree>
    <p:extLst>
      <p:ext uri="{BB962C8B-B14F-4D97-AF65-F5344CB8AC3E}">
        <p14:creationId xmlns:p14="http://schemas.microsoft.com/office/powerpoint/2010/main" val="1866842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30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1070137" y="284811"/>
            <a:ext cx="10292273" cy="1008845"/>
          </a:xfrm>
        </p:spPr>
        <p:txBody>
          <a:bodyPr vert="horz" lIns="91440" tIns="45720" rIns="91440" bIns="45720" rtlCol="0" anchor="t" anchorCtr="0">
            <a:normAutofit fontScale="90000"/>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6500" dirty="0">
                <a:solidFill>
                  <a:schemeClr val="bg1"/>
                </a:solidFill>
                <a:cs typeface="Segoe UI"/>
              </a:rPr>
              <a:t>What do you notice?</a:t>
            </a:r>
            <a:endParaRPr lang="en-US" dirty="0">
              <a:solidFill>
                <a:schemeClr val="bg1"/>
              </a:solidFill>
            </a:endParaRPr>
          </a:p>
        </p:txBody>
      </p:sp>
      <p:pic>
        <p:nvPicPr>
          <p:cNvPr id="7" name="Picture 6">
            <a:extLst>
              <a:ext uri="{FF2B5EF4-FFF2-40B4-BE49-F238E27FC236}">
                <a16:creationId xmlns:a16="http://schemas.microsoft.com/office/drawing/2014/main" id="{89DBC910-14F9-D0BD-2BC1-570085B461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345" y="1588225"/>
            <a:ext cx="10893858" cy="5269775"/>
          </a:xfrm>
          <a:prstGeom prst="rect">
            <a:avLst/>
          </a:prstGeom>
        </p:spPr>
      </p:pic>
      <p:sp>
        <p:nvSpPr>
          <p:cNvPr id="11" name="Oval 10">
            <a:extLst>
              <a:ext uri="{FF2B5EF4-FFF2-40B4-BE49-F238E27FC236}">
                <a16:creationId xmlns:a16="http://schemas.microsoft.com/office/drawing/2014/main" id="{07DDA999-D0B1-E0D2-BB70-42A949ECD5B6}"/>
              </a:ext>
            </a:extLst>
          </p:cNvPr>
          <p:cNvSpPr/>
          <p:nvPr/>
        </p:nvSpPr>
        <p:spPr>
          <a:xfrm>
            <a:off x="8983503" y="2520264"/>
            <a:ext cx="147707" cy="143006"/>
          </a:xfrm>
          <a:prstGeom prst="ellipse">
            <a:avLst/>
          </a:prstGeom>
          <a:solidFill>
            <a:schemeClr val="accent6">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Oval 11">
            <a:extLst>
              <a:ext uri="{FF2B5EF4-FFF2-40B4-BE49-F238E27FC236}">
                <a16:creationId xmlns:a16="http://schemas.microsoft.com/office/drawing/2014/main" id="{F5D49EDB-D15C-06A0-085C-8C758B2A53E3}"/>
              </a:ext>
            </a:extLst>
          </p:cNvPr>
          <p:cNvSpPr/>
          <p:nvPr/>
        </p:nvSpPr>
        <p:spPr>
          <a:xfrm>
            <a:off x="10840012" y="2520264"/>
            <a:ext cx="147707" cy="143006"/>
          </a:xfrm>
          <a:prstGeom prst="ellipse">
            <a:avLst/>
          </a:prstGeom>
          <a:solidFill>
            <a:schemeClr val="accent6">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Oval 12">
            <a:extLst>
              <a:ext uri="{FF2B5EF4-FFF2-40B4-BE49-F238E27FC236}">
                <a16:creationId xmlns:a16="http://schemas.microsoft.com/office/drawing/2014/main" id="{AC87496D-3405-F6CC-4320-13FEECA67829}"/>
              </a:ext>
            </a:extLst>
          </p:cNvPr>
          <p:cNvSpPr/>
          <p:nvPr/>
        </p:nvSpPr>
        <p:spPr>
          <a:xfrm>
            <a:off x="10840012" y="2178709"/>
            <a:ext cx="147707" cy="143006"/>
          </a:xfrm>
          <a:prstGeom prst="ellipse">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Oval 13">
            <a:extLst>
              <a:ext uri="{FF2B5EF4-FFF2-40B4-BE49-F238E27FC236}">
                <a16:creationId xmlns:a16="http://schemas.microsoft.com/office/drawing/2014/main" id="{39C56565-8ABF-E48B-CCA8-098C518E5427}"/>
              </a:ext>
            </a:extLst>
          </p:cNvPr>
          <p:cNvSpPr/>
          <p:nvPr/>
        </p:nvSpPr>
        <p:spPr>
          <a:xfrm>
            <a:off x="10840011" y="2349486"/>
            <a:ext cx="147707" cy="143006"/>
          </a:xfrm>
          <a:prstGeom prst="ellipse">
            <a:avLst/>
          </a:prstGeom>
          <a:solidFill>
            <a:srgbClr val="7C751C"/>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Oval 14">
            <a:extLst>
              <a:ext uri="{FF2B5EF4-FFF2-40B4-BE49-F238E27FC236}">
                <a16:creationId xmlns:a16="http://schemas.microsoft.com/office/drawing/2014/main" id="{C420226C-F15F-31DD-054B-B1588C09B6DD}"/>
              </a:ext>
            </a:extLst>
          </p:cNvPr>
          <p:cNvSpPr/>
          <p:nvPr/>
        </p:nvSpPr>
        <p:spPr>
          <a:xfrm>
            <a:off x="8983502" y="2178709"/>
            <a:ext cx="147707" cy="143006"/>
          </a:xfrm>
          <a:prstGeom prst="ellipse">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Oval 15">
            <a:extLst>
              <a:ext uri="{FF2B5EF4-FFF2-40B4-BE49-F238E27FC236}">
                <a16:creationId xmlns:a16="http://schemas.microsoft.com/office/drawing/2014/main" id="{681405C5-D1D5-C979-CC88-2D589CCD2F50}"/>
              </a:ext>
            </a:extLst>
          </p:cNvPr>
          <p:cNvSpPr/>
          <p:nvPr/>
        </p:nvSpPr>
        <p:spPr>
          <a:xfrm>
            <a:off x="8983501" y="2349486"/>
            <a:ext cx="147707" cy="143006"/>
          </a:xfrm>
          <a:prstGeom prst="ellipse">
            <a:avLst/>
          </a:prstGeom>
          <a:solidFill>
            <a:srgbClr val="7C751C"/>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026" name="Picture 2" descr="stop 3 icon">
            <a:extLst>
              <a:ext uri="{FF2B5EF4-FFF2-40B4-BE49-F238E27FC236}">
                <a16:creationId xmlns:a16="http://schemas.microsoft.com/office/drawing/2014/main" id="{79F9DB2C-F4AE-97AC-C62E-2FDE3F06ED7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35850" y="3382962"/>
            <a:ext cx="118269" cy="1182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670FD711-BAB6-DDA8-3A11-1672AFAF8847}"/>
              </a:ext>
            </a:extLst>
          </p:cNvPr>
          <p:cNvSpPr/>
          <p:nvPr/>
        </p:nvSpPr>
        <p:spPr>
          <a:xfrm>
            <a:off x="7435850" y="3206750"/>
            <a:ext cx="118269" cy="138113"/>
          </a:xfrm>
          <a:prstGeom prst="rect">
            <a:avLst/>
          </a:prstGeom>
          <a:solidFill>
            <a:schemeClr val="tx1">
              <a:alpha val="8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18" name="Oval 17">
            <a:extLst>
              <a:ext uri="{FF2B5EF4-FFF2-40B4-BE49-F238E27FC236}">
                <a16:creationId xmlns:a16="http://schemas.microsoft.com/office/drawing/2014/main" id="{95DD025F-D010-2959-1FE3-0BDE4C779F9C}"/>
              </a:ext>
            </a:extLst>
          </p:cNvPr>
          <p:cNvSpPr/>
          <p:nvPr/>
        </p:nvSpPr>
        <p:spPr>
          <a:xfrm>
            <a:off x="6738145" y="3429000"/>
            <a:ext cx="106524" cy="96044"/>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9" name="Oval 18">
            <a:extLst>
              <a:ext uri="{FF2B5EF4-FFF2-40B4-BE49-F238E27FC236}">
                <a16:creationId xmlns:a16="http://schemas.microsoft.com/office/drawing/2014/main" id="{4F5AF992-FF9D-E225-A336-AEDE9274AD17}"/>
              </a:ext>
            </a:extLst>
          </p:cNvPr>
          <p:cNvSpPr/>
          <p:nvPr/>
        </p:nvSpPr>
        <p:spPr>
          <a:xfrm>
            <a:off x="5942331" y="3427808"/>
            <a:ext cx="106524" cy="96044"/>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028" name="Picture 4" descr="bicycle icon">
            <a:extLst>
              <a:ext uri="{FF2B5EF4-FFF2-40B4-BE49-F238E27FC236}">
                <a16:creationId xmlns:a16="http://schemas.microsoft.com/office/drawing/2014/main" id="{580FE335-2AA1-BFA4-CA41-360E7DC650E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5942331" y="3128453"/>
            <a:ext cx="110048" cy="11004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bicycle icon">
            <a:extLst>
              <a:ext uri="{FF2B5EF4-FFF2-40B4-BE49-F238E27FC236}">
                <a16:creationId xmlns:a16="http://schemas.microsoft.com/office/drawing/2014/main" id="{8DEFDCEE-7E93-49CB-5A5D-FAB806DF3FA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734621" y="3128453"/>
            <a:ext cx="110048" cy="110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5116766"/>
      </p:ext>
    </p:extLst>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6" name="Picture 5" descr="A cartoon of people crossing a street&#10;&#10;Description automatically generated">
            <a:extLst>
              <a:ext uri="{FF2B5EF4-FFF2-40B4-BE49-F238E27FC236}">
                <a16:creationId xmlns:a16="http://schemas.microsoft.com/office/drawing/2014/main" id="{744ED469-7F26-60D3-9DD4-E9566E9DD190}"/>
              </a:ext>
            </a:extLst>
          </p:cNvPr>
          <p:cNvPicPr>
            <a:picLocks noChangeAspect="1"/>
          </p:cNvPicPr>
          <p:nvPr/>
        </p:nvPicPr>
        <p:blipFill>
          <a:blip r:embed="rId3"/>
          <a:srcRect t="7560"/>
          <a:stretch/>
        </p:blipFill>
        <p:spPr>
          <a:xfrm>
            <a:off x="1190004" y="1333041"/>
            <a:ext cx="10052538" cy="5107259"/>
          </a:xfrm>
          <a:prstGeom prst="rect">
            <a:avLst/>
          </a:prstGeom>
        </p:spPr>
      </p:pic>
      <p:sp>
        <p:nvSpPr>
          <p:cNvPr id="8" name="Rectangle 7">
            <a:extLst>
              <a:ext uri="{FF2B5EF4-FFF2-40B4-BE49-F238E27FC236}">
                <a16:creationId xmlns:a16="http://schemas.microsoft.com/office/drawing/2014/main" id="{8BCCF4D9-7070-6CBB-8464-DAF8109F9242}"/>
              </a:ext>
            </a:extLst>
          </p:cNvPr>
          <p:cNvSpPr/>
          <p:nvPr/>
        </p:nvSpPr>
        <p:spPr>
          <a:xfrm>
            <a:off x="0" y="5413446"/>
            <a:ext cx="12510655" cy="1291512"/>
          </a:xfrm>
          <a:prstGeom prst="rect">
            <a:avLst/>
          </a:prstGeom>
          <a:solidFill>
            <a:srgbClr val="005B9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a:t>Stay on the right-hand side when biking</a:t>
            </a:r>
            <a:endParaRPr lang="en-CA" sz="4800" b="1"/>
          </a:p>
        </p:txBody>
      </p:sp>
      <p:sp>
        <p:nvSpPr>
          <p:cNvPr id="4" name="Title 4">
            <a:extLst>
              <a:ext uri="{FF2B5EF4-FFF2-40B4-BE49-F238E27FC236}">
                <a16:creationId xmlns:a16="http://schemas.microsoft.com/office/drawing/2014/main" id="{ECD298EF-31A3-1646-C9A9-10276495D15A}"/>
              </a:ext>
            </a:extLst>
          </p:cNvPr>
          <p:cNvSpPr txBox="1">
            <a:spLocks/>
          </p:cNvSpPr>
          <p:nvPr/>
        </p:nvSpPr>
        <p:spPr>
          <a:xfrm>
            <a:off x="1070137" y="274540"/>
            <a:ext cx="10292273" cy="1008845"/>
          </a:xfrm>
          <a:prstGeom prst="rect">
            <a:avLst/>
          </a:prstGeom>
        </p:spPr>
        <p:txBody>
          <a:bodyPr vert="horz" lIns="91440" tIns="45720" rIns="91440" bIns="45720" rtlCol="0" anchor="t" anchorCtr="0">
            <a:normAutofit fontScale="97500" lnSpcReduction="10000"/>
          </a:bodyPr>
          <a:lstStyle>
            <a:defPPr>
              <a:defRPr lang="en-US"/>
            </a:defPPr>
            <a:lvl1pPr marL="0" algn="l" defTabSz="914377" rtl="0" eaLnBrk="1" fontAlgn="t" latinLnBrk="0" hangingPunct="1">
              <a:lnSpc>
                <a:spcPct val="80000"/>
              </a:lnSpc>
              <a:spcBef>
                <a:spcPct val="0"/>
              </a:spcBef>
              <a:spcAft>
                <a:spcPts val="1200"/>
              </a:spcAft>
              <a:buNone/>
              <a:defRPr sz="1800" b="1" i="0" kern="1200" baseline="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6500" u="sng">
                <a:solidFill>
                  <a:schemeClr val="bg1"/>
                </a:solidFill>
                <a:cs typeface="Segoe UI"/>
              </a:rPr>
              <a:t>What do you notice?</a:t>
            </a:r>
            <a:endParaRPr lang="en-US" u="sng">
              <a:solidFill>
                <a:schemeClr val="bg1"/>
              </a:solidFill>
            </a:endParaRPr>
          </a:p>
        </p:txBody>
      </p:sp>
    </p:spTree>
    <p:extLst>
      <p:ext uri="{BB962C8B-B14F-4D97-AF65-F5344CB8AC3E}">
        <p14:creationId xmlns:p14="http://schemas.microsoft.com/office/powerpoint/2010/main" val="4651088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3" name="Picture 2" descr="A cartoon of a traffic light&#10;&#10;Description automatically generated">
            <a:extLst>
              <a:ext uri="{FF2B5EF4-FFF2-40B4-BE49-F238E27FC236}">
                <a16:creationId xmlns:a16="http://schemas.microsoft.com/office/drawing/2014/main" id="{0D362C73-FC9B-DDF9-9CA5-BDCAD1A55360}"/>
              </a:ext>
            </a:extLst>
          </p:cNvPr>
          <p:cNvPicPr>
            <a:picLocks noChangeAspect="1"/>
          </p:cNvPicPr>
          <p:nvPr/>
        </p:nvPicPr>
        <p:blipFill>
          <a:blip r:embed="rId3"/>
          <a:stretch>
            <a:fillRect/>
          </a:stretch>
        </p:blipFill>
        <p:spPr>
          <a:xfrm>
            <a:off x="1254762" y="1536430"/>
            <a:ext cx="9682475" cy="5321570"/>
          </a:xfrm>
          <a:prstGeom prst="rect">
            <a:avLst/>
          </a:prstGeom>
        </p:spPr>
      </p:pic>
      <p:sp>
        <p:nvSpPr>
          <p:cNvPr id="8" name="Rectangle 7">
            <a:extLst>
              <a:ext uri="{FF2B5EF4-FFF2-40B4-BE49-F238E27FC236}">
                <a16:creationId xmlns:a16="http://schemas.microsoft.com/office/drawing/2014/main" id="{BDED8045-9743-28A6-F235-EE0F68DA1D3C}"/>
              </a:ext>
            </a:extLst>
          </p:cNvPr>
          <p:cNvSpPr/>
          <p:nvPr/>
        </p:nvSpPr>
        <p:spPr>
          <a:xfrm>
            <a:off x="-159329" y="5321570"/>
            <a:ext cx="12510655" cy="1291512"/>
          </a:xfrm>
          <a:prstGeom prst="rect">
            <a:avLst/>
          </a:prstGeom>
          <a:solidFill>
            <a:srgbClr val="005B9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a:t>Look LEFT, RIGHT, LEFT before crossing.</a:t>
            </a:r>
            <a:endParaRPr lang="en-CA" sz="4800" b="1"/>
          </a:p>
        </p:txBody>
      </p:sp>
      <p:sp>
        <p:nvSpPr>
          <p:cNvPr id="6" name="Title 4">
            <a:extLst>
              <a:ext uri="{FF2B5EF4-FFF2-40B4-BE49-F238E27FC236}">
                <a16:creationId xmlns:a16="http://schemas.microsoft.com/office/drawing/2014/main" id="{851D8EA8-C3F0-9B27-3B36-8961B055555E}"/>
              </a:ext>
            </a:extLst>
          </p:cNvPr>
          <p:cNvSpPr txBox="1">
            <a:spLocks/>
          </p:cNvSpPr>
          <p:nvPr/>
        </p:nvSpPr>
        <p:spPr>
          <a:xfrm>
            <a:off x="1070137" y="274540"/>
            <a:ext cx="10292273" cy="1008845"/>
          </a:xfrm>
          <a:prstGeom prst="rect">
            <a:avLst/>
          </a:prstGeom>
        </p:spPr>
        <p:txBody>
          <a:bodyPr vert="horz" lIns="91440" tIns="45720" rIns="91440" bIns="45720" rtlCol="0" anchor="t" anchorCtr="0">
            <a:normAutofit fontScale="97500" lnSpcReduction="10000"/>
          </a:bodyPr>
          <a:lstStyle>
            <a:defPPr>
              <a:defRPr lang="en-US"/>
            </a:defPPr>
            <a:lvl1pPr marL="0" algn="l" defTabSz="914377" rtl="0" eaLnBrk="1" fontAlgn="t" latinLnBrk="0" hangingPunct="1">
              <a:lnSpc>
                <a:spcPct val="80000"/>
              </a:lnSpc>
              <a:spcBef>
                <a:spcPct val="0"/>
              </a:spcBef>
              <a:spcAft>
                <a:spcPts val="1200"/>
              </a:spcAft>
              <a:buNone/>
              <a:defRPr sz="1800" b="1" i="0" kern="1200" baseline="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6500" u="sng">
                <a:solidFill>
                  <a:schemeClr val="bg1"/>
                </a:solidFill>
                <a:cs typeface="Segoe UI"/>
              </a:rPr>
              <a:t>What do you notice?</a:t>
            </a:r>
            <a:endParaRPr lang="en-US" u="sng">
              <a:solidFill>
                <a:schemeClr val="bg1"/>
              </a:solidFill>
            </a:endParaRPr>
          </a:p>
        </p:txBody>
      </p:sp>
    </p:spTree>
    <p:extLst>
      <p:ext uri="{BB962C8B-B14F-4D97-AF65-F5344CB8AC3E}">
        <p14:creationId xmlns:p14="http://schemas.microsoft.com/office/powerpoint/2010/main" val="32624879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586E6-06EC-D2FC-EC82-B4795F4830C8}"/>
              </a:ext>
            </a:extLst>
          </p:cNvPr>
          <p:cNvSpPr>
            <a:spLocks noGrp="1"/>
          </p:cNvSpPr>
          <p:nvPr>
            <p:ph type="ctrTitle"/>
          </p:nvPr>
        </p:nvSpPr>
        <p:spPr>
          <a:xfrm>
            <a:off x="104568" y="499305"/>
            <a:ext cx="11982863" cy="2154436"/>
          </a:xfrm>
        </p:spPr>
        <p:txBody>
          <a:bodyPr>
            <a:noAutofit/>
          </a:bodyPr>
          <a:lstStyle/>
          <a:p>
            <a:pPr algn="ctr"/>
            <a:r>
              <a:rPr lang="en-US" sz="5900" b="0" dirty="0"/>
              <a:t>What is </a:t>
            </a:r>
            <a:r>
              <a:rPr lang="en-US" sz="5900" b="0" dirty="0">
                <a:latin typeface="Avenir Next LT Pro (Body)"/>
              </a:rPr>
              <a:t>the</a:t>
            </a:r>
            <a:r>
              <a:rPr lang="en-US" sz="5900" b="0" dirty="0"/>
              <a:t> Difference Between</a:t>
            </a:r>
            <a:endParaRPr lang="en-CA" sz="5900" b="0" dirty="0"/>
          </a:p>
        </p:txBody>
      </p:sp>
      <p:pic>
        <p:nvPicPr>
          <p:cNvPr id="4" name="Picture 3" descr="A crosswalk on a street&#10;&#10;Description automatically generated">
            <a:extLst>
              <a:ext uri="{FF2B5EF4-FFF2-40B4-BE49-F238E27FC236}">
                <a16:creationId xmlns:a16="http://schemas.microsoft.com/office/drawing/2014/main" id="{1095AE25-9740-EBCA-BD69-6E17B094C9D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 b="11597"/>
          <a:stretch/>
        </p:blipFill>
        <p:spPr>
          <a:xfrm>
            <a:off x="704582" y="3109277"/>
            <a:ext cx="4770784" cy="2815144"/>
          </a:xfrm>
          <a:prstGeom prst="rect">
            <a:avLst/>
          </a:prstGeom>
        </p:spPr>
      </p:pic>
      <p:pic>
        <p:nvPicPr>
          <p:cNvPr id="5" name="Picture 4" descr="A crosswalk with a green road and street lights&#10;&#10;Description automatically generated">
            <a:extLst>
              <a:ext uri="{FF2B5EF4-FFF2-40B4-BE49-F238E27FC236}">
                <a16:creationId xmlns:a16="http://schemas.microsoft.com/office/drawing/2014/main" id="{0356281C-CCBF-11ED-4D80-BC017EB7785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4" t="21136" r="314" b="39476"/>
          <a:stretch/>
        </p:blipFill>
        <p:spPr>
          <a:xfrm>
            <a:off x="6452724" y="3088015"/>
            <a:ext cx="4770783" cy="2815144"/>
          </a:xfrm>
          <a:prstGeom prst="rect">
            <a:avLst/>
          </a:prstGeom>
        </p:spPr>
      </p:pic>
      <p:sp>
        <p:nvSpPr>
          <p:cNvPr id="3" name="Title 1">
            <a:extLst>
              <a:ext uri="{FF2B5EF4-FFF2-40B4-BE49-F238E27FC236}">
                <a16:creationId xmlns:a16="http://schemas.microsoft.com/office/drawing/2014/main" id="{A6ED9951-E449-DB6A-1F1C-A83FCE9485C6}"/>
              </a:ext>
            </a:extLst>
          </p:cNvPr>
          <p:cNvSpPr txBox="1">
            <a:spLocks/>
          </p:cNvSpPr>
          <p:nvPr/>
        </p:nvSpPr>
        <p:spPr>
          <a:xfrm>
            <a:off x="0" y="1389738"/>
            <a:ext cx="11982863" cy="2154436"/>
          </a:xfrm>
          <a:prstGeom prst="rect">
            <a:avLst/>
          </a:prstGeom>
        </p:spPr>
        <p:txBody>
          <a:bodyPr vert="horz" lIns="91440" tIns="45720" rIns="91440" bIns="45720" rtlCol="0" anchor="ctr" anchorCtr="0">
            <a:noAutofit/>
          </a:bodyPr>
          <a:lstStyle>
            <a:lvl1pPr algn="l" defTabSz="914400" rtl="0" eaLnBrk="1" fontAlgn="t" latinLnBrk="0" hangingPunct="1">
              <a:lnSpc>
                <a:spcPct val="80000"/>
              </a:lnSpc>
              <a:spcBef>
                <a:spcPct val="0"/>
              </a:spcBef>
              <a:spcAft>
                <a:spcPts val="1200"/>
              </a:spcAft>
              <a:buNone/>
              <a:defRPr sz="8000" b="1" i="0" kern="1200" baseline="0">
                <a:solidFill>
                  <a:schemeClr val="bg1"/>
                </a:solidFill>
                <a:latin typeface="+mj-lt"/>
                <a:ea typeface="+mj-ea"/>
                <a:cs typeface="+mj-cs"/>
              </a:defRPr>
            </a:lvl1pPr>
          </a:lstStyle>
          <a:p>
            <a:pPr algn="ctr"/>
            <a:r>
              <a:rPr lang="en-US" sz="5900" dirty="0"/>
              <a:t>Crosswalks 	and 	</a:t>
            </a:r>
            <a:r>
              <a:rPr lang="en-US" sz="5900" dirty="0" err="1"/>
              <a:t>Crossrides</a:t>
            </a:r>
            <a:r>
              <a:rPr lang="en-US" sz="5900" dirty="0"/>
              <a:t>?</a:t>
            </a:r>
            <a:endParaRPr lang="en-CA" sz="5900" dirty="0"/>
          </a:p>
        </p:txBody>
      </p:sp>
    </p:spTree>
    <p:extLst>
      <p:ext uri="{BB962C8B-B14F-4D97-AF65-F5344CB8AC3E}">
        <p14:creationId xmlns:p14="http://schemas.microsoft.com/office/powerpoint/2010/main" val="15931572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6A1CFEDF-B2B9-AF66-CC46-1626FCDFF3BD}"/>
              </a:ext>
            </a:extLst>
          </p:cNvPr>
          <p:cNvSpPr/>
          <p:nvPr/>
        </p:nvSpPr>
        <p:spPr>
          <a:xfrm>
            <a:off x="200438" y="257783"/>
            <a:ext cx="11441435" cy="995547"/>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600"/>
          </a:p>
        </p:txBody>
      </p:sp>
      <p:sp>
        <p:nvSpPr>
          <p:cNvPr id="2" name="Title 1">
            <a:extLst>
              <a:ext uri="{FF2B5EF4-FFF2-40B4-BE49-F238E27FC236}">
                <a16:creationId xmlns:a16="http://schemas.microsoft.com/office/drawing/2014/main" id="{C39838C2-C468-0E33-0109-65E6EC50358E}"/>
              </a:ext>
            </a:extLst>
          </p:cNvPr>
          <p:cNvSpPr>
            <a:spLocks noGrp="1"/>
          </p:cNvSpPr>
          <p:nvPr>
            <p:ph type="title"/>
          </p:nvPr>
        </p:nvSpPr>
        <p:spPr>
          <a:xfrm>
            <a:off x="271669" y="132149"/>
            <a:ext cx="11648661" cy="1284143"/>
          </a:xfrm>
        </p:spPr>
        <p:txBody>
          <a:bodyPr>
            <a:normAutofit/>
          </a:bodyPr>
          <a:lstStyle/>
          <a:p>
            <a:r>
              <a:rPr lang="en-US" sz="3600" b="1" dirty="0">
                <a:solidFill>
                  <a:srgbClr val="005B9C"/>
                </a:solidFill>
                <a:latin typeface="+mn-lt"/>
              </a:rPr>
              <a:t>Difference Between a Crosswalk and a </a:t>
            </a:r>
            <a:r>
              <a:rPr lang="en-US" sz="3600" b="1" dirty="0" err="1">
                <a:solidFill>
                  <a:srgbClr val="005B9C"/>
                </a:solidFill>
                <a:latin typeface="+mn-lt"/>
              </a:rPr>
              <a:t>Crossride</a:t>
            </a:r>
            <a:endParaRPr lang="en-CA" sz="3600" b="1" dirty="0">
              <a:solidFill>
                <a:srgbClr val="005B9C"/>
              </a:solidFill>
              <a:latin typeface="+mn-lt"/>
            </a:endParaRPr>
          </a:p>
        </p:txBody>
      </p:sp>
      <p:sp>
        <p:nvSpPr>
          <p:cNvPr id="4" name="Content Placeholder 3">
            <a:extLst>
              <a:ext uri="{FF2B5EF4-FFF2-40B4-BE49-F238E27FC236}">
                <a16:creationId xmlns:a16="http://schemas.microsoft.com/office/drawing/2014/main" id="{A8A6FDBC-C47F-C978-9BE4-C1275B7599BE}"/>
              </a:ext>
            </a:extLst>
          </p:cNvPr>
          <p:cNvSpPr>
            <a:spLocks noGrp="1"/>
          </p:cNvSpPr>
          <p:nvPr>
            <p:ph sz="half" idx="2"/>
          </p:nvPr>
        </p:nvSpPr>
        <p:spPr>
          <a:xfrm>
            <a:off x="271668" y="1542375"/>
            <a:ext cx="11648661" cy="1267587"/>
          </a:xfrm>
        </p:spPr>
        <p:txBody>
          <a:bodyPr vert="horz" lIns="91440" tIns="45720" rIns="91440" bIns="45720" rtlCol="0" anchor="t">
            <a:noAutofit/>
          </a:bodyPr>
          <a:lstStyle/>
          <a:p>
            <a:pPr marL="0" indent="0">
              <a:lnSpc>
                <a:spcPct val="120000"/>
              </a:lnSpc>
              <a:buNone/>
            </a:pPr>
            <a:r>
              <a:rPr lang="en-US" sz="3200" b="1" dirty="0">
                <a:solidFill>
                  <a:schemeClr val="bg1"/>
                </a:solidFill>
              </a:rPr>
              <a:t>Crosswalks: </a:t>
            </a:r>
            <a:r>
              <a:rPr lang="en-US" sz="2300" dirty="0">
                <a:solidFill>
                  <a:schemeClr val="bg1"/>
                </a:solidFill>
              </a:rPr>
              <a:t>Designated areas for pedestrians to cross streets safely. Primarily for foot traffic; pedestrians have the right of way. </a:t>
            </a:r>
            <a:endParaRPr lang="en-US">
              <a:solidFill>
                <a:schemeClr val="bg1"/>
              </a:solidFill>
            </a:endParaRPr>
          </a:p>
          <a:p>
            <a:pPr marL="0" indent="0">
              <a:lnSpc>
                <a:spcPct val="120000"/>
              </a:lnSpc>
              <a:buNone/>
            </a:pPr>
            <a:r>
              <a:rPr lang="en-US" sz="2300" dirty="0">
                <a:solidFill>
                  <a:schemeClr val="bg1"/>
                </a:solidFill>
              </a:rPr>
              <a:t>Additionally, bicycles are considered as vehicles as per the Highway Traffic Act and are not allowed to be ridden in a crosswalk.</a:t>
            </a:r>
          </a:p>
        </p:txBody>
      </p:sp>
      <p:sp>
        <p:nvSpPr>
          <p:cNvPr id="8" name="Content Placeholder 3">
            <a:extLst>
              <a:ext uri="{FF2B5EF4-FFF2-40B4-BE49-F238E27FC236}">
                <a16:creationId xmlns:a16="http://schemas.microsoft.com/office/drawing/2014/main" id="{1CA4D06C-F503-D568-A555-D0F635139F1F}"/>
              </a:ext>
            </a:extLst>
          </p:cNvPr>
          <p:cNvSpPr txBox="1">
            <a:spLocks/>
          </p:cNvSpPr>
          <p:nvPr/>
        </p:nvSpPr>
        <p:spPr>
          <a:xfrm>
            <a:off x="216073" y="3668750"/>
            <a:ext cx="5671771" cy="3057101"/>
          </a:xfrm>
          <a:prstGeom prst="rect">
            <a:avLst/>
          </a:prstGeom>
          <a:solidFill>
            <a:schemeClr val="bg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US" sz="2600" b="1" dirty="0">
                <a:solidFill>
                  <a:srgbClr val="005B9C"/>
                </a:solidFill>
              </a:rPr>
              <a:t>Cyclists should dismount and walk their bikes across.</a:t>
            </a:r>
          </a:p>
          <a:p>
            <a:pPr marL="0" indent="0">
              <a:lnSpc>
                <a:spcPct val="120000"/>
              </a:lnSpc>
              <a:buFont typeface="Arial" panose="020B0604020202020204" pitchFamily="34" charset="0"/>
              <a:buNone/>
            </a:pPr>
            <a:endParaRPr lang="en-US" sz="1600" b="1" dirty="0">
              <a:solidFill>
                <a:schemeClr val="bg1"/>
              </a:solidFill>
            </a:endParaRPr>
          </a:p>
          <a:p>
            <a:pPr marL="0" indent="0">
              <a:lnSpc>
                <a:spcPct val="120000"/>
              </a:lnSpc>
              <a:buFont typeface="Arial" panose="020B0604020202020204" pitchFamily="34" charset="0"/>
              <a:buNone/>
            </a:pPr>
            <a:endParaRPr lang="en-US" sz="1600" b="1" dirty="0">
              <a:solidFill>
                <a:schemeClr val="bg1"/>
              </a:solidFill>
            </a:endParaRPr>
          </a:p>
          <a:p>
            <a:endParaRPr lang="en-CA" sz="600" dirty="0"/>
          </a:p>
        </p:txBody>
      </p:sp>
      <p:pic>
        <p:nvPicPr>
          <p:cNvPr id="11" name="Picture 10" descr="A crosswalk on a street&#10;&#10;Description automatically generated">
            <a:extLst>
              <a:ext uri="{FF2B5EF4-FFF2-40B4-BE49-F238E27FC236}">
                <a16:creationId xmlns:a16="http://schemas.microsoft.com/office/drawing/2014/main" id="{3CB4112C-7EAF-0A3E-E815-B37E570D5C3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146" b="13854"/>
          <a:stretch/>
        </p:blipFill>
        <p:spPr>
          <a:xfrm>
            <a:off x="6096000" y="3708143"/>
            <a:ext cx="5824330" cy="2989829"/>
          </a:xfrm>
          <a:prstGeom prst="rect">
            <a:avLst/>
          </a:prstGeom>
        </p:spPr>
      </p:pic>
      <p:sp>
        <p:nvSpPr>
          <p:cNvPr id="6" name="TextBox 5">
            <a:extLst>
              <a:ext uri="{FF2B5EF4-FFF2-40B4-BE49-F238E27FC236}">
                <a16:creationId xmlns:a16="http://schemas.microsoft.com/office/drawing/2014/main" id="{162FF648-B92B-B888-23EA-62C7E1DFE4E7}"/>
              </a:ext>
            </a:extLst>
          </p:cNvPr>
          <p:cNvSpPr txBox="1"/>
          <p:nvPr/>
        </p:nvSpPr>
        <p:spPr>
          <a:xfrm>
            <a:off x="200438" y="4681831"/>
            <a:ext cx="5687406" cy="707886"/>
          </a:xfrm>
          <a:prstGeom prst="rect">
            <a:avLst/>
          </a:prstGeom>
          <a:noFill/>
        </p:spPr>
        <p:txBody>
          <a:bodyPr wrap="square">
            <a:spAutoFit/>
          </a:bodyPr>
          <a:lstStyle/>
          <a:p>
            <a:pPr algn="ctr"/>
            <a:r>
              <a:rPr lang="en-US" sz="4000" b="1" dirty="0">
                <a:solidFill>
                  <a:srgbClr val="005B9C"/>
                </a:solidFill>
              </a:rPr>
              <a:t>WHY? </a:t>
            </a:r>
            <a:endParaRPr lang="en-CA" sz="700" dirty="0">
              <a:solidFill>
                <a:srgbClr val="005B9C"/>
              </a:solidFill>
            </a:endParaRPr>
          </a:p>
        </p:txBody>
      </p:sp>
      <p:sp>
        <p:nvSpPr>
          <p:cNvPr id="7" name="TextBox 6">
            <a:extLst>
              <a:ext uri="{FF2B5EF4-FFF2-40B4-BE49-F238E27FC236}">
                <a16:creationId xmlns:a16="http://schemas.microsoft.com/office/drawing/2014/main" id="{D6AAC420-3B57-89BD-177D-7305D2B27BBB}"/>
              </a:ext>
            </a:extLst>
          </p:cNvPr>
          <p:cNvSpPr txBox="1"/>
          <p:nvPr/>
        </p:nvSpPr>
        <p:spPr>
          <a:xfrm>
            <a:off x="216072" y="5287069"/>
            <a:ext cx="5671772" cy="1387239"/>
          </a:xfrm>
          <a:prstGeom prst="rect">
            <a:avLst/>
          </a:prstGeom>
          <a:noFill/>
        </p:spPr>
        <p:txBody>
          <a:bodyPr wrap="square">
            <a:spAutoFit/>
          </a:bodyPr>
          <a:lstStyle/>
          <a:p>
            <a:pPr marL="0" indent="0" algn="ctr">
              <a:lnSpc>
                <a:spcPct val="120000"/>
              </a:lnSpc>
              <a:buFont typeface="Arial" panose="020B0604020202020204" pitchFamily="34" charset="0"/>
              <a:buNone/>
            </a:pPr>
            <a:r>
              <a:rPr lang="en-US" sz="2400" b="1" dirty="0">
                <a:solidFill>
                  <a:srgbClr val="005B9C"/>
                </a:solidFill>
              </a:rPr>
              <a:t>Riding can be unexpected for motorists and pedestrians, increasing the risk of collisions.</a:t>
            </a:r>
          </a:p>
        </p:txBody>
      </p:sp>
    </p:spTree>
    <p:extLst>
      <p:ext uri="{BB962C8B-B14F-4D97-AF65-F5344CB8AC3E}">
        <p14:creationId xmlns:p14="http://schemas.microsoft.com/office/powerpoint/2010/main" val="7972900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BD1E1A29-7747-9AE4-9928-04813F1D3D06}"/>
              </a:ext>
            </a:extLst>
          </p:cNvPr>
          <p:cNvSpPr/>
          <p:nvPr/>
        </p:nvSpPr>
        <p:spPr>
          <a:xfrm>
            <a:off x="200438" y="257783"/>
            <a:ext cx="11441435" cy="995547"/>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600"/>
          </a:p>
        </p:txBody>
      </p:sp>
      <p:sp>
        <p:nvSpPr>
          <p:cNvPr id="2" name="Title 1">
            <a:extLst>
              <a:ext uri="{FF2B5EF4-FFF2-40B4-BE49-F238E27FC236}">
                <a16:creationId xmlns:a16="http://schemas.microsoft.com/office/drawing/2014/main" id="{C39838C2-C468-0E33-0109-65E6EC50358E}"/>
              </a:ext>
            </a:extLst>
          </p:cNvPr>
          <p:cNvSpPr>
            <a:spLocks noGrp="1"/>
          </p:cNvSpPr>
          <p:nvPr>
            <p:ph type="title"/>
          </p:nvPr>
        </p:nvSpPr>
        <p:spPr>
          <a:xfrm>
            <a:off x="271669" y="90729"/>
            <a:ext cx="11648661" cy="1325563"/>
          </a:xfrm>
        </p:spPr>
        <p:txBody>
          <a:bodyPr>
            <a:normAutofit/>
          </a:bodyPr>
          <a:lstStyle/>
          <a:p>
            <a:r>
              <a:rPr lang="en-US" sz="3600" b="1" dirty="0">
                <a:solidFill>
                  <a:srgbClr val="005B9C"/>
                </a:solidFill>
                <a:latin typeface="+mn-lt"/>
              </a:rPr>
              <a:t>Difference Between a Crosswalk and a </a:t>
            </a:r>
            <a:r>
              <a:rPr lang="en-US" sz="3600" b="1" dirty="0" err="1">
                <a:solidFill>
                  <a:srgbClr val="005B9C"/>
                </a:solidFill>
                <a:latin typeface="+mn-lt"/>
              </a:rPr>
              <a:t>Crossride</a:t>
            </a:r>
            <a:endParaRPr lang="en-CA" sz="3600" b="1" dirty="0">
              <a:solidFill>
                <a:srgbClr val="005B9C"/>
              </a:solidFill>
              <a:latin typeface="+mn-lt"/>
            </a:endParaRPr>
          </a:p>
        </p:txBody>
      </p:sp>
      <p:sp>
        <p:nvSpPr>
          <p:cNvPr id="3" name="Content Placeholder 2">
            <a:extLst>
              <a:ext uri="{FF2B5EF4-FFF2-40B4-BE49-F238E27FC236}">
                <a16:creationId xmlns:a16="http://schemas.microsoft.com/office/drawing/2014/main" id="{5BA3C88C-1844-9D03-9E6D-FBDE482E7150}"/>
              </a:ext>
            </a:extLst>
          </p:cNvPr>
          <p:cNvSpPr>
            <a:spLocks noGrp="1"/>
          </p:cNvSpPr>
          <p:nvPr>
            <p:ph sz="half" idx="1"/>
          </p:nvPr>
        </p:nvSpPr>
        <p:spPr>
          <a:xfrm>
            <a:off x="271669" y="1416292"/>
            <a:ext cx="5681870" cy="1185931"/>
          </a:xfrm>
        </p:spPr>
        <p:txBody>
          <a:bodyPr>
            <a:normAutofit/>
          </a:bodyPr>
          <a:lstStyle/>
          <a:p>
            <a:pPr marL="0" indent="0">
              <a:buNone/>
            </a:pPr>
            <a:r>
              <a:rPr lang="en-US" sz="3200" b="1" dirty="0" err="1">
                <a:solidFill>
                  <a:schemeClr val="bg1"/>
                </a:solidFill>
              </a:rPr>
              <a:t>Crossrides</a:t>
            </a:r>
            <a:endParaRPr lang="en-US" sz="3200" b="1" dirty="0">
              <a:solidFill>
                <a:schemeClr val="bg1"/>
              </a:solidFill>
            </a:endParaRPr>
          </a:p>
        </p:txBody>
      </p:sp>
      <p:sp>
        <p:nvSpPr>
          <p:cNvPr id="4" name="Content Placeholder 3">
            <a:extLst>
              <a:ext uri="{FF2B5EF4-FFF2-40B4-BE49-F238E27FC236}">
                <a16:creationId xmlns:a16="http://schemas.microsoft.com/office/drawing/2014/main" id="{A8A6FDBC-C47F-C978-9BE4-C1275B7599BE}"/>
              </a:ext>
            </a:extLst>
          </p:cNvPr>
          <p:cNvSpPr>
            <a:spLocks noGrp="1"/>
          </p:cNvSpPr>
          <p:nvPr>
            <p:ph sz="half" idx="2"/>
          </p:nvPr>
        </p:nvSpPr>
        <p:spPr>
          <a:xfrm>
            <a:off x="271669" y="2243069"/>
            <a:ext cx="7918174" cy="1185931"/>
          </a:xfrm>
        </p:spPr>
        <p:txBody>
          <a:bodyPr>
            <a:noAutofit/>
          </a:bodyPr>
          <a:lstStyle/>
          <a:p>
            <a:pPr marL="0" indent="0">
              <a:lnSpc>
                <a:spcPct val="120000"/>
              </a:lnSpc>
              <a:buNone/>
            </a:pPr>
            <a:r>
              <a:rPr lang="en-US" dirty="0">
                <a:solidFill>
                  <a:schemeClr val="bg1"/>
                </a:solidFill>
              </a:rPr>
              <a:t>Special crossings for cyclists to transition safely across roads, often integrated into bike lanes. Allows cyclists to ride across without dismounting.</a:t>
            </a:r>
          </a:p>
        </p:txBody>
      </p:sp>
      <p:sp>
        <p:nvSpPr>
          <p:cNvPr id="8" name="Content Placeholder 3">
            <a:extLst>
              <a:ext uri="{FF2B5EF4-FFF2-40B4-BE49-F238E27FC236}">
                <a16:creationId xmlns:a16="http://schemas.microsoft.com/office/drawing/2014/main" id="{1CA4D06C-F503-D568-A555-D0F635139F1F}"/>
              </a:ext>
            </a:extLst>
          </p:cNvPr>
          <p:cNvSpPr txBox="1">
            <a:spLocks/>
          </p:cNvSpPr>
          <p:nvPr/>
        </p:nvSpPr>
        <p:spPr>
          <a:xfrm>
            <a:off x="649355" y="4848742"/>
            <a:ext cx="7232376" cy="1185931"/>
          </a:xfrm>
          <a:prstGeom prst="rect">
            <a:avLst/>
          </a:prstGeom>
          <a:solidFill>
            <a:schemeClr val="bg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US" sz="2400" b="1" dirty="0">
                <a:solidFill>
                  <a:srgbClr val="005B9C"/>
                </a:solidFill>
              </a:rPr>
              <a:t>Cyclists don’t need to dismount, but should be cautious and aware of their surroundings.</a:t>
            </a:r>
          </a:p>
          <a:p>
            <a:pPr algn="ctr"/>
            <a:endParaRPr lang="en-CA" sz="2000" dirty="0"/>
          </a:p>
        </p:txBody>
      </p:sp>
      <p:pic>
        <p:nvPicPr>
          <p:cNvPr id="6" name="Picture 5" descr="A crosswalk with a green road and street lights&#10;&#10;Description automatically generated">
            <a:extLst>
              <a:ext uri="{FF2B5EF4-FFF2-40B4-BE49-F238E27FC236}">
                <a16:creationId xmlns:a16="http://schemas.microsoft.com/office/drawing/2014/main" id="{54CE8F03-D2D2-84F7-9A3C-831FB6C689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9175" y="1401241"/>
            <a:ext cx="3531155" cy="5296732"/>
          </a:xfrm>
          <a:prstGeom prst="rect">
            <a:avLst/>
          </a:prstGeom>
        </p:spPr>
      </p:pic>
    </p:spTree>
    <p:extLst>
      <p:ext uri="{BB962C8B-B14F-4D97-AF65-F5344CB8AC3E}">
        <p14:creationId xmlns:p14="http://schemas.microsoft.com/office/powerpoint/2010/main" val="1809795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4CE2CD-CAC5-E01A-E504-5B6AC33663AF}"/>
              </a:ext>
            </a:extLst>
          </p:cNvPr>
          <p:cNvSpPr/>
          <p:nvPr/>
        </p:nvSpPr>
        <p:spPr>
          <a:xfrm>
            <a:off x="0" y="2380343"/>
            <a:ext cx="12192000" cy="297542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Rectangle: Rounded Corners 8">
            <a:extLst>
              <a:ext uri="{FF2B5EF4-FFF2-40B4-BE49-F238E27FC236}">
                <a16:creationId xmlns:a16="http://schemas.microsoft.com/office/drawing/2014/main" id="{6A1CFEDF-B2B9-AF66-CC46-1626FCDFF3BD}"/>
              </a:ext>
            </a:extLst>
          </p:cNvPr>
          <p:cNvSpPr/>
          <p:nvPr/>
        </p:nvSpPr>
        <p:spPr>
          <a:xfrm>
            <a:off x="305351" y="349870"/>
            <a:ext cx="8479736" cy="1093304"/>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C39838C2-C468-0E33-0109-65E6EC50358E}"/>
              </a:ext>
            </a:extLst>
          </p:cNvPr>
          <p:cNvSpPr>
            <a:spLocks noGrp="1"/>
          </p:cNvSpPr>
          <p:nvPr>
            <p:ph type="title"/>
          </p:nvPr>
        </p:nvSpPr>
        <p:spPr>
          <a:xfrm>
            <a:off x="410305" y="233741"/>
            <a:ext cx="11648661" cy="1325563"/>
          </a:xfrm>
        </p:spPr>
        <p:txBody>
          <a:bodyPr/>
          <a:lstStyle/>
          <a:p>
            <a:r>
              <a:rPr lang="en-US" b="1" dirty="0">
                <a:solidFill>
                  <a:srgbClr val="005B9C"/>
                </a:solidFill>
                <a:latin typeface="+mn-lt"/>
              </a:rPr>
              <a:t>Key Reminders for </a:t>
            </a:r>
            <a:r>
              <a:rPr lang="en-US" b="1" dirty="0" err="1">
                <a:solidFill>
                  <a:srgbClr val="005B9C"/>
                </a:solidFill>
                <a:latin typeface="+mn-lt"/>
              </a:rPr>
              <a:t>Crossrides</a:t>
            </a:r>
            <a:endParaRPr lang="en-CA" b="1" dirty="0">
              <a:solidFill>
                <a:srgbClr val="005B9C"/>
              </a:solidFill>
              <a:latin typeface="+mn-lt"/>
            </a:endParaRPr>
          </a:p>
        </p:txBody>
      </p:sp>
      <p:graphicFrame>
        <p:nvGraphicFramePr>
          <p:cNvPr id="18" name="Content Placeholder 2">
            <a:extLst>
              <a:ext uri="{FF2B5EF4-FFF2-40B4-BE49-F238E27FC236}">
                <a16:creationId xmlns:a16="http://schemas.microsoft.com/office/drawing/2014/main" id="{1D2E9AFA-7436-FF6E-50CB-0A036012DD68}"/>
              </a:ext>
            </a:extLst>
          </p:cNvPr>
          <p:cNvGraphicFramePr>
            <a:graphicFrameLocks noGrp="1"/>
          </p:cNvGraphicFramePr>
          <p:nvPr>
            <p:ph sz="half" idx="1"/>
            <p:extLst>
              <p:ext uri="{D42A27DB-BD31-4B8C-83A1-F6EECF244321}">
                <p14:modId xmlns:p14="http://schemas.microsoft.com/office/powerpoint/2010/main" val="2181468357"/>
              </p:ext>
            </p:extLst>
          </p:nvPr>
        </p:nvGraphicFramePr>
        <p:xfrm>
          <a:off x="447674" y="1675434"/>
          <a:ext cx="11296649"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3069253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nstruction vehicle and a bulldozer&#10;&#10;Description automatically generated">
            <a:extLst>
              <a:ext uri="{FF2B5EF4-FFF2-40B4-BE49-F238E27FC236}">
                <a16:creationId xmlns:a16="http://schemas.microsoft.com/office/drawing/2014/main" id="{69E33F54-132A-52E4-2F78-8F62D77761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40" t="3894" b="12565"/>
          <a:stretch/>
        </p:blipFill>
        <p:spPr>
          <a:xfrm>
            <a:off x="-747824" y="-518338"/>
            <a:ext cx="12939823" cy="7485321"/>
          </a:xfrm>
          <a:prstGeom prst="rect">
            <a:avLst/>
          </a:prstGeom>
        </p:spPr>
      </p:pic>
      <p:sp>
        <p:nvSpPr>
          <p:cNvPr id="6" name="Rectangle 5">
            <a:extLst>
              <a:ext uri="{FF2B5EF4-FFF2-40B4-BE49-F238E27FC236}">
                <a16:creationId xmlns:a16="http://schemas.microsoft.com/office/drawing/2014/main" id="{E2CE90EF-DBB0-F161-B2E7-37E7B26C51C8}"/>
              </a:ext>
            </a:extLst>
          </p:cNvPr>
          <p:cNvSpPr/>
          <p:nvPr/>
        </p:nvSpPr>
        <p:spPr>
          <a:xfrm>
            <a:off x="-747823" y="-518337"/>
            <a:ext cx="12939823" cy="7485321"/>
          </a:xfrm>
          <a:prstGeom prst="rect">
            <a:avLst/>
          </a:prstGeom>
          <a:solidFill>
            <a:srgbClr val="005B9C">
              <a:alpha val="78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600"/>
          </a:p>
        </p:txBody>
      </p:sp>
      <p:graphicFrame>
        <p:nvGraphicFramePr>
          <p:cNvPr id="15" name="TextBox 1">
            <a:extLst>
              <a:ext uri="{FF2B5EF4-FFF2-40B4-BE49-F238E27FC236}">
                <a16:creationId xmlns:a16="http://schemas.microsoft.com/office/drawing/2014/main" id="{C2C5462D-E2C2-01F4-1011-66A958C850FB}"/>
              </a:ext>
            </a:extLst>
          </p:cNvPr>
          <p:cNvGraphicFramePr/>
          <p:nvPr>
            <p:extLst>
              <p:ext uri="{D42A27DB-BD31-4B8C-83A1-F6EECF244321}">
                <p14:modId xmlns:p14="http://schemas.microsoft.com/office/powerpoint/2010/main" val="2643299052"/>
              </p:ext>
            </p:extLst>
          </p:nvPr>
        </p:nvGraphicFramePr>
        <p:xfrm>
          <a:off x="559981" y="212650"/>
          <a:ext cx="12106940" cy="67410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a:extLst>
              <a:ext uri="{FF2B5EF4-FFF2-40B4-BE49-F238E27FC236}">
                <a16:creationId xmlns:a16="http://schemas.microsoft.com/office/drawing/2014/main" id="{77924100-239D-70F1-1A98-384DD53F91CE}"/>
              </a:ext>
            </a:extLst>
          </p:cNvPr>
          <p:cNvSpPr txBox="1"/>
          <p:nvPr/>
        </p:nvSpPr>
        <p:spPr>
          <a:xfrm>
            <a:off x="2159659" y="0"/>
            <a:ext cx="7872682" cy="646331"/>
          </a:xfrm>
          <a:prstGeom prst="rect">
            <a:avLst/>
          </a:prstGeom>
          <a:noFill/>
        </p:spPr>
        <p:txBody>
          <a:bodyPr wrap="square">
            <a:spAutoFit/>
          </a:bodyPr>
          <a:lstStyle/>
          <a:p>
            <a:pPr algn="ctr"/>
            <a:r>
              <a:rPr lang="en-US" sz="3600" b="1" u="sng" kern="1200">
                <a:solidFill>
                  <a:schemeClr val="bg1"/>
                </a:solidFill>
                <a:effectLst>
                  <a:outerShdw blurRad="38100" dist="38100" dir="2700000" algn="tl">
                    <a:srgbClr val="000000">
                      <a:alpha val="43137"/>
                    </a:srgbClr>
                  </a:outerShdw>
                </a:effectLst>
                <a:ea typeface="+mj-ea"/>
                <a:cs typeface="+mj-cs"/>
              </a:rPr>
              <a:t>Riding Near Construction Zones</a:t>
            </a:r>
            <a:endParaRPr lang="en-CA" sz="3600">
              <a:solidFill>
                <a:schemeClr val="bg1"/>
              </a:solidFill>
            </a:endParaRPr>
          </a:p>
        </p:txBody>
      </p:sp>
    </p:spTree>
    <p:extLst>
      <p:ext uri="{BB962C8B-B14F-4D97-AF65-F5344CB8AC3E}">
        <p14:creationId xmlns:p14="http://schemas.microsoft.com/office/powerpoint/2010/main" val="1783542806"/>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5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graphicEl>
                                              <a:dgm id="{AE8862E7-CD87-4FAA-BFB3-CE0FE4E6DD3E}"/>
                                            </p:graphicEl>
                                          </p:spTgt>
                                        </p:tgtEl>
                                        <p:attrNameLst>
                                          <p:attrName>style.visibility</p:attrName>
                                        </p:attrNameLst>
                                      </p:cBhvr>
                                      <p:to>
                                        <p:strVal val="visible"/>
                                      </p:to>
                                    </p:set>
                                    <p:animEffect transition="in" filter="fade">
                                      <p:cBhvr>
                                        <p:cTn id="15" dur="500"/>
                                        <p:tgtEl>
                                          <p:spTgt spid="15">
                                            <p:graphicEl>
                                              <a:dgm id="{AE8862E7-CD87-4FAA-BFB3-CE0FE4E6DD3E}"/>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graphicEl>
                                              <a:dgm id="{CB6605D8-631B-4813-B57A-3A77016BBC63}"/>
                                            </p:graphicEl>
                                          </p:spTgt>
                                        </p:tgtEl>
                                        <p:attrNameLst>
                                          <p:attrName>style.visibility</p:attrName>
                                        </p:attrNameLst>
                                      </p:cBhvr>
                                      <p:to>
                                        <p:strVal val="visible"/>
                                      </p:to>
                                    </p:set>
                                    <p:animEffect transition="in" filter="fade">
                                      <p:cBhvr>
                                        <p:cTn id="18" dur="500"/>
                                        <p:tgtEl>
                                          <p:spTgt spid="15">
                                            <p:graphicEl>
                                              <a:dgm id="{CB6605D8-631B-4813-B57A-3A77016BBC63}"/>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graphicEl>
                                              <a:dgm id="{7093B505-D29B-4454-99AC-355F5FE829D8}"/>
                                            </p:graphicEl>
                                          </p:spTgt>
                                        </p:tgtEl>
                                        <p:attrNameLst>
                                          <p:attrName>style.visibility</p:attrName>
                                        </p:attrNameLst>
                                      </p:cBhvr>
                                      <p:to>
                                        <p:strVal val="visible"/>
                                      </p:to>
                                    </p:set>
                                    <p:animEffect transition="in" filter="fade">
                                      <p:cBhvr>
                                        <p:cTn id="21" dur="500"/>
                                        <p:tgtEl>
                                          <p:spTgt spid="15">
                                            <p:graphicEl>
                                              <a:dgm id="{7093B505-D29B-4454-99AC-355F5FE829D8}"/>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graphicEl>
                                              <a:dgm id="{4A31161C-C499-42DC-B3ED-BE3330ADF53C}"/>
                                            </p:graphicEl>
                                          </p:spTgt>
                                        </p:tgtEl>
                                        <p:attrNameLst>
                                          <p:attrName>style.visibility</p:attrName>
                                        </p:attrNameLst>
                                      </p:cBhvr>
                                      <p:to>
                                        <p:strVal val="visible"/>
                                      </p:to>
                                    </p:set>
                                    <p:animEffect transition="in" filter="fade">
                                      <p:cBhvr>
                                        <p:cTn id="26" dur="500"/>
                                        <p:tgtEl>
                                          <p:spTgt spid="15">
                                            <p:graphicEl>
                                              <a:dgm id="{4A31161C-C499-42DC-B3ED-BE3330ADF53C}"/>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graphicEl>
                                              <a:dgm id="{9F266DE9-D698-4A62-BF14-A4DCBF83F902}"/>
                                            </p:graphicEl>
                                          </p:spTgt>
                                        </p:tgtEl>
                                        <p:attrNameLst>
                                          <p:attrName>style.visibility</p:attrName>
                                        </p:attrNameLst>
                                      </p:cBhvr>
                                      <p:to>
                                        <p:strVal val="visible"/>
                                      </p:to>
                                    </p:set>
                                    <p:animEffect transition="in" filter="fade">
                                      <p:cBhvr>
                                        <p:cTn id="29" dur="500"/>
                                        <p:tgtEl>
                                          <p:spTgt spid="15">
                                            <p:graphicEl>
                                              <a:dgm id="{9F266DE9-D698-4A62-BF14-A4DCBF83F902}"/>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graphicEl>
                                              <a:dgm id="{BDA3BB0A-166F-4A3F-B2F6-D38E39C22637}"/>
                                            </p:graphicEl>
                                          </p:spTgt>
                                        </p:tgtEl>
                                        <p:attrNameLst>
                                          <p:attrName>style.visibility</p:attrName>
                                        </p:attrNameLst>
                                      </p:cBhvr>
                                      <p:to>
                                        <p:strVal val="visible"/>
                                      </p:to>
                                    </p:set>
                                    <p:animEffect transition="in" filter="fade">
                                      <p:cBhvr>
                                        <p:cTn id="32" dur="500"/>
                                        <p:tgtEl>
                                          <p:spTgt spid="15">
                                            <p:graphicEl>
                                              <a:dgm id="{BDA3BB0A-166F-4A3F-B2F6-D38E39C22637}"/>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graphicEl>
                                              <a:dgm id="{4F9AA609-A810-455B-A8C2-D5FE43F960B4}"/>
                                            </p:graphicEl>
                                          </p:spTgt>
                                        </p:tgtEl>
                                        <p:attrNameLst>
                                          <p:attrName>style.visibility</p:attrName>
                                        </p:attrNameLst>
                                      </p:cBhvr>
                                      <p:to>
                                        <p:strVal val="visible"/>
                                      </p:to>
                                    </p:set>
                                    <p:animEffect transition="in" filter="fade">
                                      <p:cBhvr>
                                        <p:cTn id="37" dur="500"/>
                                        <p:tgtEl>
                                          <p:spTgt spid="15">
                                            <p:graphicEl>
                                              <a:dgm id="{4F9AA609-A810-455B-A8C2-D5FE43F960B4}"/>
                                            </p:graphic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graphicEl>
                                              <a:dgm id="{93D14536-8C7C-4993-92C0-D01645F2C3F6}"/>
                                            </p:graphicEl>
                                          </p:spTgt>
                                        </p:tgtEl>
                                        <p:attrNameLst>
                                          <p:attrName>style.visibility</p:attrName>
                                        </p:attrNameLst>
                                      </p:cBhvr>
                                      <p:to>
                                        <p:strVal val="visible"/>
                                      </p:to>
                                    </p:set>
                                    <p:animEffect transition="in" filter="fade">
                                      <p:cBhvr>
                                        <p:cTn id="40" dur="500"/>
                                        <p:tgtEl>
                                          <p:spTgt spid="15">
                                            <p:graphicEl>
                                              <a:dgm id="{93D14536-8C7C-4993-92C0-D01645F2C3F6}"/>
                                            </p:graphic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graphicEl>
                                              <a:dgm id="{39D7600A-5B88-4D8E-9B17-DDFEA39DCE94}"/>
                                            </p:graphicEl>
                                          </p:spTgt>
                                        </p:tgtEl>
                                        <p:attrNameLst>
                                          <p:attrName>style.visibility</p:attrName>
                                        </p:attrNameLst>
                                      </p:cBhvr>
                                      <p:to>
                                        <p:strVal val="visible"/>
                                      </p:to>
                                    </p:set>
                                    <p:animEffect transition="in" filter="fade">
                                      <p:cBhvr>
                                        <p:cTn id="43" dur="500"/>
                                        <p:tgtEl>
                                          <p:spTgt spid="15">
                                            <p:graphicEl>
                                              <a:dgm id="{39D7600A-5B88-4D8E-9B17-DDFEA39DCE94}"/>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5">
                                            <p:graphicEl>
                                              <a:dgm id="{BE8FCDFE-9E1B-492E-ABA8-D827451FE810}"/>
                                            </p:graphicEl>
                                          </p:spTgt>
                                        </p:tgtEl>
                                        <p:attrNameLst>
                                          <p:attrName>style.visibility</p:attrName>
                                        </p:attrNameLst>
                                      </p:cBhvr>
                                      <p:to>
                                        <p:strVal val="visible"/>
                                      </p:to>
                                    </p:set>
                                    <p:animEffect transition="in" filter="fade">
                                      <p:cBhvr>
                                        <p:cTn id="48" dur="500"/>
                                        <p:tgtEl>
                                          <p:spTgt spid="15">
                                            <p:graphicEl>
                                              <a:dgm id="{BE8FCDFE-9E1B-492E-ABA8-D827451FE810}"/>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
                                            <p:graphicEl>
                                              <a:dgm id="{C463CDFF-C67C-49B9-A4AA-1A85271FD13F}"/>
                                            </p:graphicEl>
                                          </p:spTgt>
                                        </p:tgtEl>
                                        <p:attrNameLst>
                                          <p:attrName>style.visibility</p:attrName>
                                        </p:attrNameLst>
                                      </p:cBhvr>
                                      <p:to>
                                        <p:strVal val="visible"/>
                                      </p:to>
                                    </p:set>
                                    <p:animEffect transition="in" filter="fade">
                                      <p:cBhvr>
                                        <p:cTn id="51" dur="500"/>
                                        <p:tgtEl>
                                          <p:spTgt spid="15">
                                            <p:graphicEl>
                                              <a:dgm id="{C463CDFF-C67C-49B9-A4AA-1A85271FD13F}"/>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
                                            <p:graphicEl>
                                              <a:dgm id="{3E7DC680-62E9-4B3C-82A8-26A3A2A98793}"/>
                                            </p:graphicEl>
                                          </p:spTgt>
                                        </p:tgtEl>
                                        <p:attrNameLst>
                                          <p:attrName>style.visibility</p:attrName>
                                        </p:attrNameLst>
                                      </p:cBhvr>
                                      <p:to>
                                        <p:strVal val="visible"/>
                                      </p:to>
                                    </p:set>
                                    <p:animEffect transition="in" filter="fade">
                                      <p:cBhvr>
                                        <p:cTn id="54" dur="500"/>
                                        <p:tgtEl>
                                          <p:spTgt spid="15">
                                            <p:graphicEl>
                                              <a:dgm id="{3E7DC680-62E9-4B3C-82A8-26A3A2A98793}"/>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5">
                                            <p:graphicEl>
                                              <a:dgm id="{DC731B78-FF3D-4495-8EBC-F6DE291B1F9A}"/>
                                            </p:graphicEl>
                                          </p:spTgt>
                                        </p:tgtEl>
                                        <p:attrNameLst>
                                          <p:attrName>style.visibility</p:attrName>
                                        </p:attrNameLst>
                                      </p:cBhvr>
                                      <p:to>
                                        <p:strVal val="visible"/>
                                      </p:to>
                                    </p:set>
                                    <p:animEffect transition="in" filter="fade">
                                      <p:cBhvr>
                                        <p:cTn id="59" dur="500"/>
                                        <p:tgtEl>
                                          <p:spTgt spid="15">
                                            <p:graphicEl>
                                              <a:dgm id="{DC731B78-FF3D-4495-8EBC-F6DE291B1F9A}"/>
                                            </p:graphic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
                                            <p:graphicEl>
                                              <a:dgm id="{57B0BA29-C20F-476F-B553-CB45BD9EA7ED}"/>
                                            </p:graphicEl>
                                          </p:spTgt>
                                        </p:tgtEl>
                                        <p:attrNameLst>
                                          <p:attrName>style.visibility</p:attrName>
                                        </p:attrNameLst>
                                      </p:cBhvr>
                                      <p:to>
                                        <p:strVal val="visible"/>
                                      </p:to>
                                    </p:set>
                                    <p:animEffect transition="in" filter="fade">
                                      <p:cBhvr>
                                        <p:cTn id="62" dur="500"/>
                                        <p:tgtEl>
                                          <p:spTgt spid="15">
                                            <p:graphicEl>
                                              <a:dgm id="{57B0BA29-C20F-476F-B553-CB45BD9EA7ED}"/>
                                            </p:graphic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5">
                                            <p:graphicEl>
                                              <a:dgm id="{E711764E-60D9-4F49-876E-A9D1A591068A}"/>
                                            </p:graphicEl>
                                          </p:spTgt>
                                        </p:tgtEl>
                                        <p:attrNameLst>
                                          <p:attrName>style.visibility</p:attrName>
                                        </p:attrNameLst>
                                      </p:cBhvr>
                                      <p:to>
                                        <p:strVal val="visible"/>
                                      </p:to>
                                    </p:set>
                                    <p:animEffect transition="in" filter="fade">
                                      <p:cBhvr>
                                        <p:cTn id="65" dur="500"/>
                                        <p:tgtEl>
                                          <p:spTgt spid="15">
                                            <p:graphicEl>
                                              <a:dgm id="{E711764E-60D9-4F49-876E-A9D1A591068A}"/>
                                            </p:graphic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5">
                                            <p:graphicEl>
                                              <a:dgm id="{BC46AF62-7F0F-4F84-8BD6-229DDF63C298}"/>
                                            </p:graphicEl>
                                          </p:spTgt>
                                        </p:tgtEl>
                                        <p:attrNameLst>
                                          <p:attrName>style.visibility</p:attrName>
                                        </p:attrNameLst>
                                      </p:cBhvr>
                                      <p:to>
                                        <p:strVal val="visible"/>
                                      </p:to>
                                    </p:set>
                                    <p:animEffect transition="in" filter="fade">
                                      <p:cBhvr>
                                        <p:cTn id="70" dur="500"/>
                                        <p:tgtEl>
                                          <p:spTgt spid="15">
                                            <p:graphicEl>
                                              <a:dgm id="{BC46AF62-7F0F-4F84-8BD6-229DDF63C298}"/>
                                            </p:graphic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5">
                                            <p:graphicEl>
                                              <a:dgm id="{45C11D31-8025-461E-9A83-412B3360DDD6}"/>
                                            </p:graphicEl>
                                          </p:spTgt>
                                        </p:tgtEl>
                                        <p:attrNameLst>
                                          <p:attrName>style.visibility</p:attrName>
                                        </p:attrNameLst>
                                      </p:cBhvr>
                                      <p:to>
                                        <p:strVal val="visible"/>
                                      </p:to>
                                    </p:set>
                                    <p:animEffect transition="in" filter="fade">
                                      <p:cBhvr>
                                        <p:cTn id="73" dur="500"/>
                                        <p:tgtEl>
                                          <p:spTgt spid="15">
                                            <p:graphicEl>
                                              <a:dgm id="{45C11D31-8025-461E-9A83-412B3360DDD6}"/>
                                            </p:graphic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5">
                                            <p:graphicEl>
                                              <a:dgm id="{B85B643B-9172-48A5-8CDC-457F61797F62}"/>
                                            </p:graphicEl>
                                          </p:spTgt>
                                        </p:tgtEl>
                                        <p:attrNameLst>
                                          <p:attrName>style.visibility</p:attrName>
                                        </p:attrNameLst>
                                      </p:cBhvr>
                                      <p:to>
                                        <p:strVal val="visible"/>
                                      </p:to>
                                    </p:set>
                                    <p:animEffect transition="in" filter="fade">
                                      <p:cBhvr>
                                        <p:cTn id="76" dur="500"/>
                                        <p:tgtEl>
                                          <p:spTgt spid="15">
                                            <p:graphicEl>
                                              <a:dgm id="{B85B643B-9172-48A5-8CDC-457F61797F62}"/>
                                            </p:graphic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5">
                                            <p:graphicEl>
                                              <a:dgm id="{D721A040-80B3-475A-BE17-7C13200889C3}"/>
                                            </p:graphicEl>
                                          </p:spTgt>
                                        </p:tgtEl>
                                        <p:attrNameLst>
                                          <p:attrName>style.visibility</p:attrName>
                                        </p:attrNameLst>
                                      </p:cBhvr>
                                      <p:to>
                                        <p:strVal val="visible"/>
                                      </p:to>
                                    </p:set>
                                    <p:animEffect transition="in" filter="fade">
                                      <p:cBhvr>
                                        <p:cTn id="81" dur="500"/>
                                        <p:tgtEl>
                                          <p:spTgt spid="15">
                                            <p:graphicEl>
                                              <a:dgm id="{D721A040-80B3-475A-BE17-7C13200889C3}"/>
                                            </p:graphicEl>
                                          </p:spTgt>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5">
                                            <p:graphicEl>
                                              <a:dgm id="{2DBC6CE0-F6E6-4A1C-A721-516775248DFB}"/>
                                            </p:graphicEl>
                                          </p:spTgt>
                                        </p:tgtEl>
                                        <p:attrNameLst>
                                          <p:attrName>style.visibility</p:attrName>
                                        </p:attrNameLst>
                                      </p:cBhvr>
                                      <p:to>
                                        <p:strVal val="visible"/>
                                      </p:to>
                                    </p:set>
                                    <p:animEffect transition="in" filter="fade">
                                      <p:cBhvr>
                                        <p:cTn id="84" dur="500"/>
                                        <p:tgtEl>
                                          <p:spTgt spid="15">
                                            <p:graphicEl>
                                              <a:dgm id="{2DBC6CE0-F6E6-4A1C-A721-516775248DFB}"/>
                                            </p:graphicEl>
                                          </p:spTgt>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5">
                                            <p:graphicEl>
                                              <a:dgm id="{7FE30DFC-5B39-49BD-A5BB-11D8FE4CA029}"/>
                                            </p:graphicEl>
                                          </p:spTgt>
                                        </p:tgtEl>
                                        <p:attrNameLst>
                                          <p:attrName>style.visibility</p:attrName>
                                        </p:attrNameLst>
                                      </p:cBhvr>
                                      <p:to>
                                        <p:strVal val="visible"/>
                                      </p:to>
                                    </p:set>
                                    <p:animEffect transition="in" filter="fade">
                                      <p:cBhvr>
                                        <p:cTn id="87" dur="500"/>
                                        <p:tgtEl>
                                          <p:spTgt spid="15">
                                            <p:graphicEl>
                                              <a:dgm id="{7FE30DFC-5B39-49BD-A5BB-11D8FE4CA02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15" grpId="0" uiExpand="1">
        <p:bldSub>
          <a:bldDgm bld="one"/>
        </p:bldSub>
      </p:bldGraphic>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Bonus Tips</a:t>
            </a:r>
          </a:p>
        </p:txBody>
      </p:sp>
    </p:spTree>
    <p:extLst>
      <p:ext uri="{BB962C8B-B14F-4D97-AF65-F5344CB8AC3E}">
        <p14:creationId xmlns:p14="http://schemas.microsoft.com/office/powerpoint/2010/main" val="2211454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1434445" y="638882"/>
            <a:ext cx="9323109" cy="5580236"/>
          </a:xfrm>
        </p:spPr>
        <p:txBody>
          <a:bodyPr>
            <a:normAutofit fontScale="90000"/>
          </a:bodyPr>
          <a:lstStyle/>
          <a:p>
            <a:pPr algn="ctr">
              <a:lnSpc>
                <a:spcPct val="100000"/>
              </a:lnSpc>
              <a:spcBef>
                <a:spcPts val="0"/>
              </a:spcBef>
              <a:spcAft>
                <a:spcPts val="0"/>
              </a:spcAft>
            </a:pPr>
            <a:r>
              <a:rPr lang="en-US" sz="6500" dirty="0">
                <a:cs typeface="Segoe UI"/>
              </a:rPr>
              <a:t>In Peel :</a:t>
            </a:r>
            <a:br>
              <a:rPr lang="en-US" sz="6500" b="0" dirty="0">
                <a:cs typeface="Segoe UI"/>
              </a:rPr>
            </a:br>
            <a:r>
              <a:rPr lang="en-US" sz="6100" b="0" dirty="0">
                <a:cs typeface="Segoe UI"/>
              </a:rPr>
              <a:t>There were </a:t>
            </a:r>
            <a:br>
              <a:rPr lang="en-US" sz="6100" b="0" dirty="0">
                <a:cs typeface="Segoe UI"/>
              </a:rPr>
            </a:br>
            <a:r>
              <a:rPr lang="en-US" sz="6100" dirty="0">
                <a:solidFill>
                  <a:srgbClr val="FFC000"/>
                </a:solidFill>
                <a:cs typeface="Segoe UI"/>
              </a:rPr>
              <a:t>1,227 Emergency Department visits</a:t>
            </a:r>
            <a:r>
              <a:rPr lang="en-US" sz="5850" dirty="0">
                <a:solidFill>
                  <a:srgbClr val="FFC000"/>
                </a:solidFill>
                <a:cs typeface="Segoe UI"/>
              </a:rPr>
              <a:t> </a:t>
            </a:r>
            <a:br>
              <a:rPr lang="en-US" sz="5850" b="0" dirty="0">
                <a:cs typeface="Segoe UI"/>
              </a:rPr>
            </a:br>
            <a:r>
              <a:rPr lang="en-US" sz="6100" b="0" dirty="0">
                <a:cs typeface="Segoe UI"/>
              </a:rPr>
              <a:t>due to cycling collision injuries in 2022.</a:t>
            </a:r>
            <a:endParaRPr lang="en-US" sz="6100" b="0" dirty="0"/>
          </a:p>
        </p:txBody>
      </p:sp>
    </p:spTree>
    <p:extLst>
      <p:ext uri="{BB962C8B-B14F-4D97-AF65-F5344CB8AC3E}">
        <p14:creationId xmlns:p14="http://schemas.microsoft.com/office/powerpoint/2010/main" val="6132396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erson riding a bike on a dirt road&#10;&#10;Description automatically generated">
            <a:extLst>
              <a:ext uri="{FF2B5EF4-FFF2-40B4-BE49-F238E27FC236}">
                <a16:creationId xmlns:a16="http://schemas.microsoft.com/office/drawing/2014/main" id="{47B5C2A4-CFF0-FAC9-FF78-6487666110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265" r="10601"/>
          <a:stretch/>
        </p:blipFill>
        <p:spPr>
          <a:xfrm>
            <a:off x="-3047" y="-1"/>
            <a:ext cx="7518664" cy="6858000"/>
          </a:xfrm>
          <a:prstGeom prst="rect">
            <a:avLst/>
          </a:prstGeom>
        </p:spPr>
      </p:pic>
      <p:pic>
        <p:nvPicPr>
          <p:cNvPr id="2" name="Picture 1" descr="P-rotated-K 10.jpg">
            <a:extLst>
              <a:ext uri="{FF2B5EF4-FFF2-40B4-BE49-F238E27FC236}">
                <a16:creationId xmlns:a16="http://schemas.microsoft.com/office/drawing/2014/main" id="{DAE4FE57-CF51-8351-087E-D007D0D0DA52}"/>
              </a:ext>
            </a:extLst>
          </p:cNvPr>
          <p:cNvPicPr>
            <a:picLocks noChangeAspect="1"/>
          </p:cNvPicPr>
          <p:nvPr/>
        </p:nvPicPr>
        <p:blipFill>
          <a:blip r:embed="rId4">
            <a:alphaModFix amt="35000"/>
          </a:blip>
          <a:stretch>
            <a:fillRect/>
          </a:stretch>
        </p:blipFill>
        <p:spPr>
          <a:xfrm>
            <a:off x="9168847" y="3443502"/>
            <a:ext cx="2762250" cy="3648075"/>
          </a:xfrm>
          <a:prstGeom prst="rect">
            <a:avLst/>
          </a:prstGeom>
        </p:spPr>
      </p:pic>
      <p:sp>
        <p:nvSpPr>
          <p:cNvPr id="9" name="Rectangle 8">
            <a:extLst>
              <a:ext uri="{FF2B5EF4-FFF2-40B4-BE49-F238E27FC236}">
                <a16:creationId xmlns:a16="http://schemas.microsoft.com/office/drawing/2014/main" id="{18FB57A6-091D-1DD9-23BC-15E52E229359}"/>
              </a:ext>
            </a:extLst>
          </p:cNvPr>
          <p:cNvSpPr/>
          <p:nvPr/>
        </p:nvSpPr>
        <p:spPr>
          <a:xfrm>
            <a:off x="6473370" y="-2"/>
            <a:ext cx="5718629" cy="6872503"/>
          </a:xfrm>
          <a:prstGeom prst="rect">
            <a:avLst/>
          </a:prstGeom>
          <a:solidFill>
            <a:srgbClr val="005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600" dirty="0"/>
          </a:p>
        </p:txBody>
      </p:sp>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6938720" y="-101230"/>
            <a:ext cx="5368919" cy="1986741"/>
          </a:xfrm>
        </p:spPr>
        <p:txBody>
          <a:bodyPr vert="horz" lIns="91440" tIns="45720" rIns="91440" bIns="45720" rtlCol="0" anchor="ctr"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lnSpc>
                <a:spcPct val="90000"/>
              </a:lnSpc>
              <a:spcAft>
                <a:spcPts val="0"/>
              </a:spcAft>
            </a:pPr>
            <a:r>
              <a:rPr lang="en-US" sz="4400" dirty="0">
                <a:solidFill>
                  <a:schemeClr val="bg1"/>
                </a:solidFill>
                <a:ea typeface="+mj-ea"/>
                <a:cs typeface="+mj-cs"/>
              </a:rPr>
              <a:t>Riding with Friends</a:t>
            </a:r>
          </a:p>
        </p:txBody>
      </p:sp>
      <p:sp>
        <p:nvSpPr>
          <p:cNvPr id="13" name="TextBox 12">
            <a:extLst>
              <a:ext uri="{FF2B5EF4-FFF2-40B4-BE49-F238E27FC236}">
                <a16:creationId xmlns:a16="http://schemas.microsoft.com/office/drawing/2014/main" id="{ECC9C457-D03A-9596-2AD3-CE394FC0A96F}"/>
              </a:ext>
            </a:extLst>
          </p:cNvPr>
          <p:cNvSpPr txBox="1"/>
          <p:nvPr/>
        </p:nvSpPr>
        <p:spPr>
          <a:xfrm>
            <a:off x="6251713" y="1554480"/>
            <a:ext cx="5834269" cy="5120640"/>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fontScale="70000" lnSpcReduction="20000"/>
          </a:bodyPr>
          <a:lstStyle/>
          <a:p>
            <a:pPr marL="1257300" indent="-514350">
              <a:lnSpc>
                <a:spcPct val="150000"/>
              </a:lnSpc>
              <a:spcAft>
                <a:spcPts val="600"/>
              </a:spcAft>
              <a:buFont typeface="+mj-lt"/>
              <a:buAutoNum type="arabicPeriod"/>
            </a:pPr>
            <a:r>
              <a:rPr lang="en-US" sz="4500" dirty="0">
                <a:solidFill>
                  <a:schemeClr val="bg1"/>
                </a:solidFill>
              </a:rPr>
              <a:t>Stay together</a:t>
            </a:r>
          </a:p>
          <a:p>
            <a:pPr marL="1257300" indent="-514350">
              <a:lnSpc>
                <a:spcPct val="150000"/>
              </a:lnSpc>
              <a:spcAft>
                <a:spcPts val="600"/>
              </a:spcAft>
              <a:buFont typeface="+mj-lt"/>
              <a:buAutoNum type="arabicPeriod"/>
            </a:pPr>
            <a:r>
              <a:rPr lang="en-US" sz="4500" dirty="0">
                <a:solidFill>
                  <a:schemeClr val="bg1"/>
                </a:solidFill>
              </a:rPr>
              <a:t>Use hand signals</a:t>
            </a:r>
          </a:p>
          <a:p>
            <a:pPr marL="1257300" indent="-514350">
              <a:lnSpc>
                <a:spcPct val="150000"/>
              </a:lnSpc>
              <a:spcAft>
                <a:spcPts val="600"/>
              </a:spcAft>
              <a:buFont typeface="+mj-lt"/>
              <a:buAutoNum type="arabicPeriod"/>
            </a:pPr>
            <a:r>
              <a:rPr lang="en-US" sz="4500" dirty="0">
                <a:solidFill>
                  <a:schemeClr val="bg1"/>
                </a:solidFill>
              </a:rPr>
              <a:t>Plan breaks</a:t>
            </a:r>
          </a:p>
          <a:p>
            <a:pPr marL="1257300" indent="-514350">
              <a:lnSpc>
                <a:spcPct val="150000"/>
              </a:lnSpc>
              <a:spcAft>
                <a:spcPts val="600"/>
              </a:spcAft>
              <a:buFont typeface="+mj-lt"/>
              <a:buAutoNum type="arabicPeriod"/>
            </a:pPr>
            <a:r>
              <a:rPr lang="en-US" sz="4500" dirty="0">
                <a:solidFill>
                  <a:schemeClr val="bg1"/>
                </a:solidFill>
              </a:rPr>
              <a:t>Be aware of those around you</a:t>
            </a:r>
          </a:p>
          <a:p>
            <a:pPr marL="1257300" indent="-514350">
              <a:lnSpc>
                <a:spcPct val="150000"/>
              </a:lnSpc>
              <a:spcAft>
                <a:spcPts val="600"/>
              </a:spcAft>
              <a:buFont typeface="+mj-lt"/>
              <a:buAutoNum type="arabicPeriod"/>
            </a:pPr>
            <a:r>
              <a:rPr lang="en-US" sz="4500" dirty="0">
                <a:solidFill>
                  <a:schemeClr val="bg1"/>
                </a:solidFill>
              </a:rPr>
              <a:t>Have FUN when you explore on your bike!</a:t>
            </a:r>
          </a:p>
          <a:p>
            <a:pPr marL="742950" indent="-228600">
              <a:lnSpc>
                <a:spcPct val="90000"/>
              </a:lnSpc>
              <a:spcAft>
                <a:spcPts val="600"/>
              </a:spcAft>
              <a:buFont typeface="Arial" panose="020B0604020202020204" pitchFamily="34" charset="0"/>
              <a:buChar char="•"/>
            </a:pPr>
            <a:endParaRPr lang="en-US" sz="1600" dirty="0"/>
          </a:p>
        </p:txBody>
      </p:sp>
    </p:spTree>
    <p:extLst>
      <p:ext uri="{BB962C8B-B14F-4D97-AF65-F5344CB8AC3E}">
        <p14:creationId xmlns:p14="http://schemas.microsoft.com/office/powerpoint/2010/main" val="516801679"/>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3A9AD0C-170C-6FB8-122B-C9E1C9277AD0}"/>
              </a:ext>
            </a:extLst>
          </p:cNvPr>
          <p:cNvSpPr/>
          <p:nvPr/>
        </p:nvSpPr>
        <p:spPr>
          <a:xfrm>
            <a:off x="4876159" y="2196193"/>
            <a:ext cx="1842407" cy="18678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Rectangle 5">
            <a:extLst>
              <a:ext uri="{FF2B5EF4-FFF2-40B4-BE49-F238E27FC236}">
                <a16:creationId xmlns:a16="http://schemas.microsoft.com/office/drawing/2014/main" id="{170DD021-7C2D-049C-985A-B294D8C758D3}"/>
              </a:ext>
            </a:extLst>
          </p:cNvPr>
          <p:cNvSpPr/>
          <p:nvPr/>
        </p:nvSpPr>
        <p:spPr>
          <a:xfrm>
            <a:off x="2651083" y="2196192"/>
            <a:ext cx="1842407" cy="18678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Rectangle 6">
            <a:extLst>
              <a:ext uri="{FF2B5EF4-FFF2-40B4-BE49-F238E27FC236}">
                <a16:creationId xmlns:a16="http://schemas.microsoft.com/office/drawing/2014/main" id="{44200DA1-3DFA-16EA-3009-B3936E79780D}"/>
              </a:ext>
            </a:extLst>
          </p:cNvPr>
          <p:cNvSpPr/>
          <p:nvPr/>
        </p:nvSpPr>
        <p:spPr>
          <a:xfrm>
            <a:off x="338510" y="2196191"/>
            <a:ext cx="1842407" cy="18678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extBox 1">
            <a:extLst>
              <a:ext uri="{FF2B5EF4-FFF2-40B4-BE49-F238E27FC236}">
                <a16:creationId xmlns:a16="http://schemas.microsoft.com/office/drawing/2014/main" id="{D6747982-2917-0D96-DAEF-D069C49095A7}"/>
              </a:ext>
            </a:extLst>
          </p:cNvPr>
          <p:cNvSpPr txBox="1"/>
          <p:nvPr/>
        </p:nvSpPr>
        <p:spPr>
          <a:xfrm>
            <a:off x="103515" y="307048"/>
            <a:ext cx="6893883" cy="1287193"/>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3000" b="1" dirty="0">
                <a:solidFill>
                  <a:schemeClr val="bg1"/>
                </a:solidFill>
                <a:ea typeface="+mj-ea"/>
                <a:cs typeface="+mj-cs"/>
              </a:rPr>
              <a:t>All scooters, e-scooters, and e-bikes must follow the same safety rules.</a:t>
            </a:r>
          </a:p>
        </p:txBody>
      </p:sp>
      <p:sp>
        <p:nvSpPr>
          <p:cNvPr id="26" name="AutoShape 2">
            <a:extLst>
              <a:ext uri="{FF2B5EF4-FFF2-40B4-BE49-F238E27FC236}">
                <a16:creationId xmlns:a16="http://schemas.microsoft.com/office/drawing/2014/main" id="{5C1C2460-3970-E8E0-8DB8-F4EC99BC9975}"/>
              </a:ext>
            </a:extLst>
          </p:cNvPr>
          <p:cNvSpPr>
            <a:spLocks noChangeAspect="1" noChangeArrowheads="1"/>
          </p:cNvSpPr>
          <p:nvPr/>
        </p:nvSpPr>
        <p:spPr bwMode="auto">
          <a:xfrm>
            <a:off x="1066800" y="3276600"/>
            <a:ext cx="5181600" cy="518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sz="1600" b="1"/>
          </a:p>
        </p:txBody>
      </p:sp>
      <p:pic>
        <p:nvPicPr>
          <p:cNvPr id="5" name="Picture 4" descr="A path with trees and grass&#10;&#10;AI-generated content may be incorrect.">
            <a:extLst>
              <a:ext uri="{FF2B5EF4-FFF2-40B4-BE49-F238E27FC236}">
                <a16:creationId xmlns:a16="http://schemas.microsoft.com/office/drawing/2014/main" id="{E457BB71-7525-6513-75F6-97D13521F18B}"/>
              </a:ext>
            </a:extLst>
          </p:cNvPr>
          <p:cNvPicPr>
            <a:picLocks noChangeAspect="1"/>
          </p:cNvPicPr>
          <p:nvPr/>
        </p:nvPicPr>
        <p:blipFill>
          <a:blip r:embed="rId3">
            <a:extLst>
              <a:ext uri="{28A0092B-C50C-407E-A947-70E740481C1C}">
                <a14:useLocalDpi xmlns:a14="http://schemas.microsoft.com/office/drawing/2010/main" val="0"/>
              </a:ext>
            </a:extLst>
          </a:blip>
          <a:srcRect r="2780"/>
          <a:stretch/>
        </p:blipFill>
        <p:spPr>
          <a:xfrm>
            <a:off x="7188733" y="0"/>
            <a:ext cx="5003267" cy="6858000"/>
          </a:xfrm>
          <a:prstGeom prst="rect">
            <a:avLst/>
          </a:prstGeom>
        </p:spPr>
      </p:pic>
      <p:graphicFrame>
        <p:nvGraphicFramePr>
          <p:cNvPr id="3" name="TextBox 2">
            <a:extLst>
              <a:ext uri="{FF2B5EF4-FFF2-40B4-BE49-F238E27FC236}">
                <a16:creationId xmlns:a16="http://schemas.microsoft.com/office/drawing/2014/main" id="{3941D3A5-1203-F8BD-169F-55DCCBAB7872}"/>
              </a:ext>
            </a:extLst>
          </p:cNvPr>
          <p:cNvGraphicFramePr>
            <a:graphicFrameLocks/>
          </p:cNvGraphicFramePr>
          <p:nvPr>
            <p:extLst>
              <p:ext uri="{D42A27DB-BD31-4B8C-83A1-F6EECF244321}">
                <p14:modId xmlns:p14="http://schemas.microsoft.com/office/powerpoint/2010/main" val="1823653453"/>
              </p:ext>
            </p:extLst>
          </p:nvPr>
        </p:nvGraphicFramePr>
        <p:xfrm>
          <a:off x="311987" y="1745076"/>
          <a:ext cx="6494077" cy="37569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66954976"/>
      </p:ext>
    </p:extLst>
  </p:cSld>
  <p:clrMapOvr>
    <a:masterClrMapping/>
  </p:clrMapOvr>
  <p:transition spd="slow">
    <p:push dir="d"/>
  </p:transition>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E93B14-FB7A-5B33-F9C1-AF599F849366}"/>
              </a:ext>
            </a:extLst>
          </p:cNvPr>
          <p:cNvSpPr/>
          <p:nvPr/>
        </p:nvSpPr>
        <p:spPr>
          <a:xfrm>
            <a:off x="7331529" y="0"/>
            <a:ext cx="4860471"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Title 1">
            <a:extLst>
              <a:ext uri="{FF2B5EF4-FFF2-40B4-BE49-F238E27FC236}">
                <a16:creationId xmlns:a16="http://schemas.microsoft.com/office/drawing/2014/main" id="{FD85D951-F97E-67B3-A7C6-6442AED439AC}"/>
              </a:ext>
            </a:extLst>
          </p:cNvPr>
          <p:cNvSpPr txBox="1">
            <a:spLocks/>
          </p:cNvSpPr>
          <p:nvPr/>
        </p:nvSpPr>
        <p:spPr>
          <a:xfrm>
            <a:off x="246140" y="354302"/>
            <a:ext cx="6941010" cy="1434415"/>
          </a:xfrm>
          <a:prstGeom prst="rect">
            <a:avLst/>
          </a:prstGeom>
        </p:spPr>
        <p:txBody>
          <a:bodyPr vert="horz" lIns="91440" tIns="45720" rIns="91440" bIns="45720" rtlCol="0" anchor="ctr">
            <a:normAutofit/>
          </a:bodyPr>
          <a:lstStyle>
            <a:defPPr>
              <a:defRPr lang="en-US"/>
            </a:defPPr>
            <a:lvl1pPr marL="0" algn="l" defTabSz="914377" rtl="0" eaLnBrk="1" latinLnBrk="0" hangingPunct="1">
              <a:lnSpc>
                <a:spcPct val="90000"/>
              </a:lnSpc>
              <a:spcBef>
                <a:spcPct val="0"/>
              </a:spcBef>
              <a:buNone/>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r>
              <a:rPr lang="en-US" sz="4800" b="1" dirty="0">
                <a:solidFill>
                  <a:schemeClr val="bg1"/>
                </a:solidFill>
                <a:latin typeface="+mj-lt"/>
                <a:ea typeface="+mj-ea"/>
                <a:cs typeface="+mj-cs"/>
              </a:rPr>
              <a:t>Bike Smart, STAY SAFE</a:t>
            </a:r>
          </a:p>
        </p:txBody>
      </p:sp>
      <p:sp>
        <p:nvSpPr>
          <p:cNvPr id="16" name="Content Placeholder 6">
            <a:extLst>
              <a:ext uri="{FF2B5EF4-FFF2-40B4-BE49-F238E27FC236}">
                <a16:creationId xmlns:a16="http://schemas.microsoft.com/office/drawing/2014/main" id="{02CA606D-92BC-7C9D-B3A6-470ED179ADD5}"/>
              </a:ext>
            </a:extLst>
          </p:cNvPr>
          <p:cNvSpPr txBox="1">
            <a:spLocks/>
          </p:cNvSpPr>
          <p:nvPr/>
        </p:nvSpPr>
        <p:spPr>
          <a:xfrm>
            <a:off x="390519" y="1672954"/>
            <a:ext cx="6941011" cy="483074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chemeClr val="bg1"/>
                </a:solidFill>
              </a:rPr>
              <a:t>Now what?! </a:t>
            </a:r>
          </a:p>
          <a:p>
            <a:pPr marL="0" indent="0">
              <a:buFont typeface="Arial" panose="020B0604020202020204" pitchFamily="34" charset="0"/>
              <a:buNone/>
            </a:pPr>
            <a:r>
              <a:rPr lang="en-US" sz="2400" dirty="0">
                <a:solidFill>
                  <a:schemeClr val="bg1"/>
                </a:solidFill>
              </a:rPr>
              <a:t>Here are some ideas to get your class cycling: </a:t>
            </a:r>
          </a:p>
          <a:p>
            <a:r>
              <a:rPr lang="en-US" sz="1900" dirty="0">
                <a:solidFill>
                  <a:schemeClr val="bg1"/>
                </a:solidFill>
              </a:rPr>
              <a:t>Hold a Bike to School Fridays Challenge​</a:t>
            </a:r>
          </a:p>
          <a:p>
            <a:r>
              <a:rPr lang="en-US" sz="1900" dirty="0">
                <a:solidFill>
                  <a:schemeClr val="bg1"/>
                </a:solidFill>
              </a:rPr>
              <a:t>Share an announcement; “This Bike to School Week, let’s get out, explore, and have fun”</a:t>
            </a:r>
          </a:p>
          <a:p>
            <a:r>
              <a:rPr lang="en-US" sz="1900" dirty="0">
                <a:solidFill>
                  <a:schemeClr val="bg1"/>
                </a:solidFill>
              </a:rPr>
              <a:t>Visit the Walk and Roll Trail Map to show </a:t>
            </a:r>
            <a:r>
              <a:rPr lang="en-US" sz="1900" dirty="0" err="1">
                <a:solidFill>
                  <a:schemeClr val="bg1"/>
                </a:solidFill>
              </a:rPr>
              <a:t>neighbouring</a:t>
            </a:r>
            <a:r>
              <a:rPr lang="en-US" sz="1900" dirty="0">
                <a:solidFill>
                  <a:schemeClr val="bg1"/>
                </a:solidFill>
              </a:rPr>
              <a:t> trails around your community</a:t>
            </a:r>
          </a:p>
          <a:p>
            <a:pPr lvl="1"/>
            <a:r>
              <a:rPr lang="en-US" sz="1900" u="sng" dirty="0">
                <a:solidFill>
                  <a:schemeClr val="bg1"/>
                </a:solidFill>
                <a:hlinkClick r:id="rId2">
                  <a:extLst>
                    <a:ext uri="{A12FA001-AC4F-418D-AE19-62706E023703}">
                      <ahyp:hlinkClr xmlns:ahyp="http://schemas.microsoft.com/office/drawing/2018/hyperlinkcolor" val="tx"/>
                    </a:ext>
                  </a:extLst>
                </a:hlinkClick>
              </a:rPr>
              <a:t>Peel Trails Map | Walk &amp; Roll Peel (arcgis.com)</a:t>
            </a:r>
            <a:r>
              <a:rPr lang="en-US" sz="1900" dirty="0">
                <a:solidFill>
                  <a:schemeClr val="bg1"/>
                </a:solidFill>
              </a:rPr>
              <a:t> ​</a:t>
            </a:r>
          </a:p>
          <a:p>
            <a:pPr lvl="1"/>
            <a:endParaRPr lang="en-US" sz="1900" dirty="0"/>
          </a:p>
          <a:p>
            <a:pPr marL="0" indent="0">
              <a:buFont typeface="Arial" panose="020B0604020202020204" pitchFamily="34" charset="0"/>
              <a:buNone/>
            </a:pPr>
            <a:endParaRPr lang="en-US" sz="1900" dirty="0"/>
          </a:p>
          <a:p>
            <a:pPr marL="0" indent="0">
              <a:buFont typeface="Arial" panose="020B0604020202020204" pitchFamily="34" charset="0"/>
              <a:buNone/>
            </a:pPr>
            <a:endParaRPr lang="en-US" sz="1900" dirty="0"/>
          </a:p>
          <a:p>
            <a:pPr marL="0" indent="0">
              <a:buFont typeface="Arial" panose="020B0604020202020204" pitchFamily="34" charset="0"/>
              <a:buNone/>
            </a:pPr>
            <a:r>
              <a:rPr lang="en-US" sz="1600" dirty="0">
                <a:solidFill>
                  <a:schemeClr val="bg1"/>
                </a:solidFill>
              </a:rPr>
              <a:t>For more information, email </a:t>
            </a:r>
            <a:r>
              <a:rPr lang="en-US" sz="1600" dirty="0">
                <a:solidFill>
                  <a:schemeClr val="bg1"/>
                </a:solidFill>
                <a:hlinkClick r:id="rId3">
                  <a:extLst>
                    <a:ext uri="{A12FA001-AC4F-418D-AE19-62706E023703}">
                      <ahyp:hlinkClr xmlns:ahyp="http://schemas.microsoft.com/office/drawing/2018/hyperlinkcolor" val="tx"/>
                    </a:ext>
                  </a:extLst>
                </a:hlinkClick>
              </a:rPr>
              <a:t>walkandroll@peelregion.ca</a:t>
            </a:r>
            <a:r>
              <a:rPr lang="en-US" sz="1600" dirty="0">
                <a:solidFill>
                  <a:schemeClr val="bg1"/>
                </a:solidFill>
              </a:rPr>
              <a:t> or visit </a:t>
            </a:r>
            <a:r>
              <a:rPr lang="en-US" sz="1600" dirty="0">
                <a:solidFill>
                  <a:schemeClr val="bg1"/>
                </a:solidFill>
                <a:hlinkClick r:id="rId4">
                  <a:extLst>
                    <a:ext uri="{A12FA001-AC4F-418D-AE19-62706E023703}">
                      <ahyp:hlinkClr xmlns:ahyp="http://schemas.microsoft.com/office/drawing/2018/hyperlinkcolor" val="tx"/>
                    </a:ext>
                  </a:extLst>
                </a:hlinkClick>
              </a:rPr>
              <a:t>https://www.peelregion.ca/environmental</a:t>
            </a:r>
            <a:r>
              <a:rPr lang="en-US" sz="1600" dirty="0">
                <a:solidFill>
                  <a:schemeClr val="bg1"/>
                </a:solidFill>
                <a:hlinkClick r:id="rId5">
                  <a:extLst>
                    <a:ext uri="{A12FA001-AC4F-418D-AE19-62706E023703}">
                      <ahyp:hlinkClr xmlns:ahyp="http://schemas.microsoft.com/office/drawing/2018/hyperlinkcolor" val="tx"/>
                    </a:ext>
                  </a:extLst>
                </a:hlinkClick>
              </a:rPr>
              <a:t>-education/transportation/</a:t>
            </a:r>
            <a:r>
              <a:rPr lang="en-US" sz="1600" dirty="0">
                <a:solidFill>
                  <a:schemeClr val="bg1"/>
                </a:solidFill>
              </a:rPr>
              <a:t> </a:t>
            </a:r>
          </a:p>
          <a:p>
            <a:pPr lvl="1"/>
            <a:endParaRPr lang="en-US" sz="1900" dirty="0"/>
          </a:p>
        </p:txBody>
      </p:sp>
      <p:pic>
        <p:nvPicPr>
          <p:cNvPr id="17" name="Picture 16">
            <a:extLst>
              <a:ext uri="{FF2B5EF4-FFF2-40B4-BE49-F238E27FC236}">
                <a16:creationId xmlns:a16="http://schemas.microsoft.com/office/drawing/2014/main" id="{321E10EC-B775-1F74-FD10-3EC366145209}"/>
              </a:ext>
            </a:extLst>
          </p:cNvPr>
          <p:cNvPicPr>
            <a:picLocks noChangeAspect="1"/>
          </p:cNvPicPr>
          <p:nvPr/>
        </p:nvPicPr>
        <p:blipFill>
          <a:blip r:embed="rId6"/>
          <a:srcRect l="1533" r="2259" b="-3"/>
          <a:stretch/>
        </p:blipFill>
        <p:spPr>
          <a:xfrm>
            <a:off x="7791232" y="1380744"/>
            <a:ext cx="3941064" cy="4096512"/>
          </a:xfrm>
          <a:prstGeom prst="rect">
            <a:avLst/>
          </a:prstGeom>
        </p:spPr>
      </p:pic>
    </p:spTree>
    <p:extLst>
      <p:ext uri="{BB962C8B-B14F-4D97-AF65-F5344CB8AC3E}">
        <p14:creationId xmlns:p14="http://schemas.microsoft.com/office/powerpoint/2010/main" val="4198155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6AE46-01AB-394B-915D-0BC70DBC0284}"/>
              </a:ext>
            </a:extLst>
          </p:cNvPr>
          <p:cNvSpPr>
            <a:spLocks noGrp="1"/>
          </p:cNvSpPr>
          <p:nvPr>
            <p:ph type="ctrTitle"/>
          </p:nvPr>
        </p:nvSpPr>
        <p:spPr>
          <a:xfrm>
            <a:off x="578670" y="408914"/>
            <a:ext cx="11034660" cy="1815671"/>
          </a:xfrm>
        </p:spPr>
        <p:txBody>
          <a:bodyPr>
            <a:noAutofit/>
          </a:bodyPr>
          <a:lstStyle/>
          <a:p>
            <a:pPr algn="ctr"/>
            <a:r>
              <a:rPr lang="en-US" sz="4400">
                <a:latin typeface="+mn-lt"/>
              </a:rPr>
              <a:t>What age group has the highest visit rates related to cycling collision injuries in Peel and Ontario?</a:t>
            </a:r>
          </a:p>
        </p:txBody>
      </p:sp>
      <p:sp>
        <p:nvSpPr>
          <p:cNvPr id="3" name="TextBox 2">
            <a:extLst>
              <a:ext uri="{FF2B5EF4-FFF2-40B4-BE49-F238E27FC236}">
                <a16:creationId xmlns:a16="http://schemas.microsoft.com/office/drawing/2014/main" id="{A041AA0D-4DE5-117D-FDCB-433CD50CFBF0}"/>
              </a:ext>
            </a:extLst>
          </p:cNvPr>
          <p:cNvSpPr txBox="1"/>
          <p:nvPr/>
        </p:nvSpPr>
        <p:spPr>
          <a:xfrm>
            <a:off x="675861" y="2737906"/>
            <a:ext cx="8552480" cy="2585323"/>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457189" indent="-457189">
              <a:buAutoNum type="alphaLcParenR"/>
            </a:pPr>
            <a:r>
              <a:rPr lang="en-US" sz="4000">
                <a:solidFill>
                  <a:srgbClr val="FFFFFF"/>
                </a:solidFill>
              </a:rPr>
              <a:t> Children up to age 9</a:t>
            </a:r>
          </a:p>
          <a:p>
            <a:pPr marL="457189" indent="-457189">
              <a:buAutoNum type="alphaLcParenR"/>
            </a:pPr>
            <a:r>
              <a:rPr lang="en-US" sz="4000">
                <a:solidFill>
                  <a:srgbClr val="FFFFFF"/>
                </a:solidFill>
              </a:rPr>
              <a:t> Youth aged 10 to 19</a:t>
            </a:r>
          </a:p>
          <a:p>
            <a:pPr marL="457189" indent="-457189">
              <a:buAutoNum type="alphaLcParenR"/>
            </a:pPr>
            <a:r>
              <a:rPr lang="en-US" sz="4000">
                <a:solidFill>
                  <a:srgbClr val="FFFFFF"/>
                </a:solidFill>
              </a:rPr>
              <a:t> Adults aged 20 to 34</a:t>
            </a:r>
          </a:p>
          <a:p>
            <a:pPr marL="457189" indent="-457189">
              <a:buAutoNum type="alphaLcParenR"/>
            </a:pPr>
            <a:r>
              <a:rPr lang="en-US" sz="4000">
                <a:solidFill>
                  <a:srgbClr val="FFFFFF"/>
                </a:solidFill>
              </a:rPr>
              <a:t> Adults over the age of 35</a:t>
            </a:r>
          </a:p>
        </p:txBody>
      </p:sp>
    </p:spTree>
    <p:extLst>
      <p:ext uri="{BB962C8B-B14F-4D97-AF65-F5344CB8AC3E}">
        <p14:creationId xmlns:p14="http://schemas.microsoft.com/office/powerpoint/2010/main" val="4163254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6AE46-01AB-394B-915D-0BC70DBC0284}"/>
              </a:ext>
            </a:extLst>
          </p:cNvPr>
          <p:cNvSpPr>
            <a:spLocks noGrp="1"/>
          </p:cNvSpPr>
          <p:nvPr>
            <p:ph type="ctrTitle"/>
          </p:nvPr>
        </p:nvSpPr>
        <p:spPr>
          <a:xfrm>
            <a:off x="578670" y="408914"/>
            <a:ext cx="11034660" cy="1815671"/>
          </a:xfrm>
        </p:spPr>
        <p:txBody>
          <a:bodyPr>
            <a:noAutofit/>
          </a:bodyPr>
          <a:lstStyle/>
          <a:p>
            <a:pPr algn="ctr"/>
            <a:r>
              <a:rPr lang="en-US" sz="4400">
                <a:latin typeface="+mn-lt"/>
              </a:rPr>
              <a:t>What age group has the highest visit rates related to cycling collision injuries in Peel and Ontario?</a:t>
            </a:r>
          </a:p>
        </p:txBody>
      </p:sp>
      <p:sp>
        <p:nvSpPr>
          <p:cNvPr id="3" name="TextBox 2">
            <a:extLst>
              <a:ext uri="{FF2B5EF4-FFF2-40B4-BE49-F238E27FC236}">
                <a16:creationId xmlns:a16="http://schemas.microsoft.com/office/drawing/2014/main" id="{A041AA0D-4DE5-117D-FDCB-433CD50CFBF0}"/>
              </a:ext>
            </a:extLst>
          </p:cNvPr>
          <p:cNvSpPr txBox="1"/>
          <p:nvPr/>
        </p:nvSpPr>
        <p:spPr>
          <a:xfrm>
            <a:off x="675861" y="2737906"/>
            <a:ext cx="8552480" cy="2585323"/>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457189" indent="-457189">
              <a:buAutoNum type="alphaLcParenR"/>
            </a:pPr>
            <a:r>
              <a:rPr lang="en-US" sz="4000" strike="sngStrike">
                <a:solidFill>
                  <a:srgbClr val="FFFFFF"/>
                </a:solidFill>
              </a:rPr>
              <a:t> Children up to age 9</a:t>
            </a:r>
          </a:p>
          <a:p>
            <a:pPr marL="457189" indent="-457189">
              <a:buAutoNum type="alphaLcParenR"/>
            </a:pPr>
            <a:r>
              <a:rPr lang="en-US" sz="4000">
                <a:solidFill>
                  <a:srgbClr val="FFFFFF"/>
                </a:solidFill>
              </a:rPr>
              <a:t> </a:t>
            </a:r>
            <a:r>
              <a:rPr lang="en-US" sz="4000" b="1">
                <a:solidFill>
                  <a:srgbClr val="FFFFFF"/>
                </a:solidFill>
              </a:rPr>
              <a:t>Youth aged 10 to 19</a:t>
            </a:r>
          </a:p>
          <a:p>
            <a:pPr marL="457189" indent="-457189">
              <a:buAutoNum type="alphaLcParenR"/>
            </a:pPr>
            <a:r>
              <a:rPr lang="en-US" sz="4000" strike="sngStrike">
                <a:solidFill>
                  <a:srgbClr val="FFFFFF"/>
                </a:solidFill>
              </a:rPr>
              <a:t> Adults aged 20 to 34</a:t>
            </a:r>
          </a:p>
          <a:p>
            <a:pPr marL="457189" indent="-457189">
              <a:buAutoNum type="alphaLcParenR"/>
            </a:pPr>
            <a:r>
              <a:rPr lang="en-US" sz="4000" strike="sngStrike">
                <a:solidFill>
                  <a:srgbClr val="FFFFFF"/>
                </a:solidFill>
              </a:rPr>
              <a:t> Adults over the age of 35</a:t>
            </a:r>
          </a:p>
        </p:txBody>
      </p:sp>
    </p:spTree>
    <p:extLst>
      <p:ext uri="{BB962C8B-B14F-4D97-AF65-F5344CB8AC3E}">
        <p14:creationId xmlns:p14="http://schemas.microsoft.com/office/powerpoint/2010/main" val="23470636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idx="4294967295"/>
          </p:nvPr>
        </p:nvSpPr>
        <p:spPr>
          <a:xfrm>
            <a:off x="746124" y="296741"/>
            <a:ext cx="10699750" cy="1009650"/>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7200" b="1" dirty="0">
                <a:solidFill>
                  <a:schemeClr val="bg1"/>
                </a:solidFill>
                <a:latin typeface="+mj-lt"/>
                <a:cs typeface="Segoe UI"/>
              </a:rPr>
              <a:t>Why should we bike?</a:t>
            </a:r>
          </a:p>
        </p:txBody>
      </p:sp>
      <p:graphicFrame>
        <p:nvGraphicFramePr>
          <p:cNvPr id="9" name="TextBox 1">
            <a:extLst>
              <a:ext uri="{FF2B5EF4-FFF2-40B4-BE49-F238E27FC236}">
                <a16:creationId xmlns:a16="http://schemas.microsoft.com/office/drawing/2014/main" id="{EFEDA511-9B2B-A511-FE38-69EDCB3925AE}"/>
              </a:ext>
            </a:extLst>
          </p:cNvPr>
          <p:cNvGraphicFramePr/>
          <p:nvPr>
            <p:extLst>
              <p:ext uri="{D42A27DB-BD31-4B8C-83A1-F6EECF244321}">
                <p14:modId xmlns:p14="http://schemas.microsoft.com/office/powerpoint/2010/main" val="1901939251"/>
              </p:ext>
            </p:extLst>
          </p:nvPr>
        </p:nvGraphicFramePr>
        <p:xfrm>
          <a:off x="1279552" y="1767867"/>
          <a:ext cx="9632893" cy="41320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3548255"/>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399267A-AD79-B87F-9148-14ABA4A1551B}"/>
              </a:ext>
            </a:extLst>
          </p:cNvPr>
          <p:cNvSpPr/>
          <p:nvPr/>
        </p:nvSpPr>
        <p:spPr>
          <a:xfrm>
            <a:off x="910001" y="3843058"/>
            <a:ext cx="4631482" cy="2668056"/>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318313" y="215368"/>
            <a:ext cx="10906131" cy="1008845"/>
          </a:xfrm>
        </p:spPr>
        <p:txBody>
          <a:bodyPr vert="horz" lIns="91440" tIns="45720" rIns="91440" bIns="45720" rtlCol="0" anchor="t" anchorCtr="0">
            <a:normAutofit fontScale="90000"/>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00000"/>
              </a:lnSpc>
              <a:spcBef>
                <a:spcPts val="0"/>
              </a:spcBef>
              <a:spcAft>
                <a:spcPts val="0"/>
              </a:spcAft>
            </a:pPr>
            <a:r>
              <a:rPr lang="en-US" sz="6000" u="sng" dirty="0">
                <a:solidFill>
                  <a:schemeClr val="bg1"/>
                </a:solidFill>
                <a:latin typeface="+mj-lt"/>
                <a:cs typeface="Segoe UI"/>
              </a:rPr>
              <a:t>Why is bike safety important?</a:t>
            </a:r>
            <a:endParaRPr lang="en-US" sz="1600" u="sng" dirty="0">
              <a:solidFill>
                <a:schemeClr val="bg1"/>
              </a:solidFill>
              <a:latin typeface="+mj-lt"/>
            </a:endParaRPr>
          </a:p>
        </p:txBody>
      </p:sp>
      <p:sp>
        <p:nvSpPr>
          <p:cNvPr id="2" name="TextBox 1">
            <a:extLst>
              <a:ext uri="{FF2B5EF4-FFF2-40B4-BE49-F238E27FC236}">
                <a16:creationId xmlns:a16="http://schemas.microsoft.com/office/drawing/2014/main" id="{1DAAE1CF-3C8A-C0C6-588D-8EA3C36D2C83}"/>
              </a:ext>
            </a:extLst>
          </p:cNvPr>
          <p:cNvSpPr txBox="1"/>
          <p:nvPr/>
        </p:nvSpPr>
        <p:spPr>
          <a:xfrm>
            <a:off x="338469" y="1319955"/>
            <a:ext cx="1114975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solidFill>
                  <a:schemeClr val="bg1"/>
                </a:solidFill>
                <a:latin typeface="+mj-lt"/>
                <a:ea typeface="+mn-lt"/>
                <a:cs typeface="+mn-lt"/>
              </a:rPr>
              <a:t>When we follow the rules of the road, it helps…</a:t>
            </a:r>
          </a:p>
        </p:txBody>
      </p:sp>
      <p:sp>
        <p:nvSpPr>
          <p:cNvPr id="6" name="TextBox 5">
            <a:extLst>
              <a:ext uri="{FF2B5EF4-FFF2-40B4-BE49-F238E27FC236}">
                <a16:creationId xmlns:a16="http://schemas.microsoft.com/office/drawing/2014/main" id="{D3044DBF-4B46-31D0-3975-6DA20B60766D}"/>
              </a:ext>
            </a:extLst>
          </p:cNvPr>
          <p:cNvSpPr txBox="1"/>
          <p:nvPr/>
        </p:nvSpPr>
        <p:spPr>
          <a:xfrm>
            <a:off x="1001558" y="3899814"/>
            <a:ext cx="4448369" cy="2554545"/>
          </a:xfrm>
          <a:prstGeom prst="rect">
            <a:avLst/>
          </a:prstGeom>
          <a:noFill/>
        </p:spPr>
        <p:txBody>
          <a:bodyPr wrap="square">
            <a:spAutoFit/>
          </a:bodyPr>
          <a:lstStyle/>
          <a:p>
            <a:pPr algn="ctr"/>
            <a:r>
              <a:rPr lang="en-US" sz="4000" dirty="0">
                <a:solidFill>
                  <a:sysClr val="windowText" lastClr="000000"/>
                </a:solidFill>
                <a:latin typeface="+mj-lt"/>
                <a:ea typeface="+mn-lt"/>
                <a:cs typeface="+mn-lt"/>
              </a:rPr>
              <a:t>This means we get to enjoy our biking adventures even more!</a:t>
            </a:r>
            <a:endParaRPr lang="en-US" sz="4000" dirty="0">
              <a:solidFill>
                <a:sysClr val="windowText" lastClr="000000"/>
              </a:solidFill>
              <a:latin typeface="+mj-lt"/>
            </a:endParaRPr>
          </a:p>
        </p:txBody>
      </p:sp>
      <p:pic>
        <p:nvPicPr>
          <p:cNvPr id="9" name="Picture 8">
            <a:extLst>
              <a:ext uri="{FF2B5EF4-FFF2-40B4-BE49-F238E27FC236}">
                <a16:creationId xmlns:a16="http://schemas.microsoft.com/office/drawing/2014/main" id="{4FC3DAD5-9A4E-9056-4E0E-E22F6F0EB1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9669" y="3429000"/>
            <a:ext cx="4900551" cy="3271378"/>
          </a:xfrm>
          <a:prstGeom prst="rect">
            <a:avLst/>
          </a:prstGeom>
        </p:spPr>
      </p:pic>
      <p:sp>
        <p:nvSpPr>
          <p:cNvPr id="3" name="TextBox 2">
            <a:extLst>
              <a:ext uri="{FF2B5EF4-FFF2-40B4-BE49-F238E27FC236}">
                <a16:creationId xmlns:a16="http://schemas.microsoft.com/office/drawing/2014/main" id="{833A156D-3A21-8F7F-1391-A24E5D680B55}"/>
              </a:ext>
            </a:extLst>
          </p:cNvPr>
          <p:cNvSpPr txBox="1"/>
          <p:nvPr/>
        </p:nvSpPr>
        <p:spPr>
          <a:xfrm>
            <a:off x="457819" y="2016382"/>
            <a:ext cx="11276362"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71500" indent="-571500">
              <a:buFont typeface="Arial" panose="020B0604020202020204" pitchFamily="34" charset="0"/>
              <a:buChar char="•"/>
            </a:pPr>
            <a:r>
              <a:rPr lang="en-US" sz="3200" dirty="0">
                <a:solidFill>
                  <a:schemeClr val="bg1"/>
                </a:solidFill>
                <a:latin typeface="+mj-lt"/>
                <a:ea typeface="+mn-lt"/>
                <a:cs typeface="+mn-lt"/>
              </a:rPr>
              <a:t>Prevent us from getting injured or into collisions</a:t>
            </a:r>
          </a:p>
          <a:p>
            <a:pPr marL="571500" indent="-571500">
              <a:buFont typeface="Arial" panose="020B0604020202020204" pitchFamily="34" charset="0"/>
              <a:buChar char="•"/>
            </a:pPr>
            <a:r>
              <a:rPr lang="en-CA" sz="3200" dirty="0">
                <a:solidFill>
                  <a:schemeClr val="bg1"/>
                </a:solidFill>
                <a:latin typeface="+mj-lt"/>
                <a:ea typeface="Aptos" panose="020B0004020202020204" pitchFamily="34" charset="0"/>
                <a:cs typeface="Aptos" panose="020B0004020202020204" pitchFamily="34" charset="0"/>
              </a:rPr>
              <a:t>Keep</a:t>
            </a:r>
            <a:r>
              <a:rPr lang="en-CA" sz="3200" dirty="0">
                <a:solidFill>
                  <a:schemeClr val="bg1"/>
                </a:solidFill>
                <a:effectLst/>
                <a:latin typeface="+mj-lt"/>
                <a:ea typeface="Aptos" panose="020B0004020202020204" pitchFamily="34" charset="0"/>
                <a:cs typeface="Aptos" panose="020B0004020202020204" pitchFamily="34" charset="0"/>
              </a:rPr>
              <a:t> our bodies and heads safe and allows us to enjoy biking for years</a:t>
            </a:r>
            <a:endParaRPr lang="en-US" sz="3200" dirty="0">
              <a:solidFill>
                <a:schemeClr val="bg1"/>
              </a:solidFill>
              <a:latin typeface="+mj-lt"/>
              <a:ea typeface="+mn-lt"/>
              <a:cs typeface="+mn-lt"/>
            </a:endParaRPr>
          </a:p>
          <a:p>
            <a:pPr marL="571500" indent="-571500">
              <a:buFont typeface="Arial" panose="020B0604020202020204" pitchFamily="34" charset="0"/>
              <a:buChar char="•"/>
            </a:pPr>
            <a:endParaRPr lang="en-US" sz="3600" dirty="0">
              <a:solidFill>
                <a:schemeClr val="bg1"/>
              </a:solidFill>
              <a:latin typeface="+mj-lt"/>
              <a:ea typeface="+mn-lt"/>
              <a:cs typeface="+mn-lt"/>
            </a:endParaRPr>
          </a:p>
        </p:txBody>
      </p:sp>
    </p:spTree>
    <p:extLst>
      <p:ext uri="{BB962C8B-B14F-4D97-AF65-F5344CB8AC3E}">
        <p14:creationId xmlns:p14="http://schemas.microsoft.com/office/powerpoint/2010/main" val="28737267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1736635"/>
            <a:ext cx="10368404" cy="3384728"/>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fontScale="90000"/>
          </a:bodyPr>
          <a:lstStyle/>
          <a:p>
            <a:pPr algn="ctr"/>
            <a:r>
              <a:rPr lang="en-US" sz="8000" dirty="0">
                <a:solidFill>
                  <a:srgbClr val="FFFFFF"/>
                </a:solidFill>
              </a:rPr>
              <a:t>Parts of a Bicycle</a:t>
            </a:r>
            <a:br>
              <a:rPr lang="en-US" sz="8000" b="1" dirty="0">
                <a:solidFill>
                  <a:srgbClr val="FFFFFF"/>
                </a:solidFill>
              </a:rPr>
            </a:br>
            <a:r>
              <a:rPr lang="en-US" sz="8000" b="1" dirty="0">
                <a:solidFill>
                  <a:srgbClr val="FFFFFF"/>
                </a:solidFill>
                <a:hlinkClick r:id="rId4"/>
              </a:rPr>
              <a:t>Kahoot</a:t>
            </a:r>
            <a:endParaRPr lang="en-US" sz="8000" b="1" dirty="0">
              <a:solidFill>
                <a:srgbClr val="FFFFFF"/>
              </a:solidFill>
            </a:endParaRPr>
          </a:p>
        </p:txBody>
      </p:sp>
    </p:spTree>
    <p:extLst>
      <p:ext uri="{BB962C8B-B14F-4D97-AF65-F5344CB8AC3E}">
        <p14:creationId xmlns:p14="http://schemas.microsoft.com/office/powerpoint/2010/main" val="6529738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eel">
      <a:majorFont>
        <a:latin typeface="Avenir Next LT Pro"/>
        <a:ea typeface=""/>
        <a:cs typeface=""/>
      </a:majorFont>
      <a:minorFont>
        <a:latin typeface="Avenir Next LT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3343b23-41be-41d5-a7b9-a2afc940bd18">
      <Terms xmlns="http://schemas.microsoft.com/office/infopath/2007/PartnerControls"/>
    </lcf76f155ced4ddcb4097134ff3c332f>
    <TaxCatchAll xmlns="0ebba048-c64a-4e4e-9eb0-88092b0f5374" xsi:nil="true"/>
    <_dlc_DocId xmlns="0ebba048-c64a-4e4e-9eb0-88092b0f5374">WXM66THYVYWJ-443745731-12709</_dlc_DocId>
    <_dlc_DocIdUrl xmlns="0ebba048-c64a-4e4e-9eb0-88092b0f5374">
      <Url>https://peelregionca.sharepoint.com/teams/S679/_layouts/15/DocIdRedir.aspx?ID=WXM66THYVYWJ-443745731-12709</Url>
      <Description>WXM66THYVYWJ-443745731-12709</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50EA390DF46E941B952EE94DCBCD821" ma:contentTypeVersion="14" ma:contentTypeDescription="Create a new document." ma:contentTypeScope="" ma:versionID="506e9b6eecf4c534492f431e6e2c7705">
  <xsd:schema xmlns:xsd="http://www.w3.org/2001/XMLSchema" xmlns:xs="http://www.w3.org/2001/XMLSchema" xmlns:p="http://schemas.microsoft.com/office/2006/metadata/properties" xmlns:ns2="0ebba048-c64a-4e4e-9eb0-88092b0f5374" xmlns:ns3="e3343b23-41be-41d5-a7b9-a2afc940bd18" targetNamespace="http://schemas.microsoft.com/office/2006/metadata/properties" ma:root="true" ma:fieldsID="a7000d46b6cdcb3331cc6ecc9f6d7d82" ns2:_="" ns3:_="">
    <xsd:import namespace="0ebba048-c64a-4e4e-9eb0-88092b0f5374"/>
    <xsd:import namespace="e3343b23-41be-41d5-a7b9-a2afc940bd18"/>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GenerationTime" minOccurs="0"/>
                <xsd:element ref="ns3:MediaServiceEventHashCode" minOccurs="0"/>
                <xsd:element ref="ns3:MediaLengthInSeconds" minOccurs="0"/>
                <xsd:element ref="ns3:MediaServiceDateTaken" minOccurs="0"/>
                <xsd:element ref="ns3:lcf76f155ced4ddcb4097134ff3c332f" minOccurs="0"/>
                <xsd:element ref="ns2:TaxCatchAll" minOccurs="0"/>
                <xsd:element ref="ns2:SharedWithUsers" minOccurs="0"/>
                <xsd:element ref="ns2:SharedWithDetail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bba048-c64a-4e4e-9eb0-88092b0f537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1" nillable="true" ma:displayName="Taxonomy Catch All Column" ma:hidden="true" ma:list="{80e51c67-8e63-41bd-8e0e-1fd361a0190a}" ma:internalName="TaxCatchAll" ma:showField="CatchAllData" ma:web="0ebba048-c64a-4e4e-9eb0-88092b0f537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3343b23-41be-41d5-a7b9-a2afc940bd1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93b17b-eca5-4df2-9431-61ba77a6f1f7" ma:termSetId="09814cd3-568e-fe90-9814-8d621ff8fb84" ma:anchorId="fba54fb3-c3e1-fe81-a776-ca4b69148c4d" ma:open="true" ma:isKeyword="false">
      <xsd:complexType>
        <xsd:sequence>
          <xsd:element ref="pc:Terms" minOccurs="0" maxOccurs="1"/>
        </xsd:sequence>
      </xsd:complexType>
    </xsd:element>
    <xsd:element name="MediaServiceOCR" ma:index="24"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BDB6075-98B2-4D44-BC38-7701BA7AE73C}">
  <ds:schemaRefs>
    <ds:schemaRef ds:uri="http://schemas.microsoft.com/sharepoint/v3/contenttype/forms"/>
  </ds:schemaRefs>
</ds:datastoreItem>
</file>

<file path=customXml/itemProps2.xml><?xml version="1.0" encoding="utf-8"?>
<ds:datastoreItem xmlns:ds="http://schemas.openxmlformats.org/officeDocument/2006/customXml" ds:itemID="{7DD9C14A-1B13-43AB-B613-CAE06F5F9AC9}">
  <ds:schemaRefs>
    <ds:schemaRef ds:uri="http://schemas.microsoft.com/office/2006/documentManagement/types"/>
    <ds:schemaRef ds:uri="http://purl.org/dc/elements/1.1/"/>
    <ds:schemaRef ds:uri="http://purl.org/dc/dcmitype/"/>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 ds:uri="e3343b23-41be-41d5-a7b9-a2afc940bd18"/>
    <ds:schemaRef ds:uri="0ebba048-c64a-4e4e-9eb0-88092b0f5374"/>
    <ds:schemaRef ds:uri="http://purl.org/dc/terms/"/>
  </ds:schemaRefs>
</ds:datastoreItem>
</file>

<file path=customXml/itemProps3.xml><?xml version="1.0" encoding="utf-8"?>
<ds:datastoreItem xmlns:ds="http://schemas.openxmlformats.org/officeDocument/2006/customXml" ds:itemID="{86CE685C-BE19-4B48-B76C-49DE20CAB39B}">
  <ds:schemaRefs>
    <ds:schemaRef ds:uri="0ebba048-c64a-4e4e-9eb0-88092b0f5374"/>
    <ds:schemaRef ds:uri="e3343b23-41be-41d5-a7b9-a2afc940bd1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E7ED2013-84A2-422E-8511-16B726F593F7}">
  <ds:schemaRefs>
    <ds:schemaRef ds:uri="http://schemas.microsoft.com/sharepoint/events"/>
  </ds:schemaRefs>
</ds:datastoreItem>
</file>

<file path=docMetadata/LabelInfo.xml><?xml version="1.0" encoding="utf-8"?>
<clbl:labelList xmlns:clbl="http://schemas.microsoft.com/office/2020/mipLabelMetadata">
  <clbl:label id="{356f99f3-9d86-47a1-8203-3b41b1cb0c68}" enabled="0" method="" siteId="{356f99f3-9d86-47a1-8203-3b41b1cb0c68}" removed="1"/>
</clbl:labelList>
</file>

<file path=docProps/app.xml><?xml version="1.0" encoding="utf-8"?>
<Properties xmlns="http://schemas.openxmlformats.org/officeDocument/2006/extended-properties" xmlns:vt="http://schemas.openxmlformats.org/officeDocument/2006/docPropsVTypes">
  <Template>office theme</Template>
  <TotalTime>268</TotalTime>
  <Words>4391</Words>
  <Application>Microsoft Office PowerPoint</Application>
  <PresentationFormat>Widescreen</PresentationFormat>
  <Paragraphs>413</Paragraphs>
  <Slides>42</Slides>
  <Notes>37</Notes>
  <HiddenSlides>0</HiddenSlides>
  <MMClips>2</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Teacher Notes before presentation</vt:lpstr>
      <vt:lpstr>PowerPoint Presentation</vt:lpstr>
      <vt:lpstr>AGENDA</vt:lpstr>
      <vt:lpstr>In Peel : There were  1,227 Emergency Department visits  due to cycling collision injuries in 2022.</vt:lpstr>
      <vt:lpstr>What age group has the highest visit rates related to cycling collision injuries in Peel and Ontario?</vt:lpstr>
      <vt:lpstr>What age group has the highest visit rates related to cycling collision injuries in Peel and Ontario?</vt:lpstr>
      <vt:lpstr>Why should we bike?</vt:lpstr>
      <vt:lpstr>Why is bike safety important?</vt:lpstr>
      <vt:lpstr>Parts of a Bicycle Kahoot</vt:lpstr>
      <vt:lpstr>Parts of a Bicycle</vt:lpstr>
      <vt:lpstr>Legal Requirements for Bicycles</vt:lpstr>
      <vt:lpstr>The Right Gear to Wear</vt:lpstr>
      <vt:lpstr>PowerPoint Presentation</vt:lpstr>
      <vt:lpstr>PowerPoint Presentation</vt:lpstr>
      <vt:lpstr>ABC Check</vt:lpstr>
      <vt:lpstr>https://www.youtube.com/watch?v=xsjO95ouyfs</vt:lpstr>
      <vt:lpstr>Hand Signals</vt:lpstr>
      <vt:lpstr>Hand Signals</vt:lpstr>
      <vt:lpstr>How to Cross a Crosswalk</vt:lpstr>
      <vt:lpstr>How to Cross a Crosswalk</vt:lpstr>
      <vt:lpstr>How to Cross a Crosswalk</vt:lpstr>
      <vt:lpstr>Riding on the Sidewalk</vt:lpstr>
      <vt:lpstr>Rules of the Road</vt:lpstr>
      <vt:lpstr>1: Use Designated Bike Paths &amp; Lanes</vt:lpstr>
      <vt:lpstr>2: Stay on the Right Side When on the Road</vt:lpstr>
      <vt:lpstr>2: Keep a Safe Distance</vt:lpstr>
      <vt:lpstr>3: Avoid Distractions</vt:lpstr>
      <vt:lpstr>4: Follow Traffic Rules</vt:lpstr>
      <vt:lpstr>5: Predictable Riding &amp; Communicate with Drivers</vt:lpstr>
      <vt:lpstr>Rules of the Road</vt:lpstr>
      <vt:lpstr>What do you notice?</vt:lpstr>
      <vt:lpstr>PowerPoint Presentation</vt:lpstr>
      <vt:lpstr>PowerPoint Presentation</vt:lpstr>
      <vt:lpstr>What is the Difference Between</vt:lpstr>
      <vt:lpstr>Difference Between a Crosswalk and a Crossride</vt:lpstr>
      <vt:lpstr>Difference Between a Crosswalk and a Crossride</vt:lpstr>
      <vt:lpstr>Key Reminders for Crossrides</vt:lpstr>
      <vt:lpstr>PowerPoint Presentation</vt:lpstr>
      <vt:lpstr>Bonus Tips</vt:lpstr>
      <vt:lpstr>Riding with Friends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Videos will play automatically. During the ______ activity, students are encouraged to chat with their neighbour to discuss their thoughts and ideas about the image. Teachers can break students into groups if preferred for this activity. We recommend giving students about a minute to discuss their ideas. There are key points in the slide notes we recommend covering if one is not using the script provided for the presentation. </dc:title>
  <dc:creator/>
  <cp:lastModifiedBy>Sugenthiran, Apurva</cp:lastModifiedBy>
  <cp:revision>10</cp:revision>
  <dcterms:created xsi:type="dcterms:W3CDTF">2024-09-25T17:32:59Z</dcterms:created>
  <dcterms:modified xsi:type="dcterms:W3CDTF">2025-04-09T17:13:19Z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0x010100E50EA390DF46E941B952EE94DCBCD821</vt:lpwstr>
  </property>
  <property fmtid="{D5CDD505-2E9C-101B-9397-08002B2CF9AE}" pid="3" name="_dlc_DocIdItemGuid">
    <vt:lpwstr>d2aac482-7db7-4c0d-a838-29a399334089</vt:lpwstr>
  </property>
  <property fmtid="{D5CDD505-2E9C-101B-9397-08002B2CF9AE}" pid="4" name="MediaServiceImageTags">
    <vt:lpwstr/>
  </property>
</Properties>
</file>