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modernComment_13D_590563EE.xml" ContentType="application/vnd.ms-powerpoint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5"/>
  </p:sldMasterIdLst>
  <p:notesMasterIdLst>
    <p:notesMasterId r:id="rId21"/>
  </p:notesMasterIdLst>
  <p:sldIdLst>
    <p:sldId id="321" r:id="rId6"/>
    <p:sldId id="290" r:id="rId7"/>
    <p:sldId id="291" r:id="rId8"/>
    <p:sldId id="306" r:id="rId9"/>
    <p:sldId id="311" r:id="rId10"/>
    <p:sldId id="313" r:id="rId11"/>
    <p:sldId id="312" r:id="rId12"/>
    <p:sldId id="320" r:id="rId13"/>
    <p:sldId id="314" r:id="rId14"/>
    <p:sldId id="317" r:id="rId15"/>
    <p:sldId id="294" r:id="rId16"/>
    <p:sldId id="316" r:id="rId17"/>
    <p:sldId id="319" r:id="rId18"/>
    <p:sldId id="318" r:id="rId19"/>
    <p:sldId id="315" r:id="rId20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B75D98D-E9C1-49D3-E0EF-8F730B1D39CB}" name="Lane, Laura" initials="LL" userId="S::laura.lane@peelregion.ca::7f561d16-2799-4b43-86d9-d17d1411ef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9C"/>
    <a:srgbClr val="005E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dler, Sage" userId="S::sage.handler@peelregion.ca::4ccee49e-dbec-4462-9b2e-6b004ed9d5ba" providerId="AD" clId="Web-{7D55C29D-1933-EC98-0049-A22A45698481}"/>
    <pc:docChg chg="modSld">
      <pc:chgData name="Handler, Sage" userId="S::sage.handler@peelregion.ca::4ccee49e-dbec-4462-9b2e-6b004ed9d5ba" providerId="AD" clId="Web-{7D55C29D-1933-EC98-0049-A22A45698481}" dt="2024-09-20T15:01:51.678" v="1"/>
      <pc:docMkLst>
        <pc:docMk/>
      </pc:docMkLst>
      <pc:sldChg chg="modNotes">
        <pc:chgData name="Handler, Sage" userId="S::sage.handler@peelregion.ca::4ccee49e-dbec-4462-9b2e-6b004ed9d5ba" providerId="AD" clId="Web-{7D55C29D-1933-EC98-0049-A22A45698481}" dt="2024-09-20T15:01:51.678" v="1"/>
        <pc:sldMkLst>
          <pc:docMk/>
          <pc:sldMk cId="1493525486" sldId="317"/>
        </pc:sldMkLst>
      </pc:sldChg>
    </pc:docChg>
  </pc:docChgLst>
  <pc:docChgLst>
    <pc:chgData name="Handler, Sage" userId="S::sage.handler@peelregion.ca::4ccee49e-dbec-4462-9b2e-6b004ed9d5ba" providerId="AD" clId="Web-{DE58A420-8FDD-9A81-8659-8DE062198E8A}"/>
    <pc:docChg chg="modSld">
      <pc:chgData name="Handler, Sage" userId="S::sage.handler@peelregion.ca::4ccee49e-dbec-4462-9b2e-6b004ed9d5ba" providerId="AD" clId="Web-{DE58A420-8FDD-9A81-8659-8DE062198E8A}" dt="2024-10-09T13:24:36.364" v="2"/>
      <pc:docMkLst>
        <pc:docMk/>
      </pc:docMkLst>
      <pc:sldChg chg="modNotes">
        <pc:chgData name="Handler, Sage" userId="S::sage.handler@peelregion.ca::4ccee49e-dbec-4462-9b2e-6b004ed9d5ba" providerId="AD" clId="Web-{DE58A420-8FDD-9A81-8659-8DE062198E8A}" dt="2024-10-09T13:24:36.364" v="2"/>
        <pc:sldMkLst>
          <pc:docMk/>
          <pc:sldMk cId="2222515589" sldId="315"/>
        </pc:sldMkLst>
      </pc:sldChg>
    </pc:docChg>
  </pc:docChgLst>
  <pc:docChgLst>
    <pc:chgData name="Handler, Sage" userId="S::sage.handler@peelregion.ca::4ccee49e-dbec-4462-9b2e-6b004ed9d5ba" providerId="AD" clId="Web-{D5F9BBB2-79DB-8B25-739E-1618B553000D}"/>
    <pc:docChg chg="modSld">
      <pc:chgData name="Handler, Sage" userId="S::sage.handler@peelregion.ca::4ccee49e-dbec-4462-9b2e-6b004ed9d5ba" providerId="AD" clId="Web-{D5F9BBB2-79DB-8B25-739E-1618B553000D}" dt="2024-09-25T12:56:15.451" v="17" actId="20577"/>
      <pc:docMkLst>
        <pc:docMk/>
      </pc:docMkLst>
      <pc:sldChg chg="modSp">
        <pc:chgData name="Handler, Sage" userId="S::sage.handler@peelregion.ca::4ccee49e-dbec-4462-9b2e-6b004ed9d5ba" providerId="AD" clId="Web-{D5F9BBB2-79DB-8B25-739E-1618B553000D}" dt="2024-09-25T12:56:15.451" v="17" actId="20577"/>
        <pc:sldMkLst>
          <pc:docMk/>
          <pc:sldMk cId="1456105681" sldId="321"/>
        </pc:sldMkLst>
        <pc:spChg chg="mod">
          <ac:chgData name="Handler, Sage" userId="S::sage.handler@peelregion.ca::4ccee49e-dbec-4462-9b2e-6b004ed9d5ba" providerId="AD" clId="Web-{D5F9BBB2-79DB-8B25-739E-1618B553000D}" dt="2024-09-25T12:56:15.451" v="17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Lane, Laura" userId="7f561d16-2799-4b43-86d9-d17d1411ef99" providerId="ADAL" clId="{4CED41D1-D9C1-498D-A6C7-A6D756A0308E}"/>
    <pc:docChg chg="undo custSel modSld">
      <pc:chgData name="Lane, Laura" userId="7f561d16-2799-4b43-86d9-d17d1411ef99" providerId="ADAL" clId="{4CED41D1-D9C1-498D-A6C7-A6D756A0308E}" dt="2024-09-20T13:54:22.432" v="25"/>
      <pc:docMkLst>
        <pc:docMk/>
      </pc:docMkLst>
      <pc:sldChg chg="modSp mod">
        <pc:chgData name="Lane, Laura" userId="7f561d16-2799-4b43-86d9-d17d1411ef99" providerId="ADAL" clId="{4CED41D1-D9C1-498D-A6C7-A6D756A0308E}" dt="2024-09-20T13:37:02.309" v="23" actId="20577"/>
        <pc:sldMkLst>
          <pc:docMk/>
          <pc:sldMk cId="4163254073" sldId="291"/>
        </pc:sldMkLst>
        <pc:spChg chg="mod">
          <ac:chgData name="Lane, Laura" userId="7f561d16-2799-4b43-86d9-d17d1411ef99" providerId="ADAL" clId="{4CED41D1-D9C1-498D-A6C7-A6D756A0308E}" dt="2024-09-20T13:37:02.309" v="23" actId="20577"/>
          <ac:spMkLst>
            <pc:docMk/>
            <pc:sldMk cId="4163254073" sldId="291"/>
            <ac:spMk id="2" creationId="{0686AE46-01AB-394B-915D-0BC70DBC0284}"/>
          </ac:spMkLst>
        </pc:spChg>
      </pc:sldChg>
      <pc:sldChg chg="addCm">
        <pc:chgData name="Lane, Laura" userId="7f561d16-2799-4b43-86d9-d17d1411ef99" providerId="ADAL" clId="{4CED41D1-D9C1-498D-A6C7-A6D756A0308E}" dt="2024-09-20T13:48:07.863" v="24"/>
        <pc:sldMkLst>
          <pc:docMk/>
          <pc:sldMk cId="1493525486" sldId="31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Lane, Laura" userId="7f561d16-2799-4b43-86d9-d17d1411ef99" providerId="ADAL" clId="{4CED41D1-D9C1-498D-A6C7-A6D756A0308E}" dt="2024-09-20T13:48:07.863" v="24"/>
              <pc2:cmMkLst xmlns:pc2="http://schemas.microsoft.com/office/powerpoint/2019/9/main/command">
                <pc:docMk/>
                <pc:sldMk cId="1493525486" sldId="317"/>
                <pc2:cmMk id="{6E6539F7-7E99-4367-AA66-D9D733A0A075}"/>
              </pc2:cmMkLst>
            </pc226:cmChg>
          </p:ext>
        </pc:extLst>
      </pc:sldChg>
      <pc:sldChg chg="addCm">
        <pc:chgData name="Lane, Laura" userId="7f561d16-2799-4b43-86d9-d17d1411ef99" providerId="ADAL" clId="{4CED41D1-D9C1-498D-A6C7-A6D756A0308E}" dt="2024-09-20T13:54:22.432" v="25"/>
        <pc:sldMkLst>
          <pc:docMk/>
          <pc:sldMk cId="373928110" sldId="3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Lane, Laura" userId="7f561d16-2799-4b43-86d9-d17d1411ef99" providerId="ADAL" clId="{4CED41D1-D9C1-498D-A6C7-A6D756A0308E}" dt="2024-09-20T13:54:22.432" v="25"/>
              <pc2:cmMkLst xmlns:pc2="http://schemas.microsoft.com/office/powerpoint/2019/9/main/command">
                <pc:docMk/>
                <pc:sldMk cId="373928110" sldId="318"/>
                <pc2:cmMk id="{558CC5DD-C8E0-4605-80A2-0C8AF1C1F3A2}"/>
              </pc2:cmMkLst>
            </pc226:cmChg>
          </p:ext>
        </pc:extLst>
      </pc:sldChg>
      <pc:sldChg chg="modSp mod addCm modCm">
        <pc:chgData name="Lane, Laura" userId="7f561d16-2799-4b43-86d9-d17d1411ef99" providerId="ADAL" clId="{4CED41D1-D9C1-498D-A6C7-A6D756A0308E}" dt="2024-09-20T13:32:10.710" v="22" actId="20577"/>
        <pc:sldMkLst>
          <pc:docMk/>
          <pc:sldMk cId="1456105681" sldId="321"/>
        </pc:sldMkLst>
        <pc:spChg chg="mod">
          <ac:chgData name="Lane, Laura" userId="7f561d16-2799-4b43-86d9-d17d1411ef99" providerId="ADAL" clId="{4CED41D1-D9C1-498D-A6C7-A6D756A0308E}" dt="2024-09-20T13:32:10.710" v="22" actId="20577"/>
          <ac:spMkLst>
            <pc:docMk/>
            <pc:sldMk cId="1456105681" sldId="321"/>
            <ac:spMk id="3" creationId="{86098739-38DE-4779-AA30-EEE01115EFC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Lane, Laura" userId="7f561d16-2799-4b43-86d9-d17d1411ef99" providerId="ADAL" clId="{4CED41D1-D9C1-498D-A6C7-A6D756A0308E}" dt="2024-09-20T13:32:10.710" v="22" actId="20577"/>
              <pc2:cmMkLst xmlns:pc2="http://schemas.microsoft.com/office/powerpoint/2019/9/main/command">
                <pc:docMk/>
                <pc:sldMk cId="1456105681" sldId="321"/>
                <pc2:cmMk id="{DD3C9A22-1E7F-4D41-BD15-85D31271545F}"/>
              </pc2:cmMkLst>
            </pc226:cmChg>
          </p:ext>
        </pc:extLst>
      </pc:sldChg>
    </pc:docChg>
  </pc:docChgLst>
  <pc:docChgLst>
    <pc:chgData name="Handler, Sage" userId="S::sage.handler@peelregion.ca::4ccee49e-dbec-4462-9b2e-6b004ed9d5ba" providerId="AD" clId="Web-{C0E9B7D8-F1C6-4F2D-C6AE-E8C70BEF697E}"/>
    <pc:docChg chg="modSld">
      <pc:chgData name="Handler, Sage" userId="S::sage.handler@peelregion.ca::4ccee49e-dbec-4462-9b2e-6b004ed9d5ba" providerId="AD" clId="Web-{C0E9B7D8-F1C6-4F2D-C6AE-E8C70BEF697E}" dt="2024-09-25T12:52:18.346" v="3"/>
      <pc:docMkLst>
        <pc:docMk/>
      </pc:docMkLst>
      <pc:sldChg chg="modSp">
        <pc:chgData name="Handler, Sage" userId="S::sage.handler@peelregion.ca::4ccee49e-dbec-4462-9b2e-6b004ed9d5ba" providerId="AD" clId="Web-{C0E9B7D8-F1C6-4F2D-C6AE-E8C70BEF697E}" dt="2024-09-25T12:50:43.938" v="1" actId="1076"/>
        <pc:sldMkLst>
          <pc:docMk/>
          <pc:sldMk cId="4163254073" sldId="291"/>
        </pc:sldMkLst>
        <pc:spChg chg="mod">
          <ac:chgData name="Handler, Sage" userId="S::sage.handler@peelregion.ca::4ccee49e-dbec-4462-9b2e-6b004ed9d5ba" providerId="AD" clId="Web-{C0E9B7D8-F1C6-4F2D-C6AE-E8C70BEF697E}" dt="2024-09-25T12:50:43.938" v="1" actId="1076"/>
          <ac:spMkLst>
            <pc:docMk/>
            <pc:sldMk cId="4163254073" sldId="291"/>
            <ac:spMk id="2" creationId="{0686AE46-01AB-394B-915D-0BC70DBC0284}"/>
          </ac:spMkLst>
        </pc:spChg>
      </pc:sldChg>
      <pc:sldChg chg="modSp">
        <pc:chgData name="Handler, Sage" userId="S::sage.handler@peelregion.ca::4ccee49e-dbec-4462-9b2e-6b004ed9d5ba" providerId="AD" clId="Web-{C0E9B7D8-F1C6-4F2D-C6AE-E8C70BEF697E}" dt="2024-09-25T12:52:18.346" v="3"/>
        <pc:sldMkLst>
          <pc:docMk/>
          <pc:sldMk cId="2222515589" sldId="315"/>
        </pc:sldMkLst>
        <pc:spChg chg="mod">
          <ac:chgData name="Handler, Sage" userId="S::sage.handler@peelregion.ca::4ccee49e-dbec-4462-9b2e-6b004ed9d5ba" providerId="AD" clId="Web-{C0E9B7D8-F1C6-4F2D-C6AE-E8C70BEF697E}" dt="2024-09-25T12:52:18.346" v="3"/>
          <ac:spMkLst>
            <pc:docMk/>
            <pc:sldMk cId="2222515589" sldId="315"/>
            <ac:spMk id="2" creationId="{1EEB72C8-8635-9533-E693-C1CA4A14A2C0}"/>
          </ac:spMkLst>
        </pc:spChg>
      </pc:sldChg>
    </pc:docChg>
  </pc:docChgLst>
  <pc:docChgLst>
    <pc:chgData name="Handler, Sage" userId="S::sage.handler@peelregion.ca::4ccee49e-dbec-4462-9b2e-6b004ed9d5ba" providerId="AD" clId="Web-{7A84780E-6278-CD23-00EA-BB8F992B4AC3}"/>
    <pc:docChg chg="modSld">
      <pc:chgData name="Handler, Sage" userId="S::sage.handler@peelregion.ca::4ccee49e-dbec-4462-9b2e-6b004ed9d5ba" providerId="AD" clId="Web-{7A84780E-6278-CD23-00EA-BB8F992B4AC3}" dt="2024-08-28T13:12:01.749" v="1"/>
      <pc:docMkLst>
        <pc:docMk/>
      </pc:docMkLst>
      <pc:sldChg chg="addSp">
        <pc:chgData name="Handler, Sage" userId="S::sage.handler@peelregion.ca::4ccee49e-dbec-4462-9b2e-6b004ed9d5ba" providerId="AD" clId="Web-{7A84780E-6278-CD23-00EA-BB8F992B4AC3}" dt="2024-08-28T13:12:01.749" v="1"/>
        <pc:sldMkLst>
          <pc:docMk/>
          <pc:sldMk cId="2222515589" sldId="315"/>
        </pc:sldMkLst>
        <pc:spChg chg="add">
          <ac:chgData name="Handler, Sage" userId="S::sage.handler@peelregion.ca::4ccee49e-dbec-4462-9b2e-6b004ed9d5ba" providerId="AD" clId="Web-{7A84780E-6278-CD23-00EA-BB8F992B4AC3}" dt="2024-08-28T13:11:58.499" v="0"/>
          <ac:spMkLst>
            <pc:docMk/>
            <pc:sldMk cId="2222515589" sldId="315"/>
            <ac:spMk id="4" creationId="{F1F3F487-6944-13E2-DA51-9AF7A1F820BF}"/>
          </ac:spMkLst>
        </pc:spChg>
        <pc:spChg chg="add">
          <ac:chgData name="Handler, Sage" userId="S::sage.handler@peelregion.ca::4ccee49e-dbec-4462-9b2e-6b004ed9d5ba" providerId="AD" clId="Web-{7A84780E-6278-CD23-00EA-BB8F992B4AC3}" dt="2024-08-28T13:12:01.749" v="1"/>
          <ac:spMkLst>
            <pc:docMk/>
            <pc:sldMk cId="2222515589" sldId="315"/>
            <ac:spMk id="7" creationId="{F1F3F487-6944-13E2-DA51-9AF7A1F820BF}"/>
          </ac:spMkLst>
        </pc:spChg>
      </pc:sldChg>
    </pc:docChg>
  </pc:docChgLst>
  <pc:docChgLst>
    <pc:chgData name="Handler, Sage" userId="S::sage.handler@peelregion.ca::4ccee49e-dbec-4462-9b2e-6b004ed9d5ba" providerId="AD" clId="Web-{B364F5C0-8547-7FEB-2389-66E9ADA91C0E}"/>
    <pc:docChg chg="modSld">
      <pc:chgData name="Handler, Sage" userId="S::sage.handler@peelregion.ca::4ccee49e-dbec-4462-9b2e-6b004ed9d5ba" providerId="AD" clId="Web-{B364F5C0-8547-7FEB-2389-66E9ADA91C0E}" dt="2024-09-25T12:27:15.386" v="33" actId="1076"/>
      <pc:docMkLst>
        <pc:docMk/>
      </pc:docMkLst>
      <pc:sldChg chg="modSp">
        <pc:chgData name="Handler, Sage" userId="S::sage.handler@peelregion.ca::4ccee49e-dbec-4462-9b2e-6b004ed9d5ba" providerId="AD" clId="Web-{B364F5C0-8547-7FEB-2389-66E9ADA91C0E}" dt="2024-09-25T12:27:15.386" v="33" actId="1076"/>
        <pc:sldMkLst>
          <pc:docMk/>
          <pc:sldMk cId="3305869786" sldId="314"/>
        </pc:sldMkLst>
        <pc:spChg chg="mod">
          <ac:chgData name="Handler, Sage" userId="S::sage.handler@peelregion.ca::4ccee49e-dbec-4462-9b2e-6b004ed9d5ba" providerId="AD" clId="Web-{B364F5C0-8547-7FEB-2389-66E9ADA91C0E}" dt="2024-09-25T12:27:15.386" v="33" actId="1076"/>
          <ac:spMkLst>
            <pc:docMk/>
            <pc:sldMk cId="3305869786" sldId="314"/>
            <ac:spMk id="4" creationId="{2F0B1BEE-4B2C-271C-9A8B-0131F4093048}"/>
          </ac:spMkLst>
        </pc:spChg>
      </pc:sldChg>
      <pc:sldChg chg="modSp modCm">
        <pc:chgData name="Handler, Sage" userId="S::sage.handler@peelregion.ca::4ccee49e-dbec-4462-9b2e-6b004ed9d5ba" providerId="AD" clId="Web-{B364F5C0-8547-7FEB-2389-66E9ADA91C0E}" dt="2024-09-25T12:26:50.432" v="30" actId="20577"/>
        <pc:sldMkLst>
          <pc:docMk/>
          <pc:sldMk cId="1456105681" sldId="321"/>
        </pc:sldMkLst>
        <pc:spChg chg="mod">
          <ac:chgData name="Handler, Sage" userId="S::sage.handler@peelregion.ca::4ccee49e-dbec-4462-9b2e-6b004ed9d5ba" providerId="AD" clId="Web-{B364F5C0-8547-7FEB-2389-66E9ADA91C0E}" dt="2024-09-25T12:26:50.432" v="30" actId="20577"/>
          <ac:spMkLst>
            <pc:docMk/>
            <pc:sldMk cId="1456105681" sldId="321"/>
            <ac:spMk id="3" creationId="{86098739-38DE-4779-AA30-EEE01115EFC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andler, Sage" userId="S::sage.handler@peelregion.ca::4ccee49e-dbec-4462-9b2e-6b004ed9d5ba" providerId="AD" clId="Web-{B364F5C0-8547-7FEB-2389-66E9ADA91C0E}" dt="2024-09-25T12:25:57.760" v="2" actId="20577"/>
              <pc2:cmMkLst xmlns:pc2="http://schemas.microsoft.com/office/powerpoint/2019/9/main/command">
                <pc:docMk/>
                <pc:sldMk cId="1456105681" sldId="321"/>
                <pc2:cmMk id="{DD3C9A22-1E7F-4D41-BD15-85D31271545F}"/>
              </pc2:cmMkLst>
            </pc226:cmChg>
          </p:ext>
        </pc:extLst>
      </pc:sldChg>
    </pc:docChg>
  </pc:docChgLst>
  <pc:docChgLst>
    <pc:chgData name="Moase, Lauren" userId="S::lauren.moase@peelregion.ca::22bdc878-5de3-463c-bddc-32f9456ceb63" providerId="AD" clId="Web-{12F0C1B3-17ED-B636-C8EB-FC1C329106C1}"/>
    <pc:docChg chg="modSld">
      <pc:chgData name="Moase, Lauren" userId="S::lauren.moase@peelregion.ca::22bdc878-5de3-463c-bddc-32f9456ceb63" providerId="AD" clId="Web-{12F0C1B3-17ED-B636-C8EB-FC1C329106C1}" dt="2024-08-26T14:04:53.417" v="107"/>
      <pc:docMkLst>
        <pc:docMk/>
      </pc:docMkLst>
      <pc:sldChg chg="modNotes">
        <pc:chgData name="Moase, Lauren" userId="S::lauren.moase@peelregion.ca::22bdc878-5de3-463c-bddc-32f9456ceb63" providerId="AD" clId="Web-{12F0C1B3-17ED-B636-C8EB-FC1C329106C1}" dt="2024-08-26T13:56:08.112" v="7"/>
        <pc:sldMkLst>
          <pc:docMk/>
          <pc:sldMk cId="3402912123" sldId="290"/>
        </pc:sldMkLst>
      </pc:sldChg>
      <pc:sldChg chg="modNotes">
        <pc:chgData name="Moase, Lauren" userId="S::lauren.moase@peelregion.ca::22bdc878-5de3-463c-bddc-32f9456ceb63" providerId="AD" clId="Web-{12F0C1B3-17ED-B636-C8EB-FC1C329106C1}" dt="2024-08-26T13:55:52.580" v="2"/>
        <pc:sldMkLst>
          <pc:docMk/>
          <pc:sldMk cId="4163254073" sldId="291"/>
        </pc:sldMkLst>
      </pc:sldChg>
      <pc:sldChg chg="modNotes">
        <pc:chgData name="Moase, Lauren" userId="S::lauren.moase@peelregion.ca::22bdc878-5de3-463c-bddc-32f9456ceb63" providerId="AD" clId="Web-{12F0C1B3-17ED-B636-C8EB-FC1C329106C1}" dt="2024-08-26T14:04:38.855" v="101"/>
        <pc:sldMkLst>
          <pc:docMk/>
          <pc:sldMk cId="3594929032" sldId="294"/>
        </pc:sldMkLst>
      </pc:sldChg>
      <pc:sldChg chg="modNotes">
        <pc:chgData name="Moase, Lauren" userId="S::lauren.moase@peelregion.ca::22bdc878-5de3-463c-bddc-32f9456ceb63" providerId="AD" clId="Web-{12F0C1B3-17ED-B636-C8EB-FC1C329106C1}" dt="2024-08-26T13:56:16.362" v="8"/>
        <pc:sldMkLst>
          <pc:docMk/>
          <pc:sldMk cId="1889944883" sldId="306"/>
        </pc:sldMkLst>
      </pc:sldChg>
      <pc:sldChg chg="modNotes">
        <pc:chgData name="Moase, Lauren" userId="S::lauren.moase@peelregion.ca::22bdc878-5de3-463c-bddc-32f9456ceb63" providerId="AD" clId="Web-{12F0C1B3-17ED-B636-C8EB-FC1C329106C1}" dt="2024-08-26T13:56:22.737" v="10"/>
        <pc:sldMkLst>
          <pc:docMk/>
          <pc:sldMk cId="2518689834" sldId="311"/>
        </pc:sldMkLst>
      </pc:sldChg>
      <pc:sldChg chg="modNotes">
        <pc:chgData name="Moase, Lauren" userId="S::lauren.moase@peelregion.ca::22bdc878-5de3-463c-bddc-32f9456ceb63" providerId="AD" clId="Web-{12F0C1B3-17ED-B636-C8EB-FC1C329106C1}" dt="2024-08-26T13:56:36.394" v="12"/>
        <pc:sldMkLst>
          <pc:docMk/>
          <pc:sldMk cId="1927824505" sldId="312"/>
        </pc:sldMkLst>
      </pc:sldChg>
      <pc:sldChg chg="modNotes">
        <pc:chgData name="Moase, Lauren" userId="S::lauren.moase@peelregion.ca::22bdc878-5de3-463c-bddc-32f9456ceb63" providerId="AD" clId="Web-{12F0C1B3-17ED-B636-C8EB-FC1C329106C1}" dt="2024-08-26T13:56:32.206" v="11"/>
        <pc:sldMkLst>
          <pc:docMk/>
          <pc:sldMk cId="2590170996" sldId="313"/>
        </pc:sldMkLst>
      </pc:sldChg>
      <pc:sldChg chg="modNotes">
        <pc:chgData name="Moase, Lauren" userId="S::lauren.moase@peelregion.ca::22bdc878-5de3-463c-bddc-32f9456ceb63" providerId="AD" clId="Web-{12F0C1B3-17ED-B636-C8EB-FC1C329106C1}" dt="2024-08-26T13:57:12.207" v="24"/>
        <pc:sldMkLst>
          <pc:docMk/>
          <pc:sldMk cId="3305869786" sldId="314"/>
        </pc:sldMkLst>
      </pc:sldChg>
      <pc:sldChg chg="modNotes">
        <pc:chgData name="Moase, Lauren" userId="S::lauren.moase@peelregion.ca::22bdc878-5de3-463c-bddc-32f9456ceb63" providerId="AD" clId="Web-{12F0C1B3-17ED-B636-C8EB-FC1C329106C1}" dt="2024-08-26T14:04:29.433" v="96"/>
        <pc:sldMkLst>
          <pc:docMk/>
          <pc:sldMk cId="3864921029" sldId="316"/>
        </pc:sldMkLst>
      </pc:sldChg>
      <pc:sldChg chg="modNotes">
        <pc:chgData name="Moase, Lauren" userId="S::lauren.moase@peelregion.ca::22bdc878-5de3-463c-bddc-32f9456ceb63" providerId="AD" clId="Web-{12F0C1B3-17ED-B636-C8EB-FC1C329106C1}" dt="2024-08-26T14:04:53.417" v="107"/>
        <pc:sldMkLst>
          <pc:docMk/>
          <pc:sldMk cId="1493525486" sldId="317"/>
        </pc:sldMkLst>
      </pc:sldChg>
      <pc:sldChg chg="modNotes">
        <pc:chgData name="Moase, Lauren" userId="S::lauren.moase@peelregion.ca::22bdc878-5de3-463c-bddc-32f9456ceb63" providerId="AD" clId="Web-{12F0C1B3-17ED-B636-C8EB-FC1C329106C1}" dt="2024-08-26T14:04:17.948" v="88"/>
        <pc:sldMkLst>
          <pc:docMk/>
          <pc:sldMk cId="373928110" sldId="318"/>
        </pc:sldMkLst>
      </pc:sldChg>
      <pc:sldChg chg="modNotes">
        <pc:chgData name="Moase, Lauren" userId="S::lauren.moase@peelregion.ca::22bdc878-5de3-463c-bddc-32f9456ceb63" providerId="AD" clId="Web-{12F0C1B3-17ED-B636-C8EB-FC1C329106C1}" dt="2024-08-26T14:04:22.120" v="91"/>
        <pc:sldMkLst>
          <pc:docMk/>
          <pc:sldMk cId="2186063485" sldId="319"/>
        </pc:sldMkLst>
      </pc:sldChg>
      <pc:sldChg chg="modNotes">
        <pc:chgData name="Moase, Lauren" userId="S::lauren.moase@peelregion.ca::22bdc878-5de3-463c-bddc-32f9456ceb63" providerId="AD" clId="Web-{12F0C1B3-17ED-B636-C8EB-FC1C329106C1}" dt="2024-08-26T13:56:48.050" v="17"/>
        <pc:sldMkLst>
          <pc:docMk/>
          <pc:sldMk cId="3728427142" sldId="320"/>
        </pc:sldMkLst>
      </pc:sldChg>
    </pc:docChg>
  </pc:docChgLst>
</pc:chgInfo>
</file>

<file path=ppt/comments/modernComment_13D_590563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E6539F7-7E99-4367-AA66-D9D733A0A075}" authorId="{0B75D98D-E9C1-49D3-E0EF-8F730B1D39CB}" status="resolved" created="2024-09-20T13:48:07.828" complete="100000">
    <pc:sldMkLst xmlns:pc="http://schemas.microsoft.com/office/powerpoint/2013/main/command">
      <pc:docMk/>
      <pc:sldMk cId="1493525486" sldId="317"/>
    </pc:sldMkLst>
    <p188:txBody>
      <a:bodyPr/>
      <a:lstStyle/>
      <a:p>
        <a:r>
          <a:rPr lang="en-CA"/>
          <a:t>Do you want the notes in the note section? Just not sure if they were left in from the old presentations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E5BEE-5DB1-0C48-8E1F-F17A5F738AAE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671EF-E930-5041-93E6-068926879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88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t2oX6zQEyU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</a:pPr>
            <a:r>
              <a:rPr lang="en-CA" b="1">
                <a:ea typeface="Calibri"/>
                <a:cs typeface="Calibri"/>
              </a:rPr>
              <a:t>Click to start voice over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580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/>
              <a:t>CARD: Chasing a ball/toy onto the street – Click on slide to begin audio for answer</a:t>
            </a:r>
            <a:endParaRPr lang="en-CA">
              <a:ea typeface="Calibri" panose="020F0502020204030204"/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72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/>
              <a:t>CARD: Crossing mid-block –  Click on slide to begin audio for answer</a:t>
            </a:r>
            <a:endParaRPr lang="en-CA"/>
          </a:p>
          <a:p>
            <a:endParaRPr lang="en-CA">
              <a:ea typeface="Calibri"/>
              <a:cs typeface="Calibri"/>
            </a:endParaRPr>
          </a:p>
          <a:p>
            <a:r>
              <a:rPr lang="en-CA"/>
              <a:t> </a:t>
            </a:r>
            <a:endParaRPr lang="en-CA">
              <a:cs typeface="Calibri"/>
            </a:endParaRPr>
          </a:p>
          <a:p>
            <a:endParaRPr lang="en-CA" b="1">
              <a:cs typeface="Calibri"/>
            </a:endParaRPr>
          </a:p>
          <a:p>
            <a:endParaRPr lang="en-CA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90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/>
              <a:t>Click on slide to begin audio for answer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863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/>
              <a:t>CARD: Biking with no helmet – Click on slide to begin audio for answer</a:t>
            </a:r>
            <a:endParaRPr lang="en-CA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41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We hope today’s presentation has shared some new information and reminded you why taking a moment to be safe is a great investment. Your safety is in your hands. Next time a friend jaywalks, or you’re rushing to catch your ball, please remember this and make a safe choice for your own benefit. Walk smart, and stay safe! </a:t>
            </a:r>
            <a:endParaRPr lang="en-US"/>
          </a:p>
          <a:p>
            <a:endParaRPr lang="en-CA"/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60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05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713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45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  <a:p>
            <a:endParaRPr lang="en-US"/>
          </a:p>
          <a:p>
            <a:endParaRPr lang="en-CA"/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55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714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cs typeface="Calibri"/>
              </a:rPr>
              <a:t>Video: </a:t>
            </a:r>
            <a:r>
              <a:rPr lang="en-US">
                <a:cs typeface="Calibri"/>
              </a:rPr>
              <a:t>Walk This Way</a:t>
            </a:r>
          </a:p>
          <a:p>
            <a:r>
              <a:rPr lang="en-US">
                <a:hlinkClick r:id="rId3"/>
              </a:rPr>
              <a:t>“Walk This Way”: Pedestrian Safety for Young Children - YouTube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93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  <a:p>
            <a:r>
              <a:rPr lang="en-CA"/>
              <a:t> </a:t>
            </a:r>
            <a:endParaRPr lang="en-US"/>
          </a:p>
          <a:p>
            <a:r>
              <a:rPr lang="en-CA"/>
              <a:t> </a:t>
            </a:r>
            <a:endParaRPr lang="en-US"/>
          </a:p>
          <a:p>
            <a:r>
              <a:rPr lang="en-CA"/>
              <a:t> </a:t>
            </a:r>
            <a:endParaRPr lang="en-US"/>
          </a:p>
          <a:p>
            <a:endParaRPr lang="en-CA"/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11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 dirty="0"/>
              <a:t>CARD: Crossing the Crosswalk – Click on slide to begin audio for answer</a:t>
            </a:r>
            <a:endParaRPr lang="en-CA" dirty="0"/>
          </a:p>
          <a:p>
            <a:endParaRPr lang="en-US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23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>
            <a:extLst>
              <a:ext uri="{FF2B5EF4-FFF2-40B4-BE49-F238E27FC236}">
                <a16:creationId xmlns:a16="http://schemas.microsoft.com/office/drawing/2014/main" id="{52328342-F041-9843-AA8F-408A56C34A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6"/>
          <a:stretch/>
        </p:blipFill>
        <p:spPr bwMode="auto">
          <a:xfrm>
            <a:off x="6646863" y="2571751"/>
            <a:ext cx="21002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77AC1A93-A1EB-8B4D-B0E0-BC531EF3B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96679" y="427400"/>
            <a:ext cx="1834983" cy="615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6679" y="1698066"/>
            <a:ext cx="8142014" cy="895350"/>
          </a:xfrm>
          <a:prstGeom prst="rect">
            <a:avLst/>
          </a:prstGeom>
        </p:spPr>
        <p:txBody>
          <a:bodyPr anchor="t">
            <a:spAutoFit/>
          </a:bodyPr>
          <a:lstStyle>
            <a:lvl1pPr algn="l">
              <a:lnSpc>
                <a:spcPct val="80000"/>
              </a:lnSpc>
              <a:spcAft>
                <a:spcPts val="900"/>
              </a:spcAft>
              <a:defRPr sz="6000" baseline="0"/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46DCDF-21FE-8C4D-8745-7DCFD4D257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6679" y="2593415"/>
            <a:ext cx="6604817" cy="519373"/>
          </a:xfrm>
        </p:spPr>
        <p:txBody>
          <a:bodyPr>
            <a:spAutoFit/>
          </a:bodyPr>
          <a:lstStyle>
            <a:lvl1pPr marL="0" indent="0" algn="l">
              <a:buNone/>
              <a:defRPr sz="3000" baseline="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D314930-454A-F846-BAF7-F0B6DD2E71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6874" y="4160848"/>
            <a:ext cx="6604621" cy="513602"/>
          </a:xfrm>
        </p:spPr>
        <p:txBody>
          <a:bodyPr>
            <a:spAutoFit/>
          </a:bodyPr>
          <a:lstStyle>
            <a:lvl1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lvl1pPr>
            <a:lvl3pPr>
              <a:buNone/>
              <a:defRPr/>
            </a:lvl3pPr>
            <a:lvl4pPr>
              <a:buNone/>
              <a:defRPr/>
            </a:lvl4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500" spc="-38" baseline="0">
                <a:latin typeface="+mn-lt"/>
              </a:rPr>
              <a:t>Click to edit your name or department </a:t>
            </a:r>
            <a:br>
              <a:rPr lang="en-US" altLang="en-US" sz="1500" spc="-38" baseline="0">
                <a:latin typeface="+mn-lt"/>
              </a:rPr>
            </a:br>
            <a:r>
              <a:rPr lang="en-US" altLang="en-US" sz="1500" spc="-38" baseline="0">
                <a:latin typeface="+mn-lt"/>
              </a:rPr>
              <a:t>Click to edit a date, 2021</a:t>
            </a:r>
          </a:p>
        </p:txBody>
      </p:sp>
    </p:spTree>
    <p:extLst>
      <p:ext uri="{BB962C8B-B14F-4D97-AF65-F5344CB8AC3E}">
        <p14:creationId xmlns:p14="http://schemas.microsoft.com/office/powerpoint/2010/main" val="2330292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5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9144000" cy="51435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61596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 blue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22869" y="519112"/>
            <a:ext cx="7363881" cy="4195763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48778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 black backgrou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22869" y="519112"/>
            <a:ext cx="7363881" cy="4195763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14566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1 and 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903C-ADF4-B942-BD09-D25A603D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4188"/>
            <a:ext cx="7886700" cy="582852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E3E65-3A18-FC4B-A229-AD049975F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424557"/>
          </a:xfrm>
        </p:spPr>
        <p:txBody>
          <a:bodyPr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52618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305" userDrawn="1">
          <p15:clr>
            <a:srgbClr val="FBAE40"/>
          </p15:clr>
        </p15:guide>
        <p15:guide id="6" pos="383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1 with bullet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84887" y="0"/>
            <a:ext cx="3059113" cy="1625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3D4B637-814E-A846-8793-74F7E2EEDD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084888" y="167697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BD6453-F574-DE40-B5A5-C90167D4202F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6084886" y="343592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1F5C4-2F58-B045-B360-11616AB44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4919894" cy="104451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44E778-D059-774D-8548-00D8E475D48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8650" y="1625600"/>
            <a:ext cx="4919894" cy="1424557"/>
          </a:xfrm>
        </p:spPr>
        <p:txBody>
          <a:bodyPr wrap="square"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901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1 flow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903C-ADF4-B942-BD09-D25A603D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7886700" cy="582852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BD4223-BBB7-CC4C-9552-17F43CF22D45}"/>
              </a:ext>
            </a:extLst>
          </p:cNvPr>
          <p:cNvSpPr txBox="1"/>
          <p:nvPr/>
        </p:nvSpPr>
        <p:spPr>
          <a:xfrm>
            <a:off x="2908274" y="1536132"/>
            <a:ext cx="1981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Climate Change and Energy Management </a:t>
            </a:r>
            <a:endParaRPr lang="en-CA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50C10D11-B306-594C-9B34-7DDFF606B7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35">
            <a:extLst>
              <a:ext uri="{FF2B5EF4-FFF2-40B4-BE49-F238E27FC236}">
                <a16:creationId xmlns:a16="http://schemas.microsoft.com/office/drawing/2014/main" id="{07320E5B-534F-FE46-B89F-EC9FA1D9F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19299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57" name="Text Placeholder 35">
            <a:extLst>
              <a:ext uri="{FF2B5EF4-FFF2-40B4-BE49-F238E27FC236}">
                <a16:creationId xmlns:a16="http://schemas.microsoft.com/office/drawing/2014/main" id="{A54DC915-3662-4B4D-9685-9205A6710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8650" y="2762297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35">
            <a:extLst>
              <a:ext uri="{FF2B5EF4-FFF2-40B4-BE49-F238E27FC236}">
                <a16:creationId xmlns:a16="http://schemas.microsoft.com/office/drawing/2014/main" id="{DC7C40A5-890D-EB40-A400-BB78877A63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76433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35">
            <a:extLst>
              <a:ext uri="{FF2B5EF4-FFF2-40B4-BE49-F238E27FC236}">
                <a16:creationId xmlns:a16="http://schemas.microsoft.com/office/drawing/2014/main" id="{85B036E3-9E43-224E-8097-D352F086CF9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676433" y="2753420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35">
            <a:extLst>
              <a:ext uri="{FF2B5EF4-FFF2-40B4-BE49-F238E27FC236}">
                <a16:creationId xmlns:a16="http://schemas.microsoft.com/office/drawing/2014/main" id="{A8B41B9B-A361-F849-902B-A01612B57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67082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50" name="Text Placeholder 35">
            <a:extLst>
              <a:ext uri="{FF2B5EF4-FFF2-40B4-BE49-F238E27FC236}">
                <a16:creationId xmlns:a16="http://schemas.microsoft.com/office/drawing/2014/main" id="{BE5E12F5-88DD-9D4A-8770-0D1C0CE237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24216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35">
            <a:extLst>
              <a:ext uri="{FF2B5EF4-FFF2-40B4-BE49-F238E27FC236}">
                <a16:creationId xmlns:a16="http://schemas.microsoft.com/office/drawing/2014/main" id="{768BE9CF-87E8-3A43-9E3A-6493894E8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14865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59" name="Text Placeholder 35">
            <a:extLst>
              <a:ext uri="{FF2B5EF4-FFF2-40B4-BE49-F238E27FC236}">
                <a16:creationId xmlns:a16="http://schemas.microsoft.com/office/drawing/2014/main" id="{F2463BF2-6586-8642-B217-31E38F53742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24216" y="2726787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35">
            <a:extLst>
              <a:ext uri="{FF2B5EF4-FFF2-40B4-BE49-F238E27FC236}">
                <a16:creationId xmlns:a16="http://schemas.microsoft.com/office/drawing/2014/main" id="{DDE1944B-FC33-2C4B-A56A-AD1BC155F89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71999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35">
            <a:extLst>
              <a:ext uri="{FF2B5EF4-FFF2-40B4-BE49-F238E27FC236}">
                <a16:creationId xmlns:a16="http://schemas.microsoft.com/office/drawing/2014/main" id="{5BD24F98-D7A9-A147-96E2-955B769B46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62648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60" name="Text Placeholder 35">
            <a:extLst>
              <a:ext uri="{FF2B5EF4-FFF2-40B4-BE49-F238E27FC236}">
                <a16:creationId xmlns:a16="http://schemas.microsoft.com/office/drawing/2014/main" id="{DEA8DAF3-13B5-CC4B-B35C-C4AF84B8467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71999" y="2726787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9673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3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1 with Two Column 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335E9-8720-9247-B359-DB39E1C9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9112"/>
            <a:ext cx="7886700" cy="626133"/>
          </a:xfrm>
          <a:prstGeom prst="rect">
            <a:avLst/>
          </a:prstGeom>
        </p:spPr>
        <p:txBody>
          <a:bodyPr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878B8-BBF2-C24A-9108-B51326379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1424557"/>
          </a:xfrm>
        </p:spPr>
        <p:txBody>
          <a:bodyPr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7F82CD-52D3-5F46-A2E6-7BA38FD98E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1424557"/>
          </a:xfrm>
        </p:spPr>
        <p:txBody>
          <a:bodyPr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509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335E9-8720-9247-B359-DB39E1C9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9112"/>
            <a:ext cx="7886700" cy="626133"/>
          </a:xfrm>
          <a:prstGeom prst="rect">
            <a:avLst/>
          </a:prstGeom>
        </p:spPr>
        <p:txBody>
          <a:bodyPr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A">
            <a:extLst>
              <a:ext uri="{FF2B5EF4-FFF2-40B4-BE49-F238E27FC236}">
                <a16:creationId xmlns:a16="http://schemas.microsoft.com/office/drawing/2014/main" id="{C7914AC3-D744-7148-BC31-F7EBA1D6E2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14350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" name="Picture Placeholder 1B">
            <a:extLst>
              <a:ext uri="{FF2B5EF4-FFF2-40B4-BE49-F238E27FC236}">
                <a16:creationId xmlns:a16="http://schemas.microsoft.com/office/drawing/2014/main" id="{1730109F-4E58-AA4B-88E3-D883F0957D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Content Placeholder 1C">
            <a:extLst>
              <a:ext uri="{FF2B5EF4-FFF2-40B4-BE49-F238E27FC236}">
                <a16:creationId xmlns:a16="http://schemas.microsoft.com/office/drawing/2014/main" id="{38E878B8-BBF2-C24A-9108-B51326379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1D">
            <a:extLst>
              <a:ext uri="{FF2B5EF4-FFF2-40B4-BE49-F238E27FC236}">
                <a16:creationId xmlns:a16="http://schemas.microsoft.com/office/drawing/2014/main" id="{DBADD914-9F1A-684D-9AE0-1DE5263E3CE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28650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A">
            <a:extLst>
              <a:ext uri="{FF2B5EF4-FFF2-40B4-BE49-F238E27FC236}">
                <a16:creationId xmlns:a16="http://schemas.microsoft.com/office/drawing/2014/main" id="{9FF464D8-9C5B-C349-A727-73F5B7C1D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2174474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2B">
            <a:extLst>
              <a:ext uri="{FF2B5EF4-FFF2-40B4-BE49-F238E27FC236}">
                <a16:creationId xmlns:a16="http://schemas.microsoft.com/office/drawing/2014/main" id="{B9C98BDD-A867-2746-9F36-341181B56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82358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Content Placeholder 2C">
            <a:extLst>
              <a:ext uri="{FF2B5EF4-FFF2-40B4-BE49-F238E27FC236}">
                <a16:creationId xmlns:a16="http://schemas.microsoft.com/office/drawing/2014/main" id="{A2447476-A0F9-A445-8DBF-1C8BA4F0A02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2269192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D">
            <a:extLst>
              <a:ext uri="{FF2B5EF4-FFF2-40B4-BE49-F238E27FC236}">
                <a16:creationId xmlns:a16="http://schemas.microsoft.com/office/drawing/2014/main" id="{9AFB1FFC-7EFD-C340-B17E-F5265182F627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2269192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A">
            <a:extLst>
              <a:ext uri="{FF2B5EF4-FFF2-40B4-BE49-F238E27FC236}">
                <a16:creationId xmlns:a16="http://schemas.microsoft.com/office/drawing/2014/main" id="{2314366C-BC05-6946-8940-EAFBCB30D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3834598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2" name="Picture Placeholder 3B">
            <a:extLst>
              <a:ext uri="{FF2B5EF4-FFF2-40B4-BE49-F238E27FC236}">
                <a16:creationId xmlns:a16="http://schemas.microsoft.com/office/drawing/2014/main" id="{EBD58A9D-ED11-C049-B83C-35D86D5D8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066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Content Placeholder 3C">
            <a:extLst>
              <a:ext uri="{FF2B5EF4-FFF2-40B4-BE49-F238E27FC236}">
                <a16:creationId xmlns:a16="http://schemas.microsoft.com/office/drawing/2014/main" id="{D2099B4E-493B-BB47-9EBC-2ABC55C9A0D2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3936628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D">
            <a:extLst>
              <a:ext uri="{FF2B5EF4-FFF2-40B4-BE49-F238E27FC236}">
                <a16:creationId xmlns:a16="http://schemas.microsoft.com/office/drawing/2014/main" id="{B535C5B6-7AD2-124F-A669-42094E053190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3936628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4A">
            <a:extLst>
              <a:ext uri="{FF2B5EF4-FFF2-40B4-BE49-F238E27FC236}">
                <a16:creationId xmlns:a16="http://schemas.microsoft.com/office/drawing/2014/main" id="{04E5A7F7-250A-CF4E-8B9D-F548A15D0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5476966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Picture Placeholder 4B">
            <a:extLst>
              <a:ext uri="{FF2B5EF4-FFF2-40B4-BE49-F238E27FC236}">
                <a16:creationId xmlns:a16="http://schemas.microsoft.com/office/drawing/2014/main" id="{C7E58B93-9FE6-074E-A552-29AB789CE4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89774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Content Placeholder 4C">
            <a:extLst>
              <a:ext uri="{FF2B5EF4-FFF2-40B4-BE49-F238E27FC236}">
                <a16:creationId xmlns:a16="http://schemas.microsoft.com/office/drawing/2014/main" id="{5427962B-57E1-6245-BFBC-6AE656C594EC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5577169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4D">
            <a:extLst>
              <a:ext uri="{FF2B5EF4-FFF2-40B4-BE49-F238E27FC236}">
                <a16:creationId xmlns:a16="http://schemas.microsoft.com/office/drawing/2014/main" id="{C976D580-BBF4-7749-96B2-F0CBEEC56029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5577169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5A">
            <a:extLst>
              <a:ext uri="{FF2B5EF4-FFF2-40B4-BE49-F238E27FC236}">
                <a16:creationId xmlns:a16="http://schemas.microsoft.com/office/drawing/2014/main" id="{E8600D4D-DFFE-C540-BE0E-5D6E551AF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7128212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4" name="Picture Placeholder 5B">
            <a:extLst>
              <a:ext uri="{FF2B5EF4-FFF2-40B4-BE49-F238E27FC236}">
                <a16:creationId xmlns:a16="http://schemas.microsoft.com/office/drawing/2014/main" id="{2FDB1413-385D-054D-877A-223C10254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43482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Content Placeholder 5C">
            <a:extLst>
              <a:ext uri="{FF2B5EF4-FFF2-40B4-BE49-F238E27FC236}">
                <a16:creationId xmlns:a16="http://schemas.microsoft.com/office/drawing/2014/main" id="{ACBA01AC-C417-B247-A4C2-04718F621C9C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7262534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5D">
            <a:extLst>
              <a:ext uri="{FF2B5EF4-FFF2-40B4-BE49-F238E27FC236}">
                <a16:creationId xmlns:a16="http://schemas.microsoft.com/office/drawing/2014/main" id="{FD835136-8A81-F94D-B8C6-77A705FA5A73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7262534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8944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with 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4BA6A02-C62A-A643-B8E0-3D04308E51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768436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3763F-247B-4A47-AC0D-65DC24A19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519113"/>
            <a:ext cx="2949178" cy="766364"/>
          </a:xfrm>
          <a:prstGeom prst="rect">
            <a:avLst/>
          </a:prstGeom>
        </p:spPr>
        <p:txBody>
          <a:bodyPr anchor="t" anchorCtr="0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3383A7-2BCB-464A-B63A-F102DED0B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63149"/>
          </a:xfrm>
        </p:spPr>
        <p:txBody>
          <a:bodyPr>
            <a:sp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0B4A6-286C-F24A-BAE4-8DFB76DD7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999" y="519113"/>
            <a:ext cx="4450159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1233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9ABD-6E4B-4DAE-A859-8B7017439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276332"/>
            <a:ext cx="6858000" cy="135614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43531B-F4B5-2BFB-DD03-06DFCCC1A9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4A64B-81C1-183F-8699-E295E4A8E0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16CB8-D8A9-F49E-0D60-90C5EBCB7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17C5ED-8FB0-BA3C-C636-3EAB3E344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039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ith P 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18672F6A-A8C4-4BDC-A8F9-95D7D32F96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/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AF612436-93BC-424E-99D0-FCC69E074A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>
            <a:extLst>
              <a:ext uri="{FF2B5EF4-FFF2-40B4-BE49-F238E27FC236}">
                <a16:creationId xmlns:a16="http://schemas.microsoft.com/office/drawing/2014/main" id="{45EFCCB1-19AF-A815-E7F5-4FDD4E7275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7129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8F7BE-BAD1-E2B0-1B6D-06178CBB9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1366F-4872-1E77-063E-1D99EF250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4E17B-131A-FDAC-0DA5-E2AFA8C526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59EF6-9B45-EB57-F8D5-EAF1A3E16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598A0-C52F-0E32-25AF-7D24A2906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44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A2458-EEB3-B578-49D2-09B3CA283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6261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60BA36-F43E-E43F-4B20-A17021882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3CBC8-AC0C-738E-7EC8-873101CF9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F45967-3832-97EC-B320-D9A2A95C0F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07A306-8066-6AF2-DAF3-EA4F657BAA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DD613F-D9E7-05ED-3F48-1D863500A0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6D7AD4-0CDE-C04E-86C9-2C83B437EDD3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0A10AF-8D4E-C14F-D93B-45044FBEC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DAF1D-6B96-861B-29A6-30920BCCF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9FE553E-236A-504F-9948-574E64B0EB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01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F9A2F-65D4-DADA-7FA8-A646BD937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A8E90-3297-AD64-FDC4-69BA9683E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A3AC43-E35E-EB07-D6CE-EA19F768E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FA67B8-8C5C-3887-E9BD-1C7217CB83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AB428-C731-82AD-51E1-A7915C283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562D3-527E-23D5-0998-38DA2EE0E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782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9BD49-DD4B-D58E-E2EA-D02DE1FB7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C2A631-6D15-2030-E8D8-8CEC268FEB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E655C6-C62B-9406-466B-68B45FFDE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365D47-283D-2FE8-7ED2-AC1391E1A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4893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BA7DB9-428F-717D-DC0C-03D0A7D7A5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9736A0-4E15-4098-B56E-31047A33F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F20904-68BC-612E-D6D8-6175622CA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1517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A92E-C5E7-48B5-0021-779582DC9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065717"/>
            <a:ext cx="7886700" cy="135614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273A-C7BC-D582-C238-A08990A8F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4FFAE-ECB1-F28A-ACD5-E69AE2DE7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6D7AD4-0CDE-C04E-86C9-2C83B437EDD3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C1682-AAFE-0BDC-8B25-1C30D6A39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2E3B9-C9DC-DF15-48A5-358651FC5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9FE553E-236A-504F-9948-574E64B0EB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0342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18B4A-5819-6A35-953E-36240135E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776686"/>
            <a:ext cx="2949178" cy="76636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4DAE3D-DB1D-6586-3C0A-B644050DC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31A9-F403-2089-17D0-77DC9BDB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A6B38-E6AD-EDE3-B9B7-97B3E0A601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5E64AA-C855-072F-BB20-91655D4BE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BCE4D5-4A74-53D6-A4EB-52B501D7C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6227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CBA06-015F-A2D5-5A71-4A177CB23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776686"/>
            <a:ext cx="2949178" cy="76636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896184-3302-F5E1-B439-55D6A25D9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E31794-1E11-960B-B0E0-F490F9465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C823A-E408-87A2-A093-EF3D3396E1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BF10E8-0A5A-3578-7639-136F5061D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F4020-E993-BADE-6665-6F3183BE1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394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35049-7FEE-2B30-8874-2D674BBEF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CD3E8-15FC-72EC-2A88-95BD135683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7BF01-1507-B8C9-CAFE-BF0F088C3B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C4444-3F05-BEAC-3C76-A8BB71057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C06FC-F4C3-57B8-DD52-1191A3C14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774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077394-D8F1-671B-5FEE-ADE6761D20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77511" y="273844"/>
            <a:ext cx="1237839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E86DAA-4613-C911-FE3B-A2C21F65F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CF67-018B-B6BB-1D54-F69BF36B44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CC89B-67CA-79E7-D873-FF1FA651D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FC430-887B-72D7-E539-B875E6312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47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ith P logo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51D74794-2A3F-4856-AC74-B6FCACA45F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6000" contrast="8000"/>
                    </a14:imgEffect>
                  </a14:imgLayer>
                </a14:imgProps>
              </a:ext>
            </a:extLst>
          </a:blip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>
            <a:extLst>
              <a:ext uri="{FF2B5EF4-FFF2-40B4-BE49-F238E27FC236}">
                <a16:creationId xmlns:a16="http://schemas.microsoft.com/office/drawing/2014/main" id="{45EFCCB1-19AF-A815-E7F5-4FDD4E7275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6000" contrast="8000"/>
                    </a14:imgEffect>
                  </a14:imgLayer>
                </a14:imgProps>
              </a:ext>
            </a:extLst>
          </a:blip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426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Divider with P 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4BA3F567-B4D9-40A6-8C5E-E721FB43A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6000" contrast="8000"/>
                    </a14:imgEffect>
                  </a14:imgLayer>
                </a14:imgProps>
              </a:ext>
            </a:extLst>
          </a:blip>
          <a:srcRect b="7336"/>
          <a:stretch/>
        </p:blipFill>
        <p:spPr bwMode="auto">
          <a:xfrm>
            <a:off x="3457264" y="-146304"/>
            <a:ext cx="5928490" cy="727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50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statement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6849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statement-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9C2326-8523-F47E-CB40-24F6D07D48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4356" y="519113"/>
            <a:ext cx="7986712" cy="3698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AND ADD REFERENCE TITLE |  DATE</a:t>
            </a:r>
          </a:p>
        </p:txBody>
      </p:sp>
    </p:spTree>
    <p:extLst>
      <p:ext uri="{BB962C8B-B14F-4D97-AF65-F5344CB8AC3E}">
        <p14:creationId xmlns:p14="http://schemas.microsoft.com/office/powerpoint/2010/main" val="3444961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234953"/>
          </a:xfrm>
          <a:prstGeom prst="rect">
            <a:avLst/>
          </a:prstGeom>
        </p:spPr>
        <p:txBody>
          <a:bodyPr anchor="t" anchorCtr="0"/>
          <a:lstStyle>
            <a:lvl1pPr algn="ctr">
              <a:lnSpc>
                <a:spcPct val="80000"/>
              </a:lnSpc>
              <a:spcAft>
                <a:spcPts val="900"/>
              </a:spcAft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46DCDF-21FE-8C4D-8745-7DCFD4D25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169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1 and paragrap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903C-ADF4-B942-BD09-D25A603D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7886700" cy="582852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E3E65-3A18-FC4B-A229-AD049975F74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194809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/>
            </a:lvl1pPr>
          </a:lstStyle>
          <a:p>
            <a:pPr lvl="0"/>
            <a:r>
              <a:rPr lang="en-US"/>
              <a:t>Click to edit Master text styles </a:t>
            </a:r>
            <a:r>
              <a:rPr lang="en-CA"/>
              <a:t>Lorem ipsum dolor sit </a:t>
            </a:r>
            <a:r>
              <a:rPr lang="en-CA" err="1"/>
              <a:t>amet</a:t>
            </a:r>
            <a:r>
              <a:rPr lang="en-CA"/>
              <a:t>, </a:t>
            </a:r>
            <a:r>
              <a:rPr lang="en-CA" err="1"/>
              <a:t>consectetur</a:t>
            </a:r>
            <a:r>
              <a:rPr lang="en-CA"/>
              <a:t> </a:t>
            </a:r>
            <a:r>
              <a:rPr lang="en-CA" err="1"/>
              <a:t>adipiscing</a:t>
            </a:r>
            <a:r>
              <a:rPr lang="en-CA"/>
              <a:t> </a:t>
            </a:r>
            <a:r>
              <a:rPr lang="en-CA" err="1"/>
              <a:t>elit</a:t>
            </a:r>
            <a:r>
              <a:rPr lang="en-CA"/>
              <a:t>, sed do </a:t>
            </a:r>
            <a:r>
              <a:rPr lang="en-CA" err="1"/>
              <a:t>eiusmod</a:t>
            </a:r>
            <a:r>
              <a:rPr lang="en-CA"/>
              <a:t> </a:t>
            </a:r>
            <a:r>
              <a:rPr lang="en-CA" err="1"/>
              <a:t>tempor</a:t>
            </a:r>
            <a:r>
              <a:rPr lang="en-CA"/>
              <a:t> </a:t>
            </a:r>
            <a:r>
              <a:rPr lang="en-CA" err="1"/>
              <a:t>incididunt</a:t>
            </a:r>
            <a:r>
              <a:rPr lang="en-CA"/>
              <a:t>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labore</a:t>
            </a:r>
            <a:r>
              <a:rPr lang="en-CA"/>
              <a:t> et dolore magna </a:t>
            </a:r>
            <a:r>
              <a:rPr lang="en-CA" err="1"/>
              <a:t>aliqua</a:t>
            </a:r>
            <a:r>
              <a:rPr lang="en-CA"/>
              <a:t>. </a:t>
            </a:r>
          </a:p>
          <a:p>
            <a:pPr lvl="0"/>
            <a:r>
              <a:rPr lang="en-CA"/>
              <a:t>Ut </a:t>
            </a:r>
            <a:r>
              <a:rPr lang="en-CA" err="1"/>
              <a:t>enim</a:t>
            </a:r>
            <a:r>
              <a:rPr lang="en-CA"/>
              <a:t> ad minim </a:t>
            </a:r>
            <a:r>
              <a:rPr lang="en-CA" err="1"/>
              <a:t>veniam</a:t>
            </a:r>
            <a:r>
              <a:rPr lang="en-CA"/>
              <a:t>, </a:t>
            </a:r>
            <a:r>
              <a:rPr lang="en-CA" err="1"/>
              <a:t>quis</a:t>
            </a:r>
            <a:r>
              <a:rPr lang="en-CA"/>
              <a:t> </a:t>
            </a:r>
            <a:r>
              <a:rPr lang="en-CA" err="1"/>
              <a:t>nostrud</a:t>
            </a:r>
            <a:r>
              <a:rPr lang="en-CA"/>
              <a:t> exercitation </a:t>
            </a:r>
            <a:r>
              <a:rPr lang="en-CA" err="1"/>
              <a:t>ullamco</a:t>
            </a:r>
            <a:r>
              <a:rPr lang="en-CA"/>
              <a:t> </a:t>
            </a:r>
            <a:r>
              <a:rPr lang="en-CA" err="1"/>
              <a:t>laboris</a:t>
            </a:r>
            <a:r>
              <a:rPr lang="en-CA"/>
              <a:t> nisi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aliquip</a:t>
            </a:r>
            <a:r>
              <a:rPr lang="en-CA"/>
              <a:t> ex </a:t>
            </a:r>
            <a:r>
              <a:rPr lang="en-CA" err="1"/>
              <a:t>ea</a:t>
            </a:r>
            <a:r>
              <a:rPr lang="en-CA"/>
              <a:t> </a:t>
            </a:r>
            <a:r>
              <a:rPr lang="en-CA" err="1"/>
              <a:t>commodo</a:t>
            </a:r>
            <a:r>
              <a:rPr lang="en-CA"/>
              <a:t> </a:t>
            </a:r>
            <a:r>
              <a:rPr lang="en-CA" err="1"/>
              <a:t>consequat</a:t>
            </a:r>
            <a:r>
              <a:rPr lang="en-CA"/>
              <a:t>. Duis </a:t>
            </a:r>
            <a:r>
              <a:rPr lang="en-CA" err="1"/>
              <a:t>aute</a:t>
            </a:r>
            <a:r>
              <a:rPr lang="en-CA"/>
              <a:t> </a:t>
            </a:r>
            <a:r>
              <a:rPr lang="en-CA" err="1"/>
              <a:t>irure</a:t>
            </a:r>
            <a:r>
              <a:rPr lang="en-CA"/>
              <a:t> dolor in </a:t>
            </a:r>
            <a:r>
              <a:rPr lang="en-CA" err="1"/>
              <a:t>reprehenderit</a:t>
            </a:r>
            <a:r>
              <a:rPr lang="en-CA"/>
              <a:t> in </a:t>
            </a:r>
            <a:r>
              <a:rPr lang="en-CA" err="1"/>
              <a:t>voluptate</a:t>
            </a:r>
            <a:r>
              <a:rPr lang="en-CA"/>
              <a:t> </a:t>
            </a:r>
            <a:r>
              <a:rPr lang="en-CA" err="1"/>
              <a:t>velit</a:t>
            </a:r>
            <a:r>
              <a:rPr lang="en-CA"/>
              <a:t> </a:t>
            </a:r>
            <a:r>
              <a:rPr lang="en-CA" err="1"/>
              <a:t>esse</a:t>
            </a:r>
            <a:r>
              <a:rPr lang="en-CA"/>
              <a:t> </a:t>
            </a:r>
            <a:r>
              <a:rPr lang="en-CA" err="1"/>
              <a:t>cillum</a:t>
            </a:r>
            <a:r>
              <a:rPr lang="en-CA"/>
              <a:t> dolore </a:t>
            </a:r>
            <a:r>
              <a:rPr lang="en-CA" err="1"/>
              <a:t>eu</a:t>
            </a:r>
            <a:r>
              <a:rPr lang="en-CA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63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3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1 with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 descr="Picture 1">
            <a:extLst>
              <a:ext uri="{FF2B5EF4-FFF2-40B4-BE49-F238E27FC236}">
                <a16:creationId xmlns:a16="http://schemas.microsoft.com/office/drawing/2014/main" id="{1CFC2EC6-AEBC-944A-B15A-0B7F582DB1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84887" y="0"/>
            <a:ext cx="3059113" cy="1625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 descr="Picture 2">
            <a:extLst>
              <a:ext uri="{FF2B5EF4-FFF2-40B4-BE49-F238E27FC236}">
                <a16:creationId xmlns:a16="http://schemas.microsoft.com/office/drawing/2014/main" id="{D3D4B637-814E-A846-8793-74F7E2EEDD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084888" y="167697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2" descr="Picture 3">
            <a:extLst>
              <a:ext uri="{FF2B5EF4-FFF2-40B4-BE49-F238E27FC236}">
                <a16:creationId xmlns:a16="http://schemas.microsoft.com/office/drawing/2014/main" id="{31BD6453-F574-DE40-B5A5-C90167D4202F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6084886" y="343592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1F5C4-2F58-B045-B360-11616AB44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4919894" cy="104451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CC3A0E-4A55-D449-89B2-934346CAC9B2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8650" y="1625600"/>
            <a:ext cx="4919894" cy="3111493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/>
            </a:lvl1pPr>
          </a:lstStyle>
          <a:p>
            <a:pPr lvl="0"/>
            <a:r>
              <a:rPr lang="en-US"/>
              <a:t>Click to edit Master text styles </a:t>
            </a:r>
            <a:r>
              <a:rPr lang="en-CA"/>
              <a:t>Lorem ipsum dolor sit </a:t>
            </a:r>
            <a:r>
              <a:rPr lang="en-CA" err="1"/>
              <a:t>amet</a:t>
            </a:r>
            <a:r>
              <a:rPr lang="en-CA"/>
              <a:t>, </a:t>
            </a:r>
            <a:r>
              <a:rPr lang="en-CA" err="1"/>
              <a:t>consectetur</a:t>
            </a:r>
            <a:r>
              <a:rPr lang="en-CA"/>
              <a:t> </a:t>
            </a:r>
            <a:r>
              <a:rPr lang="en-CA" err="1"/>
              <a:t>adipiscing</a:t>
            </a:r>
            <a:r>
              <a:rPr lang="en-CA"/>
              <a:t> </a:t>
            </a:r>
            <a:r>
              <a:rPr lang="en-CA" err="1"/>
              <a:t>elit</a:t>
            </a:r>
            <a:r>
              <a:rPr lang="en-CA"/>
              <a:t>, sed do </a:t>
            </a:r>
            <a:r>
              <a:rPr lang="en-CA" err="1"/>
              <a:t>eiusmod</a:t>
            </a:r>
            <a:r>
              <a:rPr lang="en-CA"/>
              <a:t> </a:t>
            </a:r>
            <a:r>
              <a:rPr lang="en-CA" err="1"/>
              <a:t>tempor</a:t>
            </a:r>
            <a:r>
              <a:rPr lang="en-CA"/>
              <a:t> </a:t>
            </a:r>
            <a:r>
              <a:rPr lang="en-CA" err="1"/>
              <a:t>incididunt</a:t>
            </a:r>
            <a:r>
              <a:rPr lang="en-CA"/>
              <a:t>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labore</a:t>
            </a:r>
            <a:r>
              <a:rPr lang="en-CA"/>
              <a:t> et dolore magna </a:t>
            </a:r>
            <a:r>
              <a:rPr lang="en-CA" err="1"/>
              <a:t>aliqua</a:t>
            </a:r>
            <a:r>
              <a:rPr lang="en-CA"/>
              <a:t>. </a:t>
            </a:r>
          </a:p>
          <a:p>
            <a:pPr lvl="0"/>
            <a:r>
              <a:rPr lang="en-CA"/>
              <a:t>Ut </a:t>
            </a:r>
            <a:r>
              <a:rPr lang="en-CA" err="1"/>
              <a:t>enim</a:t>
            </a:r>
            <a:r>
              <a:rPr lang="en-CA"/>
              <a:t> ad minim </a:t>
            </a:r>
            <a:r>
              <a:rPr lang="en-CA" err="1"/>
              <a:t>veniam</a:t>
            </a:r>
            <a:r>
              <a:rPr lang="en-CA"/>
              <a:t>, </a:t>
            </a:r>
            <a:r>
              <a:rPr lang="en-CA" err="1"/>
              <a:t>quis</a:t>
            </a:r>
            <a:r>
              <a:rPr lang="en-CA"/>
              <a:t> </a:t>
            </a:r>
            <a:r>
              <a:rPr lang="en-CA" err="1"/>
              <a:t>nostrud</a:t>
            </a:r>
            <a:r>
              <a:rPr lang="en-CA"/>
              <a:t> exercitation </a:t>
            </a:r>
            <a:r>
              <a:rPr lang="en-CA" err="1"/>
              <a:t>ullamco</a:t>
            </a:r>
            <a:r>
              <a:rPr lang="en-CA"/>
              <a:t> </a:t>
            </a:r>
            <a:r>
              <a:rPr lang="en-CA" err="1"/>
              <a:t>laboris</a:t>
            </a:r>
            <a:r>
              <a:rPr lang="en-CA"/>
              <a:t> nisi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aliquip</a:t>
            </a:r>
            <a:r>
              <a:rPr lang="en-CA"/>
              <a:t> ex </a:t>
            </a:r>
            <a:r>
              <a:rPr lang="en-CA" err="1"/>
              <a:t>ea</a:t>
            </a:r>
            <a:r>
              <a:rPr lang="en-CA"/>
              <a:t> </a:t>
            </a:r>
            <a:r>
              <a:rPr lang="en-CA" err="1"/>
              <a:t>commodo</a:t>
            </a:r>
            <a:r>
              <a:rPr lang="en-CA"/>
              <a:t> </a:t>
            </a:r>
            <a:r>
              <a:rPr lang="en-CA" err="1"/>
              <a:t>consequat</a:t>
            </a:r>
            <a:r>
              <a:rPr lang="en-CA"/>
              <a:t>. Duis </a:t>
            </a:r>
            <a:r>
              <a:rPr lang="en-CA" err="1"/>
              <a:t>aute</a:t>
            </a:r>
            <a:r>
              <a:rPr lang="en-CA"/>
              <a:t> </a:t>
            </a:r>
            <a:r>
              <a:rPr lang="en-CA" err="1"/>
              <a:t>irure</a:t>
            </a:r>
            <a:r>
              <a:rPr lang="en-CA"/>
              <a:t> dolor in </a:t>
            </a:r>
            <a:r>
              <a:rPr lang="en-CA" err="1"/>
              <a:t>reprehenderit</a:t>
            </a:r>
            <a:r>
              <a:rPr lang="en-CA"/>
              <a:t> in </a:t>
            </a:r>
            <a:r>
              <a:rPr lang="en-CA" err="1"/>
              <a:t>voluptate</a:t>
            </a:r>
            <a:r>
              <a:rPr lang="en-CA"/>
              <a:t> </a:t>
            </a:r>
            <a:r>
              <a:rPr lang="en-CA" err="1"/>
              <a:t>velit</a:t>
            </a:r>
            <a:r>
              <a:rPr lang="en-CA"/>
              <a:t> </a:t>
            </a:r>
            <a:r>
              <a:rPr lang="en-CA" err="1"/>
              <a:t>esse</a:t>
            </a:r>
            <a:r>
              <a:rPr lang="en-CA"/>
              <a:t> </a:t>
            </a:r>
            <a:r>
              <a:rPr lang="en-CA" err="1"/>
              <a:t>cillum</a:t>
            </a:r>
            <a:r>
              <a:rPr lang="en-CA"/>
              <a:t> dolore </a:t>
            </a:r>
            <a:r>
              <a:rPr lang="en-CA" err="1"/>
              <a:t>eu</a:t>
            </a:r>
            <a:r>
              <a:rPr lang="en-CA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12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5C4EFD64-9D19-4E43-958E-E001661E1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5941"/>
            <a:ext cx="7886700" cy="6261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AA1E1-25E3-934A-853F-D76BECC4B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770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4" r:id="rId16"/>
    <p:sldLayoutId id="2147483725" r:id="rId17"/>
    <p:sldLayoutId id="2147483656" r:id="rId18"/>
    <p:sldLayoutId id="2147483729" r:id="rId19"/>
    <p:sldLayoutId id="2147483730" r:id="rId20"/>
    <p:sldLayoutId id="2147483740" r:id="rId21"/>
    <p:sldLayoutId id="2147483732" r:id="rId22"/>
    <p:sldLayoutId id="2147483734" r:id="rId23"/>
    <p:sldLayoutId id="2147483735" r:id="rId24"/>
    <p:sldLayoutId id="2147483741" r:id="rId25"/>
    <p:sldLayoutId id="2147483736" r:id="rId26"/>
    <p:sldLayoutId id="2147483737" r:id="rId27"/>
    <p:sldLayoutId id="2147483738" r:id="rId28"/>
    <p:sldLayoutId id="2147483739" r:id="rId2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750" b="1" i="0" kern="1200" spc="-38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 spc="-38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 spc="-38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spc="-38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38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38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3833" userDrawn="1">
          <p15:clr>
            <a:srgbClr val="F26B43"/>
          </p15:clr>
        </p15:guide>
        <p15:guide id="6" orient="horz" pos="32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4.jpeg"/><Relationship Id="rId5" Type="http://schemas.microsoft.com/office/2018/10/relationships/comments" Target="../comments/modernComment_13D_590563EE.xml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7.pn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7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elregion.ca/environmental-education/transportation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mailto:walkandroll@peelregion.ca" TargetMode="Externa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6.jpe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-t2oX6zQEyU?feature=oembed" TargetMode="Externa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7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E9CFA-1DF2-6095-BC69-022333D7D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456" y="449110"/>
            <a:ext cx="8701088" cy="563231"/>
          </a:xfrm>
        </p:spPr>
        <p:txBody>
          <a:bodyPr/>
          <a:lstStyle/>
          <a:p>
            <a:r>
              <a:rPr lang="en-US" sz="3600"/>
              <a:t>Teacher's notes before presentation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098739-38DE-4779-AA30-EEE01115EFC3}"/>
              </a:ext>
            </a:extLst>
          </p:cNvPr>
          <p:cNvSpPr txBox="1"/>
          <p:nvPr/>
        </p:nvSpPr>
        <p:spPr>
          <a:xfrm>
            <a:off x="537195" y="1133103"/>
            <a:ext cx="7261299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The voice over will run automatically on all the slides except the introduction slide and Walk Wise slides (Slide: 1—14). To play the audio on those slides, click the play button in the bottom right corner.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The video media will play automatically.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Questions asked during the presentation on slide 4-7 will have a long pause (10 seconds) to give the students an opportunity to give their answers. Pausing the audio recording is recommended to give students more time. 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For the Walk Wise activity, students are encouraged to chat with their </a:t>
            </a:r>
            <a:r>
              <a:rPr lang="en-US" sz="1600" dirty="0" err="1">
                <a:solidFill>
                  <a:schemeClr val="bg1"/>
                </a:solidFill>
              </a:rPr>
              <a:t>neighbour</a:t>
            </a:r>
            <a:r>
              <a:rPr lang="en-US" sz="1600" dirty="0">
                <a:solidFill>
                  <a:schemeClr val="bg1"/>
                </a:solidFill>
              </a:rPr>
              <a:t> to discuss their thoughts and ideas about the image. Teachers can break students into group if preferred for this activity. We recommend giving students about a minute to discuss their ideas. After students have provided their input, play the audio recording to find out the answer.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05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21DD0703-4441-A9BA-10B8-50ACA9B9DE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" name="Slide 10">
            <a:hlinkClick r:id="" action="ppaction://media"/>
            <a:extLst>
              <a:ext uri="{FF2B5EF4-FFF2-40B4-BE49-F238E27FC236}">
                <a16:creationId xmlns:a16="http://schemas.microsoft.com/office/drawing/2014/main" id="{6FEDE1A2-9FC6-DA48-019E-649E09EEBE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27292" y="462842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2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6950BFC3-D8DA-4A85-94F7-54DA5524770B}">
      <p188:commentRel xmlns:p188="http://schemas.microsoft.com/office/powerpoint/2018/8/main" r:id="rId5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 child running with a ball on the street&#10;&#10;Description automatically generated">
            <a:extLst>
              <a:ext uri="{FF2B5EF4-FFF2-40B4-BE49-F238E27FC236}">
                <a16:creationId xmlns:a16="http://schemas.microsoft.com/office/drawing/2014/main" id="{FBBDF390-61A7-E010-5EF3-8587EC04A3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" name="Slide 11">
            <a:hlinkClick r:id="" action="ppaction://media"/>
            <a:extLst>
              <a:ext uri="{FF2B5EF4-FFF2-40B4-BE49-F238E27FC236}">
                <a16:creationId xmlns:a16="http://schemas.microsoft.com/office/drawing/2014/main" id="{DF7FB95E-BF3D-94D5-5C22-4A5ADEBFF8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14228" y="470933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2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9C551C21-B889-3218-FB78-DF1F37A730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" name="Slide 12">
            <a:hlinkClick r:id="" action="ppaction://media"/>
            <a:extLst>
              <a:ext uri="{FF2B5EF4-FFF2-40B4-BE49-F238E27FC236}">
                <a16:creationId xmlns:a16="http://schemas.microsoft.com/office/drawing/2014/main" id="{C5210690-163B-DD75-DEF1-EF22FF576E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7292" y="462842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2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FDFA5743-6B46-948D-68CE-765613E943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" name="Slide 13">
            <a:hlinkClick r:id="" action="ppaction://media"/>
            <a:extLst>
              <a:ext uri="{FF2B5EF4-FFF2-40B4-BE49-F238E27FC236}">
                <a16:creationId xmlns:a16="http://schemas.microsoft.com/office/drawing/2014/main" id="{905987C2-E435-AEC6-1DF2-8821C3B49E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75040" y="460229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6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A motorcycle parked on the grass&#10;&#10;Description generated with very high confidence">
            <a:extLst>
              <a:ext uri="{FF2B5EF4-FFF2-40B4-BE49-F238E27FC236}">
                <a16:creationId xmlns:a16="http://schemas.microsoft.com/office/drawing/2014/main" id="{092D0C38-564E-CB3A-9EE3-88940AB1A3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b="8860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" name="Slide 14">
            <a:hlinkClick r:id="" action="ppaction://media"/>
            <a:extLst>
              <a:ext uri="{FF2B5EF4-FFF2-40B4-BE49-F238E27FC236}">
                <a16:creationId xmlns:a16="http://schemas.microsoft.com/office/drawing/2014/main" id="{21D45C61-64D2-778A-C834-6DFB06ED81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91134" y="47371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B72C8-8635-9533-E693-C1CA4A14A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395" y="2210387"/>
            <a:ext cx="7986713" cy="720197"/>
          </a:xfrm>
        </p:spPr>
        <p:txBody>
          <a:bodyPr/>
          <a:lstStyle/>
          <a:p>
            <a:pPr algn="ctr"/>
            <a:r>
              <a:rPr lang="en-US" sz="4800"/>
              <a:t>WALK SMART, STAY SAFE</a:t>
            </a:r>
            <a:endParaRPr lang="en-CA" sz="4800"/>
          </a:p>
        </p:txBody>
      </p:sp>
      <p:pic>
        <p:nvPicPr>
          <p:cNvPr id="3" name="Conclusion">
            <a:hlinkClick r:id="" action="ppaction://media"/>
            <a:extLst>
              <a:ext uri="{FF2B5EF4-FFF2-40B4-BE49-F238E27FC236}">
                <a16:creationId xmlns:a16="http://schemas.microsoft.com/office/drawing/2014/main" id="{CBDC0AE4-EBAA-E6A6-25C8-E335DA792D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51069" y="4657004"/>
            <a:ext cx="406400" cy="406400"/>
          </a:xfrm>
          <a:prstGeom prst="rect">
            <a:avLst/>
          </a:prstGeom>
        </p:spPr>
      </p:pic>
      <p:sp>
        <p:nvSpPr>
          <p:cNvPr id="5" name="Right Triangle 4">
            <a:extLst>
              <a:ext uri="{FF2B5EF4-FFF2-40B4-BE49-F238E27FC236}">
                <a16:creationId xmlns:a16="http://schemas.microsoft.com/office/drawing/2014/main" id="{0CAD0E52-09FF-7D33-6BBE-B37CB441ED55}"/>
              </a:ext>
            </a:extLst>
          </p:cNvPr>
          <p:cNvSpPr/>
          <p:nvPr/>
        </p:nvSpPr>
        <p:spPr>
          <a:xfrm>
            <a:off x="983" y="2704204"/>
            <a:ext cx="4025407" cy="2435258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AAF32E2A-4D05-1E6E-49F5-0FAF134399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394" y="4255979"/>
            <a:ext cx="2265219" cy="764771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F1F3F487-6944-13E2-DA51-9AF7A1F820BF}"/>
              </a:ext>
            </a:extLst>
          </p:cNvPr>
          <p:cNvSpPr txBox="1"/>
          <p:nvPr/>
        </p:nvSpPr>
        <p:spPr>
          <a:xfrm>
            <a:off x="2558" y="-3755"/>
            <a:ext cx="5770516" cy="52322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>
                <a:solidFill>
                  <a:srgbClr val="FFFFFF"/>
                </a:solidFill>
              </a:rPr>
              <a:t>For more information, 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</a:rPr>
              <a:t>email 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walkandroll@peelregion.ca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400">
                <a:solidFill>
                  <a:srgbClr val="FFFFFF"/>
                </a:solidFill>
              </a:rPr>
              <a:t>or visit</a:t>
            </a:r>
            <a:endParaRPr lang="en-US" sz="1400" err="1">
              <a:solidFill>
                <a:srgbClr val="FFFFFF"/>
              </a:solidFill>
            </a:endParaRPr>
          </a:p>
          <a:p>
            <a:r>
              <a:rPr lang="en-US" sz="1400">
                <a:solidFill>
                  <a:srgbClr val="FFFFFF"/>
                </a:solidFill>
                <a:ea typeface="+mn-lt"/>
                <a:cs typeface="+mn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https://www.peelregion.ca/environmental-education/transportation/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</a:rPr>
              <a:t> </a:t>
            </a: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F1F3F487-6944-13E2-DA51-9AF7A1F820BF}"/>
              </a:ext>
            </a:extLst>
          </p:cNvPr>
          <p:cNvSpPr txBox="1"/>
          <p:nvPr/>
        </p:nvSpPr>
        <p:spPr>
          <a:xfrm>
            <a:off x="2558" y="-3755"/>
            <a:ext cx="5770516" cy="52322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>
                <a:solidFill>
                  <a:srgbClr val="FFFFFF"/>
                </a:solidFill>
              </a:rPr>
              <a:t>For more information, 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</a:rPr>
              <a:t>email 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walkandroll@peelregion.ca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400">
                <a:solidFill>
                  <a:srgbClr val="FFFFFF"/>
                </a:solidFill>
              </a:rPr>
              <a:t>or visit</a:t>
            </a:r>
            <a:endParaRPr lang="en-US" sz="1400" err="1">
              <a:solidFill>
                <a:srgbClr val="FFFFFF"/>
              </a:solidFill>
            </a:endParaRPr>
          </a:p>
          <a:p>
            <a:r>
              <a:rPr lang="en-US" sz="1400">
                <a:solidFill>
                  <a:srgbClr val="FFFFFF"/>
                </a:solidFill>
                <a:ea typeface="+mn-lt"/>
                <a:cs typeface="+mn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https://www.peelregion.ca/environmental-education/transportation/</a:t>
            </a:r>
            <a:r>
              <a:rPr lang="en-US" sz="1400">
                <a:solidFill>
                  <a:srgbClr val="FFFFFF"/>
                </a:solidFill>
                <a:ea typeface="+mn-lt"/>
                <a:cs typeface="+mn-lt"/>
              </a:rPr>
              <a:t> </a:t>
            </a:r>
            <a:endParaRPr lang="en-US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1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8CB97D0-30BE-B2B7-3E9C-7CAAAD790886}"/>
              </a:ext>
            </a:extLst>
          </p:cNvPr>
          <p:cNvSpPr/>
          <p:nvPr/>
        </p:nvSpPr>
        <p:spPr>
          <a:xfrm>
            <a:off x="327454" y="300590"/>
            <a:ext cx="198943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38D786-795C-0943-9615-66D0D55EC3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993" y="114977"/>
            <a:ext cx="8142014" cy="687752"/>
          </a:xfrm>
        </p:spPr>
        <p:txBody>
          <a:bodyPr/>
          <a:lstStyle/>
          <a:p>
            <a:pPr algn="ctr"/>
            <a:r>
              <a:rPr lang="en-US" sz="4800"/>
              <a:t>Best Foot Forward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A73DF-E5EA-0B40-9B2E-1B45DE706E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04987" y="4821497"/>
            <a:ext cx="6604621" cy="383182"/>
          </a:xfrm>
        </p:spPr>
        <p:txBody>
          <a:bodyPr/>
          <a:lstStyle/>
          <a:p>
            <a:r>
              <a:rPr lang="en-US"/>
              <a:t>Public Education &amp; Outreach</a:t>
            </a:r>
          </a:p>
        </p:txBody>
      </p:sp>
      <p:pic>
        <p:nvPicPr>
          <p:cNvPr id="6" name="Picture 5" descr="A person and two children walking across a crosswalk&#10;&#10;Description automatically generated">
            <a:extLst>
              <a:ext uri="{FF2B5EF4-FFF2-40B4-BE49-F238E27FC236}">
                <a16:creationId xmlns:a16="http://schemas.microsoft.com/office/drawing/2014/main" id="{C9B7F1CE-FF57-BD73-1833-66938AA386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3957" y="802729"/>
            <a:ext cx="6376086" cy="36155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7037F3-02EC-1712-C0DC-94BE16B43952}"/>
              </a:ext>
            </a:extLst>
          </p:cNvPr>
          <p:cNvSpPr txBox="1"/>
          <p:nvPr/>
        </p:nvSpPr>
        <p:spPr>
          <a:xfrm>
            <a:off x="1383957" y="3903259"/>
            <a:ext cx="6376086" cy="338554"/>
          </a:xfrm>
          <a:prstGeom prst="rect">
            <a:avLst/>
          </a:prstGeom>
          <a:solidFill>
            <a:srgbClr val="005EA4">
              <a:alpha val="86000"/>
            </a:srgbClr>
          </a:solidFill>
          <a:ln>
            <a:solidFill>
              <a:srgbClr val="005B9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rgbClr val="EBEBEC"/>
                </a:solidFill>
              </a:rPr>
              <a:t>PEDESTRIAN SAFETY</a:t>
            </a:r>
            <a:endParaRPr lang="en-CA" sz="1600" b="1">
              <a:solidFill>
                <a:srgbClr val="EBEBEC"/>
              </a:solidFill>
            </a:endParaRP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071B2B7A-1FB5-CF62-F489-A53A925C74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673599"/>
            <a:ext cx="1383957" cy="469901"/>
          </a:xfrm>
          <a:prstGeom prst="rect">
            <a:avLst/>
          </a:prstGeom>
        </p:spPr>
      </p:pic>
      <p:pic>
        <p:nvPicPr>
          <p:cNvPr id="7" name="Introduction">
            <a:hlinkClick r:id="" action="ppaction://media"/>
            <a:extLst>
              <a:ext uri="{FF2B5EF4-FFF2-40B4-BE49-F238E27FC236}">
                <a16:creationId xmlns:a16="http://schemas.microsoft.com/office/drawing/2014/main" id="{1A3FC071-DEEA-AB54-5646-8C508D6620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0897" y="441670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1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6AE46-01AB-394B-915D-0BC70DBC0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0309" y="1765594"/>
            <a:ext cx="7986713" cy="1615827"/>
          </a:xfrm>
        </p:spPr>
        <p:txBody>
          <a:bodyPr/>
          <a:lstStyle/>
          <a:p>
            <a:pPr algn="ctr"/>
            <a:r>
              <a:rPr lang="en-US"/>
              <a:t>Do you know when it’s safe to cross?</a:t>
            </a:r>
          </a:p>
        </p:txBody>
      </p:sp>
      <p:pic>
        <p:nvPicPr>
          <p:cNvPr id="4" name="Slide 3">
            <a:hlinkClick r:id="" action="ppaction://media"/>
            <a:extLst>
              <a:ext uri="{FF2B5EF4-FFF2-40B4-BE49-F238E27FC236}">
                <a16:creationId xmlns:a16="http://schemas.microsoft.com/office/drawing/2014/main" id="{0EDFE76C-CF7B-E471-52D7-258C556B48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96934" y="455004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25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12A88738-EE4A-0955-6BEE-DFFBF6C6A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6" y="478667"/>
            <a:ext cx="3739707" cy="418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84F643E-D4B8-870F-D09C-4F3947146B97}"/>
              </a:ext>
            </a:extLst>
          </p:cNvPr>
          <p:cNvSpPr/>
          <p:nvPr/>
        </p:nvSpPr>
        <p:spPr>
          <a:xfrm>
            <a:off x="6614489" y="2544034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lide 4">
            <a:hlinkClick r:id="" action="ppaction://media"/>
            <a:extLst>
              <a:ext uri="{FF2B5EF4-FFF2-40B4-BE49-F238E27FC236}">
                <a16:creationId xmlns:a16="http://schemas.microsoft.com/office/drawing/2014/main" id="{4E7B5C2F-AE77-32C8-1482-11AFA87076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60174" y="459788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94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32806ED7-CC45-81D1-A3BA-C86321284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6" y="478667"/>
            <a:ext cx="3739707" cy="418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34CB7E-1313-2644-3D18-B48E86F3CD5B}"/>
              </a:ext>
            </a:extLst>
          </p:cNvPr>
          <p:cNvSpPr/>
          <p:nvPr/>
        </p:nvSpPr>
        <p:spPr>
          <a:xfrm>
            <a:off x="6614489" y="2544034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de 5">
            <a:hlinkClick r:id="" action="ppaction://media"/>
            <a:extLst>
              <a:ext uri="{FF2B5EF4-FFF2-40B4-BE49-F238E27FC236}">
                <a16:creationId xmlns:a16="http://schemas.microsoft.com/office/drawing/2014/main" id="{AE1B2296-4796-EFD3-FF7A-B069D70672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60174" y="466160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8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5692C449-3040-21E3-9DBC-64FF28313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5" y="473896"/>
            <a:ext cx="3739707" cy="419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4EC2B0-7334-9D18-93CE-E80937E7B76A}"/>
              </a:ext>
            </a:extLst>
          </p:cNvPr>
          <p:cNvSpPr/>
          <p:nvPr/>
        </p:nvSpPr>
        <p:spPr>
          <a:xfrm>
            <a:off x="6614489" y="2544034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de 6">
            <a:hlinkClick r:id="" action="ppaction://media"/>
            <a:extLst>
              <a:ext uri="{FF2B5EF4-FFF2-40B4-BE49-F238E27FC236}">
                <a16:creationId xmlns:a16="http://schemas.microsoft.com/office/drawing/2014/main" id="{0BC566C7-D38D-E03E-50EC-91FDF03A87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90738" y="466638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7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1B51A1B-7A95-2CBD-D9C3-DB5C88605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5" y="478667"/>
            <a:ext cx="3739707" cy="418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E7C0BF-679A-D476-800C-7A052F170DC3}"/>
              </a:ext>
            </a:extLst>
          </p:cNvPr>
          <p:cNvSpPr/>
          <p:nvPr/>
        </p:nvSpPr>
        <p:spPr>
          <a:xfrm>
            <a:off x="6614489" y="2544034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de 7">
            <a:hlinkClick r:id="" action="ppaction://media"/>
            <a:extLst>
              <a:ext uri="{FF2B5EF4-FFF2-40B4-BE49-F238E27FC236}">
                <a16:creationId xmlns:a16="http://schemas.microsoft.com/office/drawing/2014/main" id="{680BC833-1F7D-4620-04D6-27DE598D42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60175" y="465013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9B464F-AD41-17A3-73E3-C2A10F47B4B6}"/>
              </a:ext>
            </a:extLst>
          </p:cNvPr>
          <p:cNvSpPr txBox="1"/>
          <p:nvPr/>
        </p:nvSpPr>
        <p:spPr>
          <a:xfrm>
            <a:off x="2286000" y="2420268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b="0" i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CA"/>
          </a:p>
        </p:txBody>
      </p:sp>
      <p:pic>
        <p:nvPicPr>
          <p:cNvPr id="2" name="Online Media 1" title="“Walk This Way”: Pedestrian Safety for Young Children">
            <a:hlinkClick r:id="" action="ppaction://media"/>
            <a:extLst>
              <a:ext uri="{FF2B5EF4-FFF2-40B4-BE49-F238E27FC236}">
                <a16:creationId xmlns:a16="http://schemas.microsoft.com/office/drawing/2014/main" id="{ECEEA860-B9B5-0D37-C126-C0D64D94BDB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1607" y="121445"/>
            <a:ext cx="8847929" cy="49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2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6AE46-01AB-394B-915D-0BC70DBC0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797" y="1277"/>
            <a:ext cx="7986713" cy="877163"/>
          </a:xfrm>
        </p:spPr>
        <p:txBody>
          <a:bodyPr/>
          <a:lstStyle/>
          <a:p>
            <a:pPr algn="ctr"/>
            <a:r>
              <a:rPr lang="en-US" sz="4800"/>
              <a:t>Walk</a:t>
            </a:r>
            <a:r>
              <a:rPr lang="en-US"/>
              <a:t> </a:t>
            </a:r>
            <a:r>
              <a:rPr lang="en-US" sz="4800"/>
              <a:t>Wise</a:t>
            </a:r>
            <a:endParaRPr lang="en-US"/>
          </a:p>
        </p:txBody>
      </p:sp>
      <p:pic>
        <p:nvPicPr>
          <p:cNvPr id="5122" name="Picture 2" descr="A person walking down the street&#10;&#10;Description generated with very high confidence">
            <a:extLst>
              <a:ext uri="{FF2B5EF4-FFF2-40B4-BE49-F238E27FC236}">
                <a16:creationId xmlns:a16="http://schemas.microsoft.com/office/drawing/2014/main" id="{BCAE36A4-3C3A-52BF-3E23-356E14B09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55" y="781733"/>
            <a:ext cx="7908195" cy="398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3FD65E-8710-B3D6-43D1-40A4D112351D}"/>
              </a:ext>
            </a:extLst>
          </p:cNvPr>
          <p:cNvSpPr txBox="1"/>
          <p:nvPr/>
        </p:nvSpPr>
        <p:spPr>
          <a:xfrm>
            <a:off x="1927497" y="698243"/>
            <a:ext cx="5082673" cy="400110"/>
          </a:xfrm>
          <a:prstGeom prst="rect">
            <a:avLst/>
          </a:prstGeom>
          <a:solidFill>
            <a:srgbClr val="005EA4">
              <a:alpha val="9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WHO IS SAFETY SMART? WHO IS NOT?</a:t>
            </a:r>
            <a:endParaRPr lang="en-CA" sz="20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0B1BEE-4B2C-271C-9A8B-0131F4093048}"/>
              </a:ext>
            </a:extLst>
          </p:cNvPr>
          <p:cNvSpPr txBox="1"/>
          <p:nvPr/>
        </p:nvSpPr>
        <p:spPr>
          <a:xfrm>
            <a:off x="1754348" y="4444484"/>
            <a:ext cx="5642823" cy="646331"/>
          </a:xfrm>
          <a:prstGeom prst="rect">
            <a:avLst/>
          </a:prstGeom>
          <a:solidFill>
            <a:srgbClr val="005EA4">
              <a:alpha val="7800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>
                <a:solidFill>
                  <a:schemeClr val="bg1"/>
                </a:solidFill>
              </a:rPr>
              <a:t>Is anyone in the photo making an unsafe choice?</a:t>
            </a: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chemeClr val="bg1"/>
                </a:solidFill>
              </a:rPr>
              <a:t>What can they do to make a safer choice?</a:t>
            </a:r>
            <a:endParaRPr lang="en-CA" sz="1800" dirty="0">
              <a:solidFill>
                <a:schemeClr val="bg1"/>
              </a:solidFill>
            </a:endParaRPr>
          </a:p>
        </p:txBody>
      </p:sp>
      <p:pic>
        <p:nvPicPr>
          <p:cNvPr id="6" name="Slide 9">
            <a:hlinkClick r:id="" action="ppaction://media"/>
            <a:extLst>
              <a:ext uri="{FF2B5EF4-FFF2-40B4-BE49-F238E27FC236}">
                <a16:creationId xmlns:a16="http://schemas.microsoft.com/office/drawing/2014/main" id="{92802F32-4F17-97A3-A824-6392A27D4A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2084" y="464411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6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eel Theme 9">
  <a:themeElements>
    <a:clrScheme name="Peel colours 0722">
      <a:dk1>
        <a:srgbClr val="000000"/>
      </a:dk1>
      <a:lt1>
        <a:srgbClr val="FFFFFF"/>
      </a:lt1>
      <a:dk2>
        <a:srgbClr val="005B9C"/>
      </a:dk2>
      <a:lt2>
        <a:srgbClr val="E7E6E6"/>
      </a:lt2>
      <a:accent1>
        <a:srgbClr val="005B9C"/>
      </a:accent1>
      <a:accent2>
        <a:srgbClr val="CF4827"/>
      </a:accent2>
      <a:accent3>
        <a:srgbClr val="616161"/>
      </a:accent3>
      <a:accent4>
        <a:srgbClr val="832B78"/>
      </a:accent4>
      <a:accent5>
        <a:srgbClr val="FFC222"/>
      </a:accent5>
      <a:accent6>
        <a:srgbClr val="008575"/>
      </a:accent6>
      <a:hlink>
        <a:srgbClr val="005B9C"/>
      </a:hlink>
      <a:folHlink>
        <a:srgbClr val="832B78"/>
      </a:folHlink>
    </a:clrScheme>
    <a:fontScheme name="Arial Black-Arial">
      <a:majorFont>
        <a:latin typeface="Avenir Next LT Pro Bold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venir Next LT Pro Regular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EBEBEC"/>
    </a:custClr>
    <a:custClr name="Custom Color 2">
      <a:srgbClr val="808080"/>
    </a:custClr>
    <a:custClr name="Custom Color 3">
      <a:srgbClr val="E0E4E8"/>
    </a:custClr>
    <a:custClr name="Custom Color 4">
      <a:srgbClr val="E0E5F4"/>
    </a:custClr>
    <a:custClr name="Custom Color 5">
      <a:srgbClr val="E1E8F6"/>
    </a:custClr>
    <a:custClr name="Custom Color 6">
      <a:srgbClr val="F7DAD3"/>
    </a:custClr>
    <a:custClr name="Custom Color 7">
      <a:srgbClr val="E0D5EA"/>
    </a:custClr>
    <a:custClr name="Custom Color 8">
      <a:srgbClr val="FFF3D3"/>
    </a:custClr>
    <a:custClr name="Custom Color 9">
      <a:srgbClr val="D6EEEE"/>
    </a:custClr>
    <a:custClr name="Custom Color 10">
      <a:srgbClr val="E2F3F1"/>
    </a:custClr>
    <a:custClr name="Custom Color 11">
      <a:srgbClr val="D1D3D4"/>
    </a:custClr>
    <a:custClr name="Custom Color 12">
      <a:srgbClr val="595959"/>
    </a:custClr>
    <a:custClr name="Custom Color 13">
      <a:srgbClr val="C6CFD4"/>
    </a:custClr>
    <a:custClr name="Custom Color 14">
      <a:srgbClr val="C8D2EC"/>
    </a:custClr>
    <a:custClr name="Custom Color 15">
      <a:srgbClr val="BAD2ED"/>
    </a:custClr>
    <a:custClr name="Custom Color 16">
      <a:srgbClr val="EEB4A6"/>
    </a:custClr>
    <a:custClr name="Custom Color 17">
      <a:srgbClr val="C7B2D6"/>
    </a:custClr>
    <a:custClr name="Custom Color 18">
      <a:srgbClr val="FFE7A7"/>
    </a:custClr>
    <a:custClr name="Custom Color 19">
      <a:srgbClr val="BDE3E0"/>
    </a:custClr>
    <a:custClr name="Custom Color 20">
      <a:srgbClr val="ADDEE0"/>
    </a:custClr>
    <a:custClr name="Custom Color 21">
      <a:srgbClr val="939598"/>
    </a:custClr>
    <a:custClr name="Custom Color 22">
      <a:srgbClr val="404040"/>
    </a:custClr>
    <a:custClr name="Custom Color 23">
      <a:srgbClr val="98A4AB"/>
    </a:custClr>
    <a:custClr name="Custom Color 24">
      <a:srgbClr val="97AFD8"/>
    </a:custClr>
    <a:custClr name="Custom Color 25">
      <a:srgbClr val="4BA6DD"/>
    </a:custClr>
    <a:custClr name="Custom Color 26">
      <a:srgbClr val="E68F7A"/>
    </a:custClr>
    <a:custClr name="Custom Color 27">
      <a:srgbClr val="B295C6"/>
    </a:custClr>
    <a:custClr name="Custom Color 28">
      <a:srgbClr val="FFDA7A"/>
    </a:custClr>
    <a:custClr name="Custom Color 29">
      <a:srgbClr val="4FAF9F"/>
    </a:custClr>
    <a:custClr name="Custom Color 30">
      <a:srgbClr val="00B9B0"/>
    </a:custClr>
    <a:custClr name="Custom Color 31">
      <a:srgbClr val="6D6E71"/>
    </a:custClr>
    <a:custClr name="Custom Color 32">
      <a:srgbClr val="262626"/>
    </a:custClr>
    <a:custClr name="Custom Color 33">
      <a:srgbClr val="6F7D85"/>
    </a:custClr>
    <a:custClr name="Custom Color 34">
      <a:srgbClr val="6A91CB"/>
    </a:custClr>
    <a:custClr name="Custom Color 35">
      <a:srgbClr val="00518E"/>
    </a:custClr>
    <a:custClr name="Custom Color 36">
      <a:srgbClr val="9B361D"/>
    </a:custClr>
    <a:custClr name="Custom Color 37">
      <a:srgbClr val="511454"/>
    </a:custClr>
    <a:custClr name="Custom Color 38">
      <a:srgbClr val="D99D00"/>
    </a:custClr>
    <a:custClr name="Custom Color 39">
      <a:srgbClr val="0B5B4C"/>
    </a:custClr>
    <a:custClr name="Custom Color 40">
      <a:srgbClr val="047A71"/>
    </a:custClr>
    <a:custClr name="Custom Color 41">
      <a:srgbClr val="4D4D4F"/>
    </a:custClr>
    <a:custClr name="Custom Color 42">
      <a:srgbClr val="0D0D0D"/>
    </a:custClr>
    <a:custClr name="Custom Color 43">
      <a:srgbClr val="48545C"/>
    </a:custClr>
    <a:custClr name="Custom Color 44">
      <a:srgbClr val="357ABE"/>
    </a:custClr>
    <a:custClr name="Custom Color 45">
      <a:srgbClr val="002E4E"/>
    </a:custClr>
    <a:custClr name="Custom Color 46">
      <a:srgbClr val="682414"/>
    </a:custClr>
    <a:custClr name="Custom Color 47">
      <a:srgbClr val="270028"/>
    </a:custClr>
    <a:custClr name="Custom Color 48">
      <a:srgbClr val="906900"/>
    </a:custClr>
    <a:custClr name="Custom Color 49">
      <a:srgbClr val="003D34"/>
    </a:custClr>
    <a:custClr name="Custom Color 50">
      <a:srgbClr val="00524E"/>
    </a:custClr>
  </a:custClrLst>
  <a:extLst>
    <a:ext uri="{05A4C25C-085E-4340-85A3-A5531E510DB2}">
      <thm15:themeFamily xmlns:thm15="http://schemas.microsoft.com/office/thememl/2012/main" name="Presentation1" id="{B6FEF09C-DBC9-41EC-BFD9-6D49B7DB93E0}" vid="{6F068B64-8651-4E67-9508-AA3BAA686A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3343b23-41be-41d5-a7b9-a2afc940bd18">
      <Terms xmlns="http://schemas.microsoft.com/office/infopath/2007/PartnerControls"/>
    </lcf76f155ced4ddcb4097134ff3c332f>
    <TaxCatchAll xmlns="0ebba048-c64a-4e4e-9eb0-88092b0f5374" xsi:nil="true"/>
    <_dlc_DocId xmlns="0ebba048-c64a-4e4e-9eb0-88092b0f5374">WXM66THYVYWJ-443745731-12667</_dlc_DocId>
    <_dlc_DocIdUrl xmlns="0ebba048-c64a-4e4e-9eb0-88092b0f5374">
      <Url>https://peelregionca.sharepoint.com/teams/S679/_layouts/15/DocIdRedir.aspx?ID=WXM66THYVYWJ-443745731-12667</Url>
      <Description>WXM66THYVYWJ-443745731-12667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0EA390DF46E941B952EE94DCBCD821" ma:contentTypeVersion="14" ma:contentTypeDescription="Create a new document." ma:contentTypeScope="" ma:versionID="506e9b6eecf4c534492f431e6e2c7705">
  <xsd:schema xmlns:xsd="http://www.w3.org/2001/XMLSchema" xmlns:xs="http://www.w3.org/2001/XMLSchema" xmlns:p="http://schemas.microsoft.com/office/2006/metadata/properties" xmlns:ns2="0ebba048-c64a-4e4e-9eb0-88092b0f5374" xmlns:ns3="e3343b23-41be-41d5-a7b9-a2afc940bd18" targetNamespace="http://schemas.microsoft.com/office/2006/metadata/properties" ma:root="true" ma:fieldsID="a7000d46b6cdcb3331cc6ecc9f6d7d82" ns2:_="" ns3:_="">
    <xsd:import namespace="0ebba048-c64a-4e4e-9eb0-88092b0f5374"/>
    <xsd:import namespace="e3343b23-41be-41d5-a7b9-a2afc940bd1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DateTaken" minOccurs="0"/>
                <xsd:element ref="ns3:lcf76f155ced4ddcb4097134ff3c332f" minOccurs="0"/>
                <xsd:element ref="ns2:TaxCatchAll" minOccurs="0"/>
                <xsd:element ref="ns2:SharedWithUsers" minOccurs="0"/>
                <xsd:element ref="ns2:SharedWithDetail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ba048-c64a-4e4e-9eb0-88092b0f537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1" nillable="true" ma:displayName="Taxonomy Catch All Column" ma:hidden="true" ma:list="{80e51c67-8e63-41bd-8e0e-1fd361a0190a}" ma:internalName="TaxCatchAll" ma:showField="CatchAllData" ma:web="0ebba048-c64a-4e4e-9eb0-88092b0f5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343b23-41be-41d5-a7b9-a2afc940bd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93b17b-eca5-4df2-9431-61ba77a6f1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08D16D0-B7BC-4D38-B223-FD5727C92C56}">
  <ds:schemaRefs>
    <ds:schemaRef ds:uri="0ebba048-c64a-4e4e-9eb0-88092b0f5374"/>
    <ds:schemaRef ds:uri="e3343b23-41be-41d5-a7b9-a2afc940bd1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252D67-C2FB-479C-94FD-4DD1B873C008}">
  <ds:schemaRefs>
    <ds:schemaRef ds:uri="0ebba048-c64a-4e4e-9eb0-88092b0f5374"/>
    <ds:schemaRef ds:uri="e3343b23-41be-41d5-a7b9-a2afc940bd1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F7F857F-B2D1-4B8D-A5E2-63C4CD1E4E6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31B88E2-B37D-4696-A01C-B961893741B1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356f99f3-9d86-47a1-8203-3b41b1cb0c68}" enabled="0" method="" siteId="{356f99f3-9d86-47a1-8203-3b41b1cb0c6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PowerPoint - Peel Brand Template</Template>
  <Application>Microsoft Office PowerPoint</Application>
  <PresentationFormat>On-screen Show (16:9)</PresentationFormat>
  <Slides>15</Slides>
  <Notes>14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Peel Theme 9</vt:lpstr>
      <vt:lpstr>Teacher's notes before presentation</vt:lpstr>
      <vt:lpstr>Best Foot Forward</vt:lpstr>
      <vt:lpstr>Do you know when it’s safe to cross?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Walk Wise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WALK SMART, STAY SAFE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Moase, Lauren</dc:creator>
  <cp:keywords>Presentation;Peel;Region</cp:keywords>
  <dc:description/>
  <cp:revision>25</cp:revision>
  <dcterms:created xsi:type="dcterms:W3CDTF">2024-07-04T13:17:32Z</dcterms:created>
  <dcterms:modified xsi:type="dcterms:W3CDTF">2024-10-09T13:24:42Z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0x010100E50EA390DF46E941B952EE94DCBCD821</vt:lpwstr>
  </property>
  <property fmtid="{D5CDD505-2E9C-101B-9397-08002B2CF9AE}" pid="3" name="SIZAService">
    <vt:lpwstr/>
  </property>
  <property fmtid="{D5CDD505-2E9C-101B-9397-08002B2CF9AE}" pid="4" name="SIZADocumentType">
    <vt:lpwstr/>
  </property>
  <property fmtid="{D5CDD505-2E9C-101B-9397-08002B2CF9AE}" pid="5" name="SIZADivision">
    <vt:lpwstr/>
  </property>
  <property fmtid="{D5CDD505-2E9C-101B-9397-08002B2CF9AE}" pid="6" name="MediaServiceImageTags">
    <vt:lpwstr/>
  </property>
  <property fmtid="{D5CDD505-2E9C-101B-9397-08002B2CF9AE}" pid="7" name="SIZASection">
    <vt:lpwstr/>
  </property>
  <property fmtid="{D5CDD505-2E9C-101B-9397-08002B2CF9AE}" pid="8" name="SIZADepartment">
    <vt:lpwstr>1;#Corporate Services|a2af28b8-e1fe-4f03-a503-61721ed101da</vt:lpwstr>
  </property>
  <property fmtid="{D5CDD505-2E9C-101B-9397-08002B2CF9AE}" pid="9" name="SIZADocumentSubType">
    <vt:lpwstr/>
  </property>
  <property fmtid="{D5CDD505-2E9C-101B-9397-08002B2CF9AE}" pid="10" name="SIZAKeywords">
    <vt:lpwstr/>
  </property>
  <property fmtid="{D5CDD505-2E9C-101B-9397-08002B2CF9AE}" pid="11" name="SIZARecordClassification">
    <vt:lpwstr/>
  </property>
  <property fmtid="{D5CDD505-2E9C-101B-9397-08002B2CF9AE}" pid="12" name="_dlc_DocIdItemGuid">
    <vt:lpwstr>bc4fb11f-5c4f-4fde-85a1-fc0789d3ccd4</vt:lpwstr>
  </property>
</Properties>
</file>