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5" r:id="rId5"/>
  </p:sldMasterIdLst>
  <p:notesMasterIdLst>
    <p:notesMasterId r:id="rId21"/>
  </p:notesMasterIdLst>
  <p:sldIdLst>
    <p:sldId id="321" r:id="rId6"/>
    <p:sldId id="290" r:id="rId7"/>
    <p:sldId id="291" r:id="rId8"/>
    <p:sldId id="306" r:id="rId9"/>
    <p:sldId id="311" r:id="rId10"/>
    <p:sldId id="313" r:id="rId11"/>
    <p:sldId id="312" r:id="rId12"/>
    <p:sldId id="320" r:id="rId13"/>
    <p:sldId id="314" r:id="rId14"/>
    <p:sldId id="317" r:id="rId15"/>
    <p:sldId id="294" r:id="rId16"/>
    <p:sldId id="316" r:id="rId17"/>
    <p:sldId id="319" r:id="rId18"/>
    <p:sldId id="318" r:id="rId19"/>
    <p:sldId id="315" r:id="rId20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9C"/>
    <a:srgbClr val="005E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270" autoAdjust="0"/>
  </p:normalViewPr>
  <p:slideViewPr>
    <p:cSldViewPr snapToGrid="0">
      <p:cViewPr varScale="1">
        <p:scale>
          <a:sx n="106" d="100"/>
          <a:sy n="106" d="100"/>
        </p:scale>
        <p:origin x="17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ase, Lauren" userId="S::lauren.moase@peelregion.ca::22bdc878-5de3-463c-bddc-32f9456ceb63" providerId="AD" clId="Web-{85D8D4B3-64AF-F6E5-2B9F-D7DDD68E5797}"/>
    <pc:docChg chg="addSld delSld modSld sldOrd">
      <pc:chgData name="Moase, Lauren" userId="S::lauren.moase@peelregion.ca::22bdc878-5de3-463c-bddc-32f9456ceb63" providerId="AD" clId="Web-{85D8D4B3-64AF-F6E5-2B9F-D7DDD68E5797}" dt="2024-08-22T19:34:15.866" v="366" actId="20577"/>
      <pc:docMkLst>
        <pc:docMk/>
      </pc:docMkLst>
      <pc:sldChg chg="ord">
        <pc:chgData name="Moase, Lauren" userId="S::lauren.moase@peelregion.ca::22bdc878-5de3-463c-bddc-32f9456ceb63" providerId="AD" clId="Web-{85D8D4B3-64AF-F6E5-2B9F-D7DDD68E5797}" dt="2024-08-22T19:01:48.401" v="2"/>
        <pc:sldMkLst>
          <pc:docMk/>
          <pc:sldMk cId="3402912123" sldId="290"/>
        </pc:sldMkLst>
      </pc:sldChg>
      <pc:sldChg chg="addSp modSp new">
        <pc:chgData name="Moase, Lauren" userId="S::lauren.moase@peelregion.ca::22bdc878-5de3-463c-bddc-32f9456ceb63" providerId="AD" clId="Web-{85D8D4B3-64AF-F6E5-2B9F-D7DDD68E5797}" dt="2024-08-22T19:34:15.866" v="366" actId="20577"/>
        <pc:sldMkLst>
          <pc:docMk/>
          <pc:sldMk cId="1456105681" sldId="321"/>
        </pc:sldMkLst>
        <pc:spChg chg="mod">
          <ac:chgData name="Moase, Lauren" userId="S::lauren.moase@peelregion.ca::22bdc878-5de3-463c-bddc-32f9456ceb63" providerId="AD" clId="Web-{85D8D4B3-64AF-F6E5-2B9F-D7DDD68E5797}" dt="2024-08-22T19:02:29.074" v="23" actId="1076"/>
          <ac:spMkLst>
            <pc:docMk/>
            <pc:sldMk cId="1456105681" sldId="321"/>
            <ac:spMk id="2" creationId="{F63E9CFA-1DF2-6095-BC69-022333D7D17C}"/>
          </ac:spMkLst>
        </pc:spChg>
        <pc:spChg chg="add mod">
          <ac:chgData name="Moase, Lauren" userId="S::lauren.moase@peelregion.ca::22bdc878-5de3-463c-bddc-32f9456ceb63" providerId="AD" clId="Web-{85D8D4B3-64AF-F6E5-2B9F-D7DDD68E5797}" dt="2024-08-22T19:34:15.866" v="366" actId="20577"/>
          <ac:spMkLst>
            <pc:docMk/>
            <pc:sldMk cId="1456105681" sldId="321"/>
            <ac:spMk id="3" creationId="{86098739-38DE-4779-AA30-EEE01115EFC3}"/>
          </ac:spMkLst>
        </pc:spChg>
      </pc:sldChg>
      <pc:sldChg chg="new del">
        <pc:chgData name="Moase, Lauren" userId="S::lauren.moase@peelregion.ca::22bdc878-5de3-463c-bddc-32f9456ceb63" providerId="AD" clId="Web-{85D8D4B3-64AF-F6E5-2B9F-D7DDD68E5797}" dt="2024-08-22T19:03:39.559" v="80"/>
        <pc:sldMkLst>
          <pc:docMk/>
          <pc:sldMk cId="3845702900" sldId="322"/>
        </pc:sldMkLst>
      </pc:sldChg>
    </pc:docChg>
  </pc:docChgLst>
  <pc:docChgLst>
    <pc:chgData name="Moase, Lauren" userId="22bdc878-5de3-463c-bddc-32f9456ceb63" providerId="ADAL" clId="{AD02F903-25D4-4A93-8329-84DE323A36C2}"/>
    <pc:docChg chg="custSel modSld">
      <pc:chgData name="Moase, Lauren" userId="22bdc878-5de3-463c-bddc-32f9456ceb63" providerId="ADAL" clId="{AD02F903-25D4-4A93-8329-84DE323A36C2}" dt="2024-08-23T17:40:47.374" v="233"/>
      <pc:docMkLst>
        <pc:docMk/>
      </pc:docMkLst>
      <pc:sldChg chg="delSp modSp mod delAnim">
        <pc:chgData name="Moase, Lauren" userId="22bdc878-5de3-463c-bddc-32f9456ceb63" providerId="ADAL" clId="{AD02F903-25D4-4A93-8329-84DE323A36C2}" dt="2024-08-23T16:35:34.303" v="9" actId="1076"/>
        <pc:sldMkLst>
          <pc:docMk/>
          <pc:sldMk cId="3402912123" sldId="290"/>
        </pc:sldMkLst>
        <pc:picChg chg="del">
          <ac:chgData name="Moase, Lauren" userId="22bdc878-5de3-463c-bddc-32f9456ceb63" providerId="ADAL" clId="{AD02F903-25D4-4A93-8329-84DE323A36C2}" dt="2024-08-23T15:39:18.852" v="0" actId="478"/>
          <ac:picMkLst>
            <pc:docMk/>
            <pc:sldMk cId="3402912123" sldId="290"/>
            <ac:picMk id="3" creationId="{B849105C-BE87-5859-D8F5-CCDFED4865DC}"/>
          </ac:picMkLst>
        </pc:picChg>
        <pc:picChg chg="del mod">
          <ac:chgData name="Moase, Lauren" userId="22bdc878-5de3-463c-bddc-32f9456ceb63" providerId="ADAL" clId="{AD02F903-25D4-4A93-8329-84DE323A36C2}" dt="2024-08-23T16:24:08.020" v="8" actId="478"/>
          <ac:picMkLst>
            <pc:docMk/>
            <pc:sldMk cId="3402912123" sldId="290"/>
            <ac:picMk id="5" creationId="{21130E07-7FE5-21E7-8611-1CF2BE2D9920}"/>
          </ac:picMkLst>
        </pc:picChg>
        <pc:picChg chg="mod">
          <ac:chgData name="Moase, Lauren" userId="22bdc878-5de3-463c-bddc-32f9456ceb63" providerId="ADAL" clId="{AD02F903-25D4-4A93-8329-84DE323A36C2}" dt="2024-08-23T16:35:34.303" v="9" actId="1076"/>
          <ac:picMkLst>
            <pc:docMk/>
            <pc:sldMk cId="3402912123" sldId="290"/>
            <ac:picMk id="7" creationId="{1A3FC071-DEEA-AB54-5646-8C508D6620FD}"/>
          </ac:picMkLst>
        </pc:picChg>
      </pc:sldChg>
      <pc:sldChg chg="delSp modSp mod delAnim modAnim">
        <pc:chgData name="Moase, Lauren" userId="22bdc878-5de3-463c-bddc-32f9456ceb63" providerId="ADAL" clId="{AD02F903-25D4-4A93-8329-84DE323A36C2}" dt="2024-08-23T17:31:34.567" v="40"/>
        <pc:sldMkLst>
          <pc:docMk/>
          <pc:sldMk cId="4163254073" sldId="291"/>
        </pc:sldMkLst>
        <pc:picChg chg="del mod">
          <ac:chgData name="Moase, Lauren" userId="22bdc878-5de3-463c-bddc-32f9456ceb63" providerId="ADAL" clId="{AD02F903-25D4-4A93-8329-84DE323A36C2}" dt="2024-08-23T16:35:41.873" v="10" actId="478"/>
          <ac:picMkLst>
            <pc:docMk/>
            <pc:sldMk cId="4163254073" sldId="291"/>
            <ac:picMk id="3" creationId="{2DD92D46-CAB0-4D86-7802-ED8ED1979491}"/>
          </ac:picMkLst>
        </pc:picChg>
        <pc:picChg chg="mod">
          <ac:chgData name="Moase, Lauren" userId="22bdc878-5de3-463c-bddc-32f9456ceb63" providerId="ADAL" clId="{AD02F903-25D4-4A93-8329-84DE323A36C2}" dt="2024-08-23T16:37:01.875" v="11" actId="1076"/>
          <ac:picMkLst>
            <pc:docMk/>
            <pc:sldMk cId="4163254073" sldId="291"/>
            <ac:picMk id="4" creationId="{0EDFE76C-CF7B-E471-52D7-258C556B4832}"/>
          </ac:picMkLst>
        </pc:picChg>
      </pc:sldChg>
      <pc:sldChg chg="modSp mod modAnim">
        <pc:chgData name="Moase, Lauren" userId="22bdc878-5de3-463c-bddc-32f9456ceb63" providerId="ADAL" clId="{AD02F903-25D4-4A93-8329-84DE323A36C2}" dt="2024-08-23T17:30:45.709" v="35"/>
        <pc:sldMkLst>
          <pc:docMk/>
          <pc:sldMk cId="3594929032" sldId="294"/>
        </pc:sldMkLst>
        <pc:picChg chg="mod">
          <ac:chgData name="Moase, Lauren" userId="22bdc878-5de3-463c-bddc-32f9456ceb63" providerId="ADAL" clId="{AD02F903-25D4-4A93-8329-84DE323A36C2}" dt="2024-08-23T17:07:14.506" v="22" actId="1076"/>
          <ac:picMkLst>
            <pc:docMk/>
            <pc:sldMk cId="3594929032" sldId="294"/>
            <ac:picMk id="2" creationId="{DF7FB95E-BF3D-94D5-5C22-4A5ADEBFF808}"/>
          </ac:picMkLst>
        </pc:picChg>
      </pc:sldChg>
      <pc:sldChg chg="delSp modSp mod delAnim modAnim">
        <pc:chgData name="Moase, Lauren" userId="22bdc878-5de3-463c-bddc-32f9456ceb63" providerId="ADAL" clId="{AD02F903-25D4-4A93-8329-84DE323A36C2}" dt="2024-08-23T17:31:26.256" v="39"/>
        <pc:sldMkLst>
          <pc:docMk/>
          <pc:sldMk cId="1889944883" sldId="306"/>
        </pc:sldMkLst>
        <pc:picChg chg="del mod">
          <ac:chgData name="Moase, Lauren" userId="22bdc878-5de3-463c-bddc-32f9456ceb63" providerId="ADAL" clId="{AD02F903-25D4-4A93-8329-84DE323A36C2}" dt="2024-08-23T16:37:28.611" v="12" actId="478"/>
          <ac:picMkLst>
            <pc:docMk/>
            <pc:sldMk cId="1889944883" sldId="306"/>
            <ac:picMk id="3" creationId="{97F160A0-D99E-8CA9-C76B-A9504EF02EDA}"/>
          </ac:picMkLst>
        </pc:picChg>
        <pc:picChg chg="mod">
          <ac:chgData name="Moase, Lauren" userId="22bdc878-5de3-463c-bddc-32f9456ceb63" providerId="ADAL" clId="{AD02F903-25D4-4A93-8329-84DE323A36C2}" dt="2024-08-23T16:39:04.356" v="13" actId="1076"/>
          <ac:picMkLst>
            <pc:docMk/>
            <pc:sldMk cId="1889944883" sldId="306"/>
            <ac:picMk id="4" creationId="{4E7B5C2F-AE77-32C8-1482-11AFA870767D}"/>
          </ac:picMkLst>
        </pc:picChg>
      </pc:sldChg>
      <pc:sldChg chg="delSp modSp mod delAnim modAnim">
        <pc:chgData name="Moase, Lauren" userId="22bdc878-5de3-463c-bddc-32f9456ceb63" providerId="ADAL" clId="{AD02F903-25D4-4A93-8329-84DE323A36C2}" dt="2024-08-23T17:38:54.315" v="232"/>
        <pc:sldMkLst>
          <pc:docMk/>
          <pc:sldMk cId="2518689834" sldId="311"/>
        </pc:sldMkLst>
        <pc:picChg chg="del mod">
          <ac:chgData name="Moase, Lauren" userId="22bdc878-5de3-463c-bddc-32f9456ceb63" providerId="ADAL" clId="{AD02F903-25D4-4A93-8329-84DE323A36C2}" dt="2024-08-23T16:39:12.079" v="14" actId="478"/>
          <ac:picMkLst>
            <pc:docMk/>
            <pc:sldMk cId="2518689834" sldId="311"/>
            <ac:picMk id="3" creationId="{C22AA254-92D8-9CA1-AF84-9F685564E6EF}"/>
          </ac:picMkLst>
        </pc:picChg>
        <pc:picChg chg="mod">
          <ac:chgData name="Moase, Lauren" userId="22bdc878-5de3-463c-bddc-32f9456ceb63" providerId="ADAL" clId="{AD02F903-25D4-4A93-8329-84DE323A36C2}" dt="2024-08-23T17:38:46.626" v="231" actId="1076"/>
          <ac:picMkLst>
            <pc:docMk/>
            <pc:sldMk cId="2518689834" sldId="311"/>
            <ac:picMk id="5" creationId="{AE1B2296-4796-EFD3-FF7A-B069D7067265}"/>
          </ac:picMkLst>
        </pc:picChg>
      </pc:sldChg>
      <pc:sldChg chg="delSp modSp mod delAnim modAnim">
        <pc:chgData name="Moase, Lauren" userId="22bdc878-5de3-463c-bddc-32f9456ceb63" providerId="ADAL" clId="{AD02F903-25D4-4A93-8329-84DE323A36C2}" dt="2024-08-23T17:31:06.473" v="37"/>
        <pc:sldMkLst>
          <pc:docMk/>
          <pc:sldMk cId="1927824505" sldId="312"/>
        </pc:sldMkLst>
        <pc:picChg chg="del mod">
          <ac:chgData name="Moase, Lauren" userId="22bdc878-5de3-463c-bddc-32f9456ceb63" providerId="ADAL" clId="{AD02F903-25D4-4A93-8329-84DE323A36C2}" dt="2024-08-23T16:47:45.999" v="17" actId="478"/>
          <ac:picMkLst>
            <pc:docMk/>
            <pc:sldMk cId="1927824505" sldId="312"/>
            <ac:picMk id="3" creationId="{03A68F02-6CA4-3289-1523-7A716B7EBE0E}"/>
          </ac:picMkLst>
        </pc:picChg>
        <pc:picChg chg="mod">
          <ac:chgData name="Moase, Lauren" userId="22bdc878-5de3-463c-bddc-32f9456ceb63" providerId="ADAL" clId="{AD02F903-25D4-4A93-8329-84DE323A36C2}" dt="2024-08-23T16:50:51.487" v="18" actId="1076"/>
          <ac:picMkLst>
            <pc:docMk/>
            <pc:sldMk cId="1927824505" sldId="312"/>
            <ac:picMk id="5" creationId="{680BC833-1F7D-4620-04D6-27DE598D4244}"/>
          </ac:picMkLst>
        </pc:picChg>
      </pc:sldChg>
      <pc:sldChg chg="delSp modSp mod delAnim modAnim">
        <pc:chgData name="Moase, Lauren" userId="22bdc878-5de3-463c-bddc-32f9456ceb63" providerId="ADAL" clId="{AD02F903-25D4-4A93-8329-84DE323A36C2}" dt="2024-08-23T17:31:13.255" v="38"/>
        <pc:sldMkLst>
          <pc:docMk/>
          <pc:sldMk cId="2590170996" sldId="313"/>
        </pc:sldMkLst>
        <pc:picChg chg="del mod">
          <ac:chgData name="Moase, Lauren" userId="22bdc878-5de3-463c-bddc-32f9456ceb63" providerId="ADAL" clId="{AD02F903-25D4-4A93-8329-84DE323A36C2}" dt="2024-08-23T16:45:17.754" v="15" actId="478"/>
          <ac:picMkLst>
            <pc:docMk/>
            <pc:sldMk cId="2590170996" sldId="313"/>
            <ac:picMk id="3" creationId="{B448A0BB-B794-93E9-C87E-42E0DECFDFFE}"/>
          </ac:picMkLst>
        </pc:picChg>
        <pc:picChg chg="mod">
          <ac:chgData name="Moase, Lauren" userId="22bdc878-5de3-463c-bddc-32f9456ceb63" providerId="ADAL" clId="{AD02F903-25D4-4A93-8329-84DE323A36C2}" dt="2024-08-23T16:47:15.743" v="16" actId="1076"/>
          <ac:picMkLst>
            <pc:docMk/>
            <pc:sldMk cId="2590170996" sldId="313"/>
            <ac:picMk id="5" creationId="{0BC566C7-D38D-E03E-50EC-91FDF03A87B4}"/>
          </ac:picMkLst>
        </pc:picChg>
      </pc:sldChg>
      <pc:sldChg chg="delSp modSp mod delAnim modAnim">
        <pc:chgData name="Moase, Lauren" userId="22bdc878-5de3-463c-bddc-32f9456ceb63" providerId="ADAL" clId="{AD02F903-25D4-4A93-8329-84DE323A36C2}" dt="2024-08-23T17:30:58.006" v="36"/>
        <pc:sldMkLst>
          <pc:docMk/>
          <pc:sldMk cId="3305869786" sldId="314"/>
        </pc:sldMkLst>
        <pc:picChg chg="del mod">
          <ac:chgData name="Moase, Lauren" userId="22bdc878-5de3-463c-bddc-32f9456ceb63" providerId="ADAL" clId="{AD02F903-25D4-4A93-8329-84DE323A36C2}" dt="2024-08-23T16:51:05.120" v="19" actId="478"/>
          <ac:picMkLst>
            <pc:docMk/>
            <pc:sldMk cId="3305869786" sldId="314"/>
            <ac:picMk id="5" creationId="{A8B742BC-4F23-BF57-7E89-9597F7B677EA}"/>
          </ac:picMkLst>
        </pc:picChg>
        <pc:picChg chg="mod">
          <ac:chgData name="Moase, Lauren" userId="22bdc878-5de3-463c-bddc-32f9456ceb63" providerId="ADAL" clId="{AD02F903-25D4-4A93-8329-84DE323A36C2}" dt="2024-08-23T16:53:12.208" v="20" actId="1076"/>
          <ac:picMkLst>
            <pc:docMk/>
            <pc:sldMk cId="3305869786" sldId="314"/>
            <ac:picMk id="6" creationId="{92802F32-4F17-97A3-A824-6392A27D4A98}"/>
          </ac:picMkLst>
        </pc:picChg>
      </pc:sldChg>
      <pc:sldChg chg="modSp mod modAnim">
        <pc:chgData name="Moase, Lauren" userId="22bdc878-5de3-463c-bddc-32f9456ceb63" providerId="ADAL" clId="{AD02F903-25D4-4A93-8329-84DE323A36C2}" dt="2024-08-23T17:29:12.900" v="27"/>
        <pc:sldMkLst>
          <pc:docMk/>
          <pc:sldMk cId="2222515589" sldId="315"/>
        </pc:sldMkLst>
        <pc:picChg chg="mod">
          <ac:chgData name="Moase, Lauren" userId="22bdc878-5de3-463c-bddc-32f9456ceb63" providerId="ADAL" clId="{AD02F903-25D4-4A93-8329-84DE323A36C2}" dt="2024-08-23T17:29:04.192" v="26" actId="1076"/>
          <ac:picMkLst>
            <pc:docMk/>
            <pc:sldMk cId="2222515589" sldId="315"/>
            <ac:picMk id="3" creationId="{CBDC0AE4-EBAA-E6A6-25C8-E335DA792D6B}"/>
          </ac:picMkLst>
        </pc:picChg>
      </pc:sldChg>
      <pc:sldChg chg="modSp mod modAnim">
        <pc:chgData name="Moase, Lauren" userId="22bdc878-5de3-463c-bddc-32f9456ceb63" providerId="ADAL" clId="{AD02F903-25D4-4A93-8329-84DE323A36C2}" dt="2024-08-23T17:30:39.437" v="34"/>
        <pc:sldMkLst>
          <pc:docMk/>
          <pc:sldMk cId="3864921029" sldId="316"/>
        </pc:sldMkLst>
        <pc:picChg chg="mod">
          <ac:chgData name="Moase, Lauren" userId="22bdc878-5de3-463c-bddc-32f9456ceb63" providerId="ADAL" clId="{AD02F903-25D4-4A93-8329-84DE323A36C2}" dt="2024-08-23T17:10:29.040" v="23" actId="1076"/>
          <ac:picMkLst>
            <pc:docMk/>
            <pc:sldMk cId="3864921029" sldId="316"/>
            <ac:picMk id="2" creationId="{C5210690-163B-DD75-DEF1-EF22FF576E51}"/>
          </ac:picMkLst>
        </pc:picChg>
      </pc:sldChg>
      <pc:sldChg chg="modSp mod">
        <pc:chgData name="Moase, Lauren" userId="22bdc878-5de3-463c-bddc-32f9456ceb63" providerId="ADAL" clId="{AD02F903-25D4-4A93-8329-84DE323A36C2}" dt="2024-08-23T16:56:55.579" v="21" actId="1076"/>
        <pc:sldMkLst>
          <pc:docMk/>
          <pc:sldMk cId="1493525486" sldId="317"/>
        </pc:sldMkLst>
        <pc:picChg chg="mod">
          <ac:chgData name="Moase, Lauren" userId="22bdc878-5de3-463c-bddc-32f9456ceb63" providerId="ADAL" clId="{AD02F903-25D4-4A93-8329-84DE323A36C2}" dt="2024-08-23T16:56:55.579" v="21" actId="1076"/>
          <ac:picMkLst>
            <pc:docMk/>
            <pc:sldMk cId="1493525486" sldId="317"/>
            <ac:picMk id="2" creationId="{6FEDE1A2-9FC6-DA48-019E-649E09EEBE4F}"/>
          </ac:picMkLst>
        </pc:picChg>
      </pc:sldChg>
      <pc:sldChg chg="modSp mod modAnim">
        <pc:chgData name="Moase, Lauren" userId="22bdc878-5de3-463c-bddc-32f9456ceb63" providerId="ADAL" clId="{AD02F903-25D4-4A93-8329-84DE323A36C2}" dt="2024-08-23T17:30:27.568" v="32"/>
        <pc:sldMkLst>
          <pc:docMk/>
          <pc:sldMk cId="373928110" sldId="318"/>
        </pc:sldMkLst>
        <pc:picChg chg="mod">
          <ac:chgData name="Moase, Lauren" userId="22bdc878-5de3-463c-bddc-32f9456ceb63" providerId="ADAL" clId="{AD02F903-25D4-4A93-8329-84DE323A36C2}" dt="2024-08-23T17:24:02.071" v="25" actId="1076"/>
          <ac:picMkLst>
            <pc:docMk/>
            <pc:sldMk cId="373928110" sldId="318"/>
            <ac:picMk id="2" creationId="{21D45C61-64D2-778A-C834-6DFB06ED81E3}"/>
          </ac:picMkLst>
        </pc:picChg>
      </pc:sldChg>
      <pc:sldChg chg="modSp mod modAnim">
        <pc:chgData name="Moase, Lauren" userId="22bdc878-5de3-463c-bddc-32f9456ceb63" providerId="ADAL" clId="{AD02F903-25D4-4A93-8329-84DE323A36C2}" dt="2024-08-23T17:30:33.671" v="33"/>
        <pc:sldMkLst>
          <pc:docMk/>
          <pc:sldMk cId="2186063485" sldId="319"/>
        </pc:sldMkLst>
        <pc:picChg chg="mod">
          <ac:chgData name="Moase, Lauren" userId="22bdc878-5de3-463c-bddc-32f9456ceb63" providerId="ADAL" clId="{AD02F903-25D4-4A93-8329-84DE323A36C2}" dt="2024-08-23T17:14:09.973" v="24" actId="1076"/>
          <ac:picMkLst>
            <pc:docMk/>
            <pc:sldMk cId="2186063485" sldId="319"/>
            <ac:picMk id="2" creationId="{905987C2-E435-AEC6-1DF2-8821C3B49E97}"/>
          </ac:picMkLst>
        </pc:picChg>
      </pc:sldChg>
      <pc:sldChg chg="modAnim">
        <pc:chgData name="Moase, Lauren" userId="22bdc878-5de3-463c-bddc-32f9456ceb63" providerId="ADAL" clId="{AD02F903-25D4-4A93-8329-84DE323A36C2}" dt="2024-08-23T17:40:47.374" v="233"/>
        <pc:sldMkLst>
          <pc:docMk/>
          <pc:sldMk cId="3728427142" sldId="320"/>
        </pc:sldMkLst>
      </pc:sldChg>
      <pc:sldChg chg="modSp mod">
        <pc:chgData name="Moase, Lauren" userId="22bdc878-5de3-463c-bddc-32f9456ceb63" providerId="ADAL" clId="{AD02F903-25D4-4A93-8329-84DE323A36C2}" dt="2024-08-23T17:33:57.571" v="230" actId="20577"/>
        <pc:sldMkLst>
          <pc:docMk/>
          <pc:sldMk cId="1456105681" sldId="321"/>
        </pc:sldMkLst>
        <pc:spChg chg="mod">
          <ac:chgData name="Moase, Lauren" userId="22bdc878-5de3-463c-bddc-32f9456ceb63" providerId="ADAL" clId="{AD02F903-25D4-4A93-8329-84DE323A36C2}" dt="2024-08-23T17:33:57.571" v="230" actId="20577"/>
          <ac:spMkLst>
            <pc:docMk/>
            <pc:sldMk cId="1456105681" sldId="321"/>
            <ac:spMk id="3" creationId="{86098739-38DE-4779-AA30-EEE01115EFC3}"/>
          </ac:spMkLst>
        </pc:spChg>
      </pc:sldChg>
    </pc:docChg>
  </pc:docChgLst>
  <pc:docChgLst>
    <pc:chgData name="Moase, Lauren" userId="S::lauren.moase@peelregion.ca::22bdc878-5de3-463c-bddc-32f9456ceb63" providerId="AD" clId="Web-{25E42556-27D4-0FB6-6044-13DCAA1E9A4A}"/>
    <pc:docChg chg="modSld">
      <pc:chgData name="Moase, Lauren" userId="S::lauren.moase@peelregion.ca::22bdc878-5de3-463c-bddc-32f9456ceb63" providerId="AD" clId="Web-{25E42556-27D4-0FB6-6044-13DCAA1E9A4A}" dt="2024-08-26T17:42:09.623" v="59"/>
      <pc:docMkLst>
        <pc:docMk/>
      </pc:docMkLst>
      <pc:sldChg chg="modNotes">
        <pc:chgData name="Moase, Lauren" userId="S::lauren.moase@peelregion.ca::22bdc878-5de3-463c-bddc-32f9456ceb63" providerId="AD" clId="Web-{25E42556-27D4-0FB6-6044-13DCAA1E9A4A}" dt="2024-08-26T17:42:09.623" v="59"/>
        <pc:sldMkLst>
          <pc:docMk/>
          <pc:sldMk cId="3402912123" sldId="290"/>
        </pc:sldMkLst>
      </pc:sldChg>
      <pc:sldChg chg="modNotes">
        <pc:chgData name="Moase, Lauren" userId="S::lauren.moase@peelregion.ca::22bdc878-5de3-463c-bddc-32f9456ceb63" providerId="AD" clId="Web-{25E42556-27D4-0FB6-6044-13DCAA1E9A4A}" dt="2024-08-26T16:03:47.438" v="13"/>
        <pc:sldMkLst>
          <pc:docMk/>
          <pc:sldMk cId="373928110" sldId="318"/>
        </pc:sldMkLst>
      </pc:sldChg>
    </pc:docChg>
  </pc:docChgLst>
  <pc:docChgLst>
    <pc:chgData name="Moase, Lauren" userId="S::lauren.moase@peelregion.ca::22bdc878-5de3-463c-bddc-32f9456ceb63" providerId="AD" clId="Web-{7F4401A4-BF86-369E-F0EF-6AC30347F454}"/>
    <pc:docChg chg="modSld">
      <pc:chgData name="Moase, Lauren" userId="S::lauren.moase@peelregion.ca::22bdc878-5de3-463c-bddc-32f9456ceb63" providerId="AD" clId="Web-{7F4401A4-BF86-369E-F0EF-6AC30347F454}" dt="2024-08-23T13:56:15.340" v="5"/>
      <pc:docMkLst>
        <pc:docMk/>
      </pc:docMkLst>
      <pc:sldChg chg="addSp delSp modSp">
        <pc:chgData name="Moase, Lauren" userId="S::lauren.moase@peelregion.ca::22bdc878-5de3-463c-bddc-32f9456ceb63" providerId="AD" clId="Web-{7F4401A4-BF86-369E-F0EF-6AC30347F454}" dt="2024-08-23T13:56:15.340" v="5"/>
        <pc:sldMkLst>
          <pc:docMk/>
          <pc:sldMk cId="3402912123" sldId="290"/>
        </pc:sldMkLst>
        <pc:picChg chg="add del mod">
          <ac:chgData name="Moase, Lauren" userId="S::lauren.moase@peelregion.ca::22bdc878-5de3-463c-bddc-32f9456ceb63" providerId="AD" clId="Web-{7F4401A4-BF86-369E-F0EF-6AC30347F454}" dt="2024-08-23T13:56:15.340" v="5"/>
          <ac:picMkLst>
            <pc:docMk/>
            <pc:sldMk cId="3402912123" sldId="290"/>
            <ac:picMk id="3" creationId="{2A835D92-902D-38A6-B327-8E1DB70EF10C}"/>
          </ac:picMkLst>
        </pc:picChg>
      </pc:sldChg>
      <pc:sldChg chg="modSp">
        <pc:chgData name="Moase, Lauren" userId="S::lauren.moase@peelregion.ca::22bdc878-5de3-463c-bddc-32f9456ceb63" providerId="AD" clId="Web-{7F4401A4-BF86-369E-F0EF-6AC30347F454}" dt="2024-08-23T13:55:31.575" v="2" actId="20577"/>
        <pc:sldMkLst>
          <pc:docMk/>
          <pc:sldMk cId="1456105681" sldId="321"/>
        </pc:sldMkLst>
        <pc:spChg chg="mod">
          <ac:chgData name="Moase, Lauren" userId="S::lauren.moase@peelregion.ca::22bdc878-5de3-463c-bddc-32f9456ceb63" providerId="AD" clId="Web-{7F4401A4-BF86-369E-F0EF-6AC30347F454}" dt="2024-08-23T13:55:31.575" v="2" actId="20577"/>
          <ac:spMkLst>
            <pc:docMk/>
            <pc:sldMk cId="1456105681" sldId="321"/>
            <ac:spMk id="2" creationId="{F63E9CFA-1DF2-6095-BC69-022333D7D17C}"/>
          </ac:spMkLst>
        </pc:spChg>
      </pc:sldChg>
    </pc:docChg>
  </pc:docChgLst>
  <pc:docChgLst>
    <pc:chgData name="Handler, Sage" userId="S::sage.handler@peelregion.ca::4ccee49e-dbec-4462-9b2e-6b004ed9d5ba" providerId="AD" clId="Web-{A168E747-EBEB-62DF-9B37-010B22AF7EA9}"/>
    <pc:docChg chg="modSld">
      <pc:chgData name="Handler, Sage" userId="S::sage.handler@peelregion.ca::4ccee49e-dbec-4462-9b2e-6b004ed9d5ba" providerId="AD" clId="Web-{A168E747-EBEB-62DF-9B37-010B22AF7EA9}" dt="2024-10-09T13:24:49.269" v="0"/>
      <pc:docMkLst>
        <pc:docMk/>
      </pc:docMkLst>
      <pc:sldChg chg="modNotes">
        <pc:chgData name="Handler, Sage" userId="S::sage.handler@peelregion.ca::4ccee49e-dbec-4462-9b2e-6b004ed9d5ba" providerId="AD" clId="Web-{A168E747-EBEB-62DF-9B37-010B22AF7EA9}" dt="2024-10-09T13:24:49.269" v="0"/>
        <pc:sldMkLst>
          <pc:docMk/>
          <pc:sldMk cId="2222515589" sldId="315"/>
        </pc:sldMkLst>
      </pc:sldChg>
    </pc:docChg>
  </pc:docChgLst>
  <pc:docChgLst>
    <pc:chgData name="Moase, Lauren" userId="S::lauren.moase@peelregion.ca::22bdc878-5de3-463c-bddc-32f9456ceb63" providerId="AD" clId="Web-{5FEAE4A9-09CF-F51C-D3ED-110EBDD69AAE}"/>
    <pc:docChg chg="modSld">
      <pc:chgData name="Moase, Lauren" userId="S::lauren.moase@peelregion.ca::22bdc878-5de3-463c-bddc-32f9456ceb63" providerId="AD" clId="Web-{5FEAE4A9-09CF-F51C-D3ED-110EBDD69AAE}" dt="2024-08-01T19:06:41.318" v="16"/>
      <pc:docMkLst>
        <pc:docMk/>
      </pc:docMkLst>
      <pc:sldChg chg="modNotes">
        <pc:chgData name="Moase, Lauren" userId="S::lauren.moase@peelregion.ca::22bdc878-5de3-463c-bddc-32f9456ceb63" providerId="AD" clId="Web-{5FEAE4A9-09CF-F51C-D3ED-110EBDD69AAE}" dt="2024-08-01T19:06:41.318" v="16"/>
        <pc:sldMkLst>
          <pc:docMk/>
          <pc:sldMk cId="3864921029" sldId="316"/>
        </pc:sldMkLst>
      </pc:sldChg>
    </pc:docChg>
  </pc:docChgLst>
  <pc:docChgLst>
    <pc:chgData name="Handler, Sage" userId="S::sage.handler@peelregion.ca::4ccee49e-dbec-4462-9b2e-6b004ed9d5ba" providerId="AD" clId="Web-{7FAB675F-0F58-B4F2-6D33-67FA2582FFEE}"/>
    <pc:docChg chg="modSld">
      <pc:chgData name="Handler, Sage" userId="S::sage.handler@peelregion.ca::4ccee49e-dbec-4462-9b2e-6b004ed9d5ba" providerId="AD" clId="Web-{7FAB675F-0F58-B4F2-6D33-67FA2582FFEE}" dt="2024-08-23T17:57:16.302" v="23" actId="20577"/>
      <pc:docMkLst>
        <pc:docMk/>
      </pc:docMkLst>
      <pc:sldChg chg="addSp delSp">
        <pc:chgData name="Handler, Sage" userId="S::sage.handler@peelregion.ca::4ccee49e-dbec-4462-9b2e-6b004ed9d5ba" providerId="AD" clId="Web-{7FAB675F-0F58-B4F2-6D33-67FA2582FFEE}" dt="2024-08-23T17:56:54.208" v="1"/>
        <pc:sldMkLst>
          <pc:docMk/>
          <pc:sldMk cId="2222515589" sldId="315"/>
        </pc:sldMkLst>
        <pc:spChg chg="add">
          <ac:chgData name="Handler, Sage" userId="S::sage.handler@peelregion.ca::4ccee49e-dbec-4462-9b2e-6b004ed9d5ba" providerId="AD" clId="Web-{7FAB675F-0F58-B4F2-6D33-67FA2582FFEE}" dt="2024-08-23T17:56:54.208" v="1"/>
          <ac:spMkLst>
            <pc:docMk/>
            <pc:sldMk cId="2222515589" sldId="315"/>
            <ac:spMk id="5" creationId="{0CAD0E52-09FF-7D33-6BBE-B37CB441ED55}"/>
          </ac:spMkLst>
        </pc:spChg>
        <pc:picChg chg="del">
          <ac:chgData name="Handler, Sage" userId="S::sage.handler@peelregion.ca::4ccee49e-dbec-4462-9b2e-6b004ed9d5ba" providerId="AD" clId="Web-{7FAB675F-0F58-B4F2-6D33-67FA2582FFEE}" dt="2024-08-23T17:56:53.411" v="0"/>
          <ac:picMkLst>
            <pc:docMk/>
            <pc:sldMk cId="2222515589" sldId="315"/>
            <ac:picMk id="4" creationId="{99B44326-BD11-8404-BF65-BF92FF42B63C}"/>
          </ac:picMkLst>
        </pc:picChg>
        <pc:picChg chg="add">
          <ac:chgData name="Handler, Sage" userId="S::sage.handler@peelregion.ca::4ccee49e-dbec-4462-9b2e-6b004ed9d5ba" providerId="AD" clId="Web-{7FAB675F-0F58-B4F2-6D33-67FA2582FFEE}" dt="2024-08-23T17:56:54.208" v="1"/>
          <ac:picMkLst>
            <pc:docMk/>
            <pc:sldMk cId="2222515589" sldId="315"/>
            <ac:picMk id="6" creationId="{AAF32E2A-4D05-1E6E-49F5-0FAF134399FA}"/>
          </ac:picMkLst>
        </pc:picChg>
      </pc:sldChg>
      <pc:sldChg chg="modSp">
        <pc:chgData name="Handler, Sage" userId="S::sage.handler@peelregion.ca::4ccee49e-dbec-4462-9b2e-6b004ed9d5ba" providerId="AD" clId="Web-{7FAB675F-0F58-B4F2-6D33-67FA2582FFEE}" dt="2024-08-23T17:57:16.302" v="23" actId="20577"/>
        <pc:sldMkLst>
          <pc:docMk/>
          <pc:sldMk cId="1456105681" sldId="321"/>
        </pc:sldMkLst>
        <pc:spChg chg="mod">
          <ac:chgData name="Handler, Sage" userId="S::sage.handler@peelregion.ca::4ccee49e-dbec-4462-9b2e-6b004ed9d5ba" providerId="AD" clId="Web-{7FAB675F-0F58-B4F2-6D33-67FA2582FFEE}" dt="2024-08-23T17:57:16.302" v="23" actId="20577"/>
          <ac:spMkLst>
            <pc:docMk/>
            <pc:sldMk cId="1456105681" sldId="321"/>
            <ac:spMk id="3" creationId="{86098739-38DE-4779-AA30-EEE01115EFC3}"/>
          </ac:spMkLst>
        </pc:spChg>
      </pc:sldChg>
    </pc:docChg>
  </pc:docChgLst>
  <pc:docChgLst>
    <pc:chgData name="Handler, Sage" userId="S::sage.handler@peelregion.ca::4ccee49e-dbec-4462-9b2e-6b004ed9d5ba" providerId="AD" clId="Web-{B6002A31-F0E6-1AC5-B0CA-F13D5D437B05}"/>
    <pc:docChg chg="modSld">
      <pc:chgData name="Handler, Sage" userId="S::sage.handler@peelregion.ca::4ccee49e-dbec-4462-9b2e-6b004ed9d5ba" providerId="AD" clId="Web-{B6002A31-F0E6-1AC5-B0CA-F13D5D437B05}" dt="2024-10-03T18:20:54.663" v="17"/>
      <pc:docMkLst>
        <pc:docMk/>
      </pc:docMkLst>
      <pc:sldChg chg="modNotes">
        <pc:chgData name="Handler, Sage" userId="S::sage.handler@peelregion.ca::4ccee49e-dbec-4462-9b2e-6b004ed9d5ba" providerId="AD" clId="Web-{B6002A31-F0E6-1AC5-B0CA-F13D5D437B05}" dt="2024-10-03T18:20:54.663" v="17"/>
        <pc:sldMkLst>
          <pc:docMk/>
          <pc:sldMk cId="1927824505" sldId="312"/>
        </pc:sldMkLst>
      </pc:sldChg>
    </pc:docChg>
  </pc:docChgLst>
  <pc:docChgLst>
    <pc:chgData name="Handler, Sage" userId="S::sage.handler@peelregion.ca::4ccee49e-dbec-4462-9b2e-6b004ed9d5ba" providerId="AD" clId="Web-{7FEA5BE0-07BD-53A5-8768-3A470CB1BF6C}"/>
    <pc:docChg chg="modSld">
      <pc:chgData name="Handler, Sage" userId="S::sage.handler@peelregion.ca::4ccee49e-dbec-4462-9b2e-6b004ed9d5ba" providerId="AD" clId="Web-{7FEA5BE0-07BD-53A5-8768-3A470CB1BF6C}" dt="2024-09-25T12:25:12.396" v="23" actId="1076"/>
      <pc:docMkLst>
        <pc:docMk/>
      </pc:docMkLst>
      <pc:sldChg chg="modSp">
        <pc:chgData name="Handler, Sage" userId="S::sage.handler@peelregion.ca::4ccee49e-dbec-4462-9b2e-6b004ed9d5ba" providerId="AD" clId="Web-{7FEA5BE0-07BD-53A5-8768-3A470CB1BF6C}" dt="2024-09-25T12:24:37.021" v="20" actId="1076"/>
        <pc:sldMkLst>
          <pc:docMk/>
          <pc:sldMk cId="4163254073" sldId="291"/>
        </pc:sldMkLst>
        <pc:spChg chg="mod">
          <ac:chgData name="Handler, Sage" userId="S::sage.handler@peelregion.ca::4ccee49e-dbec-4462-9b2e-6b004ed9d5ba" providerId="AD" clId="Web-{7FEA5BE0-07BD-53A5-8768-3A470CB1BF6C}" dt="2024-09-25T12:24:37.021" v="20" actId="1076"/>
          <ac:spMkLst>
            <pc:docMk/>
            <pc:sldMk cId="4163254073" sldId="291"/>
            <ac:spMk id="2" creationId="{0686AE46-01AB-394B-915D-0BC70DBC0284}"/>
          </ac:spMkLst>
        </pc:spChg>
      </pc:sldChg>
      <pc:sldChg chg="modSp">
        <pc:chgData name="Handler, Sage" userId="S::sage.handler@peelregion.ca::4ccee49e-dbec-4462-9b2e-6b004ed9d5ba" providerId="AD" clId="Web-{7FEA5BE0-07BD-53A5-8768-3A470CB1BF6C}" dt="2024-09-25T12:25:12.396" v="23" actId="1076"/>
        <pc:sldMkLst>
          <pc:docMk/>
          <pc:sldMk cId="3305869786" sldId="314"/>
        </pc:sldMkLst>
        <pc:spChg chg="mod">
          <ac:chgData name="Handler, Sage" userId="S::sage.handler@peelregion.ca::4ccee49e-dbec-4462-9b2e-6b004ed9d5ba" providerId="AD" clId="Web-{7FEA5BE0-07BD-53A5-8768-3A470CB1BF6C}" dt="2024-09-25T12:25:12.396" v="23" actId="1076"/>
          <ac:spMkLst>
            <pc:docMk/>
            <pc:sldMk cId="3305869786" sldId="314"/>
            <ac:spMk id="4" creationId="{2F0B1BEE-4B2C-271C-9A8B-0131F4093048}"/>
          </ac:spMkLst>
        </pc:spChg>
      </pc:sldChg>
      <pc:sldChg chg="modSp">
        <pc:chgData name="Handler, Sage" userId="S::sage.handler@peelregion.ca::4ccee49e-dbec-4462-9b2e-6b004ed9d5ba" providerId="AD" clId="Web-{7FEA5BE0-07BD-53A5-8768-3A470CB1BF6C}" dt="2024-09-25T12:24:16.678" v="18" actId="20577"/>
        <pc:sldMkLst>
          <pc:docMk/>
          <pc:sldMk cId="1456105681" sldId="321"/>
        </pc:sldMkLst>
        <pc:spChg chg="mod">
          <ac:chgData name="Handler, Sage" userId="S::sage.handler@peelregion.ca::4ccee49e-dbec-4462-9b2e-6b004ed9d5ba" providerId="AD" clId="Web-{7FEA5BE0-07BD-53A5-8768-3A470CB1BF6C}" dt="2024-09-25T12:24:16.678" v="18" actId="20577"/>
          <ac:spMkLst>
            <pc:docMk/>
            <pc:sldMk cId="1456105681" sldId="321"/>
            <ac:spMk id="3" creationId="{86098739-38DE-4779-AA30-EEE01115EFC3}"/>
          </ac:spMkLst>
        </pc:spChg>
      </pc:sldChg>
    </pc:docChg>
  </pc:docChgLst>
  <pc:docChgLst>
    <pc:chgData name="Moase, Lauren" userId="S::lauren.moase@peelregion.ca::22bdc878-5de3-463c-bddc-32f9456ceb63" providerId="AD" clId="Web-{45525484-0F4A-900C-3241-08398AC47AD8}"/>
    <pc:docChg chg="modSld">
      <pc:chgData name="Moase, Lauren" userId="S::lauren.moase@peelregion.ca::22bdc878-5de3-463c-bddc-32f9456ceb63" providerId="AD" clId="Web-{45525484-0F4A-900C-3241-08398AC47AD8}" dt="2024-08-28T13:24:00.662" v="25" actId="20577"/>
      <pc:docMkLst>
        <pc:docMk/>
      </pc:docMkLst>
      <pc:sldChg chg="modSp">
        <pc:chgData name="Moase, Lauren" userId="S::lauren.moase@peelregion.ca::22bdc878-5de3-463c-bddc-32f9456ceb63" providerId="AD" clId="Web-{45525484-0F4A-900C-3241-08398AC47AD8}" dt="2024-08-28T13:24:00.662" v="25" actId="20577"/>
        <pc:sldMkLst>
          <pc:docMk/>
          <pc:sldMk cId="1456105681" sldId="321"/>
        </pc:sldMkLst>
        <pc:spChg chg="mod">
          <ac:chgData name="Moase, Lauren" userId="S::lauren.moase@peelregion.ca::22bdc878-5de3-463c-bddc-32f9456ceb63" providerId="AD" clId="Web-{45525484-0F4A-900C-3241-08398AC47AD8}" dt="2024-08-28T13:24:00.662" v="25" actId="20577"/>
          <ac:spMkLst>
            <pc:docMk/>
            <pc:sldMk cId="1456105681" sldId="321"/>
            <ac:spMk id="3" creationId="{86098739-38DE-4779-AA30-EEE01115EFC3}"/>
          </ac:spMkLst>
        </pc:spChg>
      </pc:sldChg>
    </pc:docChg>
  </pc:docChgLst>
  <pc:docChgLst>
    <pc:chgData name="Moase, Lauren" userId="S::lauren.moase@peelregion.ca::22bdc878-5de3-463c-bddc-32f9456ceb63" providerId="AD" clId="Web-{DB4F95BF-F1E3-2200-DA57-E7270EB11580}"/>
    <pc:docChg chg="modSld">
      <pc:chgData name="Moase, Lauren" userId="S::lauren.moase@peelregion.ca::22bdc878-5de3-463c-bddc-32f9456ceb63" providerId="AD" clId="Web-{DB4F95BF-F1E3-2200-DA57-E7270EB11580}" dt="2024-08-26T18:52:22.434" v="0" actId="1076"/>
      <pc:docMkLst>
        <pc:docMk/>
      </pc:docMkLst>
      <pc:sldChg chg="modSp">
        <pc:chgData name="Moase, Lauren" userId="S::lauren.moase@peelregion.ca::22bdc878-5de3-463c-bddc-32f9456ceb63" providerId="AD" clId="Web-{DB4F95BF-F1E3-2200-DA57-E7270EB11580}" dt="2024-08-26T18:52:22.434" v="0" actId="1076"/>
        <pc:sldMkLst>
          <pc:docMk/>
          <pc:sldMk cId="3402912123" sldId="290"/>
        </pc:sldMkLst>
        <pc:spChg chg="mod">
          <ac:chgData name="Moase, Lauren" userId="S::lauren.moase@peelregion.ca::22bdc878-5de3-463c-bddc-32f9456ceb63" providerId="AD" clId="Web-{DB4F95BF-F1E3-2200-DA57-E7270EB11580}" dt="2024-08-26T18:52:22.434" v="0" actId="1076"/>
          <ac:spMkLst>
            <pc:docMk/>
            <pc:sldMk cId="3402912123" sldId="290"/>
            <ac:spMk id="8" creationId="{C8CB97D0-30BE-B2B7-3E9C-7CAAAD790886}"/>
          </ac:spMkLst>
        </pc:spChg>
      </pc:sldChg>
    </pc:docChg>
  </pc:docChgLst>
  <pc:docChgLst>
    <pc:chgData name="Handler, Sage" userId="S::sage.handler@peelregion.ca::4ccee49e-dbec-4462-9b2e-6b004ed9d5ba" providerId="AD" clId="Web-{44615C7C-26C5-EB46-02E1-0E5B31A14791}"/>
    <pc:docChg chg="modSld">
      <pc:chgData name="Handler, Sage" userId="S::sage.handler@peelregion.ca::4ccee49e-dbec-4462-9b2e-6b004ed9d5ba" providerId="AD" clId="Web-{44615C7C-26C5-EB46-02E1-0E5B31A14791}" dt="2024-08-28T13:11:49.772" v="52" actId="1076"/>
      <pc:docMkLst>
        <pc:docMk/>
      </pc:docMkLst>
      <pc:sldChg chg="addSp modSp">
        <pc:chgData name="Handler, Sage" userId="S::sage.handler@peelregion.ca::4ccee49e-dbec-4462-9b2e-6b004ed9d5ba" providerId="AD" clId="Web-{44615C7C-26C5-EB46-02E1-0E5B31A14791}" dt="2024-08-28T13:11:49.772" v="52" actId="1076"/>
        <pc:sldMkLst>
          <pc:docMk/>
          <pc:sldMk cId="2222515589" sldId="315"/>
        </pc:sldMkLst>
        <pc:spChg chg="add mod">
          <ac:chgData name="Handler, Sage" userId="S::sage.handler@peelregion.ca::4ccee49e-dbec-4462-9b2e-6b004ed9d5ba" providerId="AD" clId="Web-{44615C7C-26C5-EB46-02E1-0E5B31A14791}" dt="2024-08-28T13:11:49.772" v="52" actId="1076"/>
          <ac:spMkLst>
            <pc:docMk/>
            <pc:sldMk cId="2222515589" sldId="315"/>
            <ac:spMk id="3" creationId="{F1F3F487-6944-13E2-DA51-9AF7A1F820BF}"/>
          </ac:spMkLst>
        </pc:spChg>
        <pc:spChg chg="mod">
          <ac:chgData name="Handler, Sage" userId="S::sage.handler@peelregion.ca::4ccee49e-dbec-4462-9b2e-6b004ed9d5ba" providerId="AD" clId="Web-{44615C7C-26C5-EB46-02E1-0E5B31A14791}" dt="2024-08-28T13:11:19.224" v="47" actId="14100"/>
          <ac:spMkLst>
            <pc:docMk/>
            <pc:sldMk cId="2222515589" sldId="315"/>
            <ac:spMk id="5" creationId="{0CAD0E52-09FF-7D33-6BBE-B37CB441ED55}"/>
          </ac:spMkLst>
        </pc:spChg>
      </pc:sldChg>
    </pc:docChg>
  </pc:docChgLst>
  <pc:docChgLst>
    <pc:chgData name="Handler, Sage" userId="S::sage.handler@peelregion.ca::4ccee49e-dbec-4462-9b2e-6b004ed9d5ba" providerId="AD" clId="Web-{3E4AD6A9-50C1-4F40-4307-9A76D8CAD4B7}"/>
    <pc:docChg chg="modSld">
      <pc:chgData name="Handler, Sage" userId="S::sage.handler@peelregion.ca::4ccee49e-dbec-4462-9b2e-6b004ed9d5ba" providerId="AD" clId="Web-{3E4AD6A9-50C1-4F40-4307-9A76D8CAD4B7}" dt="2024-09-25T12:51:26.967" v="18" actId="1076"/>
      <pc:docMkLst>
        <pc:docMk/>
      </pc:docMkLst>
      <pc:sldChg chg="modSp">
        <pc:chgData name="Handler, Sage" userId="S::sage.handler@peelregion.ca::4ccee49e-dbec-4462-9b2e-6b004ed9d5ba" providerId="AD" clId="Web-{3E4AD6A9-50C1-4F40-4307-9A76D8CAD4B7}" dt="2024-09-25T12:51:26.967" v="18" actId="1076"/>
        <pc:sldMkLst>
          <pc:docMk/>
          <pc:sldMk cId="3305869786" sldId="314"/>
        </pc:sldMkLst>
        <pc:picChg chg="mod">
          <ac:chgData name="Handler, Sage" userId="S::sage.handler@peelregion.ca::4ccee49e-dbec-4462-9b2e-6b004ed9d5ba" providerId="AD" clId="Web-{3E4AD6A9-50C1-4F40-4307-9A76D8CAD4B7}" dt="2024-09-25T12:51:26.967" v="18" actId="1076"/>
          <ac:picMkLst>
            <pc:docMk/>
            <pc:sldMk cId="3305869786" sldId="314"/>
            <ac:picMk id="5122" creationId="{BCAE36A4-3C3A-52BF-3E23-356E14B0938A}"/>
          </ac:picMkLst>
        </pc:picChg>
      </pc:sldChg>
      <pc:sldChg chg="addSp delSp modSp">
        <pc:chgData name="Handler, Sage" userId="S::sage.handler@peelregion.ca::4ccee49e-dbec-4462-9b2e-6b004ed9d5ba" providerId="AD" clId="Web-{3E4AD6A9-50C1-4F40-4307-9A76D8CAD4B7}" dt="2024-09-25T12:48:15.531" v="6"/>
        <pc:sldMkLst>
          <pc:docMk/>
          <pc:sldMk cId="2222515589" sldId="315"/>
        </pc:sldMkLst>
        <pc:spChg chg="mod">
          <ac:chgData name="Handler, Sage" userId="S::sage.handler@peelregion.ca::4ccee49e-dbec-4462-9b2e-6b004ed9d5ba" providerId="AD" clId="Web-{3E4AD6A9-50C1-4F40-4307-9A76D8CAD4B7}" dt="2024-09-25T12:48:15.531" v="6"/>
          <ac:spMkLst>
            <pc:docMk/>
            <pc:sldMk cId="2222515589" sldId="315"/>
            <ac:spMk id="2" creationId="{1EEB72C8-8635-9533-E693-C1CA4A14A2C0}"/>
          </ac:spMkLst>
        </pc:spChg>
        <pc:spChg chg="add ord">
          <ac:chgData name="Handler, Sage" userId="S::sage.handler@peelregion.ca::4ccee49e-dbec-4462-9b2e-6b004ed9d5ba" providerId="AD" clId="Web-{3E4AD6A9-50C1-4F40-4307-9A76D8CAD4B7}" dt="2024-09-25T12:47:58.219" v="4"/>
          <ac:spMkLst>
            <pc:docMk/>
            <pc:sldMk cId="2222515589" sldId="315"/>
            <ac:spMk id="4" creationId="{0CAD0E52-09FF-7D33-6BBE-B37CB441ED55}"/>
          </ac:spMkLst>
        </pc:spChg>
        <pc:spChg chg="del">
          <ac:chgData name="Handler, Sage" userId="S::sage.handler@peelregion.ca::4ccee49e-dbec-4462-9b2e-6b004ed9d5ba" providerId="AD" clId="Web-{3E4AD6A9-50C1-4F40-4307-9A76D8CAD4B7}" dt="2024-09-25T12:47:50.953" v="1"/>
          <ac:spMkLst>
            <pc:docMk/>
            <pc:sldMk cId="2222515589" sldId="315"/>
            <ac:spMk id="5" creationId="{0CAD0E52-09FF-7D33-6BBE-B37CB441ED55}"/>
          </ac:spMkLst>
        </pc:spChg>
        <pc:spChg chg="add del">
          <ac:chgData name="Handler, Sage" userId="S::sage.handler@peelregion.ca::4ccee49e-dbec-4462-9b2e-6b004ed9d5ba" providerId="AD" clId="Web-{3E4AD6A9-50C1-4F40-4307-9A76D8CAD4B7}" dt="2024-09-25T12:48:00.234" v="5"/>
          <ac:spMkLst>
            <pc:docMk/>
            <pc:sldMk cId="2222515589" sldId="315"/>
            <ac:spMk id="7" creationId="{0CAD0E52-09FF-7D33-6BBE-B37CB441ED55}"/>
          </ac:spMkLst>
        </pc:spChg>
      </pc:sldChg>
      <pc:sldChg chg="modSp">
        <pc:chgData name="Handler, Sage" userId="S::sage.handler@peelregion.ca::4ccee49e-dbec-4462-9b2e-6b004ed9d5ba" providerId="AD" clId="Web-{3E4AD6A9-50C1-4F40-4307-9A76D8CAD4B7}" dt="2024-09-25T12:49:26.452" v="16" actId="20577"/>
        <pc:sldMkLst>
          <pc:docMk/>
          <pc:sldMk cId="1456105681" sldId="321"/>
        </pc:sldMkLst>
        <pc:spChg chg="mod">
          <ac:chgData name="Handler, Sage" userId="S::sage.handler@peelregion.ca::4ccee49e-dbec-4462-9b2e-6b004ed9d5ba" providerId="AD" clId="Web-{3E4AD6A9-50C1-4F40-4307-9A76D8CAD4B7}" dt="2024-09-25T12:49:26.452" v="16" actId="20577"/>
          <ac:spMkLst>
            <pc:docMk/>
            <pc:sldMk cId="1456105681" sldId="321"/>
            <ac:spMk id="3" creationId="{86098739-38DE-4779-AA30-EEE01115EFC3}"/>
          </ac:spMkLst>
        </pc:spChg>
      </pc:sldChg>
    </pc:docChg>
  </pc:docChgLst>
  <pc:docChgLst>
    <pc:chgData name="Moase, Lauren" userId="S::lauren.moase@peelregion.ca::22bdc878-5de3-463c-bddc-32f9456ceb63" providerId="AD" clId="Web-{EDD34A25-3F0E-1BEF-976F-03D45C39F00D}"/>
    <pc:docChg chg="addSld delSld modSld">
      <pc:chgData name="Moase, Lauren" userId="S::lauren.moase@peelregion.ca::22bdc878-5de3-463c-bddc-32f9456ceb63" providerId="AD" clId="Web-{EDD34A25-3F0E-1BEF-976F-03D45C39F00D}" dt="2024-08-27T18:52:55.371" v="34"/>
      <pc:docMkLst>
        <pc:docMk/>
      </pc:docMkLst>
      <pc:sldChg chg="delSp delAnim">
        <pc:chgData name="Moase, Lauren" userId="S::lauren.moase@peelregion.ca::22bdc878-5de3-463c-bddc-32f9456ceb63" providerId="AD" clId="Web-{EDD34A25-3F0E-1BEF-976F-03D45C39F00D}" dt="2024-08-27T18:51:42.386" v="16"/>
        <pc:sldMkLst>
          <pc:docMk/>
          <pc:sldMk cId="3402912123" sldId="290"/>
        </pc:sldMkLst>
        <pc:picChg chg="del">
          <ac:chgData name="Moase, Lauren" userId="S::lauren.moase@peelregion.ca::22bdc878-5de3-463c-bddc-32f9456ceb63" providerId="AD" clId="Web-{EDD34A25-3F0E-1BEF-976F-03D45C39F00D}" dt="2024-08-27T18:51:42.386" v="16"/>
          <ac:picMkLst>
            <pc:docMk/>
            <pc:sldMk cId="3402912123" sldId="290"/>
            <ac:picMk id="7" creationId="{1A3FC071-DEEA-AB54-5646-8C508D6620FD}"/>
          </ac:picMkLst>
        </pc:picChg>
      </pc:sldChg>
      <pc:sldChg chg="delSp delAnim">
        <pc:chgData name="Moase, Lauren" userId="S::lauren.moase@peelregion.ca::22bdc878-5de3-463c-bddc-32f9456ceb63" providerId="AD" clId="Web-{EDD34A25-3F0E-1BEF-976F-03D45C39F00D}" dt="2024-08-27T18:51:45.511" v="17"/>
        <pc:sldMkLst>
          <pc:docMk/>
          <pc:sldMk cId="4163254073" sldId="291"/>
        </pc:sldMkLst>
        <pc:picChg chg="del">
          <ac:chgData name="Moase, Lauren" userId="S::lauren.moase@peelregion.ca::22bdc878-5de3-463c-bddc-32f9456ceb63" providerId="AD" clId="Web-{EDD34A25-3F0E-1BEF-976F-03D45C39F00D}" dt="2024-08-27T18:51:45.511" v="17"/>
          <ac:picMkLst>
            <pc:docMk/>
            <pc:sldMk cId="4163254073" sldId="291"/>
            <ac:picMk id="4" creationId="{0EDFE76C-CF7B-E471-52D7-258C556B4832}"/>
          </ac:picMkLst>
        </pc:picChg>
      </pc:sldChg>
      <pc:sldChg chg="delSp delAnim">
        <pc:chgData name="Moase, Lauren" userId="S::lauren.moase@peelregion.ca::22bdc878-5de3-463c-bddc-32f9456ceb63" providerId="AD" clId="Web-{EDD34A25-3F0E-1BEF-976F-03D45C39F00D}" dt="2024-08-27T18:52:44.856" v="30"/>
        <pc:sldMkLst>
          <pc:docMk/>
          <pc:sldMk cId="3594929032" sldId="294"/>
        </pc:sldMkLst>
        <pc:picChg chg="del">
          <ac:chgData name="Moase, Lauren" userId="S::lauren.moase@peelregion.ca::22bdc878-5de3-463c-bddc-32f9456ceb63" providerId="AD" clId="Web-{EDD34A25-3F0E-1BEF-976F-03D45C39F00D}" dt="2024-08-27T18:52:44.856" v="30"/>
          <ac:picMkLst>
            <pc:docMk/>
            <pc:sldMk cId="3594929032" sldId="294"/>
            <ac:picMk id="2" creationId="{DF7FB95E-BF3D-94D5-5C22-4A5ADEBFF808}"/>
          </ac:picMkLst>
        </pc:picChg>
      </pc:sldChg>
      <pc:sldChg chg="delSp add del delAnim">
        <pc:chgData name="Moase, Lauren" userId="S::lauren.moase@peelregion.ca::22bdc878-5de3-463c-bddc-32f9456ceb63" providerId="AD" clId="Web-{EDD34A25-3F0E-1BEF-976F-03D45C39F00D}" dt="2024-08-27T18:52:01.667" v="20"/>
        <pc:sldMkLst>
          <pc:docMk/>
          <pc:sldMk cId="1889944883" sldId="306"/>
        </pc:sldMkLst>
        <pc:picChg chg="del">
          <ac:chgData name="Moase, Lauren" userId="S::lauren.moase@peelregion.ca::22bdc878-5de3-463c-bddc-32f9456ceb63" providerId="AD" clId="Web-{EDD34A25-3F0E-1BEF-976F-03D45C39F00D}" dt="2024-08-27T18:52:01.667" v="20"/>
          <ac:picMkLst>
            <pc:docMk/>
            <pc:sldMk cId="1889944883" sldId="306"/>
            <ac:picMk id="4" creationId="{4E7B5C2F-AE77-32C8-1482-11AFA870767D}"/>
          </ac:picMkLst>
        </pc:picChg>
      </pc:sldChg>
      <pc:sldChg chg="delSp modSp delAnim">
        <pc:chgData name="Moase, Lauren" userId="S::lauren.moase@peelregion.ca::22bdc878-5de3-463c-bddc-32f9456ceb63" providerId="AD" clId="Web-{EDD34A25-3F0E-1BEF-976F-03D45C39F00D}" dt="2024-08-27T18:52:13.496" v="23"/>
        <pc:sldMkLst>
          <pc:docMk/>
          <pc:sldMk cId="2518689834" sldId="311"/>
        </pc:sldMkLst>
        <pc:spChg chg="mod">
          <ac:chgData name="Moase, Lauren" userId="S::lauren.moase@peelregion.ca::22bdc878-5de3-463c-bddc-32f9456ceb63" providerId="AD" clId="Web-{EDD34A25-3F0E-1BEF-976F-03D45C39F00D}" dt="2024-08-27T18:52:09.340" v="22" actId="1076"/>
          <ac:spMkLst>
            <pc:docMk/>
            <pc:sldMk cId="2518689834" sldId="311"/>
            <ac:spMk id="4" creationId="{AB34CB7E-1313-2644-3D18-B48E86F3CD5B}"/>
          </ac:spMkLst>
        </pc:spChg>
        <pc:picChg chg="del">
          <ac:chgData name="Moase, Lauren" userId="S::lauren.moase@peelregion.ca::22bdc878-5de3-463c-bddc-32f9456ceb63" providerId="AD" clId="Web-{EDD34A25-3F0E-1BEF-976F-03D45C39F00D}" dt="2024-08-27T18:52:13.496" v="23"/>
          <ac:picMkLst>
            <pc:docMk/>
            <pc:sldMk cId="2518689834" sldId="311"/>
            <ac:picMk id="5" creationId="{AE1B2296-4796-EFD3-FF7A-B069D7067265}"/>
          </ac:picMkLst>
        </pc:picChg>
      </pc:sldChg>
      <pc:sldChg chg="delSp modSp delAnim">
        <pc:chgData name="Moase, Lauren" userId="S::lauren.moase@peelregion.ca::22bdc878-5de3-463c-bddc-32f9456ceb63" providerId="AD" clId="Web-{EDD34A25-3F0E-1BEF-976F-03D45C39F00D}" dt="2024-08-27T18:52:27.590" v="27" actId="1076"/>
        <pc:sldMkLst>
          <pc:docMk/>
          <pc:sldMk cId="1927824505" sldId="312"/>
        </pc:sldMkLst>
        <pc:spChg chg="mod">
          <ac:chgData name="Moase, Lauren" userId="S::lauren.moase@peelregion.ca::22bdc878-5de3-463c-bddc-32f9456ceb63" providerId="AD" clId="Web-{EDD34A25-3F0E-1BEF-976F-03D45C39F00D}" dt="2024-08-27T18:52:27.590" v="27" actId="1076"/>
          <ac:spMkLst>
            <pc:docMk/>
            <pc:sldMk cId="1927824505" sldId="312"/>
            <ac:spMk id="4" creationId="{E7E7C0BF-679A-D476-800C-7A052F170DC3}"/>
          </ac:spMkLst>
        </pc:spChg>
        <pc:picChg chg="del">
          <ac:chgData name="Moase, Lauren" userId="S::lauren.moase@peelregion.ca::22bdc878-5de3-463c-bddc-32f9456ceb63" providerId="AD" clId="Web-{EDD34A25-3F0E-1BEF-976F-03D45C39F00D}" dt="2024-08-27T18:52:27.558" v="26"/>
          <ac:picMkLst>
            <pc:docMk/>
            <pc:sldMk cId="1927824505" sldId="312"/>
            <ac:picMk id="5" creationId="{680BC833-1F7D-4620-04D6-27DE598D4244}"/>
          </ac:picMkLst>
        </pc:picChg>
      </pc:sldChg>
      <pc:sldChg chg="delSp modSp delAnim">
        <pc:chgData name="Moase, Lauren" userId="S::lauren.moase@peelregion.ca::22bdc878-5de3-463c-bddc-32f9456ceb63" providerId="AD" clId="Web-{EDD34A25-3F0E-1BEF-976F-03D45C39F00D}" dt="2024-08-27T18:52:19.840" v="25"/>
        <pc:sldMkLst>
          <pc:docMk/>
          <pc:sldMk cId="2590170996" sldId="313"/>
        </pc:sldMkLst>
        <pc:spChg chg="mod">
          <ac:chgData name="Moase, Lauren" userId="S::lauren.moase@peelregion.ca::22bdc878-5de3-463c-bddc-32f9456ceb63" providerId="AD" clId="Web-{EDD34A25-3F0E-1BEF-976F-03D45C39F00D}" dt="2024-08-27T18:52:19.027" v="24" actId="1076"/>
          <ac:spMkLst>
            <pc:docMk/>
            <pc:sldMk cId="2590170996" sldId="313"/>
            <ac:spMk id="4" creationId="{404EC2B0-7334-9D18-93CE-E80937E7B76A}"/>
          </ac:spMkLst>
        </pc:spChg>
        <pc:picChg chg="del">
          <ac:chgData name="Moase, Lauren" userId="S::lauren.moase@peelregion.ca::22bdc878-5de3-463c-bddc-32f9456ceb63" providerId="AD" clId="Web-{EDD34A25-3F0E-1BEF-976F-03D45C39F00D}" dt="2024-08-27T18:52:19.840" v="25"/>
          <ac:picMkLst>
            <pc:docMk/>
            <pc:sldMk cId="2590170996" sldId="313"/>
            <ac:picMk id="5" creationId="{0BC566C7-D38D-E03E-50EC-91FDF03A87B4}"/>
          </ac:picMkLst>
        </pc:picChg>
      </pc:sldChg>
      <pc:sldChg chg="delSp delAnim">
        <pc:chgData name="Moase, Lauren" userId="S::lauren.moase@peelregion.ca::22bdc878-5de3-463c-bddc-32f9456ceb63" providerId="AD" clId="Web-{EDD34A25-3F0E-1BEF-976F-03D45C39F00D}" dt="2024-08-27T18:52:35.512" v="28"/>
        <pc:sldMkLst>
          <pc:docMk/>
          <pc:sldMk cId="3305869786" sldId="314"/>
        </pc:sldMkLst>
        <pc:picChg chg="del">
          <ac:chgData name="Moase, Lauren" userId="S::lauren.moase@peelregion.ca::22bdc878-5de3-463c-bddc-32f9456ceb63" providerId="AD" clId="Web-{EDD34A25-3F0E-1BEF-976F-03D45C39F00D}" dt="2024-08-27T18:52:35.512" v="28"/>
          <ac:picMkLst>
            <pc:docMk/>
            <pc:sldMk cId="3305869786" sldId="314"/>
            <ac:picMk id="6" creationId="{92802F32-4F17-97A3-A824-6392A27D4A98}"/>
          </ac:picMkLst>
        </pc:picChg>
      </pc:sldChg>
      <pc:sldChg chg="delSp delAnim">
        <pc:chgData name="Moase, Lauren" userId="S::lauren.moase@peelregion.ca::22bdc878-5de3-463c-bddc-32f9456ceb63" providerId="AD" clId="Web-{EDD34A25-3F0E-1BEF-976F-03D45C39F00D}" dt="2024-08-27T18:52:55.371" v="34"/>
        <pc:sldMkLst>
          <pc:docMk/>
          <pc:sldMk cId="2222515589" sldId="315"/>
        </pc:sldMkLst>
        <pc:picChg chg="del">
          <ac:chgData name="Moase, Lauren" userId="S::lauren.moase@peelregion.ca::22bdc878-5de3-463c-bddc-32f9456ceb63" providerId="AD" clId="Web-{EDD34A25-3F0E-1BEF-976F-03D45C39F00D}" dt="2024-08-27T18:52:55.371" v="34"/>
          <ac:picMkLst>
            <pc:docMk/>
            <pc:sldMk cId="2222515589" sldId="315"/>
            <ac:picMk id="3" creationId="{CBDC0AE4-EBAA-E6A6-25C8-E335DA792D6B}"/>
          </ac:picMkLst>
        </pc:picChg>
      </pc:sldChg>
      <pc:sldChg chg="delSp delAnim">
        <pc:chgData name="Moase, Lauren" userId="S::lauren.moase@peelregion.ca::22bdc878-5de3-463c-bddc-32f9456ceb63" providerId="AD" clId="Web-{EDD34A25-3F0E-1BEF-976F-03D45C39F00D}" dt="2024-08-27T18:52:48.824" v="31"/>
        <pc:sldMkLst>
          <pc:docMk/>
          <pc:sldMk cId="3864921029" sldId="316"/>
        </pc:sldMkLst>
        <pc:picChg chg="del">
          <ac:chgData name="Moase, Lauren" userId="S::lauren.moase@peelregion.ca::22bdc878-5de3-463c-bddc-32f9456ceb63" providerId="AD" clId="Web-{EDD34A25-3F0E-1BEF-976F-03D45C39F00D}" dt="2024-08-27T18:52:48.824" v="31"/>
          <ac:picMkLst>
            <pc:docMk/>
            <pc:sldMk cId="3864921029" sldId="316"/>
            <ac:picMk id="2" creationId="{C5210690-163B-DD75-DEF1-EF22FF576E51}"/>
          </ac:picMkLst>
        </pc:picChg>
      </pc:sldChg>
      <pc:sldChg chg="delSp delAnim">
        <pc:chgData name="Moase, Lauren" userId="S::lauren.moase@peelregion.ca::22bdc878-5de3-463c-bddc-32f9456ceb63" providerId="AD" clId="Web-{EDD34A25-3F0E-1BEF-976F-03D45C39F00D}" dt="2024-08-27T18:52:35.543" v="29"/>
        <pc:sldMkLst>
          <pc:docMk/>
          <pc:sldMk cId="1493525486" sldId="317"/>
        </pc:sldMkLst>
        <pc:picChg chg="del">
          <ac:chgData name="Moase, Lauren" userId="S::lauren.moase@peelregion.ca::22bdc878-5de3-463c-bddc-32f9456ceb63" providerId="AD" clId="Web-{EDD34A25-3F0E-1BEF-976F-03D45C39F00D}" dt="2024-08-27T18:52:35.543" v="29"/>
          <ac:picMkLst>
            <pc:docMk/>
            <pc:sldMk cId="1493525486" sldId="317"/>
            <ac:picMk id="2" creationId="{6FEDE1A2-9FC6-DA48-019E-649E09EEBE4F}"/>
          </ac:picMkLst>
        </pc:picChg>
      </pc:sldChg>
      <pc:sldChg chg="delSp delAnim">
        <pc:chgData name="Moase, Lauren" userId="S::lauren.moase@peelregion.ca::22bdc878-5de3-463c-bddc-32f9456ceb63" providerId="AD" clId="Web-{EDD34A25-3F0E-1BEF-976F-03D45C39F00D}" dt="2024-08-27T18:52:52.121" v="33"/>
        <pc:sldMkLst>
          <pc:docMk/>
          <pc:sldMk cId="373928110" sldId="318"/>
        </pc:sldMkLst>
        <pc:picChg chg="del">
          <ac:chgData name="Moase, Lauren" userId="S::lauren.moase@peelregion.ca::22bdc878-5de3-463c-bddc-32f9456ceb63" providerId="AD" clId="Web-{EDD34A25-3F0E-1BEF-976F-03D45C39F00D}" dt="2024-08-27T18:52:52.121" v="33"/>
          <ac:picMkLst>
            <pc:docMk/>
            <pc:sldMk cId="373928110" sldId="318"/>
            <ac:picMk id="2" creationId="{21D45C61-64D2-778A-C834-6DFB06ED81E3}"/>
          </ac:picMkLst>
        </pc:picChg>
      </pc:sldChg>
      <pc:sldChg chg="delSp delAnim">
        <pc:chgData name="Moase, Lauren" userId="S::lauren.moase@peelregion.ca::22bdc878-5de3-463c-bddc-32f9456ceb63" providerId="AD" clId="Web-{EDD34A25-3F0E-1BEF-976F-03D45C39F00D}" dt="2024-08-27T18:52:50.918" v="32"/>
        <pc:sldMkLst>
          <pc:docMk/>
          <pc:sldMk cId="2186063485" sldId="319"/>
        </pc:sldMkLst>
        <pc:picChg chg="del">
          <ac:chgData name="Moase, Lauren" userId="S::lauren.moase@peelregion.ca::22bdc878-5de3-463c-bddc-32f9456ceb63" providerId="AD" clId="Web-{EDD34A25-3F0E-1BEF-976F-03D45C39F00D}" dt="2024-08-27T18:52:50.918" v="32"/>
          <ac:picMkLst>
            <pc:docMk/>
            <pc:sldMk cId="2186063485" sldId="319"/>
            <ac:picMk id="2" creationId="{905987C2-E435-AEC6-1DF2-8821C3B49E97}"/>
          </ac:picMkLst>
        </pc:picChg>
      </pc:sldChg>
      <pc:sldChg chg="modSp">
        <pc:chgData name="Moase, Lauren" userId="S::lauren.moase@peelregion.ca::22bdc878-5de3-463c-bddc-32f9456ceb63" providerId="AD" clId="Web-{EDD34A25-3F0E-1BEF-976F-03D45C39F00D}" dt="2024-08-27T18:35:15.858" v="15" actId="20577"/>
        <pc:sldMkLst>
          <pc:docMk/>
          <pc:sldMk cId="1456105681" sldId="321"/>
        </pc:sldMkLst>
        <pc:spChg chg="mod">
          <ac:chgData name="Moase, Lauren" userId="S::lauren.moase@peelregion.ca::22bdc878-5de3-463c-bddc-32f9456ceb63" providerId="AD" clId="Web-{EDD34A25-3F0E-1BEF-976F-03D45C39F00D}" dt="2024-08-27T18:35:15.858" v="15" actId="20577"/>
          <ac:spMkLst>
            <pc:docMk/>
            <pc:sldMk cId="1456105681" sldId="321"/>
            <ac:spMk id="3" creationId="{86098739-38DE-4779-AA30-EEE01115EFC3}"/>
          </ac:spMkLst>
        </pc:spChg>
      </pc:sldChg>
    </pc:docChg>
  </pc:docChgLst>
  <pc:docChgLst>
    <pc:chgData name="Moase, Lauren" userId="S::lauren.moase@peelregion.ca::22bdc878-5de3-463c-bddc-32f9456ceb63" providerId="AD" clId="Web-{4300E068-63FC-1DE2-E605-F171ED6ED427}"/>
    <pc:docChg chg="modSld">
      <pc:chgData name="Moase, Lauren" userId="S::lauren.moase@peelregion.ca::22bdc878-5de3-463c-bddc-32f9456ceb63" providerId="AD" clId="Web-{4300E068-63FC-1DE2-E605-F171ED6ED427}" dt="2024-08-26T18:44:08.520" v="77"/>
      <pc:docMkLst>
        <pc:docMk/>
      </pc:docMkLst>
      <pc:sldChg chg="modNotes">
        <pc:chgData name="Moase, Lauren" userId="S::lauren.moase@peelregion.ca::22bdc878-5de3-463c-bddc-32f9456ceb63" providerId="AD" clId="Web-{4300E068-63FC-1DE2-E605-F171ED6ED427}" dt="2024-08-26T17:46:05.103" v="9"/>
        <pc:sldMkLst>
          <pc:docMk/>
          <pc:sldMk cId="3402912123" sldId="290"/>
        </pc:sldMkLst>
      </pc:sldChg>
      <pc:sldChg chg="modNotes">
        <pc:chgData name="Moase, Lauren" userId="S::lauren.moase@peelregion.ca::22bdc878-5de3-463c-bddc-32f9456ceb63" providerId="AD" clId="Web-{4300E068-63FC-1DE2-E605-F171ED6ED427}" dt="2024-08-26T17:46:59.432" v="23"/>
        <pc:sldMkLst>
          <pc:docMk/>
          <pc:sldMk cId="4163254073" sldId="291"/>
        </pc:sldMkLst>
      </pc:sldChg>
      <pc:sldChg chg="modNotes">
        <pc:chgData name="Moase, Lauren" userId="S::lauren.moase@peelregion.ca::22bdc878-5de3-463c-bddc-32f9456ceb63" providerId="AD" clId="Web-{4300E068-63FC-1DE2-E605-F171ED6ED427}" dt="2024-08-26T18:24:32.110" v="63"/>
        <pc:sldMkLst>
          <pc:docMk/>
          <pc:sldMk cId="3594929032" sldId="294"/>
        </pc:sldMkLst>
      </pc:sldChg>
      <pc:sldChg chg="modNotes">
        <pc:chgData name="Moase, Lauren" userId="S::lauren.moase@peelregion.ca::22bdc878-5de3-463c-bddc-32f9456ceb63" providerId="AD" clId="Web-{4300E068-63FC-1DE2-E605-F171ED6ED427}" dt="2024-08-26T17:49:03.028" v="36"/>
        <pc:sldMkLst>
          <pc:docMk/>
          <pc:sldMk cId="1889944883" sldId="306"/>
        </pc:sldMkLst>
      </pc:sldChg>
      <pc:sldChg chg="modNotes">
        <pc:chgData name="Moase, Lauren" userId="S::lauren.moase@peelregion.ca::22bdc878-5de3-463c-bddc-32f9456ceb63" providerId="AD" clId="Web-{4300E068-63FC-1DE2-E605-F171ED6ED427}" dt="2024-08-26T17:56:41.566" v="40"/>
        <pc:sldMkLst>
          <pc:docMk/>
          <pc:sldMk cId="2518689834" sldId="311"/>
        </pc:sldMkLst>
      </pc:sldChg>
      <pc:sldChg chg="modNotes">
        <pc:chgData name="Moase, Lauren" userId="S::lauren.moase@peelregion.ca::22bdc878-5de3-463c-bddc-32f9456ceb63" providerId="AD" clId="Web-{4300E068-63FC-1DE2-E605-F171ED6ED427}" dt="2024-08-26T18:04:23.590" v="46"/>
        <pc:sldMkLst>
          <pc:docMk/>
          <pc:sldMk cId="1927824505" sldId="312"/>
        </pc:sldMkLst>
      </pc:sldChg>
      <pc:sldChg chg="modNotes">
        <pc:chgData name="Moase, Lauren" userId="S::lauren.moase@peelregion.ca::22bdc878-5de3-463c-bddc-32f9456ceb63" providerId="AD" clId="Web-{4300E068-63FC-1DE2-E605-F171ED6ED427}" dt="2024-08-26T18:00:18.476" v="43"/>
        <pc:sldMkLst>
          <pc:docMk/>
          <pc:sldMk cId="2590170996" sldId="313"/>
        </pc:sldMkLst>
      </pc:sldChg>
      <pc:sldChg chg="modNotes">
        <pc:chgData name="Moase, Lauren" userId="S::lauren.moase@peelregion.ca::22bdc878-5de3-463c-bddc-32f9456ceb63" providerId="AD" clId="Web-{4300E068-63FC-1DE2-E605-F171ED6ED427}" dt="2024-08-26T18:14:12.709" v="56"/>
        <pc:sldMkLst>
          <pc:docMk/>
          <pc:sldMk cId="3305869786" sldId="314"/>
        </pc:sldMkLst>
      </pc:sldChg>
      <pc:sldChg chg="modNotes">
        <pc:chgData name="Moase, Lauren" userId="S::lauren.moase@peelregion.ca::22bdc878-5de3-463c-bddc-32f9456ceb63" providerId="AD" clId="Web-{4300E068-63FC-1DE2-E605-F171ED6ED427}" dt="2024-08-26T18:44:08.520" v="77"/>
        <pc:sldMkLst>
          <pc:docMk/>
          <pc:sldMk cId="2222515589" sldId="315"/>
        </pc:sldMkLst>
      </pc:sldChg>
      <pc:sldChg chg="modNotes">
        <pc:chgData name="Moase, Lauren" userId="S::lauren.moase@peelregion.ca::22bdc878-5de3-463c-bddc-32f9456ceb63" providerId="AD" clId="Web-{4300E068-63FC-1DE2-E605-F171ED6ED427}" dt="2024-08-26T18:35:14.651" v="67"/>
        <pc:sldMkLst>
          <pc:docMk/>
          <pc:sldMk cId="3864921029" sldId="316"/>
        </pc:sldMkLst>
      </pc:sldChg>
      <pc:sldChg chg="modNotes">
        <pc:chgData name="Moase, Lauren" userId="S::lauren.moase@peelregion.ca::22bdc878-5de3-463c-bddc-32f9456ceb63" providerId="AD" clId="Web-{4300E068-63FC-1DE2-E605-F171ED6ED427}" dt="2024-08-26T18:20:20.809" v="59"/>
        <pc:sldMkLst>
          <pc:docMk/>
          <pc:sldMk cId="1493525486" sldId="317"/>
        </pc:sldMkLst>
      </pc:sldChg>
      <pc:sldChg chg="modNotes">
        <pc:chgData name="Moase, Lauren" userId="S::lauren.moase@peelregion.ca::22bdc878-5de3-463c-bddc-32f9456ceb63" providerId="AD" clId="Web-{4300E068-63FC-1DE2-E605-F171ED6ED427}" dt="2024-08-26T18:44:01.785" v="75"/>
        <pc:sldMkLst>
          <pc:docMk/>
          <pc:sldMk cId="373928110" sldId="318"/>
        </pc:sldMkLst>
      </pc:sldChg>
      <pc:sldChg chg="modNotes">
        <pc:chgData name="Moase, Lauren" userId="S::lauren.moase@peelregion.ca::22bdc878-5de3-463c-bddc-32f9456ceb63" providerId="AD" clId="Web-{4300E068-63FC-1DE2-E605-F171ED6ED427}" dt="2024-08-26T18:37:33.404" v="72"/>
        <pc:sldMkLst>
          <pc:docMk/>
          <pc:sldMk cId="2186063485" sldId="319"/>
        </pc:sldMkLst>
      </pc:sldChg>
    </pc:docChg>
  </pc:docChgLst>
  <pc:docChgLst>
    <pc:chgData name="Handler, Sage" userId="S::sage.handler@peelregion.ca::4ccee49e-dbec-4462-9b2e-6b004ed9d5ba" providerId="AD" clId="Web-{0C5254C2-952C-DB59-C9E2-1B1D9821B02F}"/>
    <pc:docChg chg="modSld">
      <pc:chgData name="Handler, Sage" userId="S::sage.handler@peelregion.ca::4ccee49e-dbec-4462-9b2e-6b004ed9d5ba" providerId="AD" clId="Web-{0C5254C2-952C-DB59-C9E2-1B1D9821B02F}" dt="2024-09-25T12:39:35.840" v="1" actId="20577"/>
      <pc:docMkLst>
        <pc:docMk/>
      </pc:docMkLst>
      <pc:sldChg chg="modSp">
        <pc:chgData name="Handler, Sage" userId="S::sage.handler@peelregion.ca::4ccee49e-dbec-4462-9b2e-6b004ed9d5ba" providerId="AD" clId="Web-{0C5254C2-952C-DB59-C9E2-1B1D9821B02F}" dt="2024-09-25T12:39:35.840" v="1" actId="20577"/>
        <pc:sldMkLst>
          <pc:docMk/>
          <pc:sldMk cId="1456105681" sldId="321"/>
        </pc:sldMkLst>
        <pc:spChg chg="mod">
          <ac:chgData name="Handler, Sage" userId="S::sage.handler@peelregion.ca::4ccee49e-dbec-4462-9b2e-6b004ed9d5ba" providerId="AD" clId="Web-{0C5254C2-952C-DB59-C9E2-1B1D9821B02F}" dt="2024-09-25T12:39:35.840" v="1" actId="20577"/>
          <ac:spMkLst>
            <pc:docMk/>
            <pc:sldMk cId="1456105681" sldId="321"/>
            <ac:spMk id="3" creationId="{86098739-38DE-4779-AA30-EEE01115EFC3}"/>
          </ac:spMkLst>
        </pc:spChg>
      </pc:sldChg>
    </pc:docChg>
  </pc:docChgLst>
  <pc:docChgLst>
    <pc:chgData name="Lane, Laura" userId="7f561d16-2799-4b43-86d9-d17d1411ef99" providerId="ADAL" clId="{ACCD677A-DEE0-4274-9AA4-797650593466}"/>
    <pc:docChg chg="modSld">
      <pc:chgData name="Lane, Laura" userId="7f561d16-2799-4b43-86d9-d17d1411ef99" providerId="ADAL" clId="{ACCD677A-DEE0-4274-9AA4-797650593466}" dt="2024-09-20T13:58:15.431" v="1" actId="20577"/>
      <pc:docMkLst>
        <pc:docMk/>
      </pc:docMkLst>
      <pc:sldChg chg="modSp mod">
        <pc:chgData name="Lane, Laura" userId="7f561d16-2799-4b43-86d9-d17d1411ef99" providerId="ADAL" clId="{ACCD677A-DEE0-4274-9AA4-797650593466}" dt="2024-09-20T13:58:15.431" v="1" actId="20577"/>
        <pc:sldMkLst>
          <pc:docMk/>
          <pc:sldMk cId="4163254073" sldId="291"/>
        </pc:sldMkLst>
        <pc:spChg chg="mod">
          <ac:chgData name="Lane, Laura" userId="7f561d16-2799-4b43-86d9-d17d1411ef99" providerId="ADAL" clId="{ACCD677A-DEE0-4274-9AA4-797650593466}" dt="2024-09-20T13:58:15.431" v="1" actId="20577"/>
          <ac:spMkLst>
            <pc:docMk/>
            <pc:sldMk cId="4163254073" sldId="291"/>
            <ac:spMk id="2" creationId="{0686AE46-01AB-394B-915D-0BC70DBC0284}"/>
          </ac:spMkLst>
        </pc:spChg>
      </pc:sldChg>
      <pc:sldChg chg="modSp mod">
        <pc:chgData name="Lane, Laura" userId="7f561d16-2799-4b43-86d9-d17d1411ef99" providerId="ADAL" clId="{ACCD677A-DEE0-4274-9AA4-797650593466}" dt="2024-09-20T13:57:41.099" v="0" actId="20577"/>
        <pc:sldMkLst>
          <pc:docMk/>
          <pc:sldMk cId="1456105681" sldId="321"/>
        </pc:sldMkLst>
        <pc:spChg chg="mod">
          <ac:chgData name="Lane, Laura" userId="7f561d16-2799-4b43-86d9-d17d1411ef99" providerId="ADAL" clId="{ACCD677A-DEE0-4274-9AA4-797650593466}" dt="2024-09-20T13:57:41.099" v="0" actId="20577"/>
          <ac:spMkLst>
            <pc:docMk/>
            <pc:sldMk cId="1456105681" sldId="321"/>
            <ac:spMk id="3" creationId="{86098739-38DE-4779-AA30-EEE01115EFC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E5BEE-5DB1-0C48-8E1F-F17A5F738AAE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671EF-E930-5041-93E6-068926879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88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t2oX6zQEyU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4999"/>
              </a:lnSpc>
            </a:pPr>
            <a:r>
              <a:rPr lang="en-CA">
                <a:ea typeface="Calibri"/>
                <a:cs typeface="Calibri"/>
              </a:rPr>
              <a:t>Introduction:</a:t>
            </a:r>
          </a:p>
          <a:p>
            <a:pPr>
              <a:lnSpc>
                <a:spcPct val="114999"/>
              </a:lnSpc>
            </a:pPr>
            <a:endParaRPr lang="en-CA">
              <a:ea typeface="Calibri"/>
              <a:cs typeface="Calibri"/>
            </a:endParaRPr>
          </a:p>
          <a:p>
            <a:pPr>
              <a:lnSpc>
                <a:spcPct val="114999"/>
              </a:lnSpc>
            </a:pPr>
            <a:r>
              <a:rPr lang="en-CA" b="1">
                <a:ea typeface="Calibri"/>
                <a:cs typeface="Calibri"/>
              </a:rPr>
              <a:t>Key notes:</a:t>
            </a:r>
            <a:endParaRPr lang="en-CA"/>
          </a:p>
          <a:p>
            <a:pPr marL="171450" indent="-171450">
              <a:buFont typeface="Aptos"/>
              <a:buChar char="•"/>
            </a:pPr>
            <a:r>
              <a:rPr lang="en-CA"/>
              <a:t>Today’s presentation is about pedestrian safety and making safe decisions while walking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Pedestrian: describe someone who is walking along a road, usually on a sidewalk.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Ask students when they have participated in walking.</a:t>
            </a:r>
            <a:endParaRPr lang="en-US"/>
          </a:p>
          <a:p>
            <a:pPr>
              <a:lnSpc>
                <a:spcPct val="114999"/>
              </a:lnSpc>
            </a:pPr>
            <a:endParaRPr lang="en-CA">
              <a:ea typeface="Calibri"/>
              <a:cs typeface="Calibri"/>
            </a:endParaRPr>
          </a:p>
          <a:p>
            <a:pPr>
              <a:lnSpc>
                <a:spcPct val="114999"/>
              </a:lnSpc>
            </a:pPr>
            <a:endParaRPr lang="en-CA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580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Answer: Running after a ball on the street can be unsafe.</a:t>
            </a:r>
            <a:endParaRPr lang="en-US"/>
          </a:p>
          <a:p>
            <a:r>
              <a:rPr lang="en-CA"/>
              <a:t>Key points: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Chasing a ball means not paying attention to the road.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Drivers don’t expect pedestrians running onto the road.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Running into the road while not paying attention is very dangerous.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 b="1"/>
              <a:t>Safer Choice:</a:t>
            </a:r>
            <a:r>
              <a:rPr lang="en-CA"/>
              <a:t> Call a parent or adult for help retrieving the toy instead of running into the road.</a:t>
            </a:r>
            <a:endParaRPr lang="en-US"/>
          </a:p>
          <a:p>
            <a:endParaRPr lang="en-US">
              <a:ea typeface="Calibri"/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7729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Answer: Crossing in the middle of the block and not at an intersection or at lights, is unsafe.</a:t>
            </a:r>
            <a:endParaRPr lang="en-US"/>
          </a:p>
          <a:p>
            <a:r>
              <a:rPr lang="en-CA"/>
              <a:t>Key points: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Drivers don’t expect pedestrians to cross mid-block.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Drivers often travel faster in the middle of a block.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Mid-block crossings are riskier; drivers have the right of way.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 b="1"/>
              <a:t>Safer Choice:</a:t>
            </a:r>
            <a:r>
              <a:rPr lang="en-CA"/>
              <a:t> Walk to the nearest intersection or traffic light and use the crosswalk when the WALK signal is on</a:t>
            </a:r>
            <a:endParaRPr lang="en-US"/>
          </a:p>
          <a:p>
            <a:endParaRPr lang="en-CA">
              <a:ea typeface="Calibri"/>
              <a:cs typeface="Calibri"/>
            </a:endParaRPr>
          </a:p>
          <a:p>
            <a:endParaRPr lang="en-CA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390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>
                <a:ea typeface="Calibri"/>
                <a:cs typeface="Calibri"/>
              </a:rPr>
              <a:t>Answer: Not paying attention to a car reversing out of the driveway.</a:t>
            </a:r>
            <a:endParaRPr lang="en-US">
              <a:ea typeface="Calibri"/>
              <a:cs typeface="Calibri"/>
            </a:endParaRPr>
          </a:p>
          <a:p>
            <a:r>
              <a:rPr lang="en-CA">
                <a:ea typeface="Calibri"/>
                <a:cs typeface="Calibri"/>
              </a:rPr>
              <a:t>Key points:</a:t>
            </a:r>
            <a:endParaRPr lang="en-US">
              <a:ea typeface="Calibri"/>
              <a:cs typeface="Calibri"/>
            </a:endParaRPr>
          </a:p>
          <a:p>
            <a:pPr marL="171450" indent="-171450">
              <a:buFont typeface="Aptos"/>
              <a:buChar char="•"/>
            </a:pPr>
            <a:r>
              <a:rPr lang="en-CA">
                <a:ea typeface="Calibri"/>
                <a:cs typeface="Calibri"/>
              </a:rPr>
              <a:t>Cars are large; drivers might not see pedestrians behind them.</a:t>
            </a:r>
            <a:endParaRPr lang="en-US">
              <a:ea typeface="Calibri"/>
              <a:cs typeface="Calibri"/>
            </a:endParaRPr>
          </a:p>
          <a:p>
            <a:pPr marL="171450" indent="-171450">
              <a:buFont typeface="Aptos"/>
              <a:buChar char="•"/>
            </a:pPr>
            <a:r>
              <a:rPr lang="en-CA">
                <a:ea typeface="Calibri"/>
                <a:cs typeface="Calibri"/>
              </a:rPr>
              <a:t>Stop and check for reversing vehicles when passing a driveway.</a:t>
            </a:r>
            <a:endParaRPr lang="en-US">
              <a:ea typeface="Calibri"/>
              <a:cs typeface="Calibri"/>
            </a:endParaRPr>
          </a:p>
          <a:p>
            <a:pPr marL="171450" indent="-171450">
              <a:buFont typeface="Aptos"/>
              <a:buChar char="•"/>
            </a:pPr>
            <a:r>
              <a:rPr lang="en-CA" b="1">
                <a:ea typeface="Calibri"/>
                <a:cs typeface="Calibri"/>
              </a:rPr>
              <a:t>Safe choice:</a:t>
            </a:r>
            <a:r>
              <a:rPr lang="en-CA">
                <a:ea typeface="Calibri"/>
                <a:cs typeface="Calibri"/>
              </a:rPr>
              <a:t> Stay back on the sidewalk, make eye contact with the driver, and wait until the car is fully on the road.</a:t>
            </a:r>
            <a:endParaRPr lang="en-US">
              <a:ea typeface="Calibri"/>
              <a:cs typeface="Calibri"/>
            </a:endParaRPr>
          </a:p>
          <a:p>
            <a:endParaRPr lang="en-CA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863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Answer: Biking without a helmet is unsafe.</a:t>
            </a:r>
            <a:endParaRPr lang="en-US"/>
          </a:p>
          <a:p>
            <a:endParaRPr lang="en-US"/>
          </a:p>
          <a:p>
            <a:r>
              <a:rPr lang="en-CA"/>
              <a:t>Key points: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Always wear a helmet for safety.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Helmets reduce head injuries from falls.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Children under 18 must wear helmets; failure can result in a ticket.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 b="1"/>
              <a:t>Safe choice:</a:t>
            </a:r>
            <a:r>
              <a:rPr lang="en-CA"/>
              <a:t> Wear a properly fitting helmet before riding to stay safe.</a:t>
            </a:r>
            <a:endParaRPr lang="en-US"/>
          </a:p>
          <a:p>
            <a:endParaRPr lang="en-CA" b="1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941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ptos"/>
              <a:buChar char="•"/>
            </a:pPr>
            <a:r>
              <a:rPr lang="en-US"/>
              <a:t>You’ve learned important safety tips for walking.</a:t>
            </a:r>
          </a:p>
          <a:p>
            <a:pPr marL="171450" indent="-171450">
              <a:buFont typeface="Aptos"/>
              <a:buChar char="•"/>
            </a:pPr>
            <a:r>
              <a:rPr lang="en-US"/>
              <a:t>Practice what you’ve learned; teach family and friends.</a:t>
            </a:r>
          </a:p>
          <a:p>
            <a:pPr marL="171450" indent="-171450">
              <a:buFont typeface="Aptos"/>
              <a:buChar char="•"/>
            </a:pPr>
            <a:r>
              <a:rPr lang="en-US"/>
              <a:t>Walking is good exercise and environmentally friendly.</a:t>
            </a:r>
          </a:p>
          <a:p>
            <a:pPr marL="171450" indent="-171450">
              <a:buFont typeface="Aptos"/>
              <a:buChar char="•"/>
            </a:pPr>
            <a:r>
              <a:rPr lang="en-US"/>
              <a:t>Continue walking in your neighborhood.</a:t>
            </a:r>
          </a:p>
          <a:p>
            <a:pPr marL="171450" indent="-171450">
              <a:buFont typeface="Aptos"/>
              <a:buChar char="•"/>
            </a:pPr>
            <a:r>
              <a:rPr lang="en-US"/>
              <a:t>Safety is crucial; make safe choices like avoiding jaywalking, stopping for balls</a:t>
            </a:r>
          </a:p>
          <a:p>
            <a:pPr marL="171450" indent="-171450">
              <a:buFont typeface="Aptos"/>
              <a:buChar char="•"/>
            </a:pPr>
            <a:r>
              <a:rPr lang="en-US"/>
              <a:t>Closing: Walk smart and stay safe!</a:t>
            </a:r>
          </a:p>
          <a:p>
            <a:endParaRPr lang="en-CA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60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Key point:</a:t>
            </a:r>
          </a:p>
          <a:p>
            <a:pPr marL="171450" indent="-171450">
              <a:buFont typeface="Calibri"/>
              <a:buChar char="-"/>
            </a:pPr>
            <a:r>
              <a:rPr lang="en-US"/>
              <a:t>A picture will appear on the screen and students must raise their hands if they would cross.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05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>
                <a:ea typeface="Calibri"/>
                <a:cs typeface="Calibri"/>
              </a:rPr>
              <a:t>Key points:</a:t>
            </a:r>
          </a:p>
          <a:p>
            <a:pPr marL="171450" indent="-171450">
              <a:buFont typeface="Aptos"/>
              <a:buChar char="•"/>
            </a:pPr>
            <a:r>
              <a:rPr lang="en-US"/>
              <a:t>Students should not cross at this time</a:t>
            </a:r>
          </a:p>
          <a:p>
            <a:pPr marL="171450" indent="-171450">
              <a:buFont typeface="Aptos"/>
              <a:buChar char="•"/>
            </a:pPr>
            <a:r>
              <a:rPr lang="en-US"/>
              <a:t>If the DON’T WALK pedestrian signal is displayed, wait your turn.</a:t>
            </a:r>
          </a:p>
          <a:p>
            <a:endParaRPr lang="en-CA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713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Key points: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With this signal, cars have the right of way and pedestrian are not allowed to cross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Pedestrians do not always have the right of way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If a pedestrian crossed and was hit, they are at fault</a:t>
            </a:r>
            <a:endParaRPr lang="en-US"/>
          </a:p>
          <a:p>
            <a:endParaRPr lang="en-CA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45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Key points: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The DON’T WALK is flashing so you cannot start crossing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If you have already started crossing, you can finish crossing.</a:t>
            </a:r>
            <a:endParaRPr lang="en-US"/>
          </a:p>
          <a:p>
            <a:endParaRPr lang="en-US">
              <a:ea typeface="Calibri"/>
              <a:cs typeface="Calibri"/>
            </a:endParaRPr>
          </a:p>
          <a:p>
            <a:endParaRPr lang="en-US"/>
          </a:p>
          <a:p>
            <a:endParaRPr lang="en-CA"/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55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Key Point:</a:t>
            </a:r>
          </a:p>
          <a:p>
            <a:pPr marL="171450" indent="-171450">
              <a:buFont typeface="Aptos"/>
              <a:buChar char="•"/>
            </a:pPr>
            <a:r>
              <a:rPr lang="en-US"/>
              <a:t>The pedestrian walk signal is present so you can cross</a:t>
            </a:r>
          </a:p>
          <a:p>
            <a:pPr marL="171450" indent="-171450">
              <a:buFont typeface="Aptos"/>
              <a:buChar char="•"/>
            </a:pPr>
            <a:r>
              <a:rPr lang="en-US"/>
              <a:t>Pedestrian has the RIGHT OF WAY</a:t>
            </a:r>
          </a:p>
          <a:p>
            <a:pPr marL="171450" indent="-171450">
              <a:buFont typeface="Aptos"/>
              <a:buChar char="•"/>
            </a:pPr>
            <a:r>
              <a:rPr lang="en-US" dirty="0"/>
              <a:t>It is still important to be aware and look both ways before crossing</a:t>
            </a:r>
            <a:endParaRPr lang="en-US" dirty="0">
              <a:ea typeface="Calibri"/>
              <a:cs typeface="Calibri"/>
            </a:endParaRPr>
          </a:p>
          <a:p>
            <a:pPr marL="171450" indent="-171450">
              <a:buFont typeface="Aptos"/>
              <a:buChar char="•"/>
            </a:pPr>
            <a:r>
              <a:rPr lang="en-US">
                <a:ea typeface="Calibri"/>
                <a:cs typeface="Calibri"/>
              </a:rPr>
              <a:t>Push the pedestrian pushbutton before walking, since this will activate the walking signal and give you longer to walk</a:t>
            </a:r>
            <a:endParaRPr lang="en-US" dirty="0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714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cs typeface="Calibri"/>
              </a:rPr>
              <a:t>Video: </a:t>
            </a:r>
            <a:r>
              <a:rPr lang="en-US">
                <a:cs typeface="Calibri"/>
              </a:rPr>
              <a:t>Walk This Way - STOP video at 2:45.</a:t>
            </a:r>
          </a:p>
          <a:p>
            <a:r>
              <a:rPr lang="en-US">
                <a:hlinkClick r:id="rId3"/>
              </a:rPr>
              <a:t>“Walk This Way”: Pedestrian Safety for Young Children - YouTube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93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>
                <a:ea typeface="Calibri"/>
                <a:cs typeface="Calibri"/>
              </a:rPr>
              <a:t>K</a:t>
            </a:r>
            <a:r>
              <a:rPr lang="en-CA"/>
              <a:t>ey points: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Students should identify any unsafe actions by pedestrians and how they can make a safer decision.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Get the students to discuss with each other and get them to share ideas.</a:t>
            </a:r>
            <a:endParaRPr lang="en-US"/>
          </a:p>
          <a:p>
            <a:endParaRPr lang="en-CA">
              <a:ea typeface="Calibri"/>
              <a:cs typeface="Calibri"/>
            </a:endParaRPr>
          </a:p>
          <a:p>
            <a:r>
              <a:rPr lang="en-CA"/>
              <a:t> </a:t>
            </a:r>
            <a:endParaRPr lang="en-US"/>
          </a:p>
          <a:p>
            <a:r>
              <a:rPr lang="en-CA"/>
              <a:t> </a:t>
            </a:r>
            <a:endParaRPr lang="en-US"/>
          </a:p>
          <a:p>
            <a:r>
              <a:rPr lang="en-CA"/>
              <a:t> </a:t>
            </a:r>
            <a:endParaRPr lang="en-US"/>
          </a:p>
          <a:p>
            <a:endParaRPr lang="en-CA"/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811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/>
              <a:t>Answer:</a:t>
            </a:r>
            <a:r>
              <a:rPr lang="en-CA"/>
              <a:t> Running across a crosswalk is unsafe</a:t>
            </a:r>
            <a:endParaRPr lang="en-US"/>
          </a:p>
          <a:p>
            <a:r>
              <a:rPr lang="en-CA"/>
              <a:t>Key points: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If the pedestrian falls, they might not be seen by a driver, making it unsafe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It is important to pay attention to your surrounding</a:t>
            </a:r>
            <a:endParaRPr lang="en-US"/>
          </a:p>
          <a:p>
            <a:pPr marL="171450" indent="-171450">
              <a:buFont typeface="Aptos"/>
              <a:buChar char="•"/>
            </a:pPr>
            <a:r>
              <a:rPr lang="en-CA"/>
              <a:t>Stop before the crosswalk, check you have the right of way and a WALK signal, look and listen for cars and bikes, and then cross carefully.</a:t>
            </a:r>
            <a:endParaRPr lang="en-US"/>
          </a:p>
          <a:p>
            <a:endParaRPr lang="en-CA" b="1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671EF-E930-5041-93E6-068926879B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238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>
            <a:extLst>
              <a:ext uri="{FF2B5EF4-FFF2-40B4-BE49-F238E27FC236}">
                <a16:creationId xmlns:a16="http://schemas.microsoft.com/office/drawing/2014/main" id="{52328342-F041-9843-AA8F-408A56C34A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6"/>
          <a:stretch/>
        </p:blipFill>
        <p:spPr bwMode="auto">
          <a:xfrm>
            <a:off x="6646863" y="2571751"/>
            <a:ext cx="210026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77AC1A93-A1EB-8B4D-B0E0-BC531EF3B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396679" y="427400"/>
            <a:ext cx="1834983" cy="615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6679" y="1698066"/>
            <a:ext cx="8142014" cy="895350"/>
          </a:xfrm>
          <a:prstGeom prst="rect">
            <a:avLst/>
          </a:prstGeom>
        </p:spPr>
        <p:txBody>
          <a:bodyPr anchor="t">
            <a:spAutoFit/>
          </a:bodyPr>
          <a:lstStyle>
            <a:lvl1pPr algn="l">
              <a:lnSpc>
                <a:spcPct val="80000"/>
              </a:lnSpc>
              <a:spcAft>
                <a:spcPts val="900"/>
              </a:spcAft>
              <a:defRPr sz="6000" baseline="0"/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46DCDF-21FE-8C4D-8745-7DCFD4D257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96679" y="2593415"/>
            <a:ext cx="6604817" cy="519373"/>
          </a:xfrm>
        </p:spPr>
        <p:txBody>
          <a:bodyPr>
            <a:spAutoFit/>
          </a:bodyPr>
          <a:lstStyle>
            <a:lvl1pPr marL="0" indent="0" algn="l">
              <a:buNone/>
              <a:defRPr sz="3000" baseline="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D314930-454A-F846-BAF7-F0B6DD2E71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6874" y="4160848"/>
            <a:ext cx="6604621" cy="513602"/>
          </a:xfrm>
        </p:spPr>
        <p:txBody>
          <a:bodyPr>
            <a:spAutoFit/>
          </a:bodyPr>
          <a:lstStyle>
            <a:lvl1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lvl1pPr>
            <a:lvl3pPr>
              <a:buNone/>
              <a:defRPr/>
            </a:lvl3pPr>
            <a:lvl4pPr>
              <a:buNone/>
              <a:defRPr/>
            </a:lvl4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500" spc="-38" baseline="0">
                <a:latin typeface="+mn-lt"/>
              </a:rPr>
              <a:t>Click to edit your name or department </a:t>
            </a:r>
            <a:br>
              <a:rPr lang="en-US" altLang="en-US" sz="1500" spc="-38" baseline="0">
                <a:latin typeface="+mn-lt"/>
              </a:rPr>
            </a:br>
            <a:r>
              <a:rPr lang="en-US" altLang="en-US" sz="1500" spc="-38" baseline="0">
                <a:latin typeface="+mn-lt"/>
              </a:rPr>
              <a:t>Click to edit a date, 2021</a:t>
            </a:r>
          </a:p>
        </p:txBody>
      </p:sp>
    </p:spTree>
    <p:extLst>
      <p:ext uri="{BB962C8B-B14F-4D97-AF65-F5344CB8AC3E}">
        <p14:creationId xmlns:p14="http://schemas.microsoft.com/office/powerpoint/2010/main" val="2330292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5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FC2EC6-AEBC-944A-B15A-0B7F582DB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9144000" cy="51435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61596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pic blue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FC2EC6-AEBC-944A-B15A-0B7F582DB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22869" y="519112"/>
            <a:ext cx="7363881" cy="4195763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48778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pic black backgroun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FC2EC6-AEBC-944A-B15A-0B7F582DB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22869" y="519112"/>
            <a:ext cx="7363881" cy="4195763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14566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1 and 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8903C-ADF4-B942-BD09-D25A603D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4188"/>
            <a:ext cx="7886700" cy="582852"/>
          </a:xfrm>
          <a:prstGeom prst="rect">
            <a:avLst/>
          </a:prstGeom>
        </p:spPr>
        <p:txBody>
          <a:bodyPr anchor="t">
            <a:spAutoFit/>
          </a:bodyPr>
          <a:lstStyle>
            <a:lvl1pPr>
              <a:lnSpc>
                <a:spcPct val="80000"/>
              </a:lnSpc>
              <a:spcBef>
                <a:spcPts val="450"/>
              </a:spcBef>
              <a:defRPr b="1" i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E3E65-3A18-FC4B-A229-AD049975F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1424557"/>
          </a:xfrm>
        </p:spPr>
        <p:txBody>
          <a:bodyPr>
            <a:spAutoFit/>
          </a:bodyPr>
          <a:lstStyle>
            <a:lvl1pPr>
              <a:buSzPct val="150000"/>
              <a:defRPr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52618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305" userDrawn="1">
          <p15:clr>
            <a:srgbClr val="FBAE40"/>
          </p15:clr>
        </p15:guide>
        <p15:guide id="6" pos="383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1 with bullet conten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FC2EC6-AEBC-944A-B15A-0B7F582DB1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84887" y="0"/>
            <a:ext cx="3059113" cy="1625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D3D4B637-814E-A846-8793-74F7E2EEDD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084888" y="1676976"/>
            <a:ext cx="3059113" cy="170757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BD6453-F574-DE40-B5A5-C90167D4202F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6084886" y="3435926"/>
            <a:ext cx="3059113" cy="170757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A1F5C4-2F58-B045-B360-11616AB44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0776"/>
            <a:ext cx="4919894" cy="104451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lnSpc>
                <a:spcPct val="80000"/>
              </a:lnSpc>
              <a:spcBef>
                <a:spcPts val="450"/>
              </a:spcBef>
              <a:defRPr b="1" i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44E778-D059-774D-8548-00D8E475D48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8650" y="1625600"/>
            <a:ext cx="4919894" cy="1424557"/>
          </a:xfrm>
        </p:spPr>
        <p:txBody>
          <a:bodyPr wrap="square">
            <a:spAutoFit/>
          </a:bodyPr>
          <a:lstStyle>
            <a:lvl1pPr>
              <a:buSzPct val="150000"/>
              <a:defRPr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9011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1 flow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8903C-ADF4-B942-BD09-D25A603D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0776"/>
            <a:ext cx="7886700" cy="582852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lnSpc>
                <a:spcPct val="80000"/>
              </a:lnSpc>
              <a:spcBef>
                <a:spcPts val="450"/>
              </a:spcBef>
              <a:defRPr b="1" i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BD4223-BBB7-CC4C-9552-17F43CF22D45}"/>
              </a:ext>
            </a:extLst>
          </p:cNvPr>
          <p:cNvSpPr txBox="1"/>
          <p:nvPr/>
        </p:nvSpPr>
        <p:spPr>
          <a:xfrm>
            <a:off x="2908274" y="1536132"/>
            <a:ext cx="1981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Climate Change and Energy Management </a:t>
            </a:r>
            <a:endParaRPr lang="en-CA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50C10D11-B306-594C-9B34-7DDFF606B7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1332992"/>
            <a:ext cx="1891357" cy="109588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35">
            <a:extLst>
              <a:ext uri="{FF2B5EF4-FFF2-40B4-BE49-F238E27FC236}">
                <a16:creationId xmlns:a16="http://schemas.microsoft.com/office/drawing/2014/main" id="{07320E5B-534F-FE46-B89F-EC9FA1D9FC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19299" y="1178064"/>
            <a:ext cx="310059" cy="30108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36000" rIns="0" bIns="0" anchor="ctr">
            <a:noAutofit/>
          </a:bodyPr>
          <a:lstStyle>
            <a:lvl1pPr marL="7938" indent="-7938" algn="ctr">
              <a:buFontTx/>
              <a:buNone/>
              <a:tabLst/>
              <a:defRPr sz="1400" b="1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1.</a:t>
            </a:r>
          </a:p>
        </p:txBody>
      </p:sp>
      <p:sp>
        <p:nvSpPr>
          <p:cNvPr id="57" name="Text Placeholder 35">
            <a:extLst>
              <a:ext uri="{FF2B5EF4-FFF2-40B4-BE49-F238E27FC236}">
                <a16:creationId xmlns:a16="http://schemas.microsoft.com/office/drawing/2014/main" id="{A54DC915-3662-4B4D-9685-9205A6710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8650" y="2762297"/>
            <a:ext cx="1891357" cy="10958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35">
            <a:extLst>
              <a:ext uri="{FF2B5EF4-FFF2-40B4-BE49-F238E27FC236}">
                <a16:creationId xmlns:a16="http://schemas.microsoft.com/office/drawing/2014/main" id="{DC7C40A5-890D-EB40-A400-BB78877A63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676433" y="1332992"/>
            <a:ext cx="1891357" cy="109588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Text Placeholder 35">
            <a:extLst>
              <a:ext uri="{FF2B5EF4-FFF2-40B4-BE49-F238E27FC236}">
                <a16:creationId xmlns:a16="http://schemas.microsoft.com/office/drawing/2014/main" id="{85B036E3-9E43-224E-8097-D352F086CF9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676433" y="2753420"/>
            <a:ext cx="1891357" cy="10958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35">
            <a:extLst>
              <a:ext uri="{FF2B5EF4-FFF2-40B4-BE49-F238E27FC236}">
                <a16:creationId xmlns:a16="http://schemas.microsoft.com/office/drawing/2014/main" id="{A8B41B9B-A361-F849-902B-A01612B57C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67082" y="1178064"/>
            <a:ext cx="310059" cy="30108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36000" rIns="0" bIns="0" anchor="ctr">
            <a:noAutofit/>
          </a:bodyPr>
          <a:lstStyle>
            <a:lvl1pPr marL="7938" indent="-7938" algn="ctr">
              <a:buFontTx/>
              <a:buNone/>
              <a:tabLst/>
              <a:defRPr sz="1400" b="1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2.</a:t>
            </a:r>
          </a:p>
        </p:txBody>
      </p:sp>
      <p:sp>
        <p:nvSpPr>
          <p:cNvPr id="50" name="Text Placeholder 35">
            <a:extLst>
              <a:ext uri="{FF2B5EF4-FFF2-40B4-BE49-F238E27FC236}">
                <a16:creationId xmlns:a16="http://schemas.microsoft.com/office/drawing/2014/main" id="{BE5E12F5-88DD-9D4A-8770-0D1C0CE237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24216" y="1332992"/>
            <a:ext cx="1891357" cy="109588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35">
            <a:extLst>
              <a:ext uri="{FF2B5EF4-FFF2-40B4-BE49-F238E27FC236}">
                <a16:creationId xmlns:a16="http://schemas.microsoft.com/office/drawing/2014/main" id="{768BE9CF-87E8-3A43-9E3A-6493894E82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514865" y="1178064"/>
            <a:ext cx="310059" cy="30108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36000" rIns="0" bIns="0" anchor="ctr">
            <a:noAutofit/>
          </a:bodyPr>
          <a:lstStyle>
            <a:lvl1pPr marL="7938" indent="-7938" algn="ctr">
              <a:buFontTx/>
              <a:buNone/>
              <a:tabLst/>
              <a:defRPr sz="1400" b="1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3.</a:t>
            </a:r>
          </a:p>
        </p:txBody>
      </p:sp>
      <p:sp>
        <p:nvSpPr>
          <p:cNvPr id="59" name="Text Placeholder 35">
            <a:extLst>
              <a:ext uri="{FF2B5EF4-FFF2-40B4-BE49-F238E27FC236}">
                <a16:creationId xmlns:a16="http://schemas.microsoft.com/office/drawing/2014/main" id="{F2463BF2-6586-8642-B217-31E38F53742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724216" y="2726787"/>
            <a:ext cx="1891357" cy="10958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35">
            <a:extLst>
              <a:ext uri="{FF2B5EF4-FFF2-40B4-BE49-F238E27FC236}">
                <a16:creationId xmlns:a16="http://schemas.microsoft.com/office/drawing/2014/main" id="{DDE1944B-FC33-2C4B-A56A-AD1BC155F89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71999" y="1332992"/>
            <a:ext cx="1891357" cy="109588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35">
            <a:extLst>
              <a:ext uri="{FF2B5EF4-FFF2-40B4-BE49-F238E27FC236}">
                <a16:creationId xmlns:a16="http://schemas.microsoft.com/office/drawing/2014/main" id="{5BD24F98-D7A9-A147-96E2-955B769B46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62648" y="1178064"/>
            <a:ext cx="310059" cy="30108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36000" rIns="0" bIns="0" anchor="ctr">
            <a:noAutofit/>
          </a:bodyPr>
          <a:lstStyle>
            <a:lvl1pPr marL="7938" indent="-7938" algn="ctr">
              <a:buFontTx/>
              <a:buNone/>
              <a:tabLst/>
              <a:defRPr sz="1400" b="1">
                <a:solidFill>
                  <a:schemeClr val="bg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4.</a:t>
            </a:r>
          </a:p>
        </p:txBody>
      </p:sp>
      <p:sp>
        <p:nvSpPr>
          <p:cNvPr id="60" name="Text Placeholder 35">
            <a:extLst>
              <a:ext uri="{FF2B5EF4-FFF2-40B4-BE49-F238E27FC236}">
                <a16:creationId xmlns:a16="http://schemas.microsoft.com/office/drawing/2014/main" id="{DEA8DAF3-13B5-CC4B-B35C-C4AF84B8467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771999" y="2726787"/>
            <a:ext cx="1891357" cy="10958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001">
            <a:schemeClr val="dk2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180000">
            <a:noAutofit/>
          </a:bodyPr>
          <a:lstStyle>
            <a:lvl1pPr marL="7938" indent="-7938" algn="ctr">
              <a:buFontTx/>
              <a:buNone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algn="l">
              <a:buNone/>
              <a:defRPr b="0">
                <a:latin typeface="+mj-lt"/>
              </a:defRPr>
            </a:lvl2pPr>
            <a:lvl3pPr algn="l">
              <a:buNone/>
              <a:defRPr b="0">
                <a:latin typeface="+mj-lt"/>
              </a:defRPr>
            </a:lvl3pPr>
            <a:lvl4pPr algn="l">
              <a:buNone/>
              <a:defRPr b="0">
                <a:latin typeface="+mj-lt"/>
              </a:defRPr>
            </a:lvl4pPr>
            <a:lvl5pPr algn="l">
              <a:buNone/>
              <a:defRPr b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96735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33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1 with Two Column 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335E9-8720-9247-B359-DB39E1C9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9112"/>
            <a:ext cx="7886700" cy="626133"/>
          </a:xfrm>
          <a:prstGeom prst="rect">
            <a:avLst/>
          </a:prstGeom>
        </p:spPr>
        <p:txBody>
          <a:bodyPr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878B8-BBF2-C24A-9108-B513263799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1424557"/>
          </a:xfrm>
        </p:spPr>
        <p:txBody>
          <a:bodyPr>
            <a:spAutoFit/>
          </a:bodyPr>
          <a:lstStyle>
            <a:lvl1pPr>
              <a:buSzPct val="150000"/>
              <a:defRPr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7F82CD-52D3-5F46-A2E6-7BA38FD98E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1424557"/>
          </a:xfrm>
        </p:spPr>
        <p:txBody>
          <a:bodyPr>
            <a:spAutoFit/>
          </a:bodyPr>
          <a:lstStyle>
            <a:lvl1pPr>
              <a:buSzPct val="150000"/>
              <a:defRPr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509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335E9-8720-9247-B359-DB39E1C9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9112"/>
            <a:ext cx="7886700" cy="626133"/>
          </a:xfrm>
          <a:prstGeom prst="rect">
            <a:avLst/>
          </a:prstGeom>
        </p:spPr>
        <p:txBody>
          <a:bodyPr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A">
            <a:extLst>
              <a:ext uri="{FF2B5EF4-FFF2-40B4-BE49-F238E27FC236}">
                <a16:creationId xmlns:a16="http://schemas.microsoft.com/office/drawing/2014/main" id="{C7914AC3-D744-7148-BC31-F7EBA1D6E2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514350" y="1262063"/>
            <a:ext cx="1497013" cy="38814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" name="Picture Placeholder 1B">
            <a:extLst>
              <a:ext uri="{FF2B5EF4-FFF2-40B4-BE49-F238E27FC236}">
                <a16:creationId xmlns:a16="http://schemas.microsoft.com/office/drawing/2014/main" id="{1730109F-4E58-AA4B-88E3-D883F0957D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" y="1370013"/>
            <a:ext cx="1271868" cy="1758669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Content Placeholder 1C">
            <a:extLst>
              <a:ext uri="{FF2B5EF4-FFF2-40B4-BE49-F238E27FC236}">
                <a16:creationId xmlns:a16="http://schemas.microsoft.com/office/drawing/2014/main" id="{38E878B8-BBF2-C24A-9108-B513263799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3272058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>
                <a:latin typeface="+mj-lt"/>
              </a:defRPr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1D">
            <a:extLst>
              <a:ext uri="{FF2B5EF4-FFF2-40B4-BE49-F238E27FC236}">
                <a16:creationId xmlns:a16="http://schemas.microsoft.com/office/drawing/2014/main" id="{DBADD914-9F1A-684D-9AE0-1DE5263E3CE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28650" y="4087846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2A">
            <a:extLst>
              <a:ext uri="{FF2B5EF4-FFF2-40B4-BE49-F238E27FC236}">
                <a16:creationId xmlns:a16="http://schemas.microsoft.com/office/drawing/2014/main" id="{9FF464D8-9C5B-C349-A727-73F5B7C1D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2174474" y="1262063"/>
            <a:ext cx="1497013" cy="38814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2B">
            <a:extLst>
              <a:ext uri="{FF2B5EF4-FFF2-40B4-BE49-F238E27FC236}">
                <a16:creationId xmlns:a16="http://schemas.microsoft.com/office/drawing/2014/main" id="{B9C98BDD-A867-2746-9F36-341181B56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82358" y="1370013"/>
            <a:ext cx="1271868" cy="1758669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Content Placeholder 2C">
            <a:extLst>
              <a:ext uri="{FF2B5EF4-FFF2-40B4-BE49-F238E27FC236}">
                <a16:creationId xmlns:a16="http://schemas.microsoft.com/office/drawing/2014/main" id="{A2447476-A0F9-A445-8DBF-1C8BA4F0A02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2269192" y="3272058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>
                <a:latin typeface="+mj-lt"/>
              </a:defRPr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D">
            <a:extLst>
              <a:ext uri="{FF2B5EF4-FFF2-40B4-BE49-F238E27FC236}">
                <a16:creationId xmlns:a16="http://schemas.microsoft.com/office/drawing/2014/main" id="{9AFB1FFC-7EFD-C340-B17E-F5265182F627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2269192" y="4087846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3A">
            <a:extLst>
              <a:ext uri="{FF2B5EF4-FFF2-40B4-BE49-F238E27FC236}">
                <a16:creationId xmlns:a16="http://schemas.microsoft.com/office/drawing/2014/main" id="{2314366C-BC05-6946-8940-EAFBCB30D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3834598" y="1262063"/>
            <a:ext cx="1497013" cy="38814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2" name="Picture Placeholder 3B">
            <a:extLst>
              <a:ext uri="{FF2B5EF4-FFF2-40B4-BE49-F238E27FC236}">
                <a16:creationId xmlns:a16="http://schemas.microsoft.com/office/drawing/2014/main" id="{EBD58A9D-ED11-C049-B83C-35D86D5D8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36066" y="1370013"/>
            <a:ext cx="1271868" cy="1758669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Content Placeholder 3C">
            <a:extLst>
              <a:ext uri="{FF2B5EF4-FFF2-40B4-BE49-F238E27FC236}">
                <a16:creationId xmlns:a16="http://schemas.microsoft.com/office/drawing/2014/main" id="{D2099B4E-493B-BB47-9EBC-2ABC55C9A0D2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3936628" y="3272058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>
                <a:latin typeface="+mj-lt"/>
              </a:defRPr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D">
            <a:extLst>
              <a:ext uri="{FF2B5EF4-FFF2-40B4-BE49-F238E27FC236}">
                <a16:creationId xmlns:a16="http://schemas.microsoft.com/office/drawing/2014/main" id="{B535C5B6-7AD2-124F-A669-42094E053190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3936628" y="4087846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4A">
            <a:extLst>
              <a:ext uri="{FF2B5EF4-FFF2-40B4-BE49-F238E27FC236}">
                <a16:creationId xmlns:a16="http://schemas.microsoft.com/office/drawing/2014/main" id="{04E5A7F7-250A-CF4E-8B9D-F548A15D0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5476966" y="1262063"/>
            <a:ext cx="1497013" cy="38814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Picture Placeholder 4B">
            <a:extLst>
              <a:ext uri="{FF2B5EF4-FFF2-40B4-BE49-F238E27FC236}">
                <a16:creationId xmlns:a16="http://schemas.microsoft.com/office/drawing/2014/main" id="{C7E58B93-9FE6-074E-A552-29AB789CE4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89774" y="1370013"/>
            <a:ext cx="1271868" cy="1758669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Content Placeholder 4C">
            <a:extLst>
              <a:ext uri="{FF2B5EF4-FFF2-40B4-BE49-F238E27FC236}">
                <a16:creationId xmlns:a16="http://schemas.microsoft.com/office/drawing/2014/main" id="{5427962B-57E1-6245-BFBC-6AE656C594EC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5577169" y="3272058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>
                <a:latin typeface="+mj-lt"/>
              </a:defRPr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4D">
            <a:extLst>
              <a:ext uri="{FF2B5EF4-FFF2-40B4-BE49-F238E27FC236}">
                <a16:creationId xmlns:a16="http://schemas.microsoft.com/office/drawing/2014/main" id="{C976D580-BBF4-7749-96B2-F0CBEEC56029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5577169" y="4087846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5A">
            <a:extLst>
              <a:ext uri="{FF2B5EF4-FFF2-40B4-BE49-F238E27FC236}">
                <a16:creationId xmlns:a16="http://schemas.microsoft.com/office/drawing/2014/main" id="{E8600D4D-DFFE-C540-BE0E-5D6E551AF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7128212" y="1262063"/>
            <a:ext cx="1497013" cy="3881437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4" name="Picture Placeholder 5B">
            <a:extLst>
              <a:ext uri="{FF2B5EF4-FFF2-40B4-BE49-F238E27FC236}">
                <a16:creationId xmlns:a16="http://schemas.microsoft.com/office/drawing/2014/main" id="{2FDB1413-385D-054D-877A-223C10254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43482" y="1370013"/>
            <a:ext cx="1271868" cy="1758669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Content Placeholder 5C">
            <a:extLst>
              <a:ext uri="{FF2B5EF4-FFF2-40B4-BE49-F238E27FC236}">
                <a16:creationId xmlns:a16="http://schemas.microsoft.com/office/drawing/2014/main" id="{ACBA01AC-C417-B247-A4C2-04718F621C9C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7262534" y="3272058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>
                <a:latin typeface="+mj-lt"/>
              </a:defRPr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5D">
            <a:extLst>
              <a:ext uri="{FF2B5EF4-FFF2-40B4-BE49-F238E27FC236}">
                <a16:creationId xmlns:a16="http://schemas.microsoft.com/office/drawing/2014/main" id="{FD835136-8A81-F94D-B8C6-77A705FA5A73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7262534" y="4087846"/>
            <a:ext cx="1271868" cy="679417"/>
          </a:xfrm>
        </p:spPr>
        <p:txBody>
          <a:bodyPr wrap="square">
            <a:spAutoFit/>
          </a:bodyPr>
          <a:lstStyle>
            <a:lvl1pPr marL="0" indent="0">
              <a:buSzPct val="150000"/>
              <a:buNone/>
              <a:defRPr sz="1400"/>
            </a:lvl1pPr>
            <a:lvl2pPr>
              <a:buSzPct val="150000"/>
              <a:defRPr/>
            </a:lvl2pPr>
            <a:lvl3pPr>
              <a:buSzPct val="150000"/>
              <a:defRPr/>
            </a:lvl3pPr>
            <a:lvl4pPr>
              <a:buSzPct val="150000"/>
              <a:defRPr/>
            </a:lvl4pPr>
            <a:lvl5pPr>
              <a:buSzPct val="150000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8944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with 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4BA6A02-C62A-A643-B8E0-3D04308E51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768436" cy="514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3763F-247B-4A47-AC0D-65DC24A19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519113"/>
            <a:ext cx="2949178" cy="766364"/>
          </a:xfrm>
          <a:prstGeom prst="rect">
            <a:avLst/>
          </a:prstGeom>
        </p:spPr>
        <p:txBody>
          <a:bodyPr anchor="t" anchorCtr="0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3383A7-2BCB-464A-B63A-F102DED0B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63149"/>
          </a:xfrm>
        </p:spPr>
        <p:txBody>
          <a:bodyPr>
            <a:sp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10B4A6-286C-F24A-BAE4-8DFB76DD7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3999" y="519113"/>
            <a:ext cx="4450159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1233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09ABD-6E4B-4DAE-A859-8B7017439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276332"/>
            <a:ext cx="6858000" cy="135614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43531B-F4B5-2BFB-DD03-06DFCCC1A9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4A64B-81C1-183F-8699-E295E4A8E0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16CB8-D8A9-F49E-0D60-90C5EBCB7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17C5ED-8FB0-BA3C-C636-3EAB3E344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039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ith P log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18672F6A-A8C4-4BDC-A8F9-95D7D32F96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/>
          <a:srcRect b="7336"/>
          <a:stretch/>
        </p:blipFill>
        <p:spPr bwMode="auto">
          <a:xfrm>
            <a:off x="6648414" y="2571751"/>
            <a:ext cx="209716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1">
            <a:extLst>
              <a:ext uri="{FF2B5EF4-FFF2-40B4-BE49-F238E27FC236}">
                <a16:creationId xmlns:a16="http://schemas.microsoft.com/office/drawing/2014/main" id="{AF612436-93BC-424E-99D0-FCC69E074A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b="7336"/>
          <a:stretch/>
        </p:blipFill>
        <p:spPr bwMode="auto">
          <a:xfrm>
            <a:off x="6648414" y="2571751"/>
            <a:ext cx="209716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>
            <a:extLst>
              <a:ext uri="{FF2B5EF4-FFF2-40B4-BE49-F238E27FC236}">
                <a16:creationId xmlns:a16="http://schemas.microsoft.com/office/drawing/2014/main" id="{45EFCCB1-19AF-A815-E7F5-4FDD4E7275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b="7336"/>
          <a:stretch/>
        </p:blipFill>
        <p:spPr bwMode="auto">
          <a:xfrm>
            <a:off x="6648414" y="2571751"/>
            <a:ext cx="209716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56" y="1608737"/>
            <a:ext cx="7986713" cy="1615827"/>
          </a:xfrm>
          <a:prstGeom prst="rect">
            <a:avLst/>
          </a:prstGeom>
        </p:spPr>
        <p:txBody>
          <a:bodyPr anchor="ctr" anchorCtr="0"/>
          <a:lstStyle>
            <a:lvl1pPr algn="l" fontAlgn="t">
              <a:lnSpc>
                <a:spcPct val="80000"/>
              </a:lnSpc>
              <a:spcAft>
                <a:spcPts val="900"/>
              </a:spcAft>
              <a:defRPr sz="60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87129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8F7BE-BAD1-E2B0-1B6D-06178CBB9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1366F-4872-1E77-063E-1D99EF250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4E17B-131A-FDAC-0DA5-E2AFA8C526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59EF6-9B45-EB57-F8D5-EAF1A3E16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598A0-C52F-0E32-25AF-7D24A2906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544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A2458-EEB3-B578-49D2-09B3CA283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6261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60BA36-F43E-E43F-4B20-A17021882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03CBC8-AC0C-738E-7EC8-873101CF9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F45967-3832-97EC-B320-D9A2A95C0F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07A306-8066-6AF2-DAF3-EA4F657BAA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DD613F-D9E7-05ED-3F48-1D863500A0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6D7AD4-0CDE-C04E-86C9-2C83B437EDD3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0A10AF-8D4E-C14F-D93B-45044FBEC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9DAF1D-6B96-861B-29A6-30920BCCF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9FE553E-236A-504F-9948-574E64B0EB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2015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F9A2F-65D4-DADA-7FA8-A646BD937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A8E90-3297-AD64-FDC4-69BA9683ED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A3AC43-E35E-EB07-D6CE-EA19F768E8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FA67B8-8C5C-3887-E9BD-1C7217CB83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AB428-C731-82AD-51E1-A7915C283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562D3-527E-23D5-0998-38DA2EE0E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4782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9BD49-DD4B-D58E-E2EA-D02DE1FB7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C2A631-6D15-2030-E8D8-8CEC268FEB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E655C6-C62B-9406-466B-68B45FFDE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365D47-283D-2FE8-7ED2-AC1391E1A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4893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BA7DB9-428F-717D-DC0C-03D0A7D7A5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9736A0-4E15-4098-B56E-31047A33F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F20904-68BC-612E-D6D8-6175622CA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1517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4A92E-C5E7-48B5-0021-779582DC9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065717"/>
            <a:ext cx="7886700" cy="135614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273A-C7BC-D582-C238-A08990A8F1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4FFAE-ECB1-F28A-ACD5-E69AE2DE7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6D7AD4-0CDE-C04E-86C9-2C83B437EDD3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C1682-AAFE-0BDC-8B25-1C30D6A39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2E3B9-C9DC-DF15-48A5-358651FC5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9FE553E-236A-504F-9948-574E64B0EB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0342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18B4A-5819-6A35-953E-36240135E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776686"/>
            <a:ext cx="2949178" cy="76636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4DAE3D-DB1D-6586-3C0A-B644050DC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131A9-F403-2089-17D0-77DC9BDB8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0A6B38-E6AD-EDE3-B9B7-97B3E0A601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5E64AA-C855-072F-BB20-91655D4BE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BCE4D5-4A74-53D6-A4EB-52B501D7C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6227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CBA06-015F-A2D5-5A71-4A177CB23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776686"/>
            <a:ext cx="2949178" cy="76636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896184-3302-F5E1-B439-55D6A25D94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E31794-1E11-960B-B0E0-F490F9465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C823A-E408-87A2-A093-EF3D3396E1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BF10E8-0A5A-3578-7639-136F5061D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F4020-E993-BADE-6665-6F3183BE1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394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35049-7FEE-2B30-8874-2D674BBEF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CD3E8-15FC-72EC-2A88-95BD135683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7BF01-1507-B8C9-CAFE-BF0F088C3B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C4444-3F05-BEAC-3C76-A8BB71057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7C06FC-F4C3-57B8-DD52-1191A3C14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774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077394-D8F1-671B-5FEE-ADE6761D20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277511" y="273844"/>
            <a:ext cx="1237839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E86DAA-4613-C911-FE3B-A2C21F65F9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CF67-018B-B6BB-1D54-F69BF36B44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58D973-BC54-5341-82D6-5D01FD3EB4C6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CC89B-67CA-79E7-D873-FF1FA651D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FC430-887B-72D7-E539-B875E6312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B9B0DAF-3542-5D4E-B1E4-67DF3306EE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447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ith P logo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51D74794-2A3F-4856-AC74-B6FCACA45F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6000" contrast="8000"/>
                    </a14:imgEffect>
                  </a14:imgLayer>
                </a14:imgProps>
              </a:ext>
            </a:extLst>
          </a:blip>
          <a:srcRect b="7336"/>
          <a:stretch/>
        </p:blipFill>
        <p:spPr bwMode="auto">
          <a:xfrm>
            <a:off x="6648414" y="2571751"/>
            <a:ext cx="209716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>
            <a:extLst>
              <a:ext uri="{FF2B5EF4-FFF2-40B4-BE49-F238E27FC236}">
                <a16:creationId xmlns:a16="http://schemas.microsoft.com/office/drawing/2014/main" id="{45EFCCB1-19AF-A815-E7F5-4FDD4E7275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6000" contrast="8000"/>
                    </a14:imgEffect>
                  </a14:imgLayer>
                </a14:imgProps>
              </a:ext>
            </a:extLst>
          </a:blip>
          <a:srcRect b="7336"/>
          <a:stretch/>
        </p:blipFill>
        <p:spPr bwMode="auto">
          <a:xfrm>
            <a:off x="6648414" y="2571751"/>
            <a:ext cx="209716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56" y="1608737"/>
            <a:ext cx="7986713" cy="1615827"/>
          </a:xfrm>
          <a:prstGeom prst="rect">
            <a:avLst/>
          </a:prstGeom>
        </p:spPr>
        <p:txBody>
          <a:bodyPr anchor="ctr" anchorCtr="0"/>
          <a:lstStyle>
            <a:lvl1pPr algn="l" fontAlgn="t">
              <a:lnSpc>
                <a:spcPct val="80000"/>
              </a:lnSpc>
              <a:spcAft>
                <a:spcPts val="900"/>
              </a:spcAft>
              <a:defRPr sz="60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4262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Divider with P log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4BA3F567-B4D9-40A6-8C5E-E721FB43A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6000" contrast="8000"/>
                    </a14:imgEffect>
                  </a14:imgLayer>
                </a14:imgProps>
              </a:ext>
            </a:extLst>
          </a:blip>
          <a:srcRect b="7336"/>
          <a:stretch/>
        </p:blipFill>
        <p:spPr bwMode="auto">
          <a:xfrm>
            <a:off x="3457264" y="-146304"/>
            <a:ext cx="5928490" cy="727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56" y="1608737"/>
            <a:ext cx="7986713" cy="1615827"/>
          </a:xfrm>
          <a:prstGeom prst="rect">
            <a:avLst/>
          </a:prstGeom>
        </p:spPr>
        <p:txBody>
          <a:bodyPr anchor="ctr" anchorCtr="0"/>
          <a:lstStyle>
            <a:lvl1pPr algn="l" fontAlgn="t">
              <a:lnSpc>
                <a:spcPct val="80000"/>
              </a:lnSpc>
              <a:spcAft>
                <a:spcPts val="900"/>
              </a:spcAft>
              <a:defRPr sz="60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050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rt statement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56" y="1608737"/>
            <a:ext cx="7986713" cy="1615827"/>
          </a:xfrm>
          <a:prstGeom prst="rect">
            <a:avLst/>
          </a:prstGeom>
        </p:spPr>
        <p:txBody>
          <a:bodyPr anchor="ctr" anchorCtr="0"/>
          <a:lstStyle>
            <a:lvl1pPr algn="l" fontAlgn="t">
              <a:lnSpc>
                <a:spcPct val="80000"/>
              </a:lnSpc>
              <a:spcAft>
                <a:spcPts val="900"/>
              </a:spcAft>
              <a:defRPr sz="60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6849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ort statement-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56" y="1608737"/>
            <a:ext cx="7986713" cy="1615827"/>
          </a:xfrm>
          <a:prstGeom prst="rect">
            <a:avLst/>
          </a:prstGeom>
        </p:spPr>
        <p:txBody>
          <a:bodyPr anchor="ctr" anchorCtr="0"/>
          <a:lstStyle>
            <a:lvl1pPr algn="l" fontAlgn="t">
              <a:lnSpc>
                <a:spcPct val="80000"/>
              </a:lnSpc>
              <a:spcAft>
                <a:spcPts val="900"/>
              </a:spcAft>
              <a:defRPr sz="6000" b="1" i="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9C2326-8523-F47E-CB40-24F6D07D48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4356" y="519113"/>
            <a:ext cx="7986712" cy="3698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AND ADD REFERENCE TITLE |  DATE</a:t>
            </a:r>
          </a:p>
        </p:txBody>
      </p:sp>
    </p:spTree>
    <p:extLst>
      <p:ext uri="{BB962C8B-B14F-4D97-AF65-F5344CB8AC3E}">
        <p14:creationId xmlns:p14="http://schemas.microsoft.com/office/powerpoint/2010/main" val="3444961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ondar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0D7AE-EAF3-D04A-BFB9-4475A583A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234953"/>
          </a:xfrm>
          <a:prstGeom prst="rect">
            <a:avLst/>
          </a:prstGeom>
        </p:spPr>
        <p:txBody>
          <a:bodyPr anchor="t" anchorCtr="0"/>
          <a:lstStyle>
            <a:lvl1pPr algn="ctr">
              <a:lnSpc>
                <a:spcPct val="80000"/>
              </a:lnSpc>
              <a:spcAft>
                <a:spcPts val="900"/>
              </a:spcAft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46DCDF-21FE-8C4D-8745-7DCFD4D257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2169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1 and paragrap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8903C-ADF4-B942-BD09-D25A603D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0776"/>
            <a:ext cx="7886700" cy="582852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>
              <a:lnSpc>
                <a:spcPct val="80000"/>
              </a:lnSpc>
              <a:spcBef>
                <a:spcPts val="450"/>
              </a:spcBef>
              <a:defRPr b="1" i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E3E65-3A18-FC4B-A229-AD049975F74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194809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/>
            </a:lvl1pPr>
          </a:lstStyle>
          <a:p>
            <a:pPr lvl="0"/>
            <a:r>
              <a:rPr lang="en-US"/>
              <a:t>Click to edit Master text styles </a:t>
            </a:r>
            <a:r>
              <a:rPr lang="en-CA"/>
              <a:t>Lorem ipsum dolor sit </a:t>
            </a:r>
            <a:r>
              <a:rPr lang="en-CA" err="1"/>
              <a:t>amet</a:t>
            </a:r>
            <a:r>
              <a:rPr lang="en-CA"/>
              <a:t>, </a:t>
            </a:r>
            <a:r>
              <a:rPr lang="en-CA" err="1"/>
              <a:t>consectetur</a:t>
            </a:r>
            <a:r>
              <a:rPr lang="en-CA"/>
              <a:t> </a:t>
            </a:r>
            <a:r>
              <a:rPr lang="en-CA" err="1"/>
              <a:t>adipiscing</a:t>
            </a:r>
            <a:r>
              <a:rPr lang="en-CA"/>
              <a:t> </a:t>
            </a:r>
            <a:r>
              <a:rPr lang="en-CA" err="1"/>
              <a:t>elit</a:t>
            </a:r>
            <a:r>
              <a:rPr lang="en-CA"/>
              <a:t>, sed do </a:t>
            </a:r>
            <a:r>
              <a:rPr lang="en-CA" err="1"/>
              <a:t>eiusmod</a:t>
            </a:r>
            <a:r>
              <a:rPr lang="en-CA"/>
              <a:t> </a:t>
            </a:r>
            <a:r>
              <a:rPr lang="en-CA" err="1"/>
              <a:t>tempor</a:t>
            </a:r>
            <a:r>
              <a:rPr lang="en-CA"/>
              <a:t> </a:t>
            </a:r>
            <a:r>
              <a:rPr lang="en-CA" err="1"/>
              <a:t>incididunt</a:t>
            </a:r>
            <a:r>
              <a:rPr lang="en-CA"/>
              <a:t>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labore</a:t>
            </a:r>
            <a:r>
              <a:rPr lang="en-CA"/>
              <a:t> et dolore magna </a:t>
            </a:r>
            <a:r>
              <a:rPr lang="en-CA" err="1"/>
              <a:t>aliqua</a:t>
            </a:r>
            <a:r>
              <a:rPr lang="en-CA"/>
              <a:t>. </a:t>
            </a:r>
          </a:p>
          <a:p>
            <a:pPr lvl="0"/>
            <a:r>
              <a:rPr lang="en-CA"/>
              <a:t>Ut </a:t>
            </a:r>
            <a:r>
              <a:rPr lang="en-CA" err="1"/>
              <a:t>enim</a:t>
            </a:r>
            <a:r>
              <a:rPr lang="en-CA"/>
              <a:t> ad minim </a:t>
            </a:r>
            <a:r>
              <a:rPr lang="en-CA" err="1"/>
              <a:t>veniam</a:t>
            </a:r>
            <a:r>
              <a:rPr lang="en-CA"/>
              <a:t>, </a:t>
            </a:r>
            <a:r>
              <a:rPr lang="en-CA" err="1"/>
              <a:t>quis</a:t>
            </a:r>
            <a:r>
              <a:rPr lang="en-CA"/>
              <a:t> </a:t>
            </a:r>
            <a:r>
              <a:rPr lang="en-CA" err="1"/>
              <a:t>nostrud</a:t>
            </a:r>
            <a:r>
              <a:rPr lang="en-CA"/>
              <a:t> exercitation </a:t>
            </a:r>
            <a:r>
              <a:rPr lang="en-CA" err="1"/>
              <a:t>ullamco</a:t>
            </a:r>
            <a:r>
              <a:rPr lang="en-CA"/>
              <a:t> </a:t>
            </a:r>
            <a:r>
              <a:rPr lang="en-CA" err="1"/>
              <a:t>laboris</a:t>
            </a:r>
            <a:r>
              <a:rPr lang="en-CA"/>
              <a:t> nisi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aliquip</a:t>
            </a:r>
            <a:r>
              <a:rPr lang="en-CA"/>
              <a:t> ex </a:t>
            </a:r>
            <a:r>
              <a:rPr lang="en-CA" err="1"/>
              <a:t>ea</a:t>
            </a:r>
            <a:r>
              <a:rPr lang="en-CA"/>
              <a:t> </a:t>
            </a:r>
            <a:r>
              <a:rPr lang="en-CA" err="1"/>
              <a:t>commodo</a:t>
            </a:r>
            <a:r>
              <a:rPr lang="en-CA"/>
              <a:t> </a:t>
            </a:r>
            <a:r>
              <a:rPr lang="en-CA" err="1"/>
              <a:t>consequat</a:t>
            </a:r>
            <a:r>
              <a:rPr lang="en-CA"/>
              <a:t>. Duis </a:t>
            </a:r>
            <a:r>
              <a:rPr lang="en-CA" err="1"/>
              <a:t>aute</a:t>
            </a:r>
            <a:r>
              <a:rPr lang="en-CA"/>
              <a:t> </a:t>
            </a:r>
            <a:r>
              <a:rPr lang="en-CA" err="1"/>
              <a:t>irure</a:t>
            </a:r>
            <a:r>
              <a:rPr lang="en-CA"/>
              <a:t> dolor in </a:t>
            </a:r>
            <a:r>
              <a:rPr lang="en-CA" err="1"/>
              <a:t>reprehenderit</a:t>
            </a:r>
            <a:r>
              <a:rPr lang="en-CA"/>
              <a:t> in </a:t>
            </a:r>
            <a:r>
              <a:rPr lang="en-CA" err="1"/>
              <a:t>voluptate</a:t>
            </a:r>
            <a:r>
              <a:rPr lang="en-CA"/>
              <a:t> </a:t>
            </a:r>
            <a:r>
              <a:rPr lang="en-CA" err="1"/>
              <a:t>velit</a:t>
            </a:r>
            <a:r>
              <a:rPr lang="en-CA"/>
              <a:t> </a:t>
            </a:r>
            <a:r>
              <a:rPr lang="en-CA" err="1"/>
              <a:t>esse</a:t>
            </a:r>
            <a:r>
              <a:rPr lang="en-CA"/>
              <a:t> </a:t>
            </a:r>
            <a:r>
              <a:rPr lang="en-CA" err="1"/>
              <a:t>cillum</a:t>
            </a:r>
            <a:r>
              <a:rPr lang="en-CA"/>
              <a:t> dolore </a:t>
            </a:r>
            <a:r>
              <a:rPr lang="en-CA" err="1"/>
              <a:t>eu</a:t>
            </a:r>
            <a:r>
              <a:rPr lang="en-CA"/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63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3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1 with conten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 descr="Picture 1">
            <a:extLst>
              <a:ext uri="{FF2B5EF4-FFF2-40B4-BE49-F238E27FC236}">
                <a16:creationId xmlns:a16="http://schemas.microsoft.com/office/drawing/2014/main" id="{1CFC2EC6-AEBC-944A-B15A-0B7F582DB1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84887" y="0"/>
            <a:ext cx="3059113" cy="1625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 2" descr="Picture 2">
            <a:extLst>
              <a:ext uri="{FF2B5EF4-FFF2-40B4-BE49-F238E27FC236}">
                <a16:creationId xmlns:a16="http://schemas.microsoft.com/office/drawing/2014/main" id="{D3D4B637-814E-A846-8793-74F7E2EEDD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084888" y="1676976"/>
            <a:ext cx="3059113" cy="170757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Picture Placeholder 2" descr="Picture 3">
            <a:extLst>
              <a:ext uri="{FF2B5EF4-FFF2-40B4-BE49-F238E27FC236}">
                <a16:creationId xmlns:a16="http://schemas.microsoft.com/office/drawing/2014/main" id="{31BD6453-F574-DE40-B5A5-C90167D4202F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6084886" y="3435926"/>
            <a:ext cx="3059113" cy="170757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9A1F5C4-2F58-B045-B360-11616AB44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0776"/>
            <a:ext cx="4919894" cy="104451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lnSpc>
                <a:spcPct val="80000"/>
              </a:lnSpc>
              <a:spcBef>
                <a:spcPts val="450"/>
              </a:spcBef>
              <a:defRPr b="1" i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CC3A0E-4A55-D449-89B2-934346CAC9B2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8650" y="1625600"/>
            <a:ext cx="4919894" cy="3111493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/>
            </a:lvl1pPr>
          </a:lstStyle>
          <a:p>
            <a:pPr lvl="0"/>
            <a:r>
              <a:rPr lang="en-US"/>
              <a:t>Click to edit Master text styles </a:t>
            </a:r>
            <a:r>
              <a:rPr lang="en-CA"/>
              <a:t>Lorem ipsum dolor sit </a:t>
            </a:r>
            <a:r>
              <a:rPr lang="en-CA" err="1"/>
              <a:t>amet</a:t>
            </a:r>
            <a:r>
              <a:rPr lang="en-CA"/>
              <a:t>, </a:t>
            </a:r>
            <a:r>
              <a:rPr lang="en-CA" err="1"/>
              <a:t>consectetur</a:t>
            </a:r>
            <a:r>
              <a:rPr lang="en-CA"/>
              <a:t> </a:t>
            </a:r>
            <a:r>
              <a:rPr lang="en-CA" err="1"/>
              <a:t>adipiscing</a:t>
            </a:r>
            <a:r>
              <a:rPr lang="en-CA"/>
              <a:t> </a:t>
            </a:r>
            <a:r>
              <a:rPr lang="en-CA" err="1"/>
              <a:t>elit</a:t>
            </a:r>
            <a:r>
              <a:rPr lang="en-CA"/>
              <a:t>, sed do </a:t>
            </a:r>
            <a:r>
              <a:rPr lang="en-CA" err="1"/>
              <a:t>eiusmod</a:t>
            </a:r>
            <a:r>
              <a:rPr lang="en-CA"/>
              <a:t> </a:t>
            </a:r>
            <a:r>
              <a:rPr lang="en-CA" err="1"/>
              <a:t>tempor</a:t>
            </a:r>
            <a:r>
              <a:rPr lang="en-CA"/>
              <a:t> </a:t>
            </a:r>
            <a:r>
              <a:rPr lang="en-CA" err="1"/>
              <a:t>incididunt</a:t>
            </a:r>
            <a:r>
              <a:rPr lang="en-CA"/>
              <a:t>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labore</a:t>
            </a:r>
            <a:r>
              <a:rPr lang="en-CA"/>
              <a:t> et dolore magna </a:t>
            </a:r>
            <a:r>
              <a:rPr lang="en-CA" err="1"/>
              <a:t>aliqua</a:t>
            </a:r>
            <a:r>
              <a:rPr lang="en-CA"/>
              <a:t>. </a:t>
            </a:r>
          </a:p>
          <a:p>
            <a:pPr lvl="0"/>
            <a:r>
              <a:rPr lang="en-CA"/>
              <a:t>Ut </a:t>
            </a:r>
            <a:r>
              <a:rPr lang="en-CA" err="1"/>
              <a:t>enim</a:t>
            </a:r>
            <a:r>
              <a:rPr lang="en-CA"/>
              <a:t> ad minim </a:t>
            </a:r>
            <a:r>
              <a:rPr lang="en-CA" err="1"/>
              <a:t>veniam</a:t>
            </a:r>
            <a:r>
              <a:rPr lang="en-CA"/>
              <a:t>, </a:t>
            </a:r>
            <a:r>
              <a:rPr lang="en-CA" err="1"/>
              <a:t>quis</a:t>
            </a:r>
            <a:r>
              <a:rPr lang="en-CA"/>
              <a:t> </a:t>
            </a:r>
            <a:r>
              <a:rPr lang="en-CA" err="1"/>
              <a:t>nostrud</a:t>
            </a:r>
            <a:r>
              <a:rPr lang="en-CA"/>
              <a:t> exercitation </a:t>
            </a:r>
            <a:r>
              <a:rPr lang="en-CA" err="1"/>
              <a:t>ullamco</a:t>
            </a:r>
            <a:r>
              <a:rPr lang="en-CA"/>
              <a:t> </a:t>
            </a:r>
            <a:r>
              <a:rPr lang="en-CA" err="1"/>
              <a:t>laboris</a:t>
            </a:r>
            <a:r>
              <a:rPr lang="en-CA"/>
              <a:t> nisi </a:t>
            </a:r>
            <a:r>
              <a:rPr lang="en-CA" err="1"/>
              <a:t>ut</a:t>
            </a:r>
            <a:r>
              <a:rPr lang="en-CA"/>
              <a:t> </a:t>
            </a:r>
            <a:r>
              <a:rPr lang="en-CA" err="1"/>
              <a:t>aliquip</a:t>
            </a:r>
            <a:r>
              <a:rPr lang="en-CA"/>
              <a:t> ex </a:t>
            </a:r>
            <a:r>
              <a:rPr lang="en-CA" err="1"/>
              <a:t>ea</a:t>
            </a:r>
            <a:r>
              <a:rPr lang="en-CA"/>
              <a:t> </a:t>
            </a:r>
            <a:r>
              <a:rPr lang="en-CA" err="1"/>
              <a:t>commodo</a:t>
            </a:r>
            <a:r>
              <a:rPr lang="en-CA"/>
              <a:t> </a:t>
            </a:r>
            <a:r>
              <a:rPr lang="en-CA" err="1"/>
              <a:t>consequat</a:t>
            </a:r>
            <a:r>
              <a:rPr lang="en-CA"/>
              <a:t>. Duis </a:t>
            </a:r>
            <a:r>
              <a:rPr lang="en-CA" err="1"/>
              <a:t>aute</a:t>
            </a:r>
            <a:r>
              <a:rPr lang="en-CA"/>
              <a:t> </a:t>
            </a:r>
            <a:r>
              <a:rPr lang="en-CA" err="1"/>
              <a:t>irure</a:t>
            </a:r>
            <a:r>
              <a:rPr lang="en-CA"/>
              <a:t> dolor in </a:t>
            </a:r>
            <a:r>
              <a:rPr lang="en-CA" err="1"/>
              <a:t>reprehenderit</a:t>
            </a:r>
            <a:r>
              <a:rPr lang="en-CA"/>
              <a:t> in </a:t>
            </a:r>
            <a:r>
              <a:rPr lang="en-CA" err="1"/>
              <a:t>voluptate</a:t>
            </a:r>
            <a:r>
              <a:rPr lang="en-CA"/>
              <a:t> </a:t>
            </a:r>
            <a:r>
              <a:rPr lang="en-CA" err="1"/>
              <a:t>velit</a:t>
            </a:r>
            <a:r>
              <a:rPr lang="en-CA"/>
              <a:t> </a:t>
            </a:r>
            <a:r>
              <a:rPr lang="en-CA" err="1"/>
              <a:t>esse</a:t>
            </a:r>
            <a:r>
              <a:rPr lang="en-CA"/>
              <a:t> </a:t>
            </a:r>
            <a:r>
              <a:rPr lang="en-CA" err="1"/>
              <a:t>cillum</a:t>
            </a:r>
            <a:r>
              <a:rPr lang="en-CA"/>
              <a:t> dolore </a:t>
            </a:r>
            <a:r>
              <a:rPr lang="en-CA" err="1"/>
              <a:t>eu</a:t>
            </a:r>
            <a:r>
              <a:rPr lang="en-CA"/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412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5C4EFD64-9D19-4E43-958E-E001661E1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5941"/>
            <a:ext cx="7886700" cy="6261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CAA1E1-25E3-934A-853F-D76BECC4B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770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4" r:id="rId16"/>
    <p:sldLayoutId id="2147483725" r:id="rId17"/>
    <p:sldLayoutId id="2147483656" r:id="rId18"/>
    <p:sldLayoutId id="2147483729" r:id="rId19"/>
    <p:sldLayoutId id="2147483730" r:id="rId20"/>
    <p:sldLayoutId id="2147483740" r:id="rId21"/>
    <p:sldLayoutId id="2147483732" r:id="rId22"/>
    <p:sldLayoutId id="2147483734" r:id="rId23"/>
    <p:sldLayoutId id="2147483735" r:id="rId24"/>
    <p:sldLayoutId id="2147483741" r:id="rId25"/>
    <p:sldLayoutId id="2147483736" r:id="rId26"/>
    <p:sldLayoutId id="2147483737" r:id="rId27"/>
    <p:sldLayoutId id="2147483738" r:id="rId28"/>
    <p:sldLayoutId id="2147483739" r:id="rId29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750" b="1" i="0" kern="1200" spc="-38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 spc="-38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 spc="-38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 spc="-38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spc="-38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spc="-38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3833" userDrawn="1">
          <p15:clr>
            <a:srgbClr val="F26B43"/>
          </p15:clr>
        </p15:guide>
        <p15:guide id="6" orient="horz" pos="32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peelregion.ca/environmental-education/transportation/" TargetMode="External"/><Relationship Id="rId4" Type="http://schemas.openxmlformats.org/officeDocument/2006/relationships/hyperlink" Target="mailto:walkandroll@peelregion.c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-t2oX6zQEyU?feature=oembed" TargetMode="Externa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E9CFA-1DF2-6095-BC69-022333D7D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1456" y="449110"/>
            <a:ext cx="8701088" cy="563231"/>
          </a:xfrm>
        </p:spPr>
        <p:txBody>
          <a:bodyPr/>
          <a:lstStyle/>
          <a:p>
            <a:r>
              <a:rPr lang="en-US" sz="3600"/>
              <a:t>Teacher's notes before presentation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098739-38DE-4779-AA30-EEE01115EFC3}"/>
              </a:ext>
            </a:extLst>
          </p:cNvPr>
          <p:cNvSpPr txBox="1"/>
          <p:nvPr/>
        </p:nvSpPr>
        <p:spPr>
          <a:xfrm>
            <a:off x="537195" y="1133103"/>
            <a:ext cx="7261299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Arial"/>
                <a:cs typeface="Arial"/>
              </a:rPr>
              <a:t>Videos will play automatically.</a:t>
            </a:r>
            <a:endParaRPr lang="en-US" sz="1800" dirty="0">
              <a:solidFill>
                <a:schemeClr val="bg1"/>
              </a:solidFill>
              <a:latin typeface="Avenir Next LT Pro Regular" panose="020B0604020202020204"/>
              <a:cs typeface="Arial"/>
            </a:endParaRP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Arial"/>
                <a:cs typeface="Arial"/>
              </a:rPr>
              <a:t>During the Walk Wise activity, students are encouraged to chat with their </a:t>
            </a:r>
            <a:r>
              <a:rPr lang="en-US" sz="1800" dirty="0" err="1">
                <a:solidFill>
                  <a:schemeClr val="bg1"/>
                </a:solidFill>
                <a:latin typeface="Arial"/>
                <a:cs typeface="Arial"/>
              </a:rPr>
              <a:t>neighbour</a:t>
            </a:r>
            <a:r>
              <a:rPr lang="en-US" sz="1800" dirty="0">
                <a:solidFill>
                  <a:schemeClr val="bg1"/>
                </a:solidFill>
                <a:latin typeface="Arial"/>
                <a:cs typeface="Arial"/>
              </a:rPr>
              <a:t> to discuss their thoughts and ideas about the image. Teachers can break students into groups if preferred for this activity. We recommend giving students about a minute to discuss their ideas.</a:t>
            </a: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Arial"/>
                <a:cs typeface="Arial"/>
              </a:rPr>
              <a:t>There are key points in the notes section that we recommend covering if you are not using the script provided for the presentation. 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105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21DD0703-4441-A9BA-10B8-50ACA9B9DE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1"/>
          <a:stretch/>
        </p:blipFill>
        <p:spPr bwMode="auto">
          <a:xfrm>
            <a:off x="20" y="10"/>
            <a:ext cx="9143980" cy="514349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493525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 child running with a ball on the street&#10;&#10;Description automatically generated">
            <a:extLst>
              <a:ext uri="{FF2B5EF4-FFF2-40B4-BE49-F238E27FC236}">
                <a16:creationId xmlns:a16="http://schemas.microsoft.com/office/drawing/2014/main" id="{FBBDF390-61A7-E010-5EF3-8587EC04A3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1"/>
          <a:stretch/>
        </p:blipFill>
        <p:spPr bwMode="auto">
          <a:xfrm>
            <a:off x="20" y="10"/>
            <a:ext cx="9143980" cy="514349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594929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9C551C21-B889-3218-FB78-DF1F37A730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1"/>
          <a:stretch/>
        </p:blipFill>
        <p:spPr bwMode="auto">
          <a:xfrm>
            <a:off x="20" y="10"/>
            <a:ext cx="9143980" cy="514349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864921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FDFA5743-6B46-948D-68CE-765613E943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1"/>
          <a:stretch/>
        </p:blipFill>
        <p:spPr bwMode="auto">
          <a:xfrm>
            <a:off x="20" y="10"/>
            <a:ext cx="9143980" cy="514349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186063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A motorcycle parked on the grass&#10;&#10;Description generated with very high confidence">
            <a:extLst>
              <a:ext uri="{FF2B5EF4-FFF2-40B4-BE49-F238E27FC236}">
                <a16:creationId xmlns:a16="http://schemas.microsoft.com/office/drawing/2014/main" id="{092D0C38-564E-CB3A-9EE3-88940AB1A3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b="8860"/>
          <a:stretch/>
        </p:blipFill>
        <p:spPr bwMode="auto">
          <a:xfrm>
            <a:off x="20" y="10"/>
            <a:ext cx="9143980" cy="514349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73928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0CAD0E52-09FF-7D33-6BBE-B37CB441ED55}"/>
              </a:ext>
            </a:extLst>
          </p:cNvPr>
          <p:cNvSpPr/>
          <p:nvPr/>
        </p:nvSpPr>
        <p:spPr>
          <a:xfrm>
            <a:off x="983" y="2704204"/>
            <a:ext cx="4025407" cy="2435258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EB72C8-8635-9533-E693-C1CA4A14A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395" y="2210387"/>
            <a:ext cx="7986713" cy="720197"/>
          </a:xfrm>
        </p:spPr>
        <p:txBody>
          <a:bodyPr/>
          <a:lstStyle/>
          <a:p>
            <a:pPr algn="ctr"/>
            <a:r>
              <a:rPr lang="en-US" sz="4800"/>
              <a:t>WALK SMART, STAY SAFE</a:t>
            </a:r>
            <a:endParaRPr lang="en-CA" sz="4800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AAF32E2A-4D05-1E6E-49F5-0FAF13439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94" y="4255979"/>
            <a:ext cx="2265219" cy="7647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F3F487-6944-13E2-DA51-9AF7A1F820BF}"/>
              </a:ext>
            </a:extLst>
          </p:cNvPr>
          <p:cNvSpPr txBox="1"/>
          <p:nvPr/>
        </p:nvSpPr>
        <p:spPr>
          <a:xfrm>
            <a:off x="2558" y="-3755"/>
            <a:ext cx="5770516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rgbClr val="FFFFFF"/>
                </a:solidFill>
              </a:rPr>
              <a:t>For more information, </a:t>
            </a:r>
            <a:r>
              <a:rPr lang="en-US" sz="1400" dirty="0">
                <a:solidFill>
                  <a:srgbClr val="FFFFFF"/>
                </a:solidFill>
                <a:ea typeface="+mn-lt"/>
                <a:cs typeface="+mn-lt"/>
              </a:rPr>
              <a:t>email </a:t>
            </a:r>
            <a:r>
              <a:rPr lang="en-US" sz="1400" dirty="0">
                <a:solidFill>
                  <a:srgbClr val="FFFFFF"/>
                </a:solidFill>
                <a:ea typeface="+mn-lt"/>
                <a:cs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walkandroll@peelregion.ca</a:t>
            </a:r>
            <a:r>
              <a:rPr lang="en-US" sz="14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400" dirty="0">
                <a:solidFill>
                  <a:srgbClr val="FFFFFF"/>
                </a:solidFill>
              </a:rPr>
              <a:t>or visit</a:t>
            </a:r>
            <a:endParaRPr lang="en-US" sz="1400" dirty="0" err="1">
              <a:solidFill>
                <a:srgbClr val="FFFFFF"/>
              </a:solidFill>
            </a:endParaRPr>
          </a:p>
          <a:p>
            <a:r>
              <a:rPr lang="en-US" sz="1400" dirty="0">
                <a:solidFill>
                  <a:srgbClr val="FFFFFF"/>
                </a:solidFill>
                <a:ea typeface="+mn-lt"/>
                <a:cs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https://www.peelregion.ca/environmental-education/transportation/</a:t>
            </a:r>
            <a:r>
              <a:rPr lang="en-US" sz="14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endParaRPr 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515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8CB97D0-30BE-B2B7-3E9C-7CAAAD790886}"/>
              </a:ext>
            </a:extLst>
          </p:cNvPr>
          <p:cNvSpPr/>
          <p:nvPr/>
        </p:nvSpPr>
        <p:spPr>
          <a:xfrm>
            <a:off x="295257" y="340836"/>
            <a:ext cx="198943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38D786-795C-0943-9615-66D0D55EC3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993" y="114977"/>
            <a:ext cx="8142014" cy="687752"/>
          </a:xfrm>
        </p:spPr>
        <p:txBody>
          <a:bodyPr/>
          <a:lstStyle/>
          <a:p>
            <a:pPr algn="ctr"/>
            <a:r>
              <a:rPr lang="en-US" sz="4800"/>
              <a:t>Best Foot Forward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A73DF-E5EA-0B40-9B2E-1B45DE706E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04987" y="4821497"/>
            <a:ext cx="6604621" cy="383182"/>
          </a:xfrm>
        </p:spPr>
        <p:txBody>
          <a:bodyPr/>
          <a:lstStyle/>
          <a:p>
            <a:r>
              <a:rPr lang="en-US"/>
              <a:t>Public Education &amp; Outreach</a:t>
            </a:r>
          </a:p>
        </p:txBody>
      </p:sp>
      <p:pic>
        <p:nvPicPr>
          <p:cNvPr id="6" name="Picture 5" descr="A person and two children walking across a crosswalk&#10;&#10;Description automatically generated">
            <a:extLst>
              <a:ext uri="{FF2B5EF4-FFF2-40B4-BE49-F238E27FC236}">
                <a16:creationId xmlns:a16="http://schemas.microsoft.com/office/drawing/2014/main" id="{C9B7F1CE-FF57-BD73-1833-66938AA386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957" y="802729"/>
            <a:ext cx="6376086" cy="36155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7037F3-02EC-1712-C0DC-94BE16B43952}"/>
              </a:ext>
            </a:extLst>
          </p:cNvPr>
          <p:cNvSpPr txBox="1"/>
          <p:nvPr/>
        </p:nvSpPr>
        <p:spPr>
          <a:xfrm>
            <a:off x="1383957" y="3903259"/>
            <a:ext cx="6376086" cy="338554"/>
          </a:xfrm>
          <a:prstGeom prst="rect">
            <a:avLst/>
          </a:prstGeom>
          <a:solidFill>
            <a:srgbClr val="005EA4">
              <a:alpha val="86000"/>
            </a:srgbClr>
          </a:solidFill>
          <a:ln>
            <a:solidFill>
              <a:srgbClr val="005B9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rgbClr val="EBEBEC"/>
                </a:solidFill>
              </a:rPr>
              <a:t>PEDESTRIAN SAFETY</a:t>
            </a:r>
            <a:endParaRPr lang="en-CA" sz="1600" b="1">
              <a:solidFill>
                <a:srgbClr val="EBEBEC"/>
              </a:solidFill>
            </a:endParaRPr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071B2B7A-1FB5-CF62-F489-A53A925C74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673599"/>
            <a:ext cx="1383957" cy="46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12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6AE46-01AB-394B-915D-0BC70DBC0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7564" y="1764520"/>
            <a:ext cx="7986713" cy="1615827"/>
          </a:xfrm>
        </p:spPr>
        <p:txBody>
          <a:bodyPr/>
          <a:lstStyle/>
          <a:p>
            <a:pPr algn="ctr"/>
            <a:r>
              <a:rPr lang="en-US" dirty="0"/>
              <a:t>Do you know when it’s safe to cross?</a:t>
            </a:r>
          </a:p>
        </p:txBody>
      </p:sp>
    </p:spTree>
    <p:extLst>
      <p:ext uri="{BB962C8B-B14F-4D97-AF65-F5344CB8AC3E}">
        <p14:creationId xmlns:p14="http://schemas.microsoft.com/office/powerpoint/2010/main" val="4163254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12A88738-EE4A-0955-6BEE-DFFBF6C6A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146" y="478667"/>
            <a:ext cx="3739707" cy="418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84F643E-D4B8-870F-D09C-4F3947146B97}"/>
              </a:ext>
            </a:extLst>
          </p:cNvPr>
          <p:cNvSpPr/>
          <p:nvPr/>
        </p:nvSpPr>
        <p:spPr>
          <a:xfrm>
            <a:off x="6614489" y="2544034"/>
            <a:ext cx="2179449" cy="2586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944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32806ED7-CC45-81D1-A3BA-C86321284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146" y="478667"/>
            <a:ext cx="3739707" cy="418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34CB7E-1313-2644-3D18-B48E86F3CD5B}"/>
              </a:ext>
            </a:extLst>
          </p:cNvPr>
          <p:cNvSpPr/>
          <p:nvPr/>
        </p:nvSpPr>
        <p:spPr>
          <a:xfrm>
            <a:off x="6587595" y="2570928"/>
            <a:ext cx="2179449" cy="2586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689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5692C449-3040-21E3-9DBC-64FF28313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145" y="473896"/>
            <a:ext cx="3739707" cy="419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4EC2B0-7334-9D18-93CE-E80937E7B76A}"/>
              </a:ext>
            </a:extLst>
          </p:cNvPr>
          <p:cNvSpPr/>
          <p:nvPr/>
        </p:nvSpPr>
        <p:spPr>
          <a:xfrm>
            <a:off x="6614489" y="2577652"/>
            <a:ext cx="2179449" cy="2586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170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F1B51A1B-7A95-2CBD-D9C3-DB5C88605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145" y="478667"/>
            <a:ext cx="3739707" cy="418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E7C0BF-679A-D476-800C-7A052F170DC3}"/>
              </a:ext>
            </a:extLst>
          </p:cNvPr>
          <p:cNvSpPr/>
          <p:nvPr/>
        </p:nvSpPr>
        <p:spPr>
          <a:xfrm>
            <a:off x="6614489" y="2572609"/>
            <a:ext cx="2179449" cy="2586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824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9B464F-AD41-17A3-73E3-C2A10F47B4B6}"/>
              </a:ext>
            </a:extLst>
          </p:cNvPr>
          <p:cNvSpPr txBox="1"/>
          <p:nvPr/>
        </p:nvSpPr>
        <p:spPr>
          <a:xfrm>
            <a:off x="2286000" y="2420268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b="0" i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CA"/>
          </a:p>
        </p:txBody>
      </p:sp>
      <p:pic>
        <p:nvPicPr>
          <p:cNvPr id="2" name="Online Media 1" title="“Walk This Way”: Pedestrian Safety for Young Children">
            <a:hlinkClick r:id="" action="ppaction://media"/>
            <a:extLst>
              <a:ext uri="{FF2B5EF4-FFF2-40B4-BE49-F238E27FC236}">
                <a16:creationId xmlns:a16="http://schemas.microsoft.com/office/drawing/2014/main" id="{ECEEA860-B9B5-0D37-C126-C0D64D94BDB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1607" y="121445"/>
            <a:ext cx="8847929" cy="490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2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6AE46-01AB-394B-915D-0BC70DBC0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797" y="1277"/>
            <a:ext cx="7986713" cy="877163"/>
          </a:xfrm>
        </p:spPr>
        <p:txBody>
          <a:bodyPr/>
          <a:lstStyle/>
          <a:p>
            <a:pPr algn="ctr"/>
            <a:r>
              <a:rPr lang="en-US" sz="4800"/>
              <a:t>Walk</a:t>
            </a:r>
            <a:r>
              <a:rPr lang="en-US"/>
              <a:t> </a:t>
            </a:r>
            <a:r>
              <a:rPr lang="en-US" sz="4800"/>
              <a:t>Wise</a:t>
            </a:r>
            <a:endParaRPr lang="en-US"/>
          </a:p>
        </p:txBody>
      </p:sp>
      <p:pic>
        <p:nvPicPr>
          <p:cNvPr id="5122" name="Picture 2" descr="A person walking down the street&#10;&#10;Description generated with very high confidence">
            <a:extLst>
              <a:ext uri="{FF2B5EF4-FFF2-40B4-BE49-F238E27FC236}">
                <a16:creationId xmlns:a16="http://schemas.microsoft.com/office/drawing/2014/main" id="{BCAE36A4-3C3A-52BF-3E23-356E14B09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55" y="781733"/>
            <a:ext cx="7908195" cy="398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3FD65E-8710-B3D6-43D1-40A4D112351D}"/>
              </a:ext>
            </a:extLst>
          </p:cNvPr>
          <p:cNvSpPr txBox="1"/>
          <p:nvPr/>
        </p:nvSpPr>
        <p:spPr>
          <a:xfrm>
            <a:off x="1927497" y="698243"/>
            <a:ext cx="5082673" cy="400110"/>
          </a:xfrm>
          <a:prstGeom prst="rect">
            <a:avLst/>
          </a:prstGeom>
          <a:solidFill>
            <a:srgbClr val="005EA4">
              <a:alpha val="9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WHO IS SAFETY SMART? WHO IS NOT?</a:t>
            </a:r>
            <a:endParaRPr lang="en-CA" sz="2000" b="1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0B1BEE-4B2C-271C-9A8B-0131F4093048}"/>
              </a:ext>
            </a:extLst>
          </p:cNvPr>
          <p:cNvSpPr txBox="1"/>
          <p:nvPr/>
        </p:nvSpPr>
        <p:spPr>
          <a:xfrm>
            <a:off x="1704575" y="4443410"/>
            <a:ext cx="5752993" cy="646331"/>
          </a:xfrm>
          <a:prstGeom prst="rect">
            <a:avLst/>
          </a:prstGeom>
          <a:solidFill>
            <a:srgbClr val="005EA4">
              <a:alpha val="7800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>
                <a:solidFill>
                  <a:schemeClr val="bg1"/>
                </a:solidFill>
              </a:rPr>
              <a:t>Is anyone in the photo making an unsafe choice?</a:t>
            </a: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chemeClr val="bg1"/>
                </a:solidFill>
              </a:rPr>
              <a:t>What can they do to make a safer choice?</a:t>
            </a:r>
            <a:endParaRPr lang="en-CA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869786"/>
      </p:ext>
    </p:extLst>
  </p:cSld>
  <p:clrMapOvr>
    <a:masterClrMapping/>
  </p:clrMapOvr>
</p:sld>
</file>

<file path=ppt/theme/theme1.xml><?xml version="1.0" encoding="utf-8"?>
<a:theme xmlns:a="http://schemas.openxmlformats.org/drawingml/2006/main" name="Peel Theme 9">
  <a:themeElements>
    <a:clrScheme name="Peel colours 0722">
      <a:dk1>
        <a:srgbClr val="000000"/>
      </a:dk1>
      <a:lt1>
        <a:srgbClr val="FFFFFF"/>
      </a:lt1>
      <a:dk2>
        <a:srgbClr val="005B9C"/>
      </a:dk2>
      <a:lt2>
        <a:srgbClr val="E7E6E6"/>
      </a:lt2>
      <a:accent1>
        <a:srgbClr val="005B9C"/>
      </a:accent1>
      <a:accent2>
        <a:srgbClr val="CF4827"/>
      </a:accent2>
      <a:accent3>
        <a:srgbClr val="616161"/>
      </a:accent3>
      <a:accent4>
        <a:srgbClr val="832B78"/>
      </a:accent4>
      <a:accent5>
        <a:srgbClr val="FFC222"/>
      </a:accent5>
      <a:accent6>
        <a:srgbClr val="008575"/>
      </a:accent6>
      <a:hlink>
        <a:srgbClr val="005B9C"/>
      </a:hlink>
      <a:folHlink>
        <a:srgbClr val="832B78"/>
      </a:folHlink>
    </a:clrScheme>
    <a:fontScheme name="Arial Black-Arial">
      <a:majorFont>
        <a:latin typeface="Avenir Next LT Pro Bold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venir Next LT Pro Regular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EBEBEC"/>
    </a:custClr>
    <a:custClr name="Custom Color 2">
      <a:srgbClr val="808080"/>
    </a:custClr>
    <a:custClr name="Custom Color 3">
      <a:srgbClr val="E0E4E8"/>
    </a:custClr>
    <a:custClr name="Custom Color 4">
      <a:srgbClr val="E0E5F4"/>
    </a:custClr>
    <a:custClr name="Custom Color 5">
      <a:srgbClr val="E1E8F6"/>
    </a:custClr>
    <a:custClr name="Custom Color 6">
      <a:srgbClr val="F7DAD3"/>
    </a:custClr>
    <a:custClr name="Custom Color 7">
      <a:srgbClr val="E0D5EA"/>
    </a:custClr>
    <a:custClr name="Custom Color 8">
      <a:srgbClr val="FFF3D3"/>
    </a:custClr>
    <a:custClr name="Custom Color 9">
      <a:srgbClr val="D6EEEE"/>
    </a:custClr>
    <a:custClr name="Custom Color 10">
      <a:srgbClr val="E2F3F1"/>
    </a:custClr>
    <a:custClr name="Custom Color 11">
      <a:srgbClr val="D1D3D4"/>
    </a:custClr>
    <a:custClr name="Custom Color 12">
      <a:srgbClr val="595959"/>
    </a:custClr>
    <a:custClr name="Custom Color 13">
      <a:srgbClr val="C6CFD4"/>
    </a:custClr>
    <a:custClr name="Custom Color 14">
      <a:srgbClr val="C8D2EC"/>
    </a:custClr>
    <a:custClr name="Custom Color 15">
      <a:srgbClr val="BAD2ED"/>
    </a:custClr>
    <a:custClr name="Custom Color 16">
      <a:srgbClr val="EEB4A6"/>
    </a:custClr>
    <a:custClr name="Custom Color 17">
      <a:srgbClr val="C7B2D6"/>
    </a:custClr>
    <a:custClr name="Custom Color 18">
      <a:srgbClr val="FFE7A7"/>
    </a:custClr>
    <a:custClr name="Custom Color 19">
      <a:srgbClr val="BDE3E0"/>
    </a:custClr>
    <a:custClr name="Custom Color 20">
      <a:srgbClr val="ADDEE0"/>
    </a:custClr>
    <a:custClr name="Custom Color 21">
      <a:srgbClr val="939598"/>
    </a:custClr>
    <a:custClr name="Custom Color 22">
      <a:srgbClr val="404040"/>
    </a:custClr>
    <a:custClr name="Custom Color 23">
      <a:srgbClr val="98A4AB"/>
    </a:custClr>
    <a:custClr name="Custom Color 24">
      <a:srgbClr val="97AFD8"/>
    </a:custClr>
    <a:custClr name="Custom Color 25">
      <a:srgbClr val="4BA6DD"/>
    </a:custClr>
    <a:custClr name="Custom Color 26">
      <a:srgbClr val="E68F7A"/>
    </a:custClr>
    <a:custClr name="Custom Color 27">
      <a:srgbClr val="B295C6"/>
    </a:custClr>
    <a:custClr name="Custom Color 28">
      <a:srgbClr val="FFDA7A"/>
    </a:custClr>
    <a:custClr name="Custom Color 29">
      <a:srgbClr val="4FAF9F"/>
    </a:custClr>
    <a:custClr name="Custom Color 30">
      <a:srgbClr val="00B9B0"/>
    </a:custClr>
    <a:custClr name="Custom Color 31">
      <a:srgbClr val="6D6E71"/>
    </a:custClr>
    <a:custClr name="Custom Color 32">
      <a:srgbClr val="262626"/>
    </a:custClr>
    <a:custClr name="Custom Color 33">
      <a:srgbClr val="6F7D85"/>
    </a:custClr>
    <a:custClr name="Custom Color 34">
      <a:srgbClr val="6A91CB"/>
    </a:custClr>
    <a:custClr name="Custom Color 35">
      <a:srgbClr val="00518E"/>
    </a:custClr>
    <a:custClr name="Custom Color 36">
      <a:srgbClr val="9B361D"/>
    </a:custClr>
    <a:custClr name="Custom Color 37">
      <a:srgbClr val="511454"/>
    </a:custClr>
    <a:custClr name="Custom Color 38">
      <a:srgbClr val="D99D00"/>
    </a:custClr>
    <a:custClr name="Custom Color 39">
      <a:srgbClr val="0B5B4C"/>
    </a:custClr>
    <a:custClr name="Custom Color 40">
      <a:srgbClr val="047A71"/>
    </a:custClr>
    <a:custClr name="Custom Color 41">
      <a:srgbClr val="4D4D4F"/>
    </a:custClr>
    <a:custClr name="Custom Color 42">
      <a:srgbClr val="0D0D0D"/>
    </a:custClr>
    <a:custClr name="Custom Color 43">
      <a:srgbClr val="48545C"/>
    </a:custClr>
    <a:custClr name="Custom Color 44">
      <a:srgbClr val="357ABE"/>
    </a:custClr>
    <a:custClr name="Custom Color 45">
      <a:srgbClr val="002E4E"/>
    </a:custClr>
    <a:custClr name="Custom Color 46">
      <a:srgbClr val="682414"/>
    </a:custClr>
    <a:custClr name="Custom Color 47">
      <a:srgbClr val="270028"/>
    </a:custClr>
    <a:custClr name="Custom Color 48">
      <a:srgbClr val="906900"/>
    </a:custClr>
    <a:custClr name="Custom Color 49">
      <a:srgbClr val="003D34"/>
    </a:custClr>
    <a:custClr name="Custom Color 50">
      <a:srgbClr val="00524E"/>
    </a:custClr>
  </a:custClrLst>
  <a:extLst>
    <a:ext uri="{05A4C25C-085E-4340-85A3-A5531E510DB2}">
      <thm15:themeFamily xmlns:thm15="http://schemas.microsoft.com/office/thememl/2012/main" name="Presentation1" id="{B6FEF09C-DBC9-41EC-BFD9-6D49B7DB93E0}" vid="{6F068B64-8651-4E67-9508-AA3BAA686A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3343b23-41be-41d5-a7b9-a2afc940bd18">
      <Terms xmlns="http://schemas.microsoft.com/office/infopath/2007/PartnerControls"/>
    </lcf76f155ced4ddcb4097134ff3c332f>
    <TaxCatchAll xmlns="0ebba048-c64a-4e4e-9eb0-88092b0f5374" xsi:nil="true"/>
    <_dlc_DocId xmlns="0ebba048-c64a-4e4e-9eb0-88092b0f5374">WXM66THYVYWJ-443745731-12623</_dlc_DocId>
    <_dlc_DocIdUrl xmlns="0ebba048-c64a-4e4e-9eb0-88092b0f5374">
      <Url>https://peelregionca.sharepoint.com/teams/S679/_layouts/15/DocIdRedir.aspx?ID=WXM66THYVYWJ-443745731-12623</Url>
      <Description>WXM66THYVYWJ-443745731-12623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0EA390DF46E941B952EE94DCBCD821" ma:contentTypeVersion="14" ma:contentTypeDescription="Create a new document." ma:contentTypeScope="" ma:versionID="506e9b6eecf4c534492f431e6e2c7705">
  <xsd:schema xmlns:xsd="http://www.w3.org/2001/XMLSchema" xmlns:xs="http://www.w3.org/2001/XMLSchema" xmlns:p="http://schemas.microsoft.com/office/2006/metadata/properties" xmlns:ns2="0ebba048-c64a-4e4e-9eb0-88092b0f5374" xmlns:ns3="e3343b23-41be-41d5-a7b9-a2afc940bd18" targetNamespace="http://schemas.microsoft.com/office/2006/metadata/properties" ma:root="true" ma:fieldsID="a7000d46b6cdcb3331cc6ecc9f6d7d82" ns2:_="" ns3:_="">
    <xsd:import namespace="0ebba048-c64a-4e4e-9eb0-88092b0f5374"/>
    <xsd:import namespace="e3343b23-41be-41d5-a7b9-a2afc940bd1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DateTaken" minOccurs="0"/>
                <xsd:element ref="ns3:lcf76f155ced4ddcb4097134ff3c332f" minOccurs="0"/>
                <xsd:element ref="ns2:TaxCatchAll" minOccurs="0"/>
                <xsd:element ref="ns2:SharedWithUsers" minOccurs="0"/>
                <xsd:element ref="ns2:SharedWithDetail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ba048-c64a-4e4e-9eb0-88092b0f537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1" nillable="true" ma:displayName="Taxonomy Catch All Column" ma:hidden="true" ma:list="{80e51c67-8e63-41bd-8e0e-1fd361a0190a}" ma:internalName="TaxCatchAll" ma:showField="CatchAllData" ma:web="0ebba048-c64a-4e4e-9eb0-88092b0f53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343b23-41be-41d5-a7b9-a2afc940bd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a93b17b-eca5-4df2-9431-61ba77a6f1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31B88E2-B37D-4696-A01C-B961893741B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08D16D0-B7BC-4D38-B223-FD5727C92C56}">
  <ds:schemaRefs>
    <ds:schemaRef ds:uri="http://schemas.microsoft.com/office/2006/documentManagement/types"/>
    <ds:schemaRef ds:uri="0ebba048-c64a-4e4e-9eb0-88092b0f5374"/>
    <ds:schemaRef ds:uri="http://www.w3.org/XML/1998/namespace"/>
    <ds:schemaRef ds:uri="http://purl.org/dc/elements/1.1/"/>
    <ds:schemaRef ds:uri="http://purl.org/dc/terms/"/>
    <ds:schemaRef ds:uri="http://schemas.openxmlformats.org/package/2006/metadata/core-properties"/>
    <ds:schemaRef ds:uri="e3343b23-41be-41d5-a7b9-a2afc940bd18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F252D67-C2FB-479C-94FD-4DD1B873C008}">
  <ds:schemaRefs>
    <ds:schemaRef ds:uri="0ebba048-c64a-4e4e-9eb0-88092b0f5374"/>
    <ds:schemaRef ds:uri="e3343b23-41be-41d5-a7b9-a2afc940bd1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1F7F857F-B2D1-4B8D-A5E2-63C4CD1E4E62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356f99f3-9d86-47a1-8203-3b41b1cb0c68}" enabled="0" method="" siteId="{356f99f3-9d86-47a1-8203-3b41b1cb0c6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PowerPoint - Peel Brand Template</Template>
  <TotalTime>0</TotalTime>
  <Words>810</Words>
  <Application>Microsoft Office PowerPoint</Application>
  <PresentationFormat>On-screen Show (16:9)</PresentationFormat>
  <Paragraphs>101</Paragraphs>
  <Slides>15</Slides>
  <Notes>14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Peel Theme 9</vt:lpstr>
      <vt:lpstr>Teacher's notes before presentation</vt:lpstr>
      <vt:lpstr>Best Foot Forward</vt:lpstr>
      <vt:lpstr>Do you know when it’s safe to cross?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Walk Wise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WALK SMART, STAY SAFE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Moase, Lauren</dc:creator>
  <cp:keywords>Presentation;Peel;Region</cp:keywords>
  <dc:description/>
  <cp:lastModifiedBy>Lane, Laura</cp:lastModifiedBy>
  <cp:revision>70</cp:revision>
  <dcterms:created xsi:type="dcterms:W3CDTF">2024-07-04T13:17:32Z</dcterms:created>
  <dcterms:modified xsi:type="dcterms:W3CDTF">2024-10-09T13:24:49Z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0x010100E50EA390DF46E941B952EE94DCBCD821</vt:lpwstr>
  </property>
  <property fmtid="{D5CDD505-2E9C-101B-9397-08002B2CF9AE}" pid="3" name="SIZAService">
    <vt:lpwstr/>
  </property>
  <property fmtid="{D5CDD505-2E9C-101B-9397-08002B2CF9AE}" pid="4" name="SIZADocumentType">
    <vt:lpwstr/>
  </property>
  <property fmtid="{D5CDD505-2E9C-101B-9397-08002B2CF9AE}" pid="5" name="SIZADivision">
    <vt:lpwstr/>
  </property>
  <property fmtid="{D5CDD505-2E9C-101B-9397-08002B2CF9AE}" pid="6" name="MediaServiceImageTags">
    <vt:lpwstr/>
  </property>
  <property fmtid="{D5CDD505-2E9C-101B-9397-08002B2CF9AE}" pid="7" name="SIZASection">
    <vt:lpwstr/>
  </property>
  <property fmtid="{D5CDD505-2E9C-101B-9397-08002B2CF9AE}" pid="8" name="SIZADepartment">
    <vt:lpwstr>1;#Corporate Services|a2af28b8-e1fe-4f03-a503-61721ed101da</vt:lpwstr>
  </property>
  <property fmtid="{D5CDD505-2E9C-101B-9397-08002B2CF9AE}" pid="9" name="SIZADocumentSubType">
    <vt:lpwstr/>
  </property>
  <property fmtid="{D5CDD505-2E9C-101B-9397-08002B2CF9AE}" pid="10" name="SIZAKeywords">
    <vt:lpwstr/>
  </property>
  <property fmtid="{D5CDD505-2E9C-101B-9397-08002B2CF9AE}" pid="11" name="SIZARecordClassification">
    <vt:lpwstr/>
  </property>
  <property fmtid="{D5CDD505-2E9C-101B-9397-08002B2CF9AE}" pid="12" name="_dlc_DocIdItemGuid">
    <vt:lpwstr>768e0789-3910-4bff-928c-e9e545bf163b</vt:lpwstr>
  </property>
</Properties>
</file>