
<file path=[Content_Types].xml><?xml version="1.0" encoding="utf-8"?>
<Types xmlns="http://schemas.openxmlformats.org/package/2006/content-types">
  <Default Extension="jpeg" ContentType="image/jpeg"/>
  <Default Extension="mov" ContentType="video/quicktime"/>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5" r:id="rId5"/>
  </p:sldMasterIdLst>
  <p:notesMasterIdLst>
    <p:notesMasterId r:id="rId30"/>
  </p:notesMasterIdLst>
  <p:sldIdLst>
    <p:sldId id="405" r:id="rId6"/>
    <p:sldId id="290" r:id="rId7"/>
    <p:sldId id="404" r:id="rId8"/>
    <p:sldId id="291" r:id="rId9"/>
    <p:sldId id="306" r:id="rId10"/>
    <p:sldId id="310" r:id="rId11"/>
    <p:sldId id="311" r:id="rId12"/>
    <p:sldId id="313" r:id="rId13"/>
    <p:sldId id="314" r:id="rId14"/>
    <p:sldId id="315" r:id="rId15"/>
    <p:sldId id="316" r:id="rId16"/>
    <p:sldId id="292" r:id="rId17"/>
    <p:sldId id="293" r:id="rId18"/>
    <p:sldId id="294" r:id="rId19"/>
    <p:sldId id="295" r:id="rId20"/>
    <p:sldId id="393" r:id="rId21"/>
    <p:sldId id="403" r:id="rId22"/>
    <p:sldId id="392" r:id="rId23"/>
    <p:sldId id="397" r:id="rId24"/>
    <p:sldId id="395" r:id="rId25"/>
    <p:sldId id="402" r:id="rId26"/>
    <p:sldId id="398" r:id="rId27"/>
    <p:sldId id="401" r:id="rId28"/>
    <p:sldId id="399" r:id="rId29"/>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AAA2"/>
    <a:srgbClr val="D1AC9E"/>
    <a:srgbClr val="4657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04C5D9-30B7-99AF-9A90-6464AF08F2D3}" v="3" dt="2024-10-09T17:22:37.125"/>
  </p1510:revLst>
</p1510:revInfo>
</file>

<file path=ppt/tableStyles.xml><?xml version="1.0" encoding="utf-8"?>
<a:tblStyleLst xmlns:a="http://schemas.openxmlformats.org/drawingml/2006/main" def="{5C22544A-7EE6-4342-B048-85BDC9FD1C3A}">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2" d="100"/>
          <a:sy n="142" d="100"/>
        </p:scale>
        <p:origin x="714"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ase, Lauren" userId="S::lauren.moase@peelregion.ca::22bdc878-5de3-463c-bddc-32f9456ceb63" providerId="AD" clId="Web-{A02A5500-50C2-1084-FD05-3469C474BAF0}"/>
    <pc:docChg chg="addSld delSld modSld sldOrd">
      <pc:chgData name="Moase, Lauren" userId="S::lauren.moase@peelregion.ca::22bdc878-5de3-463c-bddc-32f9456ceb63" providerId="AD" clId="Web-{A02A5500-50C2-1084-FD05-3469C474BAF0}" dt="2024-07-05T14:01:28.964" v="170"/>
      <pc:docMkLst>
        <pc:docMk/>
      </pc:docMkLst>
      <pc:sldChg chg="modNotes">
        <pc:chgData name="Moase, Lauren" userId="S::lauren.moase@peelregion.ca::22bdc878-5de3-463c-bddc-32f9456ceb63" providerId="AD" clId="Web-{A02A5500-50C2-1084-FD05-3469C474BAF0}" dt="2024-07-05T13:25:33.113" v="104"/>
        <pc:sldMkLst>
          <pc:docMk/>
          <pc:sldMk cId="3402912123" sldId="290"/>
        </pc:sldMkLst>
      </pc:sldChg>
      <pc:sldChg chg="modNotes">
        <pc:chgData name="Moase, Lauren" userId="S::lauren.moase@peelregion.ca::22bdc878-5de3-463c-bddc-32f9456ceb63" providerId="AD" clId="Web-{A02A5500-50C2-1084-FD05-3469C474BAF0}" dt="2024-07-05T13:25:58.425" v="105"/>
        <pc:sldMkLst>
          <pc:docMk/>
          <pc:sldMk cId="4163254073" sldId="291"/>
        </pc:sldMkLst>
      </pc:sldChg>
      <pc:sldChg chg="modNotes">
        <pc:chgData name="Moase, Lauren" userId="S::lauren.moase@peelregion.ca::22bdc878-5de3-463c-bddc-32f9456ceb63" providerId="AD" clId="Web-{A02A5500-50C2-1084-FD05-3469C474BAF0}" dt="2024-07-05T13:30:06.063" v="136"/>
        <pc:sldMkLst>
          <pc:docMk/>
          <pc:sldMk cId="2398420313" sldId="292"/>
        </pc:sldMkLst>
      </pc:sldChg>
      <pc:sldChg chg="modNotes">
        <pc:chgData name="Moase, Lauren" userId="S::lauren.moase@peelregion.ca::22bdc878-5de3-463c-bddc-32f9456ceb63" providerId="AD" clId="Web-{A02A5500-50C2-1084-FD05-3469C474BAF0}" dt="2024-07-05T13:30:38.750" v="138"/>
        <pc:sldMkLst>
          <pc:docMk/>
          <pc:sldMk cId="4106012946" sldId="293"/>
        </pc:sldMkLst>
      </pc:sldChg>
      <pc:sldChg chg="modNotes">
        <pc:chgData name="Moase, Lauren" userId="S::lauren.moase@peelregion.ca::22bdc878-5de3-463c-bddc-32f9456ceb63" providerId="AD" clId="Web-{A02A5500-50C2-1084-FD05-3469C474BAF0}" dt="2024-07-05T13:31:04.203" v="140"/>
        <pc:sldMkLst>
          <pc:docMk/>
          <pc:sldMk cId="3594929032" sldId="294"/>
        </pc:sldMkLst>
      </pc:sldChg>
      <pc:sldChg chg="addSp modSp modNotes">
        <pc:chgData name="Moase, Lauren" userId="S::lauren.moase@peelregion.ca::22bdc878-5de3-463c-bddc-32f9456ceb63" providerId="AD" clId="Web-{A02A5500-50C2-1084-FD05-3469C474BAF0}" dt="2024-07-05T13:44:53.100" v="157" actId="20577"/>
        <pc:sldMkLst>
          <pc:docMk/>
          <pc:sldMk cId="377313946" sldId="295"/>
        </pc:sldMkLst>
        <pc:spChg chg="add mod">
          <ac:chgData name="Moase, Lauren" userId="S::lauren.moase@peelregion.ca::22bdc878-5de3-463c-bddc-32f9456ceb63" providerId="AD" clId="Web-{A02A5500-50C2-1084-FD05-3469C474BAF0}" dt="2024-07-05T13:44:53.100" v="157" actId="20577"/>
          <ac:spMkLst>
            <pc:docMk/>
            <pc:sldMk cId="377313946" sldId="295"/>
            <ac:spMk id="2" creationId="{29AC0543-EAB4-EEDE-F2E2-FD2BB390DD5F}"/>
          </ac:spMkLst>
        </pc:spChg>
      </pc:sldChg>
      <pc:sldChg chg="del">
        <pc:chgData name="Moase, Lauren" userId="S::lauren.moase@peelregion.ca::22bdc878-5de3-463c-bddc-32f9456ceb63" providerId="AD" clId="Web-{A02A5500-50C2-1084-FD05-3469C474BAF0}" dt="2024-07-05T13:55:24.218" v="168"/>
        <pc:sldMkLst>
          <pc:docMk/>
          <pc:sldMk cId="205729692" sldId="297"/>
        </pc:sldMkLst>
      </pc:sldChg>
      <pc:sldChg chg="modNotes">
        <pc:chgData name="Moase, Lauren" userId="S::lauren.moase@peelregion.ca::22bdc878-5de3-463c-bddc-32f9456ceb63" providerId="AD" clId="Web-{A02A5500-50C2-1084-FD05-3469C474BAF0}" dt="2024-07-05T13:26:27.659" v="107"/>
        <pc:sldMkLst>
          <pc:docMk/>
          <pc:sldMk cId="1889944883" sldId="306"/>
        </pc:sldMkLst>
      </pc:sldChg>
      <pc:sldChg chg="modNotes">
        <pc:chgData name="Moase, Lauren" userId="S::lauren.moase@peelregion.ca::22bdc878-5de3-463c-bddc-32f9456ceb63" providerId="AD" clId="Web-{A02A5500-50C2-1084-FD05-3469C474BAF0}" dt="2024-07-05T13:28:19.658" v="126"/>
        <pc:sldMkLst>
          <pc:docMk/>
          <pc:sldMk cId="1604352807" sldId="310"/>
        </pc:sldMkLst>
      </pc:sldChg>
      <pc:sldChg chg="modNotes">
        <pc:chgData name="Moase, Lauren" userId="S::lauren.moase@peelregion.ca::22bdc878-5de3-463c-bddc-32f9456ceb63" providerId="AD" clId="Web-{A02A5500-50C2-1084-FD05-3469C474BAF0}" dt="2024-07-05T13:27:32.252" v="109"/>
        <pc:sldMkLst>
          <pc:docMk/>
          <pc:sldMk cId="2887845298" sldId="311"/>
        </pc:sldMkLst>
      </pc:sldChg>
      <pc:sldChg chg="modNotes">
        <pc:chgData name="Moase, Lauren" userId="S::lauren.moase@peelregion.ca::22bdc878-5de3-463c-bddc-32f9456ceb63" providerId="AD" clId="Web-{A02A5500-50C2-1084-FD05-3469C474BAF0}" dt="2024-07-05T13:28:50.017" v="128"/>
        <pc:sldMkLst>
          <pc:docMk/>
          <pc:sldMk cId="1218559511" sldId="313"/>
        </pc:sldMkLst>
      </pc:sldChg>
      <pc:sldChg chg="modNotes">
        <pc:chgData name="Moase, Lauren" userId="S::lauren.moase@peelregion.ca::22bdc878-5de3-463c-bddc-32f9456ceb63" providerId="AD" clId="Web-{A02A5500-50C2-1084-FD05-3469C474BAF0}" dt="2024-07-05T13:29:03.986" v="130"/>
        <pc:sldMkLst>
          <pc:docMk/>
          <pc:sldMk cId="2443035533" sldId="314"/>
        </pc:sldMkLst>
      </pc:sldChg>
      <pc:sldChg chg="modNotes">
        <pc:chgData name="Moase, Lauren" userId="S::lauren.moase@peelregion.ca::22bdc878-5de3-463c-bddc-32f9456ceb63" providerId="AD" clId="Web-{A02A5500-50C2-1084-FD05-3469C474BAF0}" dt="2024-07-05T13:29:15.564" v="132"/>
        <pc:sldMkLst>
          <pc:docMk/>
          <pc:sldMk cId="257119793" sldId="315"/>
        </pc:sldMkLst>
      </pc:sldChg>
      <pc:sldChg chg="modNotes">
        <pc:chgData name="Moase, Lauren" userId="S::lauren.moase@peelregion.ca::22bdc878-5de3-463c-bddc-32f9456ceb63" providerId="AD" clId="Web-{A02A5500-50C2-1084-FD05-3469C474BAF0}" dt="2024-07-05T13:29:28.954" v="134"/>
        <pc:sldMkLst>
          <pc:docMk/>
          <pc:sldMk cId="3482310255" sldId="316"/>
        </pc:sldMkLst>
      </pc:sldChg>
      <pc:sldChg chg="mod setBg modNotes">
        <pc:chgData name="Moase, Lauren" userId="S::lauren.moase@peelregion.ca::22bdc878-5de3-463c-bddc-32f9456ceb63" providerId="AD" clId="Web-{A02A5500-50C2-1084-FD05-3469C474BAF0}" dt="2024-07-05T14:01:28.964" v="170"/>
        <pc:sldMkLst>
          <pc:docMk/>
          <pc:sldMk cId="303667790" sldId="392"/>
        </pc:sldMkLst>
      </pc:sldChg>
      <pc:sldChg chg="del">
        <pc:chgData name="Moase, Lauren" userId="S::lauren.moase@peelregion.ca::22bdc878-5de3-463c-bddc-32f9456ceb63" providerId="AD" clId="Web-{A02A5500-50C2-1084-FD05-3469C474BAF0}" dt="2024-07-05T13:55:25.796" v="169"/>
        <pc:sldMkLst>
          <pc:docMk/>
          <pc:sldMk cId="714596286" sldId="394"/>
        </pc:sldMkLst>
      </pc:sldChg>
      <pc:sldChg chg="modNotes">
        <pc:chgData name="Moase, Lauren" userId="S::lauren.moase@peelregion.ca::22bdc878-5de3-463c-bddc-32f9456ceb63" providerId="AD" clId="Web-{A02A5500-50C2-1084-FD05-3469C474BAF0}" dt="2024-07-05T13:34:01.154" v="154"/>
        <pc:sldMkLst>
          <pc:docMk/>
          <pc:sldMk cId="2501700174" sldId="395"/>
        </pc:sldMkLst>
      </pc:sldChg>
      <pc:sldChg chg="addSp modSp modNotes">
        <pc:chgData name="Moase, Lauren" userId="S::lauren.moase@peelregion.ca::22bdc878-5de3-463c-bddc-32f9456ceb63" providerId="AD" clId="Web-{A02A5500-50C2-1084-FD05-3469C474BAF0}" dt="2024-07-05T13:50:25.596" v="167" actId="20577"/>
        <pc:sldMkLst>
          <pc:docMk/>
          <pc:sldMk cId="605581482" sldId="397"/>
        </pc:sldMkLst>
        <pc:spChg chg="add mod">
          <ac:chgData name="Moase, Lauren" userId="S::lauren.moase@peelregion.ca::22bdc878-5de3-463c-bddc-32f9456ceb63" providerId="AD" clId="Web-{A02A5500-50C2-1084-FD05-3469C474BAF0}" dt="2024-07-05T13:50:25.596" v="167" actId="20577"/>
          <ac:spMkLst>
            <pc:docMk/>
            <pc:sldMk cId="605581482" sldId="397"/>
            <ac:spMk id="2" creationId="{3BE39FC8-D9F0-50E5-123E-B84A10766A8B}"/>
          </ac:spMkLst>
        </pc:spChg>
      </pc:sldChg>
      <pc:sldChg chg="modNotes">
        <pc:chgData name="Moase, Lauren" userId="S::lauren.moase@peelregion.ca::22bdc878-5de3-463c-bddc-32f9456ceb63" providerId="AD" clId="Web-{A02A5500-50C2-1084-FD05-3469C474BAF0}" dt="2024-07-05T13:33:24.702" v="150"/>
        <pc:sldMkLst>
          <pc:docMk/>
          <pc:sldMk cId="1998178441" sldId="398"/>
        </pc:sldMkLst>
      </pc:sldChg>
      <pc:sldChg chg="addSp delSp modSp new del">
        <pc:chgData name="Moase, Lauren" userId="S::lauren.moase@peelregion.ca::22bdc878-5de3-463c-bddc-32f9456ceb63" providerId="AD" clId="Web-{A02A5500-50C2-1084-FD05-3469C474BAF0}" dt="2024-07-05T13:11:38.152" v="38"/>
        <pc:sldMkLst>
          <pc:docMk/>
          <pc:sldMk cId="2791128972" sldId="400"/>
        </pc:sldMkLst>
        <pc:spChg chg="mod">
          <ac:chgData name="Moase, Lauren" userId="S::lauren.moase@peelregion.ca::22bdc878-5de3-463c-bddc-32f9456ceb63" providerId="AD" clId="Web-{A02A5500-50C2-1084-FD05-3469C474BAF0}" dt="2024-07-05T13:10:10.200" v="14" actId="1076"/>
          <ac:spMkLst>
            <pc:docMk/>
            <pc:sldMk cId="2791128972" sldId="400"/>
            <ac:spMk id="2" creationId="{95514011-0E94-6DFE-7445-9A251FBD794F}"/>
          </ac:spMkLst>
        </pc:spChg>
        <pc:spChg chg="del">
          <ac:chgData name="Moase, Lauren" userId="S::lauren.moase@peelregion.ca::22bdc878-5de3-463c-bddc-32f9456ceb63" providerId="AD" clId="Web-{A02A5500-50C2-1084-FD05-3469C474BAF0}" dt="2024-07-05T13:09:31.310" v="3"/>
          <ac:spMkLst>
            <pc:docMk/>
            <pc:sldMk cId="2791128972" sldId="400"/>
            <ac:spMk id="3" creationId="{6EA54E33-AB9C-972A-3DC8-B025869C78CA}"/>
          </ac:spMkLst>
        </pc:spChg>
        <pc:spChg chg="add mod">
          <ac:chgData name="Moase, Lauren" userId="S::lauren.moase@peelregion.ca::22bdc878-5de3-463c-bddc-32f9456ceb63" providerId="AD" clId="Web-{A02A5500-50C2-1084-FD05-3469C474BAF0}" dt="2024-07-05T13:10:52.715" v="35" actId="20577"/>
          <ac:spMkLst>
            <pc:docMk/>
            <pc:sldMk cId="2791128972" sldId="400"/>
            <ac:spMk id="4" creationId="{EF799FDF-9989-0BB6-A0EF-3640629A9357}"/>
          </ac:spMkLst>
        </pc:spChg>
      </pc:sldChg>
      <pc:sldChg chg="add del replId">
        <pc:chgData name="Moase, Lauren" userId="S::lauren.moase@peelregion.ca::22bdc878-5de3-463c-bddc-32f9456ceb63" providerId="AD" clId="Web-{A02A5500-50C2-1084-FD05-3469C474BAF0}" dt="2024-07-05T13:07:35.640" v="2"/>
        <pc:sldMkLst>
          <pc:docMk/>
          <pc:sldMk cId="29303888" sldId="401"/>
        </pc:sldMkLst>
      </pc:sldChg>
      <pc:sldChg chg="addSp delSp modSp add ord replId">
        <pc:chgData name="Moase, Lauren" userId="S::lauren.moase@peelregion.ca::22bdc878-5de3-463c-bddc-32f9456ceb63" providerId="AD" clId="Web-{A02A5500-50C2-1084-FD05-3469C474BAF0}" dt="2024-07-05T13:20:14.444" v="102" actId="1076"/>
        <pc:sldMkLst>
          <pc:docMk/>
          <pc:sldMk cId="3572038278" sldId="401"/>
        </pc:sldMkLst>
        <pc:spChg chg="mod">
          <ac:chgData name="Moase, Lauren" userId="S::lauren.moase@peelregion.ca::22bdc878-5de3-463c-bddc-32f9456ceb63" providerId="AD" clId="Web-{A02A5500-50C2-1084-FD05-3469C474BAF0}" dt="2024-07-05T13:12:38.855" v="59" actId="20577"/>
          <ac:spMkLst>
            <pc:docMk/>
            <pc:sldMk cId="3572038278" sldId="401"/>
            <ac:spMk id="2" creationId="{0686AE46-01AB-394B-915D-0BC70DBC0284}"/>
          </ac:spMkLst>
        </pc:spChg>
        <pc:spChg chg="add del mod">
          <ac:chgData name="Moase, Lauren" userId="S::lauren.moase@peelregion.ca::22bdc878-5de3-463c-bddc-32f9456ceb63" providerId="AD" clId="Web-{A02A5500-50C2-1084-FD05-3469C474BAF0}" dt="2024-07-05T13:18:20.305" v="91"/>
          <ac:spMkLst>
            <pc:docMk/>
            <pc:sldMk cId="3572038278" sldId="401"/>
            <ac:spMk id="3" creationId="{AFF334C8-FB4D-BE65-011A-6286DCCAE6BD}"/>
          </ac:spMkLst>
        </pc:spChg>
        <pc:spChg chg="add del mod">
          <ac:chgData name="Moase, Lauren" userId="S::lauren.moase@peelregion.ca::22bdc878-5de3-463c-bddc-32f9456ceb63" providerId="AD" clId="Web-{A02A5500-50C2-1084-FD05-3469C474BAF0}" dt="2024-07-05T13:18:04.837" v="89"/>
          <ac:spMkLst>
            <pc:docMk/>
            <pc:sldMk cId="3572038278" sldId="401"/>
            <ac:spMk id="4" creationId="{74247808-CEC1-C5E8-4081-32E991F64AF1}"/>
          </ac:spMkLst>
        </pc:spChg>
        <pc:spChg chg="add mod">
          <ac:chgData name="Moase, Lauren" userId="S::lauren.moase@peelregion.ca::22bdc878-5de3-463c-bddc-32f9456ceb63" providerId="AD" clId="Web-{A02A5500-50C2-1084-FD05-3469C474BAF0}" dt="2024-07-05T13:20:01.929" v="100" actId="1076"/>
          <ac:spMkLst>
            <pc:docMk/>
            <pc:sldMk cId="3572038278" sldId="401"/>
            <ac:spMk id="5" creationId="{8E746E3E-0B4A-18F8-6DEB-B635322E943C}"/>
          </ac:spMkLst>
        </pc:spChg>
        <pc:picChg chg="add mod">
          <ac:chgData name="Moase, Lauren" userId="S::lauren.moase@peelregion.ca::22bdc878-5de3-463c-bddc-32f9456ceb63" providerId="AD" clId="Web-{A02A5500-50C2-1084-FD05-3469C474BAF0}" dt="2024-07-05T13:20:14.444" v="102" actId="1076"/>
          <ac:picMkLst>
            <pc:docMk/>
            <pc:sldMk cId="3572038278" sldId="401"/>
            <ac:picMk id="6" creationId="{3A1DE7D6-8F1D-817A-D1A2-5D013D41F5F1}"/>
          </ac:picMkLst>
        </pc:picChg>
      </pc:sldChg>
    </pc:docChg>
  </pc:docChgLst>
  <pc:docChgLst>
    <pc:chgData name="Handler, Sage" userId="S::sage.handler@peelregion.ca::4ccee49e-dbec-4462-9b2e-6b004ed9d5ba" providerId="AD" clId="Web-{109F1CD5-D65A-CE6C-5E98-3ACCB8E7065A}"/>
    <pc:docChg chg="modSld">
      <pc:chgData name="Handler, Sage" userId="S::sage.handler@peelregion.ca::4ccee49e-dbec-4462-9b2e-6b004ed9d5ba" providerId="AD" clId="Web-{109F1CD5-D65A-CE6C-5E98-3ACCB8E7065A}" dt="2024-08-28T12:57:24.162" v="11"/>
      <pc:docMkLst>
        <pc:docMk/>
      </pc:docMkLst>
      <pc:sldChg chg="modNotes">
        <pc:chgData name="Handler, Sage" userId="S::sage.handler@peelregion.ca::4ccee49e-dbec-4462-9b2e-6b004ed9d5ba" providerId="AD" clId="Web-{109F1CD5-D65A-CE6C-5E98-3ACCB8E7065A}" dt="2024-08-28T12:57:02.864" v="1"/>
        <pc:sldMkLst>
          <pc:docMk/>
          <pc:sldMk cId="2887845298" sldId="311"/>
        </pc:sldMkLst>
      </pc:sldChg>
      <pc:sldChg chg="modNotes">
        <pc:chgData name="Handler, Sage" userId="S::sage.handler@peelregion.ca::4ccee49e-dbec-4462-9b2e-6b004ed9d5ba" providerId="AD" clId="Web-{109F1CD5-D65A-CE6C-5E98-3ACCB8E7065A}" dt="2024-08-28T12:57:13.380" v="5"/>
        <pc:sldMkLst>
          <pc:docMk/>
          <pc:sldMk cId="1218559511" sldId="313"/>
        </pc:sldMkLst>
      </pc:sldChg>
      <pc:sldChg chg="modNotes">
        <pc:chgData name="Handler, Sage" userId="S::sage.handler@peelregion.ca::4ccee49e-dbec-4462-9b2e-6b004ed9d5ba" providerId="AD" clId="Web-{109F1CD5-D65A-CE6C-5E98-3ACCB8E7065A}" dt="2024-08-28T12:57:18.537" v="8"/>
        <pc:sldMkLst>
          <pc:docMk/>
          <pc:sldMk cId="2443035533" sldId="314"/>
        </pc:sldMkLst>
      </pc:sldChg>
      <pc:sldChg chg="modNotes">
        <pc:chgData name="Handler, Sage" userId="S::sage.handler@peelregion.ca::4ccee49e-dbec-4462-9b2e-6b004ed9d5ba" providerId="AD" clId="Web-{109F1CD5-D65A-CE6C-5E98-3ACCB8E7065A}" dt="2024-08-28T12:57:24.162" v="11"/>
        <pc:sldMkLst>
          <pc:docMk/>
          <pc:sldMk cId="257119793" sldId="315"/>
        </pc:sldMkLst>
      </pc:sldChg>
    </pc:docChg>
  </pc:docChgLst>
  <pc:docChgLst>
    <pc:chgData name="Moase, Lauren" userId="S::lauren.moase@peelregion.ca::22bdc878-5de3-463c-bddc-32f9456ceb63" providerId="AD" clId="Web-{DC49B84D-A912-28EF-2A28-828807DB4BD6}"/>
    <pc:docChg chg="modSld">
      <pc:chgData name="Moase, Lauren" userId="S::lauren.moase@peelregion.ca::22bdc878-5de3-463c-bddc-32f9456ceb63" providerId="AD" clId="Web-{DC49B84D-A912-28EF-2A28-828807DB4BD6}" dt="2024-07-16T16:58:21.658" v="11" actId="1076"/>
      <pc:docMkLst>
        <pc:docMk/>
      </pc:docMkLst>
      <pc:sldChg chg="addSp delSp modSp mod setBg addAnim modNotes">
        <pc:chgData name="Moase, Lauren" userId="S::lauren.moase@peelregion.ca::22bdc878-5de3-463c-bddc-32f9456ceb63" providerId="AD" clId="Web-{DC49B84D-A912-28EF-2A28-828807DB4BD6}" dt="2024-07-16T16:58:21.658" v="11" actId="1076"/>
        <pc:sldMkLst>
          <pc:docMk/>
          <pc:sldMk cId="4106012946" sldId="293"/>
        </pc:sldMkLst>
        <pc:spChg chg="del">
          <ac:chgData name="Moase, Lauren" userId="S::lauren.moase@peelregion.ca::22bdc878-5de3-463c-bddc-32f9456ceb63" providerId="AD" clId="Web-{DC49B84D-A912-28EF-2A28-828807DB4BD6}" dt="2024-07-16T16:46:28.579" v="0"/>
          <ac:spMkLst>
            <pc:docMk/>
            <pc:sldMk cId="4106012946" sldId="293"/>
            <ac:spMk id="2" creationId="{D9804139-FA26-064E-80B4-D6E823F23585}"/>
          </ac:spMkLst>
        </pc:spChg>
        <pc:spChg chg="add mod">
          <ac:chgData name="Moase, Lauren" userId="S::lauren.moase@peelregion.ca::22bdc878-5de3-463c-bddc-32f9456ceb63" providerId="AD" clId="Web-{DC49B84D-A912-28EF-2A28-828807DB4BD6}" dt="2024-07-16T16:46:28.579" v="0"/>
          <ac:spMkLst>
            <pc:docMk/>
            <pc:sldMk cId="4106012946" sldId="293"/>
            <ac:spMk id="5" creationId="{724C322E-EBFB-C042-7091-82FE1615E14A}"/>
          </ac:spMkLst>
        </pc:spChg>
        <pc:picChg chg="add mod">
          <ac:chgData name="Moase, Lauren" userId="S::lauren.moase@peelregion.ca::22bdc878-5de3-463c-bddc-32f9456ceb63" providerId="AD" clId="Web-{DC49B84D-A912-28EF-2A28-828807DB4BD6}" dt="2024-07-16T16:58:21.658" v="11" actId="1076"/>
          <ac:picMkLst>
            <pc:docMk/>
            <pc:sldMk cId="4106012946" sldId="293"/>
            <ac:picMk id="6" creationId="{ADD08C94-BEE4-9E36-5D6C-D117B7DF0478}"/>
          </ac:picMkLst>
        </pc:picChg>
      </pc:sldChg>
      <pc:sldChg chg="mod setBg">
        <pc:chgData name="Moase, Lauren" userId="S::lauren.moase@peelregion.ca::22bdc878-5de3-463c-bddc-32f9456ceb63" providerId="AD" clId="Web-{DC49B84D-A912-28EF-2A28-828807DB4BD6}" dt="2024-07-16T16:46:38.955" v="1"/>
        <pc:sldMkLst>
          <pc:docMk/>
          <pc:sldMk cId="377313946" sldId="295"/>
        </pc:sldMkLst>
      </pc:sldChg>
      <pc:sldChg chg="modSp mod setBg">
        <pc:chgData name="Moase, Lauren" userId="S::lauren.moase@peelregion.ca::22bdc878-5de3-463c-bddc-32f9456ceb63" providerId="AD" clId="Web-{DC49B84D-A912-28EF-2A28-828807DB4BD6}" dt="2024-07-16T16:46:55.752" v="4" actId="14100"/>
        <pc:sldMkLst>
          <pc:docMk/>
          <pc:sldMk cId="605581482" sldId="397"/>
        </pc:sldMkLst>
        <pc:picChg chg="mod">
          <ac:chgData name="Moase, Lauren" userId="S::lauren.moase@peelregion.ca::22bdc878-5de3-463c-bddc-32f9456ceb63" providerId="AD" clId="Web-{DC49B84D-A912-28EF-2A28-828807DB4BD6}" dt="2024-07-16T16:46:55.752" v="4" actId="14100"/>
          <ac:picMkLst>
            <pc:docMk/>
            <pc:sldMk cId="605581482" sldId="397"/>
            <ac:picMk id="6" creationId="{AE62F2E5-1C97-E21F-776E-CF0879DA5ED5}"/>
          </ac:picMkLst>
        </pc:picChg>
      </pc:sldChg>
    </pc:docChg>
  </pc:docChgLst>
  <pc:docChgLst>
    <pc:chgData name="Moase, Lauren" userId="S::lauren.moase@peelregion.ca::22bdc878-5de3-463c-bddc-32f9456ceb63" providerId="AD" clId="Web-{22C56A69-A5F4-D402-7A0D-27340DACB83C}"/>
    <pc:docChg chg="modSld sldOrd">
      <pc:chgData name="Moase, Lauren" userId="S::lauren.moase@peelregion.ca::22bdc878-5de3-463c-bddc-32f9456ceb63" providerId="AD" clId="Web-{22C56A69-A5F4-D402-7A0D-27340DACB83C}" dt="2024-08-08T13:03:52.720" v="8"/>
      <pc:docMkLst>
        <pc:docMk/>
      </pc:docMkLst>
      <pc:sldChg chg="ord">
        <pc:chgData name="Moase, Lauren" userId="S::lauren.moase@peelregion.ca::22bdc878-5de3-463c-bddc-32f9456ceb63" providerId="AD" clId="Web-{22C56A69-A5F4-D402-7A0D-27340DACB83C}" dt="2024-08-07T17:48:03.895" v="0"/>
        <pc:sldMkLst>
          <pc:docMk/>
          <pc:sldMk cId="4163254073" sldId="291"/>
        </pc:sldMkLst>
      </pc:sldChg>
      <pc:sldChg chg="modSp">
        <pc:chgData name="Moase, Lauren" userId="S::lauren.moase@peelregion.ca::22bdc878-5de3-463c-bddc-32f9456ceb63" providerId="AD" clId="Web-{22C56A69-A5F4-D402-7A0D-27340DACB83C}" dt="2024-08-08T12:28:19.343" v="1" actId="1076"/>
        <pc:sldMkLst>
          <pc:docMk/>
          <pc:sldMk cId="1889944883" sldId="306"/>
        </pc:sldMkLst>
        <pc:picChg chg="mod">
          <ac:chgData name="Moase, Lauren" userId="S::lauren.moase@peelregion.ca::22bdc878-5de3-463c-bddc-32f9456ceb63" providerId="AD" clId="Web-{22C56A69-A5F4-D402-7A0D-27340DACB83C}" dt="2024-08-08T12:28:19.343" v="1" actId="1076"/>
          <ac:picMkLst>
            <pc:docMk/>
            <pc:sldMk cId="1889944883" sldId="306"/>
            <ac:picMk id="6" creationId="{8B1498CA-5B41-472C-3BDB-C971CBE3D4C8}"/>
          </ac:picMkLst>
        </pc:picChg>
      </pc:sldChg>
      <pc:sldChg chg="addSp delSp">
        <pc:chgData name="Moase, Lauren" userId="S::lauren.moase@peelregion.ca::22bdc878-5de3-463c-bddc-32f9456ceb63" providerId="AD" clId="Web-{22C56A69-A5F4-D402-7A0D-27340DACB83C}" dt="2024-08-08T13:03:52.720" v="8"/>
        <pc:sldMkLst>
          <pc:docMk/>
          <pc:sldMk cId="3735207592" sldId="403"/>
        </pc:sldMkLst>
        <pc:inkChg chg="add del">
          <ac:chgData name="Moase, Lauren" userId="S::lauren.moase@peelregion.ca::22bdc878-5de3-463c-bddc-32f9456ceb63" providerId="AD" clId="Web-{22C56A69-A5F4-D402-7A0D-27340DACB83C}" dt="2024-08-08T13:03:17.970" v="5"/>
          <ac:inkMkLst>
            <pc:docMk/>
            <pc:sldMk cId="3735207592" sldId="403"/>
            <ac:inkMk id="2" creationId="{02679536-6949-8D43-EEBC-3F71F348FA5D}"/>
          </ac:inkMkLst>
        </pc:inkChg>
        <pc:inkChg chg="add del">
          <ac:chgData name="Moase, Lauren" userId="S::lauren.moase@peelregion.ca::22bdc878-5de3-463c-bddc-32f9456ceb63" providerId="AD" clId="Web-{22C56A69-A5F4-D402-7A0D-27340DACB83C}" dt="2024-08-08T13:03:16.423" v="4"/>
          <ac:inkMkLst>
            <pc:docMk/>
            <pc:sldMk cId="3735207592" sldId="403"/>
            <ac:inkMk id="4" creationId="{149529BF-ADDC-7DE2-DFDE-6F0F74A0A3ED}"/>
          </ac:inkMkLst>
        </pc:inkChg>
        <pc:inkChg chg="add">
          <ac:chgData name="Moase, Lauren" userId="S::lauren.moase@peelregion.ca::22bdc878-5de3-463c-bddc-32f9456ceb63" providerId="AD" clId="Web-{22C56A69-A5F4-D402-7A0D-27340DACB83C}" dt="2024-08-08T13:03:40.220" v="6"/>
          <ac:inkMkLst>
            <pc:docMk/>
            <pc:sldMk cId="3735207592" sldId="403"/>
            <ac:inkMk id="5" creationId="{D53E860D-36FF-60FC-1B04-FB751D5C22D5}"/>
          </ac:inkMkLst>
        </pc:inkChg>
        <pc:inkChg chg="add">
          <ac:chgData name="Moase, Lauren" userId="S::lauren.moase@peelregion.ca::22bdc878-5de3-463c-bddc-32f9456ceb63" providerId="AD" clId="Web-{22C56A69-A5F4-D402-7A0D-27340DACB83C}" dt="2024-08-08T13:03:41.454" v="7"/>
          <ac:inkMkLst>
            <pc:docMk/>
            <pc:sldMk cId="3735207592" sldId="403"/>
            <ac:inkMk id="8" creationId="{C0353A5E-5EB4-7564-091C-03257E9E4531}"/>
          </ac:inkMkLst>
        </pc:inkChg>
        <pc:inkChg chg="add">
          <ac:chgData name="Moase, Lauren" userId="S::lauren.moase@peelregion.ca::22bdc878-5de3-463c-bddc-32f9456ceb63" providerId="AD" clId="Web-{22C56A69-A5F4-D402-7A0D-27340DACB83C}" dt="2024-08-08T13:03:52.720" v="8"/>
          <ac:inkMkLst>
            <pc:docMk/>
            <pc:sldMk cId="3735207592" sldId="403"/>
            <ac:inkMk id="9" creationId="{84C2358A-11BB-C123-9957-7EA89D9550C5}"/>
          </ac:inkMkLst>
        </pc:inkChg>
      </pc:sldChg>
    </pc:docChg>
  </pc:docChgLst>
  <pc:docChgLst>
    <pc:chgData name="Moase, Lauren" userId="S::lauren.moase@peelregion.ca::22bdc878-5de3-463c-bddc-32f9456ceb63" providerId="AD" clId="Web-{C5920A94-D159-B182-580D-49B86D7E140F}"/>
    <pc:docChg chg="modSld">
      <pc:chgData name="Moase, Lauren" userId="S::lauren.moase@peelregion.ca::22bdc878-5de3-463c-bddc-32f9456ceb63" providerId="AD" clId="Web-{C5920A94-D159-B182-580D-49B86D7E140F}" dt="2024-08-27T18:26:08.322" v="379"/>
      <pc:docMkLst>
        <pc:docMk/>
      </pc:docMkLst>
      <pc:sldChg chg="delSp delAnim modNotes">
        <pc:chgData name="Moase, Lauren" userId="S::lauren.moase@peelregion.ca::22bdc878-5de3-463c-bddc-32f9456ceb63" providerId="AD" clId="Web-{C5920A94-D159-B182-580D-49B86D7E140F}" dt="2024-08-27T17:06:04.717" v="86"/>
        <pc:sldMkLst>
          <pc:docMk/>
          <pc:sldMk cId="3402912123" sldId="290"/>
        </pc:sldMkLst>
        <pc:picChg chg="del">
          <ac:chgData name="Moase, Lauren" userId="S::lauren.moase@peelregion.ca::22bdc878-5de3-463c-bddc-32f9456ceb63" providerId="AD" clId="Web-{C5920A94-D159-B182-580D-49B86D7E140F}" dt="2024-08-27T15:50:02.040" v="0"/>
          <ac:picMkLst>
            <pc:docMk/>
            <pc:sldMk cId="3402912123" sldId="290"/>
            <ac:picMk id="3" creationId="{7DAA8687-570B-D519-E8AE-384FC78DE403}"/>
          </ac:picMkLst>
        </pc:picChg>
      </pc:sldChg>
      <pc:sldChg chg="delSp delAnim modNotes">
        <pc:chgData name="Moase, Lauren" userId="S::lauren.moase@peelregion.ca::22bdc878-5de3-463c-bddc-32f9456ceb63" providerId="AD" clId="Web-{C5920A94-D159-B182-580D-49B86D7E140F}" dt="2024-08-27T17:20:05.855" v="132"/>
        <pc:sldMkLst>
          <pc:docMk/>
          <pc:sldMk cId="4163254073" sldId="291"/>
        </pc:sldMkLst>
        <pc:picChg chg="del">
          <ac:chgData name="Moase, Lauren" userId="S::lauren.moase@peelregion.ca::22bdc878-5de3-463c-bddc-32f9456ceb63" providerId="AD" clId="Web-{C5920A94-D159-B182-580D-49B86D7E140F}" dt="2024-08-27T15:50:08.603" v="2"/>
          <ac:picMkLst>
            <pc:docMk/>
            <pc:sldMk cId="4163254073" sldId="291"/>
            <ac:picMk id="4" creationId="{0D2FF436-12C6-B859-57B0-19303B9DF874}"/>
          </ac:picMkLst>
        </pc:picChg>
      </pc:sldChg>
      <pc:sldChg chg="delSp delAnim modNotes">
        <pc:chgData name="Moase, Lauren" userId="S::lauren.moase@peelregion.ca::22bdc878-5de3-463c-bddc-32f9456ceb63" providerId="AD" clId="Web-{C5920A94-D159-B182-580D-49B86D7E140F}" dt="2024-08-27T18:10:36.058" v="334"/>
        <pc:sldMkLst>
          <pc:docMk/>
          <pc:sldMk cId="2398420313" sldId="292"/>
        </pc:sldMkLst>
        <pc:picChg chg="del">
          <ac:chgData name="Moase, Lauren" userId="S::lauren.moase@peelregion.ca::22bdc878-5de3-463c-bddc-32f9456ceb63" providerId="AD" clId="Web-{C5920A94-D159-B182-580D-49B86D7E140F}" dt="2024-08-27T15:50:51.791" v="10"/>
          <ac:picMkLst>
            <pc:docMk/>
            <pc:sldMk cId="2398420313" sldId="292"/>
            <ac:picMk id="3" creationId="{C5BE7BEE-D162-7196-79D1-D95CA7F423DA}"/>
          </ac:picMkLst>
        </pc:picChg>
      </pc:sldChg>
      <pc:sldChg chg="delSp delAnim modNotes">
        <pc:chgData name="Moase, Lauren" userId="S::lauren.moase@peelregion.ca::22bdc878-5de3-463c-bddc-32f9456ceb63" providerId="AD" clId="Web-{C5920A94-D159-B182-580D-49B86D7E140F}" dt="2024-08-27T18:11:45.715" v="343"/>
        <pc:sldMkLst>
          <pc:docMk/>
          <pc:sldMk cId="4106012946" sldId="293"/>
        </pc:sldMkLst>
        <pc:picChg chg="del">
          <ac:chgData name="Moase, Lauren" userId="S::lauren.moase@peelregion.ca::22bdc878-5de3-463c-bddc-32f9456ceb63" providerId="AD" clId="Web-{C5920A94-D159-B182-580D-49B86D7E140F}" dt="2024-08-27T15:50:55.276" v="11"/>
          <ac:picMkLst>
            <pc:docMk/>
            <pc:sldMk cId="4106012946" sldId="293"/>
            <ac:picMk id="7" creationId="{E3152BA4-3066-EFD3-0237-C04DC92C09C8}"/>
          </ac:picMkLst>
        </pc:picChg>
      </pc:sldChg>
      <pc:sldChg chg="delSp delAnim modNotes">
        <pc:chgData name="Moase, Lauren" userId="S::lauren.moase@peelregion.ca::22bdc878-5de3-463c-bddc-32f9456ceb63" providerId="AD" clId="Web-{C5920A94-D159-B182-580D-49B86D7E140F}" dt="2024-08-27T18:02:19.003" v="297"/>
        <pc:sldMkLst>
          <pc:docMk/>
          <pc:sldMk cId="3594929032" sldId="294"/>
        </pc:sldMkLst>
        <pc:picChg chg="del">
          <ac:chgData name="Moase, Lauren" userId="S::lauren.moase@peelregion.ca::22bdc878-5de3-463c-bddc-32f9456ceb63" providerId="AD" clId="Web-{C5920A94-D159-B182-580D-49B86D7E140F}" dt="2024-08-27T15:51:01.869" v="12"/>
          <ac:picMkLst>
            <pc:docMk/>
            <pc:sldMk cId="3594929032" sldId="294"/>
            <ac:picMk id="2" creationId="{272F97BF-D7DF-D7F2-5359-B05F9ED29A8B}"/>
          </ac:picMkLst>
        </pc:picChg>
      </pc:sldChg>
      <pc:sldChg chg="delSp delAnim modNotes">
        <pc:chgData name="Moase, Lauren" userId="S::lauren.moase@peelregion.ca::22bdc878-5de3-463c-bddc-32f9456ceb63" providerId="AD" clId="Web-{C5920A94-D159-B182-580D-49B86D7E140F}" dt="2024-08-27T18:05:22.553" v="306"/>
        <pc:sldMkLst>
          <pc:docMk/>
          <pc:sldMk cId="377313946" sldId="295"/>
        </pc:sldMkLst>
        <pc:picChg chg="del">
          <ac:chgData name="Moase, Lauren" userId="S::lauren.moase@peelregion.ca::22bdc878-5de3-463c-bddc-32f9456ceb63" providerId="AD" clId="Web-{C5920A94-D159-B182-580D-49B86D7E140F}" dt="2024-08-27T15:51:04.995" v="13"/>
          <ac:picMkLst>
            <pc:docMk/>
            <pc:sldMk cId="377313946" sldId="295"/>
            <ac:picMk id="3" creationId="{7BC3FDAE-D977-47CE-3250-17092FFCB839}"/>
          </ac:picMkLst>
        </pc:picChg>
      </pc:sldChg>
      <pc:sldChg chg="delSp delAnim modNotes">
        <pc:chgData name="Moase, Lauren" userId="S::lauren.moase@peelregion.ca::22bdc878-5de3-463c-bddc-32f9456ceb63" providerId="AD" clId="Web-{C5920A94-D159-B182-580D-49B86D7E140F}" dt="2024-08-27T17:44:05.674" v="221"/>
        <pc:sldMkLst>
          <pc:docMk/>
          <pc:sldMk cId="1889944883" sldId="306"/>
        </pc:sldMkLst>
        <pc:picChg chg="del">
          <ac:chgData name="Moase, Lauren" userId="S::lauren.moase@peelregion.ca::22bdc878-5de3-463c-bddc-32f9456ceb63" providerId="AD" clId="Web-{C5920A94-D159-B182-580D-49B86D7E140F}" dt="2024-08-27T15:50:14.447" v="3"/>
          <ac:picMkLst>
            <pc:docMk/>
            <pc:sldMk cId="1889944883" sldId="306"/>
            <ac:picMk id="14" creationId="{B8A058C7-43D4-F96E-C69A-A0CD47F4F254}"/>
          </ac:picMkLst>
        </pc:picChg>
      </pc:sldChg>
      <pc:sldChg chg="delSp delAnim modNotes">
        <pc:chgData name="Moase, Lauren" userId="S::lauren.moase@peelregion.ca::22bdc878-5de3-463c-bddc-32f9456ceb63" providerId="AD" clId="Web-{C5920A94-D159-B182-580D-49B86D7E140F}" dt="2024-08-27T17:28:51.660" v="179"/>
        <pc:sldMkLst>
          <pc:docMk/>
          <pc:sldMk cId="1604352807" sldId="310"/>
        </pc:sldMkLst>
        <pc:picChg chg="del">
          <ac:chgData name="Moase, Lauren" userId="S::lauren.moase@peelregion.ca::22bdc878-5de3-463c-bddc-32f9456ceb63" providerId="AD" clId="Web-{C5920A94-D159-B182-580D-49B86D7E140F}" dt="2024-08-27T15:50:18.759" v="4"/>
          <ac:picMkLst>
            <pc:docMk/>
            <pc:sldMk cId="1604352807" sldId="310"/>
            <ac:picMk id="3" creationId="{F07F7F0E-DE1B-F39A-AE62-22BBC3D55515}"/>
          </ac:picMkLst>
        </pc:picChg>
      </pc:sldChg>
      <pc:sldChg chg="delSp delAnim modNotes">
        <pc:chgData name="Moase, Lauren" userId="S::lauren.moase@peelregion.ca::22bdc878-5de3-463c-bddc-32f9456ceb63" providerId="AD" clId="Web-{C5920A94-D159-B182-580D-49B86D7E140F}" dt="2024-08-27T17:33:24.945" v="196"/>
        <pc:sldMkLst>
          <pc:docMk/>
          <pc:sldMk cId="2887845298" sldId="311"/>
        </pc:sldMkLst>
        <pc:picChg chg="del">
          <ac:chgData name="Moase, Lauren" userId="S::lauren.moase@peelregion.ca::22bdc878-5de3-463c-bddc-32f9456ceb63" providerId="AD" clId="Web-{C5920A94-D159-B182-580D-49B86D7E140F}" dt="2024-08-27T15:50:22.635" v="5"/>
          <ac:picMkLst>
            <pc:docMk/>
            <pc:sldMk cId="2887845298" sldId="311"/>
            <ac:picMk id="5" creationId="{3B5AAE41-CEEA-9932-828A-29E3CF738A3F}"/>
          </ac:picMkLst>
        </pc:picChg>
      </pc:sldChg>
      <pc:sldChg chg="delSp delAnim modNotes">
        <pc:chgData name="Moase, Lauren" userId="S::lauren.moase@peelregion.ca::22bdc878-5de3-463c-bddc-32f9456ceb63" providerId="AD" clId="Web-{C5920A94-D159-B182-580D-49B86D7E140F}" dt="2024-08-27T18:11:04.011" v="342"/>
        <pc:sldMkLst>
          <pc:docMk/>
          <pc:sldMk cId="1218559511" sldId="313"/>
        </pc:sldMkLst>
        <pc:picChg chg="del">
          <ac:chgData name="Moase, Lauren" userId="S::lauren.moase@peelregion.ca::22bdc878-5de3-463c-bddc-32f9456ceb63" providerId="AD" clId="Web-{C5920A94-D159-B182-580D-49B86D7E140F}" dt="2024-08-27T15:50:27.010" v="6"/>
          <ac:picMkLst>
            <pc:docMk/>
            <pc:sldMk cId="1218559511" sldId="313"/>
            <ac:picMk id="2" creationId="{664316EA-96A0-BA56-F450-200DFCD8EA98}"/>
          </ac:picMkLst>
        </pc:picChg>
      </pc:sldChg>
      <pc:sldChg chg="delSp delAnim modNotes">
        <pc:chgData name="Moase, Lauren" userId="S::lauren.moase@peelregion.ca::22bdc878-5de3-463c-bddc-32f9456ceb63" providerId="AD" clId="Web-{C5920A94-D159-B182-580D-49B86D7E140F}" dt="2024-08-27T18:10:57.386" v="340"/>
        <pc:sldMkLst>
          <pc:docMk/>
          <pc:sldMk cId="2443035533" sldId="314"/>
        </pc:sldMkLst>
        <pc:picChg chg="del">
          <ac:chgData name="Moase, Lauren" userId="S::lauren.moase@peelregion.ca::22bdc878-5de3-463c-bddc-32f9456ceb63" providerId="AD" clId="Web-{C5920A94-D159-B182-580D-49B86D7E140F}" dt="2024-08-27T15:50:31.432" v="7"/>
          <ac:picMkLst>
            <pc:docMk/>
            <pc:sldMk cId="2443035533" sldId="314"/>
            <ac:picMk id="2" creationId="{849BF51B-AEB8-332D-6CC1-524A94C6733F}"/>
          </ac:picMkLst>
        </pc:picChg>
      </pc:sldChg>
      <pc:sldChg chg="delSp delAnim modNotes">
        <pc:chgData name="Moase, Lauren" userId="S::lauren.moase@peelregion.ca::22bdc878-5de3-463c-bddc-32f9456ceb63" providerId="AD" clId="Web-{C5920A94-D159-B182-580D-49B86D7E140F}" dt="2024-08-27T18:10:53.324" v="338"/>
        <pc:sldMkLst>
          <pc:docMk/>
          <pc:sldMk cId="257119793" sldId="315"/>
        </pc:sldMkLst>
        <pc:picChg chg="del">
          <ac:chgData name="Moase, Lauren" userId="S::lauren.moase@peelregion.ca::22bdc878-5de3-463c-bddc-32f9456ceb63" providerId="AD" clId="Web-{C5920A94-D159-B182-580D-49B86D7E140F}" dt="2024-08-27T15:50:34.932" v="8"/>
          <ac:picMkLst>
            <pc:docMk/>
            <pc:sldMk cId="257119793" sldId="315"/>
            <ac:picMk id="2" creationId="{7C1340C9-D046-ACD9-FA41-FC643BFF1645}"/>
          </ac:picMkLst>
        </pc:picChg>
      </pc:sldChg>
      <pc:sldChg chg="delSp delAnim modNotes">
        <pc:chgData name="Moase, Lauren" userId="S::lauren.moase@peelregion.ca::22bdc878-5de3-463c-bddc-32f9456ceb63" providerId="AD" clId="Web-{C5920A94-D159-B182-580D-49B86D7E140F}" dt="2024-08-27T18:10:38.542" v="335"/>
        <pc:sldMkLst>
          <pc:docMk/>
          <pc:sldMk cId="3482310255" sldId="316"/>
        </pc:sldMkLst>
        <pc:picChg chg="del">
          <ac:chgData name="Moase, Lauren" userId="S::lauren.moase@peelregion.ca::22bdc878-5de3-463c-bddc-32f9456ceb63" providerId="AD" clId="Web-{C5920A94-D159-B182-580D-49B86D7E140F}" dt="2024-08-27T15:50:47.010" v="9"/>
          <ac:picMkLst>
            <pc:docMk/>
            <pc:sldMk cId="3482310255" sldId="316"/>
            <ac:picMk id="7" creationId="{C695104E-898E-73D0-7200-A89467CE8D37}"/>
          </ac:picMkLst>
        </pc:picChg>
      </pc:sldChg>
      <pc:sldChg chg="delSp delAnim modNotes">
        <pc:chgData name="Moase, Lauren" userId="S::lauren.moase@peelregion.ca::22bdc878-5de3-463c-bddc-32f9456ceb63" providerId="AD" clId="Web-{C5920A94-D159-B182-580D-49B86D7E140F}" dt="2024-08-27T18:16:53.079" v="346"/>
        <pc:sldMkLst>
          <pc:docMk/>
          <pc:sldMk cId="303667790" sldId="392"/>
        </pc:sldMkLst>
        <pc:picChg chg="del">
          <ac:chgData name="Moase, Lauren" userId="S::lauren.moase@peelregion.ca::22bdc878-5de3-463c-bddc-32f9456ceb63" providerId="AD" clId="Web-{C5920A94-D159-B182-580D-49B86D7E140F}" dt="2024-08-27T15:51:21.854" v="16"/>
          <ac:picMkLst>
            <pc:docMk/>
            <pc:sldMk cId="303667790" sldId="392"/>
            <ac:picMk id="3" creationId="{3D527A46-C179-9091-B78E-F5310E8EA97B}"/>
          </ac:picMkLst>
        </pc:picChg>
      </pc:sldChg>
      <pc:sldChg chg="delSp delAnim modNotes">
        <pc:chgData name="Moase, Lauren" userId="S::lauren.moase@peelregion.ca::22bdc878-5de3-463c-bddc-32f9456ceb63" providerId="AD" clId="Web-{C5920A94-D159-B182-580D-49B86D7E140F}" dt="2024-08-27T18:10:27.542" v="332"/>
        <pc:sldMkLst>
          <pc:docMk/>
          <pc:sldMk cId="1269054646" sldId="393"/>
        </pc:sldMkLst>
        <pc:picChg chg="del">
          <ac:chgData name="Moase, Lauren" userId="S::lauren.moase@peelregion.ca::22bdc878-5de3-463c-bddc-32f9456ceb63" providerId="AD" clId="Web-{C5920A94-D159-B182-580D-49B86D7E140F}" dt="2024-08-27T15:51:16.260" v="14"/>
          <ac:picMkLst>
            <pc:docMk/>
            <pc:sldMk cId="1269054646" sldId="393"/>
            <ac:picMk id="3" creationId="{0671EFA4-25B2-4548-D599-36119AEF944E}"/>
          </ac:picMkLst>
        </pc:picChg>
      </pc:sldChg>
      <pc:sldChg chg="delSp delAnim modNotes">
        <pc:chgData name="Moase, Lauren" userId="S::lauren.moase@peelregion.ca::22bdc878-5de3-463c-bddc-32f9456ceb63" providerId="AD" clId="Web-{C5920A94-D159-B182-580D-49B86D7E140F}" dt="2024-08-27T18:18:45.472" v="349"/>
        <pc:sldMkLst>
          <pc:docMk/>
          <pc:sldMk cId="2501700174" sldId="395"/>
        </pc:sldMkLst>
        <pc:picChg chg="del">
          <ac:chgData name="Moase, Lauren" userId="S::lauren.moase@peelregion.ca::22bdc878-5de3-463c-bddc-32f9456ceb63" providerId="AD" clId="Web-{C5920A94-D159-B182-580D-49B86D7E140F}" dt="2024-08-27T15:51:28.229" v="17"/>
          <ac:picMkLst>
            <pc:docMk/>
            <pc:sldMk cId="2501700174" sldId="395"/>
            <ac:picMk id="2" creationId="{88005C30-9EA0-5E7C-4991-1FD2AD7A0916}"/>
          </ac:picMkLst>
        </pc:picChg>
      </pc:sldChg>
      <pc:sldChg chg="delSp delAnim modNotes">
        <pc:chgData name="Moase, Lauren" userId="S::lauren.moase@peelregion.ca::22bdc878-5de3-463c-bddc-32f9456ceb63" providerId="AD" clId="Web-{C5920A94-D159-B182-580D-49B86D7E140F}" dt="2024-08-27T18:22:44.319" v="356"/>
        <pc:sldMkLst>
          <pc:docMk/>
          <pc:sldMk cId="1998178441" sldId="398"/>
        </pc:sldMkLst>
        <pc:picChg chg="del">
          <ac:chgData name="Moase, Lauren" userId="S::lauren.moase@peelregion.ca::22bdc878-5de3-463c-bddc-32f9456ceb63" providerId="AD" clId="Web-{C5920A94-D159-B182-580D-49B86D7E140F}" dt="2024-08-27T15:51:39.573" v="19"/>
          <ac:picMkLst>
            <pc:docMk/>
            <pc:sldMk cId="1998178441" sldId="398"/>
            <ac:picMk id="3" creationId="{925FA3BE-F811-3DED-8BD9-71F23EF48622}"/>
          </ac:picMkLst>
        </pc:picChg>
      </pc:sldChg>
      <pc:sldChg chg="delSp delAnim modNotes">
        <pc:chgData name="Moase, Lauren" userId="S::lauren.moase@peelregion.ca::22bdc878-5de3-463c-bddc-32f9456ceb63" providerId="AD" clId="Web-{C5920A94-D159-B182-580D-49B86D7E140F}" dt="2024-08-27T18:26:08.322" v="379"/>
        <pc:sldMkLst>
          <pc:docMk/>
          <pc:sldMk cId="555287299" sldId="399"/>
        </pc:sldMkLst>
        <pc:picChg chg="del">
          <ac:chgData name="Moase, Lauren" userId="S::lauren.moase@peelregion.ca::22bdc878-5de3-463c-bddc-32f9456ceb63" providerId="AD" clId="Web-{C5920A94-D159-B182-580D-49B86D7E140F}" dt="2024-08-27T15:51:48.964" v="21"/>
          <ac:picMkLst>
            <pc:docMk/>
            <pc:sldMk cId="555287299" sldId="399"/>
            <ac:picMk id="5" creationId="{CC37D795-1401-79E7-E9E1-566BCD203EDF}"/>
          </ac:picMkLst>
        </pc:picChg>
      </pc:sldChg>
      <pc:sldChg chg="delSp delAnim modNotes">
        <pc:chgData name="Moase, Lauren" userId="S::lauren.moase@peelregion.ca::22bdc878-5de3-463c-bddc-32f9456ceb63" providerId="AD" clId="Web-{C5920A94-D159-B182-580D-49B86D7E140F}" dt="2024-08-27T18:24:14.196" v="373"/>
        <pc:sldMkLst>
          <pc:docMk/>
          <pc:sldMk cId="3572038278" sldId="401"/>
        </pc:sldMkLst>
        <pc:picChg chg="del">
          <ac:chgData name="Moase, Lauren" userId="S::lauren.moase@peelregion.ca::22bdc878-5de3-463c-bddc-32f9456ceb63" providerId="AD" clId="Web-{C5920A94-D159-B182-580D-49B86D7E140F}" dt="2024-08-27T15:51:45.933" v="20"/>
          <ac:picMkLst>
            <pc:docMk/>
            <pc:sldMk cId="3572038278" sldId="401"/>
            <ac:picMk id="4" creationId="{18A029C6-B4E7-F3A6-8BC2-53A010A3E23C}"/>
          </ac:picMkLst>
        </pc:picChg>
      </pc:sldChg>
      <pc:sldChg chg="delSp delAnim modNotes">
        <pc:chgData name="Moase, Lauren" userId="S::lauren.moase@peelregion.ca::22bdc878-5de3-463c-bddc-32f9456ceb63" providerId="AD" clId="Web-{C5920A94-D159-B182-580D-49B86D7E140F}" dt="2024-08-27T18:20:06.567" v="352"/>
        <pc:sldMkLst>
          <pc:docMk/>
          <pc:sldMk cId="2180269435" sldId="402"/>
        </pc:sldMkLst>
        <pc:picChg chg="del">
          <ac:chgData name="Moase, Lauren" userId="S::lauren.moase@peelregion.ca::22bdc878-5de3-463c-bddc-32f9456ceb63" providerId="AD" clId="Web-{C5920A94-D159-B182-580D-49B86D7E140F}" dt="2024-08-27T15:51:31.604" v="18"/>
          <ac:picMkLst>
            <pc:docMk/>
            <pc:sldMk cId="2180269435" sldId="402"/>
            <ac:picMk id="2" creationId="{C5FE6DC1-2D54-822D-7D37-CD4306A830B8}"/>
          </ac:picMkLst>
        </pc:picChg>
      </pc:sldChg>
      <pc:sldChg chg="delSp delAnim modNotes">
        <pc:chgData name="Moase, Lauren" userId="S::lauren.moase@peelregion.ca::22bdc878-5de3-463c-bddc-32f9456ceb63" providerId="AD" clId="Web-{C5920A94-D159-B182-580D-49B86D7E140F}" dt="2024-08-27T18:10:24.026" v="331"/>
        <pc:sldMkLst>
          <pc:docMk/>
          <pc:sldMk cId="3735207592" sldId="403"/>
        </pc:sldMkLst>
        <pc:picChg chg="del">
          <ac:chgData name="Moase, Lauren" userId="S::lauren.moase@peelregion.ca::22bdc878-5de3-463c-bddc-32f9456ceb63" providerId="AD" clId="Web-{C5920A94-D159-B182-580D-49B86D7E140F}" dt="2024-08-27T15:51:17.807" v="15"/>
          <ac:picMkLst>
            <pc:docMk/>
            <pc:sldMk cId="3735207592" sldId="403"/>
            <ac:picMk id="2" creationId="{56244C84-7EE5-93D9-3D52-C467851D2D08}"/>
          </ac:picMkLst>
        </pc:picChg>
      </pc:sldChg>
      <pc:sldChg chg="delSp delAnim modNotes">
        <pc:chgData name="Moase, Lauren" userId="S::lauren.moase@peelregion.ca::22bdc878-5de3-463c-bddc-32f9456ceb63" providerId="AD" clId="Web-{C5920A94-D159-B182-580D-49B86D7E140F}" dt="2024-08-27T17:44:32.893" v="227"/>
        <pc:sldMkLst>
          <pc:docMk/>
          <pc:sldMk cId="613239656" sldId="404"/>
        </pc:sldMkLst>
        <pc:picChg chg="del">
          <ac:chgData name="Moase, Lauren" userId="S::lauren.moase@peelregion.ca::22bdc878-5de3-463c-bddc-32f9456ceb63" providerId="AD" clId="Web-{C5920A94-D159-B182-580D-49B86D7E140F}" dt="2024-08-27T15:50:05.337" v="1"/>
          <ac:picMkLst>
            <pc:docMk/>
            <pc:sldMk cId="613239656" sldId="404"/>
            <ac:picMk id="2" creationId="{0524F204-D457-C35D-F9DA-769A0A45628C}"/>
          </ac:picMkLst>
        </pc:picChg>
      </pc:sldChg>
      <pc:sldChg chg="modSp">
        <pc:chgData name="Moase, Lauren" userId="S::lauren.moase@peelregion.ca::22bdc878-5de3-463c-bddc-32f9456ceb63" providerId="AD" clId="Web-{C5920A94-D159-B182-580D-49B86D7E140F}" dt="2024-08-27T15:53:17.590" v="83" actId="20577"/>
        <pc:sldMkLst>
          <pc:docMk/>
          <pc:sldMk cId="3433919777" sldId="405"/>
        </pc:sldMkLst>
        <pc:spChg chg="mod">
          <ac:chgData name="Moase, Lauren" userId="S::lauren.moase@peelregion.ca::22bdc878-5de3-463c-bddc-32f9456ceb63" providerId="AD" clId="Web-{C5920A94-D159-B182-580D-49B86D7E140F}" dt="2024-08-27T15:53:17.590" v="83" actId="20577"/>
          <ac:spMkLst>
            <pc:docMk/>
            <pc:sldMk cId="3433919777" sldId="405"/>
            <ac:spMk id="2" creationId="{FF002175-69A0-335B-E38D-F1F9DDDB8B7D}"/>
          </ac:spMkLst>
        </pc:spChg>
      </pc:sldChg>
    </pc:docChg>
  </pc:docChgLst>
  <pc:docChgLst>
    <pc:chgData name="Moase, Lauren" userId="S::lauren.moase@peelregion.ca::22bdc878-5de3-463c-bddc-32f9456ceb63" providerId="AD" clId="Web-{8661750A-37F4-BFAE-DBC0-861BD17C1754}"/>
    <pc:docChg chg="modSld">
      <pc:chgData name="Moase, Lauren" userId="S::lauren.moase@peelregion.ca::22bdc878-5de3-463c-bddc-32f9456ceb63" providerId="AD" clId="Web-{8661750A-37F4-BFAE-DBC0-861BD17C1754}" dt="2024-07-16T13:23:55.451" v="391" actId="1076"/>
      <pc:docMkLst>
        <pc:docMk/>
      </pc:docMkLst>
      <pc:sldChg chg="modSp">
        <pc:chgData name="Moase, Lauren" userId="S::lauren.moase@peelregion.ca::22bdc878-5de3-463c-bddc-32f9456ceb63" providerId="AD" clId="Web-{8661750A-37F4-BFAE-DBC0-861BD17C1754}" dt="2024-07-16T12:34:20.454" v="4" actId="20577"/>
        <pc:sldMkLst>
          <pc:docMk/>
          <pc:sldMk cId="4163254073" sldId="291"/>
        </pc:sldMkLst>
        <pc:spChg chg="mod">
          <ac:chgData name="Moase, Lauren" userId="S::lauren.moase@peelregion.ca::22bdc878-5de3-463c-bddc-32f9456ceb63" providerId="AD" clId="Web-{8661750A-37F4-BFAE-DBC0-861BD17C1754}" dt="2024-07-16T12:34:20.454" v="4" actId="20577"/>
          <ac:spMkLst>
            <pc:docMk/>
            <pc:sldMk cId="4163254073" sldId="291"/>
            <ac:spMk id="3" creationId="{A041AA0D-4DE5-117D-FDCB-433CD50CFBF0}"/>
          </ac:spMkLst>
        </pc:spChg>
      </pc:sldChg>
      <pc:sldChg chg="addSp delSp modSp modNotes">
        <pc:chgData name="Moase, Lauren" userId="S::lauren.moase@peelregion.ca::22bdc878-5de3-463c-bddc-32f9456ceb63" providerId="AD" clId="Web-{8661750A-37F4-BFAE-DBC0-861BD17C1754}" dt="2024-07-16T12:38:33.536" v="28" actId="14100"/>
        <pc:sldMkLst>
          <pc:docMk/>
          <pc:sldMk cId="377313946" sldId="295"/>
        </pc:sldMkLst>
        <pc:spChg chg="del mod">
          <ac:chgData name="Moase, Lauren" userId="S::lauren.moase@peelregion.ca::22bdc878-5de3-463c-bddc-32f9456ceb63" providerId="AD" clId="Web-{8661750A-37F4-BFAE-DBC0-861BD17C1754}" dt="2024-07-16T12:34:53.564" v="7"/>
          <ac:spMkLst>
            <pc:docMk/>
            <pc:sldMk cId="377313946" sldId="295"/>
            <ac:spMk id="2" creationId="{29AC0543-EAB4-EEDE-F2E2-FD2BB390DD5F}"/>
          </ac:spMkLst>
        </pc:spChg>
        <pc:spChg chg="add del mod">
          <ac:chgData name="Moase, Lauren" userId="S::lauren.moase@peelregion.ca::22bdc878-5de3-463c-bddc-32f9456ceb63" providerId="AD" clId="Web-{8661750A-37F4-BFAE-DBC0-861BD17C1754}" dt="2024-07-16T12:34:59.268" v="9"/>
          <ac:spMkLst>
            <pc:docMk/>
            <pc:sldMk cId="377313946" sldId="295"/>
            <ac:spMk id="4" creationId="{F20875EC-AFB1-60F6-4593-A27EF50CDBDA}"/>
          </ac:spMkLst>
        </pc:spChg>
        <pc:spChg chg="del">
          <ac:chgData name="Moase, Lauren" userId="S::lauren.moase@peelregion.ca::22bdc878-5de3-463c-bddc-32f9456ceb63" providerId="AD" clId="Web-{8661750A-37F4-BFAE-DBC0-861BD17C1754}" dt="2024-07-16T12:34:56.877" v="8"/>
          <ac:spMkLst>
            <pc:docMk/>
            <pc:sldMk cId="377313946" sldId="295"/>
            <ac:spMk id="5" creationId="{C198DB6C-D7EB-F04D-8A6A-87E7A975021C}"/>
          </ac:spMkLst>
        </pc:spChg>
        <pc:spChg chg="add del mod">
          <ac:chgData name="Moase, Lauren" userId="S::lauren.moase@peelregion.ca::22bdc878-5de3-463c-bddc-32f9456ceb63" providerId="AD" clId="Web-{8661750A-37F4-BFAE-DBC0-861BD17C1754}" dt="2024-07-16T12:38:00.192" v="23"/>
          <ac:spMkLst>
            <pc:docMk/>
            <pc:sldMk cId="377313946" sldId="295"/>
            <ac:spMk id="7" creationId="{062F8464-3AD0-C67A-C870-A22FD135D3E1}"/>
          </ac:spMkLst>
        </pc:spChg>
        <pc:picChg chg="add mod">
          <ac:chgData name="Moase, Lauren" userId="S::lauren.moase@peelregion.ca::22bdc878-5de3-463c-bddc-32f9456ceb63" providerId="AD" clId="Web-{8661750A-37F4-BFAE-DBC0-861BD17C1754}" dt="2024-07-16T12:38:33.536" v="28" actId="14100"/>
          <ac:picMkLst>
            <pc:docMk/>
            <pc:sldMk cId="377313946" sldId="295"/>
            <ac:picMk id="6" creationId="{80BF5630-9DDD-0139-EBA4-7E82DDD26AAC}"/>
          </ac:picMkLst>
        </pc:picChg>
      </pc:sldChg>
      <pc:sldChg chg="addSp delSp modSp modNotes">
        <pc:chgData name="Moase, Lauren" userId="S::lauren.moase@peelregion.ca::22bdc878-5de3-463c-bddc-32f9456ceb63" providerId="AD" clId="Web-{8661750A-37F4-BFAE-DBC0-861BD17C1754}" dt="2024-07-16T12:45:16.433" v="78"/>
        <pc:sldMkLst>
          <pc:docMk/>
          <pc:sldMk cId="605581482" sldId="397"/>
        </pc:sldMkLst>
        <pc:spChg chg="del">
          <ac:chgData name="Moase, Lauren" userId="S::lauren.moase@peelregion.ca::22bdc878-5de3-463c-bddc-32f9456ceb63" providerId="AD" clId="Web-{8661750A-37F4-BFAE-DBC0-861BD17C1754}" dt="2024-07-16T12:41:31.164" v="29"/>
          <ac:spMkLst>
            <pc:docMk/>
            <pc:sldMk cId="605581482" sldId="397"/>
            <ac:spMk id="2" creationId="{3BE39FC8-D9F0-50E5-123E-B84A10766A8B}"/>
          </ac:spMkLst>
        </pc:spChg>
        <pc:spChg chg="add del mod">
          <ac:chgData name="Moase, Lauren" userId="S::lauren.moase@peelregion.ca::22bdc878-5de3-463c-bddc-32f9456ceb63" providerId="AD" clId="Web-{8661750A-37F4-BFAE-DBC0-861BD17C1754}" dt="2024-07-16T12:41:37.867" v="31"/>
          <ac:spMkLst>
            <pc:docMk/>
            <pc:sldMk cId="605581482" sldId="397"/>
            <ac:spMk id="4" creationId="{270B71EB-9D80-2378-CFC3-AD86FBAF4EEA}"/>
          </ac:spMkLst>
        </pc:spChg>
        <pc:spChg chg="del">
          <ac:chgData name="Moase, Lauren" userId="S::lauren.moase@peelregion.ca::22bdc878-5de3-463c-bddc-32f9456ceb63" providerId="AD" clId="Web-{8661750A-37F4-BFAE-DBC0-861BD17C1754}" dt="2024-07-16T12:41:33.633" v="30"/>
          <ac:spMkLst>
            <pc:docMk/>
            <pc:sldMk cId="605581482" sldId="397"/>
            <ac:spMk id="5" creationId="{C198DB6C-D7EB-F04D-8A6A-87E7A975021C}"/>
          </ac:spMkLst>
        </pc:spChg>
        <pc:picChg chg="add mod">
          <ac:chgData name="Moase, Lauren" userId="S::lauren.moase@peelregion.ca::22bdc878-5de3-463c-bddc-32f9456ceb63" providerId="AD" clId="Web-{8661750A-37F4-BFAE-DBC0-861BD17C1754}" dt="2024-07-16T12:42:02.899" v="37" actId="1076"/>
          <ac:picMkLst>
            <pc:docMk/>
            <pc:sldMk cId="605581482" sldId="397"/>
            <ac:picMk id="6" creationId="{AE62F2E5-1C97-E21F-776E-CF0879DA5ED5}"/>
          </ac:picMkLst>
        </pc:picChg>
      </pc:sldChg>
      <pc:sldChg chg="addSp modSp modNotes">
        <pc:chgData name="Moase, Lauren" userId="S::lauren.moase@peelregion.ca::22bdc878-5de3-463c-bddc-32f9456ceb63" providerId="AD" clId="Web-{8661750A-37F4-BFAE-DBC0-861BD17C1754}" dt="2024-07-16T13:23:55.451" v="391" actId="1076"/>
        <pc:sldMkLst>
          <pc:docMk/>
          <pc:sldMk cId="2180269435" sldId="402"/>
        </pc:sldMkLst>
        <pc:spChg chg="add mod">
          <ac:chgData name="Moase, Lauren" userId="S::lauren.moase@peelregion.ca::22bdc878-5de3-463c-bddc-32f9456ceb63" providerId="AD" clId="Web-{8661750A-37F4-BFAE-DBC0-861BD17C1754}" dt="2024-07-16T13:23:55.451" v="391" actId="1076"/>
          <ac:spMkLst>
            <pc:docMk/>
            <pc:sldMk cId="2180269435" sldId="402"/>
            <ac:spMk id="14" creationId="{5D96BF38-99C9-495E-08D2-23E10DDD3EE2}"/>
          </ac:spMkLst>
        </pc:spChg>
        <pc:picChg chg="mod">
          <ac:chgData name="Moase, Lauren" userId="S::lauren.moase@peelregion.ca::22bdc878-5de3-463c-bddc-32f9456ceb63" providerId="AD" clId="Web-{8661750A-37F4-BFAE-DBC0-861BD17C1754}" dt="2024-07-16T13:19:36.169" v="383" actId="1076"/>
          <ac:picMkLst>
            <pc:docMk/>
            <pc:sldMk cId="2180269435" sldId="402"/>
            <ac:picMk id="4" creationId="{9F7453DC-14EF-74B0-2D05-4887EEB6AF94}"/>
          </ac:picMkLst>
        </pc:picChg>
        <pc:inkChg chg="add">
          <ac:chgData name="Moase, Lauren" userId="S::lauren.moase@peelregion.ca::22bdc878-5de3-463c-bddc-32f9456ceb63" providerId="AD" clId="Web-{8661750A-37F4-BFAE-DBC0-861BD17C1754}" dt="2024-07-16T13:19:05.731" v="371"/>
          <ac:inkMkLst>
            <pc:docMk/>
            <pc:sldMk cId="2180269435" sldId="402"/>
            <ac:inkMk id="2" creationId="{21C23459-66BF-27BA-4712-6D3B0DDF3663}"/>
          </ac:inkMkLst>
        </pc:inkChg>
        <pc:inkChg chg="add">
          <ac:chgData name="Moase, Lauren" userId="S::lauren.moase@peelregion.ca::22bdc878-5de3-463c-bddc-32f9456ceb63" providerId="AD" clId="Web-{8661750A-37F4-BFAE-DBC0-861BD17C1754}" dt="2024-07-16T13:19:07.981" v="372"/>
          <ac:inkMkLst>
            <pc:docMk/>
            <pc:sldMk cId="2180269435" sldId="402"/>
            <ac:inkMk id="3" creationId="{85C295DE-0C89-E56D-6D7F-D995D7B2252B}"/>
          </ac:inkMkLst>
        </pc:inkChg>
        <pc:inkChg chg="add">
          <ac:chgData name="Moase, Lauren" userId="S::lauren.moase@peelregion.ca::22bdc878-5de3-463c-bddc-32f9456ceb63" providerId="AD" clId="Web-{8661750A-37F4-BFAE-DBC0-861BD17C1754}" dt="2024-07-16T13:19:07.981" v="373"/>
          <ac:inkMkLst>
            <pc:docMk/>
            <pc:sldMk cId="2180269435" sldId="402"/>
            <ac:inkMk id="5" creationId="{EA29633A-6F1A-FFE9-4707-6DD7D98224D2}"/>
          </ac:inkMkLst>
        </pc:inkChg>
        <pc:inkChg chg="add">
          <ac:chgData name="Moase, Lauren" userId="S::lauren.moase@peelregion.ca::22bdc878-5de3-463c-bddc-32f9456ceb63" providerId="AD" clId="Web-{8661750A-37F4-BFAE-DBC0-861BD17C1754}" dt="2024-07-16T13:19:09.794" v="374"/>
          <ac:inkMkLst>
            <pc:docMk/>
            <pc:sldMk cId="2180269435" sldId="402"/>
            <ac:inkMk id="6" creationId="{9B750480-B397-D4CD-1F1E-30B4E76CFB31}"/>
          </ac:inkMkLst>
        </pc:inkChg>
        <pc:inkChg chg="add">
          <ac:chgData name="Moase, Lauren" userId="S::lauren.moase@peelregion.ca::22bdc878-5de3-463c-bddc-32f9456ceb63" providerId="AD" clId="Web-{8661750A-37F4-BFAE-DBC0-861BD17C1754}" dt="2024-07-16T13:19:09.794" v="375"/>
          <ac:inkMkLst>
            <pc:docMk/>
            <pc:sldMk cId="2180269435" sldId="402"/>
            <ac:inkMk id="7" creationId="{BEF17894-2A66-D2B1-21D7-34E7FB315482}"/>
          </ac:inkMkLst>
        </pc:inkChg>
        <pc:inkChg chg="add">
          <ac:chgData name="Moase, Lauren" userId="S::lauren.moase@peelregion.ca::22bdc878-5de3-463c-bddc-32f9456ceb63" providerId="AD" clId="Web-{8661750A-37F4-BFAE-DBC0-861BD17C1754}" dt="2024-07-16T13:19:09.809" v="376"/>
          <ac:inkMkLst>
            <pc:docMk/>
            <pc:sldMk cId="2180269435" sldId="402"/>
            <ac:inkMk id="8" creationId="{CBCA6A4D-94D5-9447-04ED-4BBA50BE73B9}"/>
          </ac:inkMkLst>
        </pc:inkChg>
        <pc:inkChg chg="add">
          <ac:chgData name="Moase, Lauren" userId="S::lauren.moase@peelregion.ca::22bdc878-5de3-463c-bddc-32f9456ceb63" providerId="AD" clId="Web-{8661750A-37F4-BFAE-DBC0-861BD17C1754}" dt="2024-07-16T13:19:10.435" v="377"/>
          <ac:inkMkLst>
            <pc:docMk/>
            <pc:sldMk cId="2180269435" sldId="402"/>
            <ac:inkMk id="9" creationId="{8622B93C-C556-E4D6-BB1E-BD4CB96FE93A}"/>
          </ac:inkMkLst>
        </pc:inkChg>
        <pc:inkChg chg="add">
          <ac:chgData name="Moase, Lauren" userId="S::lauren.moase@peelregion.ca::22bdc878-5de3-463c-bddc-32f9456ceb63" providerId="AD" clId="Web-{8661750A-37F4-BFAE-DBC0-861BD17C1754}" dt="2024-07-16T13:19:16.716" v="378"/>
          <ac:inkMkLst>
            <pc:docMk/>
            <pc:sldMk cId="2180269435" sldId="402"/>
            <ac:inkMk id="10" creationId="{6AA151B1-6D16-4368-962C-F275713F7C5B}"/>
          </ac:inkMkLst>
        </pc:inkChg>
        <pc:inkChg chg="add">
          <ac:chgData name="Moase, Lauren" userId="S::lauren.moase@peelregion.ca::22bdc878-5de3-463c-bddc-32f9456ceb63" providerId="AD" clId="Web-{8661750A-37F4-BFAE-DBC0-861BD17C1754}" dt="2024-07-16T13:19:18.403" v="379"/>
          <ac:inkMkLst>
            <pc:docMk/>
            <pc:sldMk cId="2180269435" sldId="402"/>
            <ac:inkMk id="11" creationId="{04B6F919-8147-EEAC-36B2-2F14BA5F063A}"/>
          </ac:inkMkLst>
        </pc:inkChg>
        <pc:inkChg chg="add">
          <ac:chgData name="Moase, Lauren" userId="S::lauren.moase@peelregion.ca::22bdc878-5de3-463c-bddc-32f9456ceb63" providerId="AD" clId="Web-{8661750A-37F4-BFAE-DBC0-861BD17C1754}" dt="2024-07-16T13:19:18.403" v="380"/>
          <ac:inkMkLst>
            <pc:docMk/>
            <pc:sldMk cId="2180269435" sldId="402"/>
            <ac:inkMk id="12" creationId="{22D8D905-7EA2-89B6-B884-1705A937C647}"/>
          </ac:inkMkLst>
        </pc:inkChg>
        <pc:inkChg chg="add">
          <ac:chgData name="Moase, Lauren" userId="S::lauren.moase@peelregion.ca::22bdc878-5de3-463c-bddc-32f9456ceb63" providerId="AD" clId="Web-{8661750A-37F4-BFAE-DBC0-861BD17C1754}" dt="2024-07-16T13:19:18.419" v="381"/>
          <ac:inkMkLst>
            <pc:docMk/>
            <pc:sldMk cId="2180269435" sldId="402"/>
            <ac:inkMk id="13" creationId="{15A052C2-34FB-148F-FD92-7AE386BA4EA5}"/>
          </ac:inkMkLst>
        </pc:inkChg>
      </pc:sldChg>
      <pc:sldChg chg="addSp delSp modSp mod modClrScheme chgLayout modNotes">
        <pc:chgData name="Moase, Lauren" userId="S::lauren.moase@peelregion.ca::22bdc878-5de3-463c-bddc-32f9456ceb63" providerId="AD" clId="Web-{8661750A-37F4-BFAE-DBC0-861BD17C1754}" dt="2024-07-16T13:15:26.697" v="355"/>
        <pc:sldMkLst>
          <pc:docMk/>
          <pc:sldMk cId="3735207592" sldId="403"/>
        </pc:sldMkLst>
        <pc:picChg chg="add del mod">
          <ac:chgData name="Moase, Lauren" userId="S::lauren.moase@peelregion.ca::22bdc878-5de3-463c-bddc-32f9456ceb63" providerId="AD" clId="Web-{8661750A-37F4-BFAE-DBC0-861BD17C1754}" dt="2024-07-16T12:55:30.054" v="92"/>
          <ac:picMkLst>
            <pc:docMk/>
            <pc:sldMk cId="3735207592" sldId="403"/>
            <ac:picMk id="2" creationId="{F93B9E47-9FCE-211C-9F17-BAB384ED4963}"/>
          </ac:picMkLst>
        </pc:picChg>
        <pc:picChg chg="add mod">
          <ac:chgData name="Moase, Lauren" userId="S::lauren.moase@peelregion.ca::22bdc878-5de3-463c-bddc-32f9456ceb63" providerId="AD" clId="Web-{8661750A-37F4-BFAE-DBC0-861BD17C1754}" dt="2024-07-16T12:57:25.712" v="96"/>
          <ac:picMkLst>
            <pc:docMk/>
            <pc:sldMk cId="3735207592" sldId="403"/>
            <ac:picMk id="3" creationId="{33EC5361-195E-792B-85E0-F9D358DA26C2}"/>
          </ac:picMkLst>
        </pc:picChg>
        <pc:picChg chg="del">
          <ac:chgData name="Moase, Lauren" userId="S::lauren.moase@peelregion.ca::22bdc878-5de3-463c-bddc-32f9456ceb63" providerId="AD" clId="Web-{8661750A-37F4-BFAE-DBC0-861BD17C1754}" dt="2024-07-16T12:55:10.648" v="90"/>
          <ac:picMkLst>
            <pc:docMk/>
            <pc:sldMk cId="3735207592" sldId="403"/>
            <ac:picMk id="5" creationId="{F37B94DE-840D-946F-D689-AFD8E8804659}"/>
          </ac:picMkLst>
        </pc:picChg>
        <pc:inkChg chg="add del">
          <ac:chgData name="Moase, Lauren" userId="S::lauren.moase@peelregion.ca::22bdc878-5de3-463c-bddc-32f9456ceb63" providerId="AD" clId="Web-{8661750A-37F4-BFAE-DBC0-861BD17C1754}" dt="2024-07-16T12:58:31.604" v="99"/>
          <ac:inkMkLst>
            <pc:docMk/>
            <pc:sldMk cId="3735207592" sldId="403"/>
            <ac:inkMk id="4" creationId="{100A8FDC-FDCC-6A21-67C7-F8B0CBAABCA6}"/>
          </ac:inkMkLst>
        </pc:inkChg>
        <pc:inkChg chg="add">
          <ac:chgData name="Moase, Lauren" userId="S::lauren.moase@peelregion.ca::22bdc878-5de3-463c-bddc-32f9456ceb63" providerId="AD" clId="Web-{8661750A-37F4-BFAE-DBC0-861BD17C1754}" dt="2024-07-16T12:58:04.650" v="98"/>
          <ac:inkMkLst>
            <pc:docMk/>
            <pc:sldMk cId="3735207592" sldId="403"/>
            <ac:inkMk id="6" creationId="{B3A77D07-A64B-32DB-E463-61F871E5BCA9}"/>
          </ac:inkMkLst>
        </pc:inkChg>
        <pc:inkChg chg="add">
          <ac:chgData name="Moase, Lauren" userId="S::lauren.moase@peelregion.ca::22bdc878-5de3-463c-bddc-32f9456ceb63" providerId="AD" clId="Web-{8661750A-37F4-BFAE-DBC0-861BD17C1754}" dt="2024-07-16T12:58:41.479" v="100"/>
          <ac:inkMkLst>
            <pc:docMk/>
            <pc:sldMk cId="3735207592" sldId="403"/>
            <ac:inkMk id="7" creationId="{65031A46-51A8-B0E9-3E60-A37D45515C14}"/>
          </ac:inkMkLst>
        </pc:inkChg>
      </pc:sldChg>
    </pc:docChg>
  </pc:docChgLst>
  <pc:docChgLst>
    <pc:chgData name="Handler, Sage" userId="S::sage.handler@peelregion.ca::4ccee49e-dbec-4462-9b2e-6b004ed9d5ba" providerId="AD" clId="Web-{FE04C5D9-30B7-99AF-9A90-6464AF08F2D3}"/>
    <pc:docChg chg="modSld">
      <pc:chgData name="Handler, Sage" userId="S::sage.handler@peelregion.ca::4ccee49e-dbec-4462-9b2e-6b004ed9d5ba" providerId="AD" clId="Web-{FE04C5D9-30B7-99AF-9A90-6464AF08F2D3}" dt="2024-10-09T17:22:37.125" v="54"/>
      <pc:docMkLst>
        <pc:docMk/>
      </pc:docMkLst>
      <pc:sldChg chg="modNotes">
        <pc:chgData name="Handler, Sage" userId="S::sage.handler@peelregion.ca::4ccee49e-dbec-4462-9b2e-6b004ed9d5ba" providerId="AD" clId="Web-{FE04C5D9-30B7-99AF-9A90-6464AF08F2D3}" dt="2024-10-09T13:41:13.365" v="9"/>
        <pc:sldMkLst>
          <pc:docMk/>
          <pc:sldMk cId="2398420313" sldId="292"/>
        </pc:sldMkLst>
      </pc:sldChg>
      <pc:sldChg chg="modNotes">
        <pc:chgData name="Handler, Sage" userId="S::sage.handler@peelregion.ca::4ccee49e-dbec-4462-9b2e-6b004ed9d5ba" providerId="AD" clId="Web-{FE04C5D9-30B7-99AF-9A90-6464AF08F2D3}" dt="2024-10-09T13:42:14.537" v="13"/>
        <pc:sldMkLst>
          <pc:docMk/>
          <pc:sldMk cId="377313946" sldId="295"/>
        </pc:sldMkLst>
      </pc:sldChg>
      <pc:sldChg chg="modNotes">
        <pc:chgData name="Handler, Sage" userId="S::sage.handler@peelregion.ca::4ccee49e-dbec-4462-9b2e-6b004ed9d5ba" providerId="AD" clId="Web-{FE04C5D9-30B7-99AF-9A90-6464AF08F2D3}" dt="2024-10-09T13:34:04.171" v="4"/>
        <pc:sldMkLst>
          <pc:docMk/>
          <pc:sldMk cId="257119793" sldId="315"/>
        </pc:sldMkLst>
      </pc:sldChg>
      <pc:sldChg chg="mod setBg">
        <pc:chgData name="Handler, Sage" userId="S::sage.handler@peelregion.ca::4ccee49e-dbec-4462-9b2e-6b004ed9d5ba" providerId="AD" clId="Web-{FE04C5D9-30B7-99AF-9A90-6464AF08F2D3}" dt="2024-10-09T17:22:37.125" v="54"/>
        <pc:sldMkLst>
          <pc:docMk/>
          <pc:sldMk cId="303667790" sldId="392"/>
        </pc:sldMkLst>
      </pc:sldChg>
      <pc:sldChg chg="addSp addAnim modNotes">
        <pc:chgData name="Handler, Sage" userId="S::sage.handler@peelregion.ca::4ccee49e-dbec-4462-9b2e-6b004ed9d5ba" providerId="AD" clId="Web-{FE04C5D9-30B7-99AF-9A90-6464AF08F2D3}" dt="2024-10-09T14:43:17.145" v="53"/>
        <pc:sldMkLst>
          <pc:docMk/>
          <pc:sldMk cId="2501700174" sldId="395"/>
        </pc:sldMkLst>
        <pc:spChg chg="add">
          <ac:chgData name="Handler, Sage" userId="S::sage.handler@peelregion.ca::4ccee49e-dbec-4462-9b2e-6b004ed9d5ba" providerId="AD" clId="Web-{FE04C5D9-30B7-99AF-9A90-6464AF08F2D3}" dt="2024-10-09T14:40:45.174" v="43"/>
          <ac:spMkLst>
            <pc:docMk/>
            <pc:sldMk cId="2501700174" sldId="395"/>
            <ac:spMk id="5" creationId="{A73462D7-1D2E-1C98-FFD8-12C72F585F9C}"/>
          </ac:spMkLst>
        </pc:spChg>
        <pc:grpChg chg="add">
          <ac:chgData name="Handler, Sage" userId="S::sage.handler@peelregion.ca::4ccee49e-dbec-4462-9b2e-6b004ed9d5ba" providerId="AD" clId="Web-{FE04C5D9-30B7-99AF-9A90-6464AF08F2D3}" dt="2024-10-09T14:40:45.174" v="43"/>
          <ac:grpSpMkLst>
            <pc:docMk/>
            <pc:sldMk cId="2501700174" sldId="395"/>
            <ac:grpSpMk id="2" creationId="{A1149088-AB0B-2882-A1AE-EC3D7327F5B9}"/>
          </ac:grpSpMkLst>
        </pc:grpChg>
        <pc:picChg chg="add">
          <ac:chgData name="Handler, Sage" userId="S::sage.handler@peelregion.ca::4ccee49e-dbec-4462-9b2e-6b004ed9d5ba" providerId="AD" clId="Web-{FE04C5D9-30B7-99AF-9A90-6464AF08F2D3}" dt="2024-10-09T14:40:45.174" v="43"/>
          <ac:picMkLst>
            <pc:docMk/>
            <pc:sldMk cId="2501700174" sldId="395"/>
            <ac:picMk id="4" creationId="{CA72C923-1179-C3EB-8F98-F84BE8667896}"/>
          </ac:picMkLst>
        </pc:picChg>
      </pc:sldChg>
      <pc:sldChg chg="modNotes">
        <pc:chgData name="Handler, Sage" userId="S::sage.handler@peelregion.ca::4ccee49e-dbec-4462-9b2e-6b004ed9d5ba" providerId="AD" clId="Web-{FE04C5D9-30B7-99AF-9A90-6464AF08F2D3}" dt="2024-10-09T13:45:51.353" v="42"/>
        <pc:sldMkLst>
          <pc:docMk/>
          <pc:sldMk cId="2180269435" sldId="402"/>
        </pc:sldMkLst>
      </pc:sldChg>
      <pc:sldChg chg="modNotes">
        <pc:chgData name="Handler, Sage" userId="S::sage.handler@peelregion.ca::4ccee49e-dbec-4462-9b2e-6b004ed9d5ba" providerId="AD" clId="Web-{FE04C5D9-30B7-99AF-9A90-6464AF08F2D3}" dt="2024-10-09T13:45:10.024" v="18"/>
        <pc:sldMkLst>
          <pc:docMk/>
          <pc:sldMk cId="3735207592" sldId="403"/>
        </pc:sldMkLst>
      </pc:sldChg>
      <pc:sldChg chg="modNotes">
        <pc:chgData name="Handler, Sage" userId="S::sage.handler@peelregion.ca::4ccee49e-dbec-4462-9b2e-6b004ed9d5ba" providerId="AD" clId="Web-{FE04C5D9-30B7-99AF-9A90-6464AF08F2D3}" dt="2024-10-09T13:31:12.028" v="1"/>
        <pc:sldMkLst>
          <pc:docMk/>
          <pc:sldMk cId="613239656" sldId="404"/>
        </pc:sldMkLst>
      </pc:sldChg>
    </pc:docChg>
  </pc:docChgLst>
  <pc:docChgLst>
    <pc:chgData name="Moase, Lauren" userId="S::lauren.moase@peelregion.ca::22bdc878-5de3-463c-bddc-32f9456ceb63" providerId="AD" clId="Web-{1508ED4D-2CA6-63DC-1D8E-CCBC8D9E5552}"/>
    <pc:docChg chg="modSld">
      <pc:chgData name="Moase, Lauren" userId="S::lauren.moase@peelregion.ca::22bdc878-5de3-463c-bddc-32f9456ceb63" providerId="AD" clId="Web-{1508ED4D-2CA6-63DC-1D8E-CCBC8D9E5552}" dt="2024-07-08T12:49:48.420" v="19" actId="1076"/>
      <pc:docMkLst>
        <pc:docMk/>
      </pc:docMkLst>
      <pc:sldChg chg="addSp delSp modSp">
        <pc:chgData name="Moase, Lauren" userId="S::lauren.moase@peelregion.ca::22bdc878-5de3-463c-bddc-32f9456ceb63" providerId="AD" clId="Web-{1508ED4D-2CA6-63DC-1D8E-CCBC8D9E5552}" dt="2024-07-08T12:49:48.420" v="19" actId="1076"/>
        <pc:sldMkLst>
          <pc:docMk/>
          <pc:sldMk cId="3572038278" sldId="401"/>
        </pc:sldMkLst>
        <pc:spChg chg="mod">
          <ac:chgData name="Moase, Lauren" userId="S::lauren.moase@peelregion.ca::22bdc878-5de3-463c-bddc-32f9456ceb63" providerId="AD" clId="Web-{1508ED4D-2CA6-63DC-1D8E-CCBC8D9E5552}" dt="2024-07-08T12:49:48.420" v="19" actId="1076"/>
          <ac:spMkLst>
            <pc:docMk/>
            <pc:sldMk cId="3572038278" sldId="401"/>
            <ac:spMk id="2" creationId="{0686AE46-01AB-394B-915D-0BC70DBC0284}"/>
          </ac:spMkLst>
        </pc:spChg>
        <pc:spChg chg="mod">
          <ac:chgData name="Moase, Lauren" userId="S::lauren.moase@peelregion.ca::22bdc878-5de3-463c-bddc-32f9456ceb63" providerId="AD" clId="Web-{1508ED4D-2CA6-63DC-1D8E-CCBC8D9E5552}" dt="2024-07-08T12:49:31.201" v="17" actId="1076"/>
          <ac:spMkLst>
            <pc:docMk/>
            <pc:sldMk cId="3572038278" sldId="401"/>
            <ac:spMk id="5" creationId="{8E746E3E-0B4A-18F8-6DEB-B635322E943C}"/>
          </ac:spMkLst>
        </pc:spChg>
        <pc:picChg chg="add mod">
          <ac:chgData name="Moase, Lauren" userId="S::lauren.moase@peelregion.ca::22bdc878-5de3-463c-bddc-32f9456ceb63" providerId="AD" clId="Web-{1508ED4D-2CA6-63DC-1D8E-CCBC8D9E5552}" dt="2024-07-08T12:49:34.623" v="18" actId="1076"/>
          <ac:picMkLst>
            <pc:docMk/>
            <pc:sldMk cId="3572038278" sldId="401"/>
            <ac:picMk id="3" creationId="{DC9E5C88-4B85-8A35-4DCE-A7D141DFB7CB}"/>
          </ac:picMkLst>
        </pc:picChg>
        <pc:picChg chg="del">
          <ac:chgData name="Moase, Lauren" userId="S::lauren.moase@peelregion.ca::22bdc878-5de3-463c-bddc-32f9456ceb63" providerId="AD" clId="Web-{1508ED4D-2CA6-63DC-1D8E-CCBC8D9E5552}" dt="2024-07-08T12:47:42.512" v="0"/>
          <ac:picMkLst>
            <pc:docMk/>
            <pc:sldMk cId="3572038278" sldId="401"/>
            <ac:picMk id="6" creationId="{3A1DE7D6-8F1D-817A-D1A2-5D013D41F5F1}"/>
          </ac:picMkLst>
        </pc:picChg>
      </pc:sldChg>
    </pc:docChg>
  </pc:docChgLst>
  <pc:docChgLst>
    <pc:chgData name="Handler, Sage" userId="S::sage.handler@peelregion.ca::4ccee49e-dbec-4462-9b2e-6b004ed9d5ba" providerId="AD" clId="Web-{5BBD1F0A-1222-BAE6-9334-3FF78B8E8BFE}"/>
    <pc:docChg chg="modSld">
      <pc:chgData name="Handler, Sage" userId="S::sage.handler@peelregion.ca::4ccee49e-dbec-4462-9b2e-6b004ed9d5ba" providerId="AD" clId="Web-{5BBD1F0A-1222-BAE6-9334-3FF78B8E8BFE}" dt="2024-09-25T12:49:43.519" v="14" actId="1076"/>
      <pc:docMkLst>
        <pc:docMk/>
      </pc:docMkLst>
      <pc:sldChg chg="modSp">
        <pc:chgData name="Handler, Sage" userId="S::sage.handler@peelregion.ca::4ccee49e-dbec-4462-9b2e-6b004ed9d5ba" providerId="AD" clId="Web-{5BBD1F0A-1222-BAE6-9334-3FF78B8E8BFE}" dt="2024-09-25T12:47:44.095" v="1" actId="1076"/>
        <pc:sldMkLst>
          <pc:docMk/>
          <pc:sldMk cId="555287299" sldId="399"/>
        </pc:sldMkLst>
        <pc:spChg chg="mod">
          <ac:chgData name="Handler, Sage" userId="S::sage.handler@peelregion.ca::4ccee49e-dbec-4462-9b2e-6b004ed9d5ba" providerId="AD" clId="Web-{5BBD1F0A-1222-BAE6-9334-3FF78B8E8BFE}" dt="2024-09-25T12:47:44.095" v="1" actId="1076"/>
          <ac:spMkLst>
            <pc:docMk/>
            <pc:sldMk cId="555287299" sldId="399"/>
            <ac:spMk id="2" creationId="{0686AE46-01AB-394B-915D-0BC70DBC0284}"/>
          </ac:spMkLst>
        </pc:spChg>
      </pc:sldChg>
      <pc:sldChg chg="addSp delSp modSp">
        <pc:chgData name="Handler, Sage" userId="S::sage.handler@peelregion.ca::4ccee49e-dbec-4462-9b2e-6b004ed9d5ba" providerId="AD" clId="Web-{5BBD1F0A-1222-BAE6-9334-3FF78B8E8BFE}" dt="2024-09-25T12:49:43.519" v="14" actId="1076"/>
        <pc:sldMkLst>
          <pc:docMk/>
          <pc:sldMk cId="3433919777" sldId="405"/>
        </pc:sldMkLst>
        <pc:spChg chg="mod">
          <ac:chgData name="Handler, Sage" userId="S::sage.handler@peelregion.ca::4ccee49e-dbec-4462-9b2e-6b004ed9d5ba" providerId="AD" clId="Web-{5BBD1F0A-1222-BAE6-9334-3FF78B8E8BFE}" dt="2024-09-25T12:49:43.519" v="14" actId="1076"/>
          <ac:spMkLst>
            <pc:docMk/>
            <pc:sldMk cId="3433919777" sldId="405"/>
            <ac:spMk id="2" creationId="{FF002175-69A0-335B-E38D-F1F9DDDB8B7D}"/>
          </ac:spMkLst>
        </pc:spChg>
        <pc:spChg chg="del">
          <ac:chgData name="Handler, Sage" userId="S::sage.handler@peelregion.ca::4ccee49e-dbec-4462-9b2e-6b004ed9d5ba" providerId="AD" clId="Web-{5BBD1F0A-1222-BAE6-9334-3FF78B8E8BFE}" dt="2024-09-25T12:48:57.253" v="2"/>
          <ac:spMkLst>
            <pc:docMk/>
            <pc:sldMk cId="3433919777" sldId="405"/>
            <ac:spMk id="3" creationId="{D3EB6E9B-F1B6-B4A6-E9FD-5AD1089BEA67}"/>
          </ac:spMkLst>
        </pc:spChg>
        <pc:spChg chg="add">
          <ac:chgData name="Handler, Sage" userId="S::sage.handler@peelregion.ca::4ccee49e-dbec-4462-9b2e-6b004ed9d5ba" providerId="AD" clId="Web-{5BBD1F0A-1222-BAE6-9334-3FF78B8E8BFE}" dt="2024-09-25T12:48:57.800" v="3"/>
          <ac:spMkLst>
            <pc:docMk/>
            <pc:sldMk cId="3433919777" sldId="405"/>
            <ac:spMk id="4" creationId="{F63E9CFA-1DF2-6095-BC69-022333D7D17C}"/>
          </ac:spMkLst>
        </pc:spChg>
      </pc:sldChg>
    </pc:docChg>
  </pc:docChgLst>
  <pc:docChgLst>
    <pc:chgData name="Handler, Sage" userId="S::sage.handler@peelregion.ca::4ccee49e-dbec-4462-9b2e-6b004ed9d5ba" providerId="AD" clId="Web-{18DF5890-BB7F-24CB-59FA-EDC47F4AFCE7}"/>
    <pc:docChg chg="modSld">
      <pc:chgData name="Handler, Sage" userId="S::sage.handler@peelregion.ca::4ccee49e-dbec-4462-9b2e-6b004ed9d5ba" providerId="AD" clId="Web-{18DF5890-BB7F-24CB-59FA-EDC47F4AFCE7}" dt="2024-09-25T12:40:21.351" v="6" actId="20577"/>
      <pc:docMkLst>
        <pc:docMk/>
      </pc:docMkLst>
      <pc:sldChg chg="modSp">
        <pc:chgData name="Handler, Sage" userId="S::sage.handler@peelregion.ca::4ccee49e-dbec-4462-9b2e-6b004ed9d5ba" providerId="AD" clId="Web-{18DF5890-BB7F-24CB-59FA-EDC47F4AFCE7}" dt="2024-09-25T12:40:21.351" v="6" actId="20577"/>
        <pc:sldMkLst>
          <pc:docMk/>
          <pc:sldMk cId="555287299" sldId="399"/>
        </pc:sldMkLst>
        <pc:spChg chg="mod">
          <ac:chgData name="Handler, Sage" userId="S::sage.handler@peelregion.ca::4ccee49e-dbec-4462-9b2e-6b004ed9d5ba" providerId="AD" clId="Web-{18DF5890-BB7F-24CB-59FA-EDC47F4AFCE7}" dt="2024-09-25T12:40:21.351" v="6" actId="20577"/>
          <ac:spMkLst>
            <pc:docMk/>
            <pc:sldMk cId="555287299" sldId="399"/>
            <ac:spMk id="2" creationId="{0686AE46-01AB-394B-915D-0BC70DBC0284}"/>
          </ac:spMkLst>
        </pc:spChg>
      </pc:sldChg>
    </pc:docChg>
  </pc:docChgLst>
  <pc:docChgLst>
    <pc:chgData name="Moase, Lauren" userId="S::lauren.moase@peelregion.ca::22bdc878-5de3-463c-bddc-32f9456ceb63" providerId="AD" clId="Web-{41AEF526-D677-6159-9D3F-E7F4275B04A8}"/>
    <pc:docChg chg="modSld">
      <pc:chgData name="Moase, Lauren" userId="S::lauren.moase@peelregion.ca::22bdc878-5de3-463c-bddc-32f9456ceb63" providerId="AD" clId="Web-{41AEF526-D677-6159-9D3F-E7F4275B04A8}" dt="2024-07-08T18:47:01.911" v="8" actId="20577"/>
      <pc:docMkLst>
        <pc:docMk/>
      </pc:docMkLst>
      <pc:sldChg chg="modSp">
        <pc:chgData name="Moase, Lauren" userId="S::lauren.moase@peelregion.ca::22bdc878-5de3-463c-bddc-32f9456ceb63" providerId="AD" clId="Web-{41AEF526-D677-6159-9D3F-E7F4275B04A8}" dt="2024-07-08T18:47:01.911" v="8" actId="20577"/>
        <pc:sldMkLst>
          <pc:docMk/>
          <pc:sldMk cId="605581482" sldId="397"/>
        </pc:sldMkLst>
        <pc:spChg chg="mod">
          <ac:chgData name="Moase, Lauren" userId="S::lauren.moase@peelregion.ca::22bdc878-5de3-463c-bddc-32f9456ceb63" providerId="AD" clId="Web-{41AEF526-D677-6159-9D3F-E7F4275B04A8}" dt="2024-07-08T18:47:01.911" v="8" actId="20577"/>
          <ac:spMkLst>
            <pc:docMk/>
            <pc:sldMk cId="605581482" sldId="397"/>
            <ac:spMk id="2" creationId="{3BE39FC8-D9F0-50E5-123E-B84A10766A8B}"/>
          </ac:spMkLst>
        </pc:spChg>
      </pc:sldChg>
    </pc:docChg>
  </pc:docChgLst>
  <pc:docChgLst>
    <pc:chgData name="Moase, Lauren" userId="S::lauren.moase@peelregion.ca::22bdc878-5de3-463c-bddc-32f9456ceb63" providerId="AD" clId="Web-{4C4B2361-983A-CD27-2368-1C01F85C8E93}"/>
    <pc:docChg chg="addSld modSld sldOrd">
      <pc:chgData name="Moase, Lauren" userId="S::lauren.moase@peelregion.ca::22bdc878-5de3-463c-bddc-32f9456ceb63" providerId="AD" clId="Web-{4C4B2361-983A-CD27-2368-1C01F85C8E93}" dt="2024-08-22T19:18:48.520" v="4" actId="20577"/>
      <pc:docMkLst>
        <pc:docMk/>
      </pc:docMkLst>
      <pc:sldChg chg="modSp new ord">
        <pc:chgData name="Moase, Lauren" userId="S::lauren.moase@peelregion.ca::22bdc878-5de3-463c-bddc-32f9456ceb63" providerId="AD" clId="Web-{4C4B2361-983A-CD27-2368-1C01F85C8E93}" dt="2024-08-22T19:18:48.520" v="4" actId="20577"/>
        <pc:sldMkLst>
          <pc:docMk/>
          <pc:sldMk cId="3433919777" sldId="405"/>
        </pc:sldMkLst>
        <pc:spChg chg="mod">
          <ac:chgData name="Moase, Lauren" userId="S::lauren.moase@peelregion.ca::22bdc878-5de3-463c-bddc-32f9456ceb63" providerId="AD" clId="Web-{4C4B2361-983A-CD27-2368-1C01F85C8E93}" dt="2024-08-22T19:18:48.520" v="4" actId="20577"/>
          <ac:spMkLst>
            <pc:docMk/>
            <pc:sldMk cId="3433919777" sldId="405"/>
            <ac:spMk id="2" creationId="{FF002175-69A0-335B-E38D-F1F9DDDB8B7D}"/>
          </ac:spMkLst>
        </pc:spChg>
      </pc:sldChg>
    </pc:docChg>
  </pc:docChgLst>
  <pc:docChgLst>
    <pc:chgData name="Moase, Lauren" userId="S::lauren.moase@peelregion.ca::22bdc878-5de3-463c-bddc-32f9456ceb63" providerId="AD" clId="Web-{985E700B-8AFB-208B-74D4-E5150DA1A046}"/>
    <pc:docChg chg="addSld delSld modSld sldOrd">
      <pc:chgData name="Moase, Lauren" userId="S::lauren.moase@peelregion.ca::22bdc878-5de3-463c-bddc-32f9456ceb63" providerId="AD" clId="Web-{985E700B-8AFB-208B-74D4-E5150DA1A046}" dt="2024-07-04T19:03:48.507" v="550"/>
      <pc:docMkLst>
        <pc:docMk/>
      </pc:docMkLst>
      <pc:sldChg chg="del">
        <pc:chgData name="Moase, Lauren" userId="S::lauren.moase@peelregion.ca::22bdc878-5de3-463c-bddc-32f9456ceb63" providerId="AD" clId="Web-{985E700B-8AFB-208B-74D4-E5150DA1A046}" dt="2024-07-04T18:42:09.066" v="339"/>
        <pc:sldMkLst>
          <pc:docMk/>
          <pc:sldMk cId="2509591799" sldId="256"/>
        </pc:sldMkLst>
      </pc:sldChg>
      <pc:sldChg chg="del">
        <pc:chgData name="Moase, Lauren" userId="S::lauren.moase@peelregion.ca::22bdc878-5de3-463c-bddc-32f9456ceb63" providerId="AD" clId="Web-{985E700B-8AFB-208B-74D4-E5150DA1A046}" dt="2024-07-04T18:42:08.378" v="338"/>
        <pc:sldMkLst>
          <pc:docMk/>
          <pc:sldMk cId="1275115614" sldId="257"/>
        </pc:sldMkLst>
      </pc:sldChg>
      <pc:sldChg chg="del">
        <pc:chgData name="Moase, Lauren" userId="S::lauren.moase@peelregion.ca::22bdc878-5de3-463c-bddc-32f9456ceb63" providerId="AD" clId="Web-{985E700B-8AFB-208B-74D4-E5150DA1A046}" dt="2024-07-04T18:42:07.253" v="337"/>
        <pc:sldMkLst>
          <pc:docMk/>
          <pc:sldMk cId="3183558493" sldId="259"/>
        </pc:sldMkLst>
      </pc:sldChg>
      <pc:sldChg chg="addSp modSp">
        <pc:chgData name="Moase, Lauren" userId="S::lauren.moase@peelregion.ca::22bdc878-5de3-463c-bddc-32f9456ceb63" providerId="AD" clId="Web-{985E700B-8AFB-208B-74D4-E5150DA1A046}" dt="2024-07-04T18:17:51.122" v="101" actId="14100"/>
        <pc:sldMkLst>
          <pc:docMk/>
          <pc:sldMk cId="4163254073" sldId="291"/>
        </pc:sldMkLst>
        <pc:spChg chg="mod">
          <ac:chgData name="Moase, Lauren" userId="S::lauren.moase@peelregion.ca::22bdc878-5de3-463c-bddc-32f9456ceb63" providerId="AD" clId="Web-{985E700B-8AFB-208B-74D4-E5150DA1A046}" dt="2024-07-04T18:15:52.011" v="10" actId="20577"/>
          <ac:spMkLst>
            <pc:docMk/>
            <pc:sldMk cId="4163254073" sldId="291"/>
            <ac:spMk id="2" creationId="{0686AE46-01AB-394B-915D-0BC70DBC0284}"/>
          </ac:spMkLst>
        </pc:spChg>
        <pc:spChg chg="add mod">
          <ac:chgData name="Moase, Lauren" userId="S::lauren.moase@peelregion.ca::22bdc878-5de3-463c-bddc-32f9456ceb63" providerId="AD" clId="Web-{985E700B-8AFB-208B-74D4-E5150DA1A046}" dt="2024-07-04T18:17:51.122" v="101" actId="14100"/>
          <ac:spMkLst>
            <pc:docMk/>
            <pc:sldMk cId="4163254073" sldId="291"/>
            <ac:spMk id="3" creationId="{A041AA0D-4DE5-117D-FDCB-433CD50CFBF0}"/>
          </ac:spMkLst>
        </pc:spChg>
      </pc:sldChg>
      <pc:sldChg chg="addSp delSp modSp mod modClrScheme chgLayout">
        <pc:chgData name="Moase, Lauren" userId="S::lauren.moase@peelregion.ca::22bdc878-5de3-463c-bddc-32f9456ceb63" providerId="AD" clId="Web-{985E700B-8AFB-208B-74D4-E5150DA1A046}" dt="2024-07-04T18:41:17.065" v="324"/>
        <pc:sldMkLst>
          <pc:docMk/>
          <pc:sldMk cId="2398420313" sldId="292"/>
        </pc:sldMkLst>
        <pc:spChg chg="del">
          <ac:chgData name="Moase, Lauren" userId="S::lauren.moase@peelregion.ca::22bdc878-5de3-463c-bddc-32f9456ceb63" providerId="AD" clId="Web-{985E700B-8AFB-208B-74D4-E5150DA1A046}" dt="2024-07-04T18:41:17.065" v="324"/>
          <ac:spMkLst>
            <pc:docMk/>
            <pc:sldMk cId="2398420313" sldId="292"/>
            <ac:spMk id="2" creationId="{DB123664-D9F3-BC45-AC2F-C7D559B63718}"/>
          </ac:spMkLst>
        </pc:spChg>
        <pc:picChg chg="add mod">
          <ac:chgData name="Moase, Lauren" userId="S::lauren.moase@peelregion.ca::22bdc878-5de3-463c-bddc-32f9456ceb63" providerId="AD" clId="Web-{985E700B-8AFB-208B-74D4-E5150DA1A046}" dt="2024-07-04T18:41:17.065" v="324"/>
          <ac:picMkLst>
            <pc:docMk/>
            <pc:sldMk cId="2398420313" sldId="292"/>
            <ac:picMk id="3" creationId="{245E2F7C-541A-FD6C-8D1D-0FE5C9BDC4C8}"/>
          </ac:picMkLst>
        </pc:picChg>
      </pc:sldChg>
      <pc:sldChg chg="modSp">
        <pc:chgData name="Moase, Lauren" userId="S::lauren.moase@peelregion.ca::22bdc878-5de3-463c-bddc-32f9456ceb63" providerId="AD" clId="Web-{985E700B-8AFB-208B-74D4-E5150DA1A046}" dt="2024-07-04T18:41:23.112" v="330" actId="20577"/>
        <pc:sldMkLst>
          <pc:docMk/>
          <pc:sldMk cId="4106012946" sldId="293"/>
        </pc:sldMkLst>
        <pc:spChg chg="mod">
          <ac:chgData name="Moase, Lauren" userId="S::lauren.moase@peelregion.ca::22bdc878-5de3-463c-bddc-32f9456ceb63" providerId="AD" clId="Web-{985E700B-8AFB-208B-74D4-E5150DA1A046}" dt="2024-07-04T18:41:23.112" v="330" actId="20577"/>
          <ac:spMkLst>
            <pc:docMk/>
            <pc:sldMk cId="4106012946" sldId="293"/>
            <ac:spMk id="2" creationId="{D9804139-FA26-064E-80B4-D6E823F23585}"/>
          </ac:spMkLst>
        </pc:spChg>
      </pc:sldChg>
      <pc:sldChg chg="addSp delSp modSp">
        <pc:chgData name="Moase, Lauren" userId="S::lauren.moase@peelregion.ca::22bdc878-5de3-463c-bddc-32f9456ceb63" providerId="AD" clId="Web-{985E700B-8AFB-208B-74D4-E5150DA1A046}" dt="2024-07-04T18:41:36.909" v="332"/>
        <pc:sldMkLst>
          <pc:docMk/>
          <pc:sldMk cId="3594929032" sldId="294"/>
        </pc:sldMkLst>
        <pc:spChg chg="del">
          <ac:chgData name="Moase, Lauren" userId="S::lauren.moase@peelregion.ca::22bdc878-5de3-463c-bddc-32f9456ceb63" providerId="AD" clId="Web-{985E700B-8AFB-208B-74D4-E5150DA1A046}" dt="2024-07-04T18:41:36.909" v="332"/>
          <ac:spMkLst>
            <pc:docMk/>
            <pc:sldMk cId="3594929032" sldId="294"/>
            <ac:spMk id="2" creationId="{CEB9970F-AD30-E44B-B53B-EC5CC7B15600}"/>
          </ac:spMkLst>
        </pc:spChg>
        <pc:spChg chg="del">
          <ac:chgData name="Moase, Lauren" userId="S::lauren.moase@peelregion.ca::22bdc878-5de3-463c-bddc-32f9456ceb63" providerId="AD" clId="Web-{985E700B-8AFB-208B-74D4-E5150DA1A046}" dt="2024-07-04T18:41:34.440" v="331"/>
          <ac:spMkLst>
            <pc:docMk/>
            <pc:sldMk cId="3594929032" sldId="294"/>
            <ac:spMk id="3" creationId="{CAB2F6B3-1D50-0947-84C6-C9F2BEC742B3}"/>
          </ac:spMkLst>
        </pc:spChg>
        <pc:picChg chg="add mod ord">
          <ac:chgData name="Moase, Lauren" userId="S::lauren.moase@peelregion.ca::22bdc878-5de3-463c-bddc-32f9456ceb63" providerId="AD" clId="Web-{985E700B-8AFB-208B-74D4-E5150DA1A046}" dt="2024-07-04T18:41:36.909" v="332"/>
          <ac:picMkLst>
            <pc:docMk/>
            <pc:sldMk cId="3594929032" sldId="294"/>
            <ac:picMk id="4" creationId="{142C3878-E52A-3520-B670-B99B16F2609D}"/>
          </ac:picMkLst>
        </pc:picChg>
      </pc:sldChg>
      <pc:sldChg chg="delSp modSp">
        <pc:chgData name="Moase, Lauren" userId="S::lauren.moase@peelregion.ca::22bdc878-5de3-463c-bddc-32f9456ceb63" providerId="AD" clId="Web-{985E700B-8AFB-208B-74D4-E5150DA1A046}" dt="2024-07-04T18:43:18.270" v="354" actId="20577"/>
        <pc:sldMkLst>
          <pc:docMk/>
          <pc:sldMk cId="377313946" sldId="295"/>
        </pc:sldMkLst>
        <pc:spChg chg="del">
          <ac:chgData name="Moase, Lauren" userId="S::lauren.moase@peelregion.ca::22bdc878-5de3-463c-bddc-32f9456ceb63" providerId="AD" clId="Web-{985E700B-8AFB-208B-74D4-E5150DA1A046}" dt="2024-07-04T18:43:12.067" v="348"/>
          <ac:spMkLst>
            <pc:docMk/>
            <pc:sldMk cId="377313946" sldId="295"/>
            <ac:spMk id="2" creationId="{C28353FE-442D-4C47-99A7-1E1EED52AB47}"/>
          </ac:spMkLst>
        </pc:spChg>
        <pc:spChg chg="del">
          <ac:chgData name="Moase, Lauren" userId="S::lauren.moase@peelregion.ca::22bdc878-5de3-463c-bddc-32f9456ceb63" providerId="AD" clId="Web-{985E700B-8AFB-208B-74D4-E5150DA1A046}" dt="2024-07-04T18:43:13.192" v="349"/>
          <ac:spMkLst>
            <pc:docMk/>
            <pc:sldMk cId="377313946" sldId="295"/>
            <ac:spMk id="3" creationId="{0B0BAE27-C0E2-1048-9504-8A197450D893}"/>
          </ac:spMkLst>
        </pc:spChg>
        <pc:spChg chg="del">
          <ac:chgData name="Moase, Lauren" userId="S::lauren.moase@peelregion.ca::22bdc878-5de3-463c-bddc-32f9456ceb63" providerId="AD" clId="Web-{985E700B-8AFB-208B-74D4-E5150DA1A046}" dt="2024-07-04T18:43:14.895" v="350"/>
          <ac:spMkLst>
            <pc:docMk/>
            <pc:sldMk cId="377313946" sldId="295"/>
            <ac:spMk id="4" creationId="{366C6F4D-A319-974A-AA93-5DB49A2ECB12}"/>
          </ac:spMkLst>
        </pc:spChg>
        <pc:spChg chg="mod">
          <ac:chgData name="Moase, Lauren" userId="S::lauren.moase@peelregion.ca::22bdc878-5de3-463c-bddc-32f9456ceb63" providerId="AD" clId="Web-{985E700B-8AFB-208B-74D4-E5150DA1A046}" dt="2024-07-04T18:43:18.270" v="354" actId="20577"/>
          <ac:spMkLst>
            <pc:docMk/>
            <pc:sldMk cId="377313946" sldId="295"/>
            <ac:spMk id="5" creationId="{C198DB6C-D7EB-F04D-8A6A-87E7A975021C}"/>
          </ac:spMkLst>
        </pc:spChg>
        <pc:spChg chg="del">
          <ac:chgData name="Moase, Lauren" userId="S::lauren.moase@peelregion.ca::22bdc878-5de3-463c-bddc-32f9456ceb63" providerId="AD" clId="Web-{985E700B-8AFB-208B-74D4-E5150DA1A046}" dt="2024-07-04T18:43:10.207" v="347"/>
          <ac:spMkLst>
            <pc:docMk/>
            <pc:sldMk cId="377313946" sldId="295"/>
            <ac:spMk id="6" creationId="{15D685FB-7E97-4440-A67C-3FF90C732243}"/>
          </ac:spMkLst>
        </pc:spChg>
      </pc:sldChg>
      <pc:sldChg chg="del">
        <pc:chgData name="Moase, Lauren" userId="S::lauren.moase@peelregion.ca::22bdc878-5de3-463c-bddc-32f9456ceb63" providerId="AD" clId="Web-{985E700B-8AFB-208B-74D4-E5150DA1A046}" dt="2024-07-04T18:44:13.677" v="365"/>
        <pc:sldMkLst>
          <pc:docMk/>
          <pc:sldMk cId="3737681006" sldId="296"/>
        </pc:sldMkLst>
      </pc:sldChg>
      <pc:sldChg chg="addSp delSp modSp">
        <pc:chgData name="Moase, Lauren" userId="S::lauren.moase@peelregion.ca::22bdc878-5de3-463c-bddc-32f9456ceb63" providerId="AD" clId="Web-{985E700B-8AFB-208B-74D4-E5150DA1A046}" dt="2024-07-04T18:50:37.261" v="409"/>
        <pc:sldMkLst>
          <pc:docMk/>
          <pc:sldMk cId="205729692" sldId="297"/>
        </pc:sldMkLst>
        <pc:spChg chg="del">
          <ac:chgData name="Moase, Lauren" userId="S::lauren.moase@peelregion.ca::22bdc878-5de3-463c-bddc-32f9456ceb63" providerId="AD" clId="Web-{985E700B-8AFB-208B-74D4-E5150DA1A046}" dt="2024-07-04T18:46:57.742" v="380"/>
          <ac:spMkLst>
            <pc:docMk/>
            <pc:sldMk cId="205729692" sldId="297"/>
            <ac:spMk id="2" creationId="{13194273-1982-E848-BE8A-6BD917951422}"/>
          </ac:spMkLst>
        </pc:spChg>
        <pc:spChg chg="add mod">
          <ac:chgData name="Moase, Lauren" userId="S::lauren.moase@peelregion.ca::22bdc878-5de3-463c-bddc-32f9456ceb63" providerId="AD" clId="Web-{985E700B-8AFB-208B-74D4-E5150DA1A046}" dt="2024-07-04T18:50:37.261" v="409"/>
          <ac:spMkLst>
            <pc:docMk/>
            <pc:sldMk cId="205729692" sldId="297"/>
            <ac:spMk id="9" creationId="{C5E7A459-EABF-DF13-E251-0ADA88C4E7A0}"/>
          </ac:spMkLst>
        </pc:spChg>
        <pc:picChg chg="add del mod ord">
          <ac:chgData name="Moase, Lauren" userId="S::lauren.moase@peelregion.ca::22bdc878-5de3-463c-bddc-32f9456ceb63" providerId="AD" clId="Web-{985E700B-8AFB-208B-74D4-E5150DA1A046}" dt="2024-07-04T18:50:37.261" v="409"/>
          <ac:picMkLst>
            <pc:docMk/>
            <pc:sldMk cId="205729692" sldId="297"/>
            <ac:picMk id="7" creationId="{33485200-C183-0529-411B-5CD6FFA86933}"/>
          </ac:picMkLst>
        </pc:picChg>
      </pc:sldChg>
      <pc:sldChg chg="del">
        <pc:chgData name="Moase, Lauren" userId="S::lauren.moase@peelregion.ca::22bdc878-5de3-463c-bddc-32f9456ceb63" providerId="AD" clId="Web-{985E700B-8AFB-208B-74D4-E5150DA1A046}" dt="2024-07-04T18:42:12.316" v="344"/>
        <pc:sldMkLst>
          <pc:docMk/>
          <pc:sldMk cId="3079455820" sldId="298"/>
        </pc:sldMkLst>
      </pc:sldChg>
      <pc:sldChg chg="del">
        <pc:chgData name="Moase, Lauren" userId="S::lauren.moase@peelregion.ca::22bdc878-5de3-463c-bddc-32f9456ceb63" providerId="AD" clId="Web-{985E700B-8AFB-208B-74D4-E5150DA1A046}" dt="2024-07-04T18:42:11.503" v="342"/>
        <pc:sldMkLst>
          <pc:docMk/>
          <pc:sldMk cId="2394093060" sldId="302"/>
        </pc:sldMkLst>
      </pc:sldChg>
      <pc:sldChg chg="del">
        <pc:chgData name="Moase, Lauren" userId="S::lauren.moase@peelregion.ca::22bdc878-5de3-463c-bddc-32f9456ceb63" providerId="AD" clId="Web-{985E700B-8AFB-208B-74D4-E5150DA1A046}" dt="2024-07-04T18:42:10.472" v="341"/>
        <pc:sldMkLst>
          <pc:docMk/>
          <pc:sldMk cId="1970628803" sldId="303"/>
        </pc:sldMkLst>
      </pc:sldChg>
      <pc:sldChg chg="del">
        <pc:chgData name="Moase, Lauren" userId="S::lauren.moase@peelregion.ca::22bdc878-5de3-463c-bddc-32f9456ceb63" providerId="AD" clId="Web-{985E700B-8AFB-208B-74D4-E5150DA1A046}" dt="2024-07-04T18:42:09.722" v="340"/>
        <pc:sldMkLst>
          <pc:docMk/>
          <pc:sldMk cId="757507761" sldId="304"/>
        </pc:sldMkLst>
      </pc:sldChg>
      <pc:sldChg chg="modSp del">
        <pc:chgData name="Moase, Lauren" userId="S::lauren.moase@peelregion.ca::22bdc878-5de3-463c-bddc-32f9456ceb63" providerId="AD" clId="Web-{985E700B-8AFB-208B-74D4-E5150DA1A046}" dt="2024-07-04T18:24:20.691" v="150"/>
        <pc:sldMkLst>
          <pc:docMk/>
          <pc:sldMk cId="3677083815" sldId="305"/>
        </pc:sldMkLst>
        <pc:spChg chg="mod">
          <ac:chgData name="Moase, Lauren" userId="S::lauren.moase@peelregion.ca::22bdc878-5de3-463c-bddc-32f9456ceb63" providerId="AD" clId="Web-{985E700B-8AFB-208B-74D4-E5150DA1A046}" dt="2024-07-04T18:18:51.217" v="122" actId="14100"/>
          <ac:spMkLst>
            <pc:docMk/>
            <pc:sldMk cId="3677083815" sldId="305"/>
            <ac:spMk id="3" creationId="{AF49FF0B-BA3D-BE48-821B-D6AFE43CE8E1}"/>
          </ac:spMkLst>
        </pc:spChg>
      </pc:sldChg>
      <pc:sldChg chg="addSp delSp modSp ord">
        <pc:chgData name="Moase, Lauren" userId="S::lauren.moase@peelregion.ca::22bdc878-5de3-463c-bddc-32f9456ceb63" providerId="AD" clId="Web-{985E700B-8AFB-208B-74D4-E5150DA1A046}" dt="2024-07-04T18:26:30.708" v="176" actId="1076"/>
        <pc:sldMkLst>
          <pc:docMk/>
          <pc:sldMk cId="1889944883" sldId="306"/>
        </pc:sldMkLst>
        <pc:spChg chg="del">
          <ac:chgData name="Moase, Lauren" userId="S::lauren.moase@peelregion.ca::22bdc878-5de3-463c-bddc-32f9456ceb63" providerId="AD" clId="Web-{985E700B-8AFB-208B-74D4-E5150DA1A046}" dt="2024-07-04T18:25:54.864" v="167"/>
          <ac:spMkLst>
            <pc:docMk/>
            <pc:sldMk cId="1889944883" sldId="306"/>
            <ac:spMk id="3" creationId="{70F4F719-7700-42A7-A602-F3CCD3A4B797}"/>
          </ac:spMkLst>
        </pc:spChg>
        <pc:spChg chg="add mod">
          <ac:chgData name="Moase, Lauren" userId="S::lauren.moase@peelregion.ca::22bdc878-5de3-463c-bddc-32f9456ceb63" providerId="AD" clId="Web-{985E700B-8AFB-208B-74D4-E5150DA1A046}" dt="2024-07-04T18:26:30.708" v="176" actId="1076"/>
          <ac:spMkLst>
            <pc:docMk/>
            <pc:sldMk cId="1889944883" sldId="306"/>
            <ac:spMk id="5" creationId="{C45E19B2-23A8-12CB-1D3C-824D6230F4AE}"/>
          </ac:spMkLst>
        </pc:spChg>
        <pc:picChg chg="add">
          <ac:chgData name="Moase, Lauren" userId="S::lauren.moase@peelregion.ca::22bdc878-5de3-463c-bddc-32f9456ceb63" providerId="AD" clId="Web-{985E700B-8AFB-208B-74D4-E5150DA1A046}" dt="2024-07-04T18:26:13.927" v="170"/>
          <ac:picMkLst>
            <pc:docMk/>
            <pc:sldMk cId="1889944883" sldId="306"/>
            <ac:picMk id="4" creationId="{442B538C-08C7-DBE3-A04E-929B15D55E77}"/>
          </ac:picMkLst>
        </pc:picChg>
      </pc:sldChg>
      <pc:sldChg chg="del ord">
        <pc:chgData name="Moase, Lauren" userId="S::lauren.moase@peelregion.ca::22bdc878-5de3-463c-bddc-32f9456ceb63" providerId="AD" clId="Web-{985E700B-8AFB-208B-74D4-E5150DA1A046}" dt="2024-07-04T18:42:11.644" v="343"/>
        <pc:sldMkLst>
          <pc:docMk/>
          <pc:sldMk cId="329217785" sldId="308"/>
        </pc:sldMkLst>
      </pc:sldChg>
      <pc:sldChg chg="addSp delSp modSp add del replId">
        <pc:chgData name="Moase, Lauren" userId="S::lauren.moase@peelregion.ca::22bdc878-5de3-463c-bddc-32f9456ceb63" providerId="AD" clId="Web-{985E700B-8AFB-208B-74D4-E5150DA1A046}" dt="2024-07-04T18:27:43.506" v="186"/>
        <pc:sldMkLst>
          <pc:docMk/>
          <pc:sldMk cId="832301920" sldId="309"/>
        </pc:sldMkLst>
        <pc:spChg chg="mod">
          <ac:chgData name="Moase, Lauren" userId="S::lauren.moase@peelregion.ca::22bdc878-5de3-463c-bddc-32f9456ceb63" providerId="AD" clId="Web-{985E700B-8AFB-208B-74D4-E5150DA1A046}" dt="2024-07-04T18:22:18.220" v="137" actId="1076"/>
          <ac:spMkLst>
            <pc:docMk/>
            <pc:sldMk cId="832301920" sldId="309"/>
            <ac:spMk id="2" creationId="{0686AE46-01AB-394B-915D-0BC70DBC0284}"/>
          </ac:spMkLst>
        </pc:spChg>
        <pc:spChg chg="del">
          <ac:chgData name="Moase, Lauren" userId="S::lauren.moase@peelregion.ca::22bdc878-5de3-463c-bddc-32f9456ceb63" providerId="AD" clId="Web-{985E700B-8AFB-208B-74D4-E5150DA1A046}" dt="2024-07-04T18:19:34.389" v="128"/>
          <ac:spMkLst>
            <pc:docMk/>
            <pc:sldMk cId="832301920" sldId="309"/>
            <ac:spMk id="3" creationId="{A041AA0D-4DE5-117D-FDCB-433CD50CFBF0}"/>
          </ac:spMkLst>
        </pc:spChg>
        <pc:spChg chg="add mod">
          <ac:chgData name="Moase, Lauren" userId="S::lauren.moase@peelregion.ca::22bdc878-5de3-463c-bddc-32f9456ceb63" providerId="AD" clId="Web-{985E700B-8AFB-208B-74D4-E5150DA1A046}" dt="2024-07-04T18:23:35.205" v="148" actId="1076"/>
          <ac:spMkLst>
            <pc:docMk/>
            <pc:sldMk cId="832301920" sldId="309"/>
            <ac:spMk id="7" creationId="{E1BF757F-90C8-9840-C820-5F70DA8FDBB2}"/>
          </ac:spMkLst>
        </pc:spChg>
        <pc:picChg chg="add mod">
          <ac:chgData name="Moase, Lauren" userId="S::lauren.moase@peelregion.ca::22bdc878-5de3-463c-bddc-32f9456ceb63" providerId="AD" clId="Web-{985E700B-8AFB-208B-74D4-E5150DA1A046}" dt="2024-07-04T18:23:03.002" v="144" actId="14100"/>
          <ac:picMkLst>
            <pc:docMk/>
            <pc:sldMk cId="832301920" sldId="309"/>
            <ac:picMk id="4" creationId="{75C0D0A5-ABB7-124C-7E7E-59673294D813}"/>
          </ac:picMkLst>
        </pc:picChg>
        <pc:picChg chg="add del mod">
          <ac:chgData name="Moase, Lauren" userId="S::lauren.moase@peelregion.ca::22bdc878-5de3-463c-bddc-32f9456ceb63" providerId="AD" clId="Web-{985E700B-8AFB-208B-74D4-E5150DA1A046}" dt="2024-07-04T18:22:13.017" v="136"/>
          <ac:picMkLst>
            <pc:docMk/>
            <pc:sldMk cId="832301920" sldId="309"/>
            <ac:picMk id="5" creationId="{242FFF8D-980B-1C41-37EB-EB06876AE041}"/>
          </ac:picMkLst>
        </pc:picChg>
        <pc:picChg chg="add mod">
          <ac:chgData name="Moase, Lauren" userId="S::lauren.moase@peelregion.ca::22bdc878-5de3-463c-bddc-32f9456ceb63" providerId="AD" clId="Web-{985E700B-8AFB-208B-74D4-E5150DA1A046}" dt="2024-07-04T18:22:57.424" v="143" actId="1076"/>
          <ac:picMkLst>
            <pc:docMk/>
            <pc:sldMk cId="832301920" sldId="309"/>
            <ac:picMk id="6" creationId="{1C3F2AEE-62BB-651E-76CF-B576000F0987}"/>
          </ac:picMkLst>
        </pc:picChg>
      </pc:sldChg>
      <pc:sldChg chg="delSp modSp add replId">
        <pc:chgData name="Moase, Lauren" userId="S::lauren.moase@peelregion.ca::22bdc878-5de3-463c-bddc-32f9456ceb63" providerId="AD" clId="Web-{985E700B-8AFB-208B-74D4-E5150DA1A046}" dt="2024-07-04T18:28:32.835" v="208" actId="20577"/>
        <pc:sldMkLst>
          <pc:docMk/>
          <pc:sldMk cId="1604352807" sldId="310"/>
        </pc:sldMkLst>
        <pc:spChg chg="mod">
          <ac:chgData name="Moase, Lauren" userId="S::lauren.moase@peelregion.ca::22bdc878-5de3-463c-bddc-32f9456ceb63" providerId="AD" clId="Web-{985E700B-8AFB-208B-74D4-E5150DA1A046}" dt="2024-07-04T18:28:32.835" v="208" actId="20577"/>
          <ac:spMkLst>
            <pc:docMk/>
            <pc:sldMk cId="1604352807" sldId="310"/>
            <ac:spMk id="2" creationId="{0686AE46-01AB-394B-915D-0BC70DBC0284}"/>
          </ac:spMkLst>
        </pc:spChg>
        <pc:spChg chg="del">
          <ac:chgData name="Moase, Lauren" userId="S::lauren.moase@peelregion.ca::22bdc878-5de3-463c-bddc-32f9456ceb63" providerId="AD" clId="Web-{985E700B-8AFB-208B-74D4-E5150DA1A046}" dt="2024-07-04T18:24:28.191" v="153"/>
          <ac:spMkLst>
            <pc:docMk/>
            <pc:sldMk cId="1604352807" sldId="310"/>
            <ac:spMk id="7" creationId="{E1BF757F-90C8-9840-C820-5F70DA8FDBB2}"/>
          </ac:spMkLst>
        </pc:spChg>
        <pc:picChg chg="del">
          <ac:chgData name="Moase, Lauren" userId="S::lauren.moase@peelregion.ca::22bdc878-5de3-463c-bddc-32f9456ceb63" providerId="AD" clId="Web-{985E700B-8AFB-208B-74D4-E5150DA1A046}" dt="2024-07-04T18:24:26.612" v="152"/>
          <ac:picMkLst>
            <pc:docMk/>
            <pc:sldMk cId="1604352807" sldId="310"/>
            <ac:picMk id="4" creationId="{75C0D0A5-ABB7-124C-7E7E-59673294D813}"/>
          </ac:picMkLst>
        </pc:picChg>
        <pc:picChg chg="del">
          <ac:chgData name="Moase, Lauren" userId="S::lauren.moase@peelregion.ca::22bdc878-5de3-463c-bddc-32f9456ceb63" providerId="AD" clId="Web-{985E700B-8AFB-208B-74D4-E5150DA1A046}" dt="2024-07-04T18:24:29.597" v="154"/>
          <ac:picMkLst>
            <pc:docMk/>
            <pc:sldMk cId="1604352807" sldId="310"/>
            <ac:picMk id="6" creationId="{1C3F2AEE-62BB-651E-76CF-B576000F0987}"/>
          </ac:picMkLst>
        </pc:picChg>
      </pc:sldChg>
      <pc:sldChg chg="addSp delSp modSp add replId">
        <pc:chgData name="Moase, Lauren" userId="S::lauren.moase@peelregion.ca::22bdc878-5de3-463c-bddc-32f9456ceb63" providerId="AD" clId="Web-{985E700B-8AFB-208B-74D4-E5150DA1A046}" dt="2024-07-04T18:29:43.508" v="228" actId="1076"/>
        <pc:sldMkLst>
          <pc:docMk/>
          <pc:sldMk cId="2887845298" sldId="311"/>
        </pc:sldMkLst>
        <pc:spChg chg="add mod">
          <ac:chgData name="Moase, Lauren" userId="S::lauren.moase@peelregion.ca::22bdc878-5de3-463c-bddc-32f9456ceb63" providerId="AD" clId="Web-{985E700B-8AFB-208B-74D4-E5150DA1A046}" dt="2024-07-04T18:29:43.508" v="228" actId="1076"/>
          <ac:spMkLst>
            <pc:docMk/>
            <pc:sldMk cId="2887845298" sldId="311"/>
            <ac:spMk id="3" creationId="{0D344E38-CB86-7A34-E519-F476ED5AE4AB}"/>
          </ac:spMkLst>
        </pc:spChg>
        <pc:picChg chg="add del mod">
          <ac:chgData name="Moase, Lauren" userId="S::lauren.moase@peelregion.ca::22bdc878-5de3-463c-bddc-32f9456ceb63" providerId="AD" clId="Web-{985E700B-8AFB-208B-74D4-E5150DA1A046}" dt="2024-07-04T18:29:28.992" v="225" actId="1076"/>
          <ac:picMkLst>
            <pc:docMk/>
            <pc:sldMk cId="2887845298" sldId="311"/>
            <ac:picMk id="2" creationId="{A54A36A3-1038-1F8F-C04F-C9FCCCF6263A}"/>
          </ac:picMkLst>
        </pc:picChg>
      </pc:sldChg>
      <pc:sldChg chg="addSp delSp modSp add del replId">
        <pc:chgData name="Moase, Lauren" userId="S::lauren.moase@peelregion.ca::22bdc878-5de3-463c-bddc-32f9456ceb63" providerId="AD" clId="Web-{985E700B-8AFB-208B-74D4-E5150DA1A046}" dt="2024-07-04T18:25:40.317" v="166"/>
        <pc:sldMkLst>
          <pc:docMk/>
          <pc:sldMk cId="3858990914" sldId="311"/>
        </pc:sldMkLst>
        <pc:spChg chg="mod">
          <ac:chgData name="Moase, Lauren" userId="S::lauren.moase@peelregion.ca::22bdc878-5de3-463c-bddc-32f9456ceb63" providerId="AD" clId="Web-{985E700B-8AFB-208B-74D4-E5150DA1A046}" dt="2024-07-04T18:25:08.176" v="161" actId="20577"/>
          <ac:spMkLst>
            <pc:docMk/>
            <pc:sldMk cId="3858990914" sldId="311"/>
            <ac:spMk id="2" creationId="{3E38D786-795C-0943-9615-66D0D55EC38A}"/>
          </ac:spMkLst>
        </pc:spChg>
        <pc:spChg chg="del">
          <ac:chgData name="Moase, Lauren" userId="S::lauren.moase@peelregion.ca::22bdc878-5de3-463c-bddc-32f9456ceb63" providerId="AD" clId="Web-{985E700B-8AFB-208B-74D4-E5150DA1A046}" dt="2024-07-04T18:25:19.316" v="165"/>
          <ac:spMkLst>
            <pc:docMk/>
            <pc:sldMk cId="3858990914" sldId="311"/>
            <ac:spMk id="4" creationId="{6A1A73DF-E5EA-0B40-9B2E-1B45DE706E6F}"/>
          </ac:spMkLst>
        </pc:spChg>
        <pc:spChg chg="add mod">
          <ac:chgData name="Moase, Lauren" userId="S::lauren.moase@peelregion.ca::22bdc878-5de3-463c-bddc-32f9456ceb63" providerId="AD" clId="Web-{985E700B-8AFB-208B-74D4-E5150DA1A046}" dt="2024-07-04T18:25:19.316" v="165"/>
          <ac:spMkLst>
            <pc:docMk/>
            <pc:sldMk cId="3858990914" sldId="311"/>
            <ac:spMk id="5" creationId="{6C1E073C-A860-A4BA-835D-8C2E11599AF9}"/>
          </ac:spMkLst>
        </pc:spChg>
        <pc:spChg chg="del">
          <ac:chgData name="Moase, Lauren" userId="S::lauren.moase@peelregion.ca::22bdc878-5de3-463c-bddc-32f9456ceb63" providerId="AD" clId="Web-{985E700B-8AFB-208B-74D4-E5150DA1A046}" dt="2024-07-04T18:25:14.926" v="163"/>
          <ac:spMkLst>
            <pc:docMk/>
            <pc:sldMk cId="3858990914" sldId="311"/>
            <ac:spMk id="10" creationId="{3B94F971-7B43-ADD1-7F88-B67858598975}"/>
          </ac:spMkLst>
        </pc:spChg>
        <pc:picChg chg="del">
          <ac:chgData name="Moase, Lauren" userId="S::lauren.moase@peelregion.ca::22bdc878-5de3-463c-bddc-32f9456ceb63" providerId="AD" clId="Web-{985E700B-8AFB-208B-74D4-E5150DA1A046}" dt="2024-07-04T18:25:16.394" v="164"/>
          <ac:picMkLst>
            <pc:docMk/>
            <pc:sldMk cId="3858990914" sldId="311"/>
            <ac:picMk id="9" creationId="{D9FAAA6E-E3B6-27FC-62D5-6793C93289F8}"/>
          </ac:picMkLst>
        </pc:picChg>
        <pc:picChg chg="del">
          <ac:chgData name="Moase, Lauren" userId="S::lauren.moase@peelregion.ca::22bdc878-5de3-463c-bddc-32f9456ceb63" providerId="AD" clId="Web-{985E700B-8AFB-208B-74D4-E5150DA1A046}" dt="2024-07-04T18:25:09.301" v="162"/>
          <ac:picMkLst>
            <pc:docMk/>
            <pc:sldMk cId="3858990914" sldId="311"/>
            <ac:picMk id="1027" creationId="{77A31C82-6934-94BC-4795-DD2A6AF51422}"/>
          </ac:picMkLst>
        </pc:picChg>
      </pc:sldChg>
      <pc:sldChg chg="modSp add del replId">
        <pc:chgData name="Moase, Lauren" userId="S::lauren.moase@peelregion.ca::22bdc878-5de3-463c-bddc-32f9456ceb63" providerId="AD" clId="Web-{985E700B-8AFB-208B-74D4-E5150DA1A046}" dt="2024-07-04T18:30:16.602" v="245"/>
        <pc:sldMkLst>
          <pc:docMk/>
          <pc:sldMk cId="2217663020" sldId="312"/>
        </pc:sldMkLst>
        <pc:spChg chg="mod">
          <ac:chgData name="Moase, Lauren" userId="S::lauren.moase@peelregion.ca::22bdc878-5de3-463c-bddc-32f9456ceb63" providerId="AD" clId="Web-{985E700B-8AFB-208B-74D4-E5150DA1A046}" dt="2024-07-04T18:30:04.774" v="244" actId="20577"/>
          <ac:spMkLst>
            <pc:docMk/>
            <pc:sldMk cId="2217663020" sldId="312"/>
            <ac:spMk id="3" creationId="{0D344E38-CB86-7A34-E519-F476ED5AE4AB}"/>
          </ac:spMkLst>
        </pc:spChg>
      </pc:sldChg>
      <pc:sldChg chg="addSp delSp modSp add replId">
        <pc:chgData name="Moase, Lauren" userId="S::lauren.moase@peelregion.ca::22bdc878-5de3-463c-bddc-32f9456ceb63" providerId="AD" clId="Web-{985E700B-8AFB-208B-74D4-E5150DA1A046}" dt="2024-07-04T18:32:18.041" v="277" actId="14100"/>
        <pc:sldMkLst>
          <pc:docMk/>
          <pc:sldMk cId="1218559511" sldId="313"/>
        </pc:sldMkLst>
        <pc:spChg chg="mod">
          <ac:chgData name="Moase, Lauren" userId="S::lauren.moase@peelregion.ca::22bdc878-5de3-463c-bddc-32f9456ceb63" providerId="AD" clId="Web-{985E700B-8AFB-208B-74D4-E5150DA1A046}" dt="2024-07-04T18:30:40.212" v="256" actId="20577"/>
          <ac:spMkLst>
            <pc:docMk/>
            <pc:sldMk cId="1218559511" sldId="313"/>
            <ac:spMk id="3" creationId="{0D344E38-CB86-7A34-E519-F476ED5AE4AB}"/>
          </ac:spMkLst>
        </pc:spChg>
        <pc:picChg chg="del">
          <ac:chgData name="Moase, Lauren" userId="S::lauren.moase@peelregion.ca::22bdc878-5de3-463c-bddc-32f9456ceb63" providerId="AD" clId="Web-{985E700B-8AFB-208B-74D4-E5150DA1A046}" dt="2024-07-04T18:32:08.244" v="275"/>
          <ac:picMkLst>
            <pc:docMk/>
            <pc:sldMk cId="1218559511" sldId="313"/>
            <ac:picMk id="2" creationId="{A54A36A3-1038-1F8F-C04F-C9FCCCF6263A}"/>
          </ac:picMkLst>
        </pc:picChg>
        <pc:picChg chg="add del mod">
          <ac:chgData name="Moase, Lauren" userId="S::lauren.moase@peelregion.ca::22bdc878-5de3-463c-bddc-32f9456ceb63" providerId="AD" clId="Web-{985E700B-8AFB-208B-74D4-E5150DA1A046}" dt="2024-07-04T18:32:18.041" v="277" actId="14100"/>
          <ac:picMkLst>
            <pc:docMk/>
            <pc:sldMk cId="1218559511" sldId="313"/>
            <ac:picMk id="4" creationId="{4B5AB7E0-FF84-6112-695B-744A8066B268}"/>
          </ac:picMkLst>
        </pc:picChg>
      </pc:sldChg>
      <pc:sldChg chg="addSp delSp modSp add replId">
        <pc:chgData name="Moase, Lauren" userId="S::lauren.moase@peelregion.ca::22bdc878-5de3-463c-bddc-32f9456ceb63" providerId="AD" clId="Web-{985E700B-8AFB-208B-74D4-E5150DA1A046}" dt="2024-07-04T18:34:15.075" v="295" actId="1076"/>
        <pc:sldMkLst>
          <pc:docMk/>
          <pc:sldMk cId="2443035533" sldId="314"/>
        </pc:sldMkLst>
        <pc:spChg chg="mod">
          <ac:chgData name="Moase, Lauren" userId="S::lauren.moase@peelregion.ca::22bdc878-5de3-463c-bddc-32f9456ceb63" providerId="AD" clId="Web-{985E700B-8AFB-208B-74D4-E5150DA1A046}" dt="2024-07-04T18:34:15.075" v="295" actId="1076"/>
          <ac:spMkLst>
            <pc:docMk/>
            <pc:sldMk cId="2443035533" sldId="314"/>
            <ac:spMk id="3" creationId="{0D344E38-CB86-7A34-E519-F476ED5AE4AB}"/>
          </ac:spMkLst>
        </pc:spChg>
        <pc:picChg chg="del">
          <ac:chgData name="Moase, Lauren" userId="S::lauren.moase@peelregion.ca::22bdc878-5de3-463c-bddc-32f9456ceb63" providerId="AD" clId="Web-{985E700B-8AFB-208B-74D4-E5150DA1A046}" dt="2024-07-04T18:33:21.105" v="287"/>
          <ac:picMkLst>
            <pc:docMk/>
            <pc:sldMk cId="2443035533" sldId="314"/>
            <ac:picMk id="2" creationId="{A54A36A3-1038-1F8F-C04F-C9FCCCF6263A}"/>
          </ac:picMkLst>
        </pc:picChg>
        <pc:picChg chg="add mod">
          <ac:chgData name="Moase, Lauren" userId="S::lauren.moase@peelregion.ca::22bdc878-5de3-463c-bddc-32f9456ceb63" providerId="AD" clId="Web-{985E700B-8AFB-208B-74D4-E5150DA1A046}" dt="2024-07-04T18:34:10.231" v="294" actId="14100"/>
          <ac:picMkLst>
            <pc:docMk/>
            <pc:sldMk cId="2443035533" sldId="314"/>
            <ac:picMk id="4" creationId="{340A3DAA-D14B-28BC-C5C1-AA1BC793A62B}"/>
          </ac:picMkLst>
        </pc:picChg>
      </pc:sldChg>
      <pc:sldChg chg="addSp delSp modSp add replId">
        <pc:chgData name="Moase, Lauren" userId="S::lauren.moase@peelregion.ca::22bdc878-5de3-463c-bddc-32f9456ceb63" providerId="AD" clId="Web-{985E700B-8AFB-208B-74D4-E5150DA1A046}" dt="2024-07-04T18:34:51.216" v="302" actId="14100"/>
        <pc:sldMkLst>
          <pc:docMk/>
          <pc:sldMk cId="257119793" sldId="315"/>
        </pc:sldMkLst>
        <pc:picChg chg="del">
          <ac:chgData name="Moase, Lauren" userId="S::lauren.moase@peelregion.ca::22bdc878-5de3-463c-bddc-32f9456ceb63" providerId="AD" clId="Web-{985E700B-8AFB-208B-74D4-E5150DA1A046}" dt="2024-07-04T18:34:48.169" v="301"/>
          <ac:picMkLst>
            <pc:docMk/>
            <pc:sldMk cId="257119793" sldId="315"/>
            <ac:picMk id="2" creationId="{A54A36A3-1038-1F8F-C04F-C9FCCCF6263A}"/>
          </ac:picMkLst>
        </pc:picChg>
        <pc:picChg chg="add mod">
          <ac:chgData name="Moase, Lauren" userId="S::lauren.moase@peelregion.ca::22bdc878-5de3-463c-bddc-32f9456ceb63" providerId="AD" clId="Web-{985E700B-8AFB-208B-74D4-E5150DA1A046}" dt="2024-07-04T18:34:51.216" v="302" actId="14100"/>
          <ac:picMkLst>
            <pc:docMk/>
            <pc:sldMk cId="257119793" sldId="315"/>
            <ac:picMk id="4" creationId="{A85D8ACB-DFBA-52F0-8C5D-61C073B6CD51}"/>
          </ac:picMkLst>
        </pc:picChg>
      </pc:sldChg>
      <pc:sldChg chg="addSp delSp modSp add ord replId">
        <pc:chgData name="Moase, Lauren" userId="S::lauren.moase@peelregion.ca::22bdc878-5de3-463c-bddc-32f9456ceb63" providerId="AD" clId="Web-{985E700B-8AFB-208B-74D4-E5150DA1A046}" dt="2024-07-04T19:03:48.507" v="550"/>
        <pc:sldMkLst>
          <pc:docMk/>
          <pc:sldMk cId="3482310255" sldId="316"/>
        </pc:sldMkLst>
        <pc:spChg chg="mod">
          <ac:chgData name="Moase, Lauren" userId="S::lauren.moase@peelregion.ca::22bdc878-5de3-463c-bddc-32f9456ceb63" providerId="AD" clId="Web-{985E700B-8AFB-208B-74D4-E5150DA1A046}" dt="2024-07-04T18:54:55.640" v="460" actId="1076"/>
          <ac:spMkLst>
            <pc:docMk/>
            <pc:sldMk cId="3482310255" sldId="316"/>
            <ac:spMk id="2" creationId="{0686AE46-01AB-394B-915D-0BC70DBC0284}"/>
          </ac:spMkLst>
        </pc:spChg>
        <pc:spChg chg="add del mod">
          <ac:chgData name="Moase, Lauren" userId="S::lauren.moase@peelregion.ca::22bdc878-5de3-463c-bddc-32f9456ceb63" providerId="AD" clId="Web-{985E700B-8AFB-208B-74D4-E5150DA1A046}" dt="2024-07-04T19:03:46.054" v="549"/>
          <ac:spMkLst>
            <pc:docMk/>
            <pc:sldMk cId="3482310255" sldId="316"/>
            <ac:spMk id="4" creationId="{A2A1C9E0-1673-EA72-EB2B-EF8325FD380B}"/>
          </ac:spMkLst>
        </pc:spChg>
        <pc:spChg chg="add mod">
          <ac:chgData name="Moase, Lauren" userId="S::lauren.moase@peelregion.ca::22bdc878-5de3-463c-bddc-32f9456ceb63" providerId="AD" clId="Web-{985E700B-8AFB-208B-74D4-E5150DA1A046}" dt="2024-07-04T19:01:45.459" v="533" actId="1076"/>
          <ac:spMkLst>
            <pc:docMk/>
            <pc:sldMk cId="3482310255" sldId="316"/>
            <ac:spMk id="5" creationId="{83CACA38-A0DE-CFCF-B379-46A4D7E1A473}"/>
          </ac:spMkLst>
        </pc:spChg>
        <pc:spChg chg="add">
          <ac:chgData name="Moase, Lauren" userId="S::lauren.moase@peelregion.ca::22bdc878-5de3-463c-bddc-32f9456ceb63" providerId="AD" clId="Web-{985E700B-8AFB-208B-74D4-E5150DA1A046}" dt="2024-07-04T19:02:44.585" v="537"/>
          <ac:spMkLst>
            <pc:docMk/>
            <pc:sldMk cId="3482310255" sldId="316"/>
            <ac:spMk id="6" creationId="{654F0E7D-B246-1A81-AE9A-D7B0E7121C9B}"/>
          </ac:spMkLst>
        </pc:spChg>
        <pc:spChg chg="add del">
          <ac:chgData name="Moase, Lauren" userId="S::lauren.moase@peelregion.ca::22bdc878-5de3-463c-bddc-32f9456ceb63" providerId="AD" clId="Web-{985E700B-8AFB-208B-74D4-E5150DA1A046}" dt="2024-07-04T19:02:51.569" v="539"/>
          <ac:spMkLst>
            <pc:docMk/>
            <pc:sldMk cId="3482310255" sldId="316"/>
            <ac:spMk id="7" creationId="{A403F824-64D2-3184-B5D6-BBE8639F833C}"/>
          </ac:spMkLst>
        </pc:spChg>
        <pc:spChg chg="add del mod">
          <ac:chgData name="Moase, Lauren" userId="S::lauren.moase@peelregion.ca::22bdc878-5de3-463c-bddc-32f9456ceb63" providerId="AD" clId="Web-{985E700B-8AFB-208B-74D4-E5150DA1A046}" dt="2024-07-04T19:03:32.851" v="546"/>
          <ac:spMkLst>
            <pc:docMk/>
            <pc:sldMk cId="3482310255" sldId="316"/>
            <ac:spMk id="8" creationId="{A783AA0D-D35D-FD84-D478-1B45185229A9}"/>
          </ac:spMkLst>
        </pc:spChg>
        <pc:spChg chg="add del mod">
          <ac:chgData name="Moase, Lauren" userId="S::lauren.moase@peelregion.ca::22bdc878-5de3-463c-bddc-32f9456ceb63" providerId="AD" clId="Web-{985E700B-8AFB-208B-74D4-E5150DA1A046}" dt="2024-07-04T19:03:48.507" v="550"/>
          <ac:spMkLst>
            <pc:docMk/>
            <pc:sldMk cId="3482310255" sldId="316"/>
            <ac:spMk id="9" creationId="{6AE0200F-0F6A-1FF7-2515-DE2F02B5AAE0}"/>
          </ac:spMkLst>
        </pc:spChg>
        <pc:picChg chg="add mod">
          <ac:chgData name="Moase, Lauren" userId="S::lauren.moase@peelregion.ca::22bdc878-5de3-463c-bddc-32f9456ceb63" providerId="AD" clId="Web-{985E700B-8AFB-208B-74D4-E5150DA1A046}" dt="2024-07-04T19:02:00.428" v="536" actId="1076"/>
          <ac:picMkLst>
            <pc:docMk/>
            <pc:sldMk cId="3482310255" sldId="316"/>
            <ac:picMk id="3" creationId="{D236200A-71C3-7EE1-9C10-96E9F2194F76}"/>
          </ac:picMkLst>
        </pc:picChg>
      </pc:sldChg>
      <pc:sldChg chg="addSp delSp modSp add del ord replId">
        <pc:chgData name="Moase, Lauren" userId="S::lauren.moase@peelregion.ca::22bdc878-5de3-463c-bddc-32f9456ceb63" providerId="AD" clId="Web-{985E700B-8AFB-208B-74D4-E5150DA1A046}" dt="2024-07-04T18:44:55.178" v="372"/>
        <pc:sldMkLst>
          <pc:docMk/>
          <pc:sldMk cId="2967229435" sldId="317"/>
        </pc:sldMkLst>
        <pc:spChg chg="add del mod">
          <ac:chgData name="Moase, Lauren" userId="S::lauren.moase@peelregion.ca::22bdc878-5de3-463c-bddc-32f9456ceb63" providerId="AD" clId="Web-{985E700B-8AFB-208B-74D4-E5150DA1A046}" dt="2024-07-04T18:44:34.787" v="368"/>
          <ac:spMkLst>
            <pc:docMk/>
            <pc:sldMk cId="2967229435" sldId="317"/>
            <ac:spMk id="3" creationId="{6D2B51C9-002B-AA04-AD07-689D8CC252FE}"/>
          </ac:spMkLst>
        </pc:spChg>
        <pc:spChg chg="add mod">
          <ac:chgData name="Moase, Lauren" userId="S::lauren.moase@peelregion.ca::22bdc878-5de3-463c-bddc-32f9456ceb63" providerId="AD" clId="Web-{985E700B-8AFB-208B-74D4-E5150DA1A046}" dt="2024-07-04T18:44:49.162" v="370"/>
          <ac:spMkLst>
            <pc:docMk/>
            <pc:sldMk cId="2967229435" sldId="317"/>
            <ac:spMk id="19" creationId="{32FFC190-5444-0DED-F46E-C870AA5358E8}"/>
          </ac:spMkLst>
        </pc:spChg>
        <pc:graphicFrameChg chg="add del mod ord modGraphic">
          <ac:chgData name="Moase, Lauren" userId="S::lauren.moase@peelregion.ca::22bdc878-5de3-463c-bddc-32f9456ceb63" providerId="AD" clId="Web-{985E700B-8AFB-208B-74D4-E5150DA1A046}" dt="2024-07-04T18:44:49.162" v="370"/>
          <ac:graphicFrameMkLst>
            <pc:docMk/>
            <pc:sldMk cId="2967229435" sldId="317"/>
            <ac:graphicFrameMk id="5" creationId="{B05D5D48-11EB-7A1B-95B4-1A81E265D121}"/>
          </ac:graphicFrameMkLst>
        </pc:graphicFrameChg>
        <pc:picChg chg="del">
          <ac:chgData name="Moase, Lauren" userId="S::lauren.moase@peelregion.ca::22bdc878-5de3-463c-bddc-32f9456ceb63" providerId="AD" clId="Web-{985E700B-8AFB-208B-74D4-E5150DA1A046}" dt="2024-07-04T18:44:18.224" v="366"/>
          <ac:picMkLst>
            <pc:docMk/>
            <pc:sldMk cId="2967229435" sldId="317"/>
            <ac:picMk id="4" creationId="{142C3878-E52A-3520-B670-B99B16F2609D}"/>
          </ac:picMkLst>
        </pc:picChg>
      </pc:sldChg>
      <pc:sldChg chg="add del replId">
        <pc:chgData name="Moase, Lauren" userId="S::lauren.moase@peelregion.ca::22bdc878-5de3-463c-bddc-32f9456ceb63" providerId="AD" clId="Web-{985E700B-8AFB-208B-74D4-E5150DA1A046}" dt="2024-07-04T18:41:50.581" v="335"/>
        <pc:sldMkLst>
          <pc:docMk/>
          <pc:sldMk cId="3301133575" sldId="318"/>
        </pc:sldMkLst>
      </pc:sldChg>
      <pc:sldChg chg="addSp delSp modSp add del mod ord setBg modClrScheme chgLayout">
        <pc:chgData name="Moase, Lauren" userId="S::lauren.moase@peelregion.ca::22bdc878-5de3-463c-bddc-32f9456ceb63" providerId="AD" clId="Web-{985E700B-8AFB-208B-74D4-E5150DA1A046}" dt="2024-07-04T18:49:09.088" v="397"/>
        <pc:sldMkLst>
          <pc:docMk/>
          <pc:sldMk cId="303667790" sldId="392"/>
        </pc:sldMkLst>
        <pc:picChg chg="add mod">
          <ac:chgData name="Moase, Lauren" userId="S::lauren.moase@peelregion.ca::22bdc878-5de3-463c-bddc-32f9456ceb63" providerId="AD" clId="Web-{985E700B-8AFB-208B-74D4-E5150DA1A046}" dt="2024-07-04T18:49:09.088" v="397"/>
          <ac:picMkLst>
            <pc:docMk/>
            <pc:sldMk cId="303667790" sldId="392"/>
            <ac:picMk id="2" creationId="{05450B9B-B671-5384-4A43-E95A444B8BE6}"/>
          </ac:picMkLst>
        </pc:picChg>
        <pc:picChg chg="del mod">
          <ac:chgData name="Moase, Lauren" userId="S::lauren.moase@peelregion.ca::22bdc878-5de3-463c-bddc-32f9456ceb63" providerId="AD" clId="Web-{985E700B-8AFB-208B-74D4-E5150DA1A046}" dt="2024-07-04T18:45:39.725" v="378"/>
          <ac:picMkLst>
            <pc:docMk/>
            <pc:sldMk cId="303667790" sldId="392"/>
            <ac:picMk id="4" creationId="{D849FB7E-1875-4DFF-83F0-E7730B26F327}"/>
          </ac:picMkLst>
        </pc:picChg>
      </pc:sldChg>
      <pc:sldChg chg="add del">
        <pc:chgData name="Moase, Lauren" userId="S::lauren.moase@peelregion.ca::22bdc878-5de3-463c-bddc-32f9456ceb63" providerId="AD" clId="Web-{985E700B-8AFB-208B-74D4-E5150DA1A046}" dt="2024-07-04T18:43:55.724" v="359"/>
        <pc:sldMkLst>
          <pc:docMk/>
          <pc:sldMk cId="732859772" sldId="393"/>
        </pc:sldMkLst>
      </pc:sldChg>
      <pc:sldChg chg="modSp add ord">
        <pc:chgData name="Moase, Lauren" userId="S::lauren.moase@peelregion.ca::22bdc878-5de3-463c-bddc-32f9456ceb63" providerId="AD" clId="Web-{985E700B-8AFB-208B-74D4-E5150DA1A046}" dt="2024-07-04T18:45:35.819" v="377" actId="14100"/>
        <pc:sldMkLst>
          <pc:docMk/>
          <pc:sldMk cId="1269054646" sldId="393"/>
        </pc:sldMkLst>
        <pc:picChg chg="mod">
          <ac:chgData name="Moase, Lauren" userId="S::lauren.moase@peelregion.ca::22bdc878-5de3-463c-bddc-32f9456ceb63" providerId="AD" clId="Web-{985E700B-8AFB-208B-74D4-E5150DA1A046}" dt="2024-07-04T18:45:35.819" v="377" actId="14100"/>
          <ac:picMkLst>
            <pc:docMk/>
            <pc:sldMk cId="1269054646" sldId="393"/>
            <ac:picMk id="4" creationId="{D849FB7E-1875-4DFF-83F0-E7730B26F327}"/>
          </ac:picMkLst>
        </pc:picChg>
      </pc:sldChg>
      <pc:sldChg chg="add del">
        <pc:chgData name="Moase, Lauren" userId="S::lauren.moase@peelregion.ca::22bdc878-5de3-463c-bddc-32f9456ceb63" providerId="AD" clId="Web-{985E700B-8AFB-208B-74D4-E5150DA1A046}" dt="2024-07-04T18:44:09.443" v="363"/>
        <pc:sldMkLst>
          <pc:docMk/>
          <pc:sldMk cId="2349215603" sldId="393"/>
        </pc:sldMkLst>
      </pc:sldChg>
      <pc:sldChg chg="new">
        <pc:chgData name="Moase, Lauren" userId="S::lauren.moase@peelregion.ca::22bdc878-5de3-463c-bddc-32f9456ceb63" providerId="AD" clId="Web-{985E700B-8AFB-208B-74D4-E5150DA1A046}" dt="2024-07-04T18:46:04.694" v="379"/>
        <pc:sldMkLst>
          <pc:docMk/>
          <pc:sldMk cId="714596286" sldId="394"/>
        </pc:sldMkLst>
      </pc:sldChg>
      <pc:sldChg chg="addSp delSp modSp add replId">
        <pc:chgData name="Moase, Lauren" userId="S::lauren.moase@peelregion.ca::22bdc878-5de3-463c-bddc-32f9456ceb63" providerId="AD" clId="Web-{985E700B-8AFB-208B-74D4-E5150DA1A046}" dt="2024-07-04T18:49:40.385" v="401"/>
        <pc:sldMkLst>
          <pc:docMk/>
          <pc:sldMk cId="2501700174" sldId="395"/>
        </pc:sldMkLst>
        <pc:picChg chg="del">
          <ac:chgData name="Moase, Lauren" userId="S::lauren.moase@peelregion.ca::22bdc878-5de3-463c-bddc-32f9456ceb63" providerId="AD" clId="Web-{985E700B-8AFB-208B-74D4-E5150DA1A046}" dt="2024-07-04T18:49:35.401" v="399"/>
          <ac:picMkLst>
            <pc:docMk/>
            <pc:sldMk cId="2501700174" sldId="395"/>
            <ac:picMk id="2" creationId="{05450B9B-B671-5384-4A43-E95A444B8BE6}"/>
          </ac:picMkLst>
        </pc:picChg>
        <pc:picChg chg="add mod">
          <ac:chgData name="Moase, Lauren" userId="S::lauren.moase@peelregion.ca::22bdc878-5de3-463c-bddc-32f9456ceb63" providerId="AD" clId="Web-{985E700B-8AFB-208B-74D4-E5150DA1A046}" dt="2024-07-04T18:49:40.385" v="401"/>
          <ac:picMkLst>
            <pc:docMk/>
            <pc:sldMk cId="2501700174" sldId="395"/>
            <ac:picMk id="3" creationId="{729F1711-465F-9710-67C1-E98E6EE33BF6}"/>
          </ac:picMkLst>
        </pc:picChg>
      </pc:sldChg>
      <pc:sldChg chg="addSp delSp modSp add del replId">
        <pc:chgData name="Moase, Lauren" userId="S::lauren.moase@peelregion.ca::22bdc878-5de3-463c-bddc-32f9456ceb63" providerId="AD" clId="Web-{985E700B-8AFB-208B-74D4-E5150DA1A046}" dt="2024-07-04T18:48:01.681" v="386"/>
        <pc:sldMkLst>
          <pc:docMk/>
          <pc:sldMk cId="2632250070" sldId="395"/>
        </pc:sldMkLst>
        <pc:spChg chg="mod">
          <ac:chgData name="Moase, Lauren" userId="S::lauren.moase@peelregion.ca::22bdc878-5de3-463c-bddc-32f9456ceb63" providerId="AD" clId="Web-{985E700B-8AFB-208B-74D4-E5150DA1A046}" dt="2024-07-04T18:47:35.899" v="385" actId="20577"/>
          <ac:spMkLst>
            <pc:docMk/>
            <pc:sldMk cId="2632250070" sldId="395"/>
            <ac:spMk id="2" creationId="{0686AE46-01AB-394B-915D-0BC70DBC0284}"/>
          </ac:spMkLst>
        </pc:spChg>
        <pc:picChg chg="del">
          <ac:chgData name="Moase, Lauren" userId="S::lauren.moase@peelregion.ca::22bdc878-5de3-463c-bddc-32f9456ceb63" providerId="AD" clId="Web-{985E700B-8AFB-208B-74D4-E5150DA1A046}" dt="2024-07-04T18:47:18.305" v="383"/>
          <ac:picMkLst>
            <pc:docMk/>
            <pc:sldMk cId="2632250070" sldId="395"/>
            <ac:picMk id="3" creationId="{D236200A-71C3-7EE1-9C10-96E9F2194F76}"/>
          </ac:picMkLst>
        </pc:picChg>
        <pc:picChg chg="add mod">
          <ac:chgData name="Moase, Lauren" userId="S::lauren.moase@peelregion.ca::22bdc878-5de3-463c-bddc-32f9456ceb63" providerId="AD" clId="Web-{985E700B-8AFB-208B-74D4-E5150DA1A046}" dt="2024-07-04T18:47:31.540" v="384"/>
          <ac:picMkLst>
            <pc:docMk/>
            <pc:sldMk cId="2632250070" sldId="395"/>
            <ac:picMk id="4" creationId="{6449E667-8A40-BE16-21CE-DACDCD4BAAEF}"/>
          </ac:picMkLst>
        </pc:picChg>
      </pc:sldChg>
      <pc:sldChg chg="delSp add del replId">
        <pc:chgData name="Moase, Lauren" userId="S::lauren.moase@peelregion.ca::22bdc878-5de3-463c-bddc-32f9456ceb63" providerId="AD" clId="Web-{985E700B-8AFB-208B-74D4-E5150DA1A046}" dt="2024-07-04T18:50:19.948" v="408"/>
        <pc:sldMkLst>
          <pc:docMk/>
          <pc:sldMk cId="2176444959" sldId="396"/>
        </pc:sldMkLst>
        <pc:picChg chg="del">
          <ac:chgData name="Moase, Lauren" userId="S::lauren.moase@peelregion.ca::22bdc878-5de3-463c-bddc-32f9456ceb63" providerId="AD" clId="Web-{985E700B-8AFB-208B-74D4-E5150DA1A046}" dt="2024-07-04T18:49:57.214" v="403"/>
          <ac:picMkLst>
            <pc:docMk/>
            <pc:sldMk cId="2176444959" sldId="396"/>
            <ac:picMk id="2" creationId="{05450B9B-B671-5384-4A43-E95A444B8BE6}"/>
          </ac:picMkLst>
        </pc:picChg>
      </pc:sldChg>
      <pc:sldChg chg="add ord replId">
        <pc:chgData name="Moase, Lauren" userId="S::lauren.moase@peelregion.ca::22bdc878-5de3-463c-bddc-32f9456ceb63" providerId="AD" clId="Web-{985E700B-8AFB-208B-74D4-E5150DA1A046}" dt="2024-07-04T18:50:16.948" v="407"/>
        <pc:sldMkLst>
          <pc:docMk/>
          <pc:sldMk cId="605581482" sldId="397"/>
        </pc:sldMkLst>
      </pc:sldChg>
      <pc:sldChg chg="addSp delSp modSp add replId">
        <pc:chgData name="Moase, Lauren" userId="S::lauren.moase@peelregion.ca::22bdc878-5de3-463c-bddc-32f9456ceb63" providerId="AD" clId="Web-{985E700B-8AFB-208B-74D4-E5150DA1A046}" dt="2024-07-04T18:51:17.043" v="418" actId="1076"/>
        <pc:sldMkLst>
          <pc:docMk/>
          <pc:sldMk cId="1998178441" sldId="398"/>
        </pc:sldMkLst>
        <pc:spChg chg="add mod">
          <ac:chgData name="Moase, Lauren" userId="S::lauren.moase@peelregion.ca::22bdc878-5de3-463c-bddc-32f9456ceb63" providerId="AD" clId="Web-{985E700B-8AFB-208B-74D4-E5150DA1A046}" dt="2024-07-04T18:51:17.043" v="418" actId="1076"/>
          <ac:spMkLst>
            <pc:docMk/>
            <pc:sldMk cId="1998178441" sldId="398"/>
            <ac:spMk id="4" creationId="{2130806F-A76D-4B9C-CC35-F46FF3CD7870}"/>
          </ac:spMkLst>
        </pc:spChg>
        <pc:picChg chg="add mod">
          <ac:chgData name="Moase, Lauren" userId="S::lauren.moase@peelregion.ca::22bdc878-5de3-463c-bddc-32f9456ceb63" providerId="AD" clId="Web-{985E700B-8AFB-208B-74D4-E5150DA1A046}" dt="2024-07-04T18:50:51.964" v="413"/>
          <ac:picMkLst>
            <pc:docMk/>
            <pc:sldMk cId="1998178441" sldId="398"/>
            <ac:picMk id="2" creationId="{87A855ED-6D35-429E-0526-21FBA0E76DFC}"/>
          </ac:picMkLst>
        </pc:picChg>
        <pc:picChg chg="del">
          <ac:chgData name="Moase, Lauren" userId="S::lauren.moase@peelregion.ca::22bdc878-5de3-463c-bddc-32f9456ceb63" providerId="AD" clId="Web-{985E700B-8AFB-208B-74D4-E5150DA1A046}" dt="2024-07-04T18:50:47.230" v="411"/>
          <ac:picMkLst>
            <pc:docMk/>
            <pc:sldMk cId="1998178441" sldId="398"/>
            <ac:picMk id="3" creationId="{729F1711-465F-9710-67C1-E98E6EE33BF6}"/>
          </ac:picMkLst>
        </pc:picChg>
      </pc:sldChg>
      <pc:sldChg chg="addSp delSp modSp add ord replId">
        <pc:chgData name="Moase, Lauren" userId="S::lauren.moase@peelregion.ca::22bdc878-5de3-463c-bddc-32f9456ceb63" providerId="AD" clId="Web-{985E700B-8AFB-208B-74D4-E5150DA1A046}" dt="2024-07-04T18:53:39.154" v="455" actId="1076"/>
        <pc:sldMkLst>
          <pc:docMk/>
          <pc:sldMk cId="555287299" sldId="399"/>
        </pc:sldMkLst>
        <pc:spChg chg="mod">
          <ac:chgData name="Moase, Lauren" userId="S::lauren.moase@peelregion.ca::22bdc878-5de3-463c-bddc-32f9456ceb63" providerId="AD" clId="Web-{985E700B-8AFB-208B-74D4-E5150DA1A046}" dt="2024-07-04T18:53:12.404" v="452" actId="1076"/>
          <ac:spMkLst>
            <pc:docMk/>
            <pc:sldMk cId="555287299" sldId="399"/>
            <ac:spMk id="2" creationId="{0686AE46-01AB-394B-915D-0BC70DBC0284}"/>
          </ac:spMkLst>
        </pc:spChg>
        <pc:picChg chg="del">
          <ac:chgData name="Moase, Lauren" userId="S::lauren.moase@peelregion.ca::22bdc878-5de3-463c-bddc-32f9456ceb63" providerId="AD" clId="Web-{985E700B-8AFB-208B-74D4-E5150DA1A046}" dt="2024-07-04T18:52:05.887" v="421"/>
          <ac:picMkLst>
            <pc:docMk/>
            <pc:sldMk cId="555287299" sldId="399"/>
            <ac:picMk id="3" creationId="{D236200A-71C3-7EE1-9C10-96E9F2194F76}"/>
          </ac:picMkLst>
        </pc:picChg>
        <pc:picChg chg="add mod">
          <ac:chgData name="Moase, Lauren" userId="S::lauren.moase@peelregion.ca::22bdc878-5de3-463c-bddc-32f9456ceb63" providerId="AD" clId="Web-{985E700B-8AFB-208B-74D4-E5150DA1A046}" dt="2024-07-04T18:53:39.154" v="455" actId="1076"/>
          <ac:picMkLst>
            <pc:docMk/>
            <pc:sldMk cId="555287299" sldId="399"/>
            <ac:picMk id="4" creationId="{AAF32E2A-4D05-1E6E-49F5-0FAF134399FA}"/>
          </ac:picMkLst>
        </pc:picChg>
      </pc:sldChg>
    </pc:docChg>
  </pc:docChgLst>
  <pc:docChgLst>
    <pc:chgData name="Moase, Lauren" userId="S::lauren.moase@peelregion.ca::22bdc878-5de3-463c-bddc-32f9456ceb63" providerId="AD" clId="Web-{9596639C-983E-189D-A223-AFADA6FD568A}"/>
    <pc:docChg chg="addSld modSld">
      <pc:chgData name="Moase, Lauren" userId="S::lauren.moase@peelregion.ca::22bdc878-5de3-463c-bddc-32f9456ceb63" providerId="AD" clId="Web-{9596639C-983E-189D-A223-AFADA6FD568A}" dt="2024-07-16T12:09:59.191" v="42"/>
      <pc:docMkLst>
        <pc:docMk/>
      </pc:docMkLst>
      <pc:sldChg chg="addSp delSp modSp">
        <pc:chgData name="Moase, Lauren" userId="S::lauren.moase@peelregion.ca::22bdc878-5de3-463c-bddc-32f9456ceb63" providerId="AD" clId="Web-{9596639C-983E-189D-A223-AFADA6FD568A}" dt="2024-07-15T19:06:04.569" v="28"/>
        <pc:sldMkLst>
          <pc:docMk/>
          <pc:sldMk cId="2398420313" sldId="292"/>
        </pc:sldMkLst>
        <pc:picChg chg="add mod">
          <ac:chgData name="Moase, Lauren" userId="S::lauren.moase@peelregion.ca::22bdc878-5de3-463c-bddc-32f9456ceb63" providerId="AD" clId="Web-{9596639C-983E-189D-A223-AFADA6FD568A}" dt="2024-07-15T19:06:04.569" v="28"/>
          <ac:picMkLst>
            <pc:docMk/>
            <pc:sldMk cId="2398420313" sldId="292"/>
            <ac:picMk id="2" creationId="{09FAC2BF-2BA1-C64A-B269-418FB0A840ED}"/>
          </ac:picMkLst>
        </pc:picChg>
        <pc:picChg chg="del">
          <ac:chgData name="Moase, Lauren" userId="S::lauren.moase@peelregion.ca::22bdc878-5de3-463c-bddc-32f9456ceb63" providerId="AD" clId="Web-{9596639C-983E-189D-A223-AFADA6FD568A}" dt="2024-07-15T19:05:44.021" v="26"/>
          <ac:picMkLst>
            <pc:docMk/>
            <pc:sldMk cId="2398420313" sldId="292"/>
            <ac:picMk id="3" creationId="{245E2F7C-541A-FD6C-8D1D-0FE5C9BDC4C8}"/>
          </ac:picMkLst>
        </pc:picChg>
      </pc:sldChg>
      <pc:sldChg chg="addSp modSp mod setBg">
        <pc:chgData name="Moase, Lauren" userId="S::lauren.moase@peelregion.ca::22bdc878-5de3-463c-bddc-32f9456ceb63" providerId="AD" clId="Web-{9596639C-983E-189D-A223-AFADA6FD568A}" dt="2024-07-16T12:08:18.080" v="31"/>
        <pc:sldMkLst>
          <pc:docMk/>
          <pc:sldMk cId="2887845298" sldId="311"/>
        </pc:sldMkLst>
        <pc:spChg chg="mod">
          <ac:chgData name="Moase, Lauren" userId="S::lauren.moase@peelregion.ca::22bdc878-5de3-463c-bddc-32f9456ceb63" providerId="AD" clId="Web-{9596639C-983E-189D-A223-AFADA6FD568A}" dt="2024-07-15T18:11:38.622" v="1" actId="20577"/>
          <ac:spMkLst>
            <pc:docMk/>
            <pc:sldMk cId="2887845298" sldId="311"/>
            <ac:spMk id="3" creationId="{0D344E38-CB86-7A34-E519-F476ED5AE4AB}"/>
          </ac:spMkLst>
        </pc:spChg>
        <pc:spChg chg="add mod">
          <ac:chgData name="Moase, Lauren" userId="S::lauren.moase@peelregion.ca::22bdc878-5de3-463c-bddc-32f9456ceb63" providerId="AD" clId="Web-{9596639C-983E-189D-A223-AFADA6FD568A}" dt="2024-07-16T12:08:18.080" v="31"/>
          <ac:spMkLst>
            <pc:docMk/>
            <pc:sldMk cId="2887845298" sldId="311"/>
            <ac:spMk id="4" creationId="{8F9308EC-A6C3-3F7E-27A0-E2F45E7E9F6B}"/>
          </ac:spMkLst>
        </pc:spChg>
      </pc:sldChg>
      <pc:sldChg chg="addSp modSp mod setBg">
        <pc:chgData name="Moase, Lauren" userId="S::lauren.moase@peelregion.ca::22bdc878-5de3-463c-bddc-32f9456ceb63" providerId="AD" clId="Web-{9596639C-983E-189D-A223-AFADA6FD568A}" dt="2024-07-16T12:08:27.174" v="32"/>
        <pc:sldMkLst>
          <pc:docMk/>
          <pc:sldMk cId="1218559511" sldId="313"/>
        </pc:sldMkLst>
        <pc:spChg chg="mod">
          <ac:chgData name="Moase, Lauren" userId="S::lauren.moase@peelregion.ca::22bdc878-5de3-463c-bddc-32f9456ceb63" providerId="AD" clId="Web-{9596639C-983E-189D-A223-AFADA6FD568A}" dt="2024-07-15T18:53:34.630" v="5" actId="20577"/>
          <ac:spMkLst>
            <pc:docMk/>
            <pc:sldMk cId="1218559511" sldId="313"/>
            <ac:spMk id="3" creationId="{0D344E38-CB86-7A34-E519-F476ED5AE4AB}"/>
          </ac:spMkLst>
        </pc:spChg>
        <pc:spChg chg="add">
          <ac:chgData name="Moase, Lauren" userId="S::lauren.moase@peelregion.ca::22bdc878-5de3-463c-bddc-32f9456ceb63" providerId="AD" clId="Web-{9596639C-983E-189D-A223-AFADA6FD568A}" dt="2024-07-16T12:08:27.174" v="32"/>
          <ac:spMkLst>
            <pc:docMk/>
            <pc:sldMk cId="1218559511" sldId="313"/>
            <ac:spMk id="5" creationId="{E5407715-81DB-EBAC-4272-AD38D0487EB3}"/>
          </ac:spMkLst>
        </pc:spChg>
      </pc:sldChg>
      <pc:sldChg chg="addSp modSp mod setBg">
        <pc:chgData name="Moase, Lauren" userId="S::lauren.moase@peelregion.ca::22bdc878-5de3-463c-bddc-32f9456ceb63" providerId="AD" clId="Web-{9596639C-983E-189D-A223-AFADA6FD568A}" dt="2024-07-16T12:09:52.894" v="41"/>
        <pc:sldMkLst>
          <pc:docMk/>
          <pc:sldMk cId="2443035533" sldId="314"/>
        </pc:sldMkLst>
        <pc:spChg chg="mod">
          <ac:chgData name="Moase, Lauren" userId="S::lauren.moase@peelregion.ca::22bdc878-5de3-463c-bddc-32f9456ceb63" providerId="AD" clId="Web-{9596639C-983E-189D-A223-AFADA6FD568A}" dt="2024-07-15T18:53:46.740" v="7" actId="20577"/>
          <ac:spMkLst>
            <pc:docMk/>
            <pc:sldMk cId="2443035533" sldId="314"/>
            <ac:spMk id="3" creationId="{0D344E38-CB86-7A34-E519-F476ED5AE4AB}"/>
          </ac:spMkLst>
        </pc:spChg>
        <pc:spChg chg="add">
          <ac:chgData name="Moase, Lauren" userId="S::lauren.moase@peelregion.ca::22bdc878-5de3-463c-bddc-32f9456ceb63" providerId="AD" clId="Web-{9596639C-983E-189D-A223-AFADA6FD568A}" dt="2024-07-16T12:08:32.439" v="33"/>
          <ac:spMkLst>
            <pc:docMk/>
            <pc:sldMk cId="2443035533" sldId="314"/>
            <ac:spMk id="5" creationId="{9BAA28E2-DAC5-23C4-8ACE-D43E77A69098}"/>
          </ac:spMkLst>
        </pc:spChg>
        <pc:picChg chg="mod">
          <ac:chgData name="Moase, Lauren" userId="S::lauren.moase@peelregion.ca::22bdc878-5de3-463c-bddc-32f9456ceb63" providerId="AD" clId="Web-{9596639C-983E-189D-A223-AFADA6FD568A}" dt="2024-07-16T12:09:52.894" v="41"/>
          <ac:picMkLst>
            <pc:docMk/>
            <pc:sldMk cId="2443035533" sldId="314"/>
            <ac:picMk id="4" creationId="{340A3DAA-D14B-28BC-C5C1-AA1BC793A62B}"/>
          </ac:picMkLst>
        </pc:picChg>
      </pc:sldChg>
      <pc:sldChg chg="addSp modSp mod setBg">
        <pc:chgData name="Moase, Lauren" userId="S::lauren.moase@peelregion.ca::22bdc878-5de3-463c-bddc-32f9456ceb63" providerId="AD" clId="Web-{9596639C-983E-189D-A223-AFADA6FD568A}" dt="2024-07-16T12:09:59.191" v="42"/>
        <pc:sldMkLst>
          <pc:docMk/>
          <pc:sldMk cId="257119793" sldId="315"/>
        </pc:sldMkLst>
        <pc:spChg chg="mod">
          <ac:chgData name="Moase, Lauren" userId="S::lauren.moase@peelregion.ca::22bdc878-5de3-463c-bddc-32f9456ceb63" providerId="AD" clId="Web-{9596639C-983E-189D-A223-AFADA6FD568A}" dt="2024-07-15T18:53:56.646" v="9" actId="20577"/>
          <ac:spMkLst>
            <pc:docMk/>
            <pc:sldMk cId="257119793" sldId="315"/>
            <ac:spMk id="3" creationId="{0D344E38-CB86-7A34-E519-F476ED5AE4AB}"/>
          </ac:spMkLst>
        </pc:spChg>
        <pc:spChg chg="add">
          <ac:chgData name="Moase, Lauren" userId="S::lauren.moase@peelregion.ca::22bdc878-5de3-463c-bddc-32f9456ceb63" providerId="AD" clId="Web-{9596639C-983E-189D-A223-AFADA6FD568A}" dt="2024-07-16T12:08:38.361" v="34"/>
          <ac:spMkLst>
            <pc:docMk/>
            <pc:sldMk cId="257119793" sldId="315"/>
            <ac:spMk id="5" creationId="{2DA05DCA-F9F3-FE66-1965-A5534894560C}"/>
          </ac:spMkLst>
        </pc:spChg>
        <pc:picChg chg="mod">
          <ac:chgData name="Moase, Lauren" userId="S::lauren.moase@peelregion.ca::22bdc878-5de3-463c-bddc-32f9456ceb63" providerId="AD" clId="Web-{9596639C-983E-189D-A223-AFADA6FD568A}" dt="2024-07-16T12:09:59.191" v="42"/>
          <ac:picMkLst>
            <pc:docMk/>
            <pc:sldMk cId="257119793" sldId="315"/>
            <ac:picMk id="4" creationId="{A85D8ACB-DFBA-52F0-8C5D-61C073B6CD51}"/>
          </ac:picMkLst>
        </pc:picChg>
      </pc:sldChg>
      <pc:sldChg chg="mod setBg">
        <pc:chgData name="Moase, Lauren" userId="S::lauren.moase@peelregion.ca::22bdc878-5de3-463c-bddc-32f9456ceb63" providerId="AD" clId="Web-{9596639C-983E-189D-A223-AFADA6FD568A}" dt="2024-07-15T18:54:19.475" v="12"/>
        <pc:sldMkLst>
          <pc:docMk/>
          <pc:sldMk cId="3482310255" sldId="316"/>
        </pc:sldMkLst>
      </pc:sldChg>
      <pc:sldChg chg="addSp delSp modSp new">
        <pc:chgData name="Moase, Lauren" userId="S::lauren.moase@peelregion.ca::22bdc878-5de3-463c-bddc-32f9456ceb63" providerId="AD" clId="Web-{9596639C-983E-189D-A223-AFADA6FD568A}" dt="2024-07-15T18:14:25.938" v="4"/>
        <pc:sldMkLst>
          <pc:docMk/>
          <pc:sldMk cId="2180269435" sldId="402"/>
        </pc:sldMkLst>
        <pc:spChg chg="del">
          <ac:chgData name="Moase, Lauren" userId="S::lauren.moase@peelregion.ca::22bdc878-5de3-463c-bddc-32f9456ceb63" providerId="AD" clId="Web-{9596639C-983E-189D-A223-AFADA6FD568A}" dt="2024-07-15T18:14:25.938" v="4"/>
          <ac:spMkLst>
            <pc:docMk/>
            <pc:sldMk cId="2180269435" sldId="402"/>
            <ac:spMk id="2" creationId="{87E3EBF0-0642-9188-D06C-0177FB857E51}"/>
          </ac:spMkLst>
        </pc:spChg>
        <pc:spChg chg="del">
          <ac:chgData name="Moase, Lauren" userId="S::lauren.moase@peelregion.ca::22bdc878-5de3-463c-bddc-32f9456ceb63" providerId="AD" clId="Web-{9596639C-983E-189D-A223-AFADA6FD568A}" dt="2024-07-15T18:14:22.532" v="3"/>
          <ac:spMkLst>
            <pc:docMk/>
            <pc:sldMk cId="2180269435" sldId="402"/>
            <ac:spMk id="3" creationId="{B1DDA035-26B8-4F12-02A1-52B89111E654}"/>
          </ac:spMkLst>
        </pc:spChg>
        <pc:picChg chg="add mod ord">
          <ac:chgData name="Moase, Lauren" userId="S::lauren.moase@peelregion.ca::22bdc878-5de3-463c-bddc-32f9456ceb63" providerId="AD" clId="Web-{9596639C-983E-189D-A223-AFADA6FD568A}" dt="2024-07-15T18:14:25.938" v="4"/>
          <ac:picMkLst>
            <pc:docMk/>
            <pc:sldMk cId="2180269435" sldId="402"/>
            <ac:picMk id="4" creationId="{9F7453DC-14EF-74B0-2D05-4887EEB6AF94}"/>
          </ac:picMkLst>
        </pc:picChg>
      </pc:sldChg>
      <pc:sldChg chg="addSp delSp modSp new mod modClrScheme chgLayout">
        <pc:chgData name="Moase, Lauren" userId="S::lauren.moase@peelregion.ca::22bdc878-5de3-463c-bddc-32f9456ceb63" providerId="AD" clId="Web-{9596639C-983E-189D-A223-AFADA6FD568A}" dt="2024-07-15T19:00:35.780" v="25" actId="14100"/>
        <pc:sldMkLst>
          <pc:docMk/>
          <pc:sldMk cId="3735207592" sldId="403"/>
        </pc:sldMkLst>
        <pc:spChg chg="del">
          <ac:chgData name="Moase, Lauren" userId="S::lauren.moase@peelregion.ca::22bdc878-5de3-463c-bddc-32f9456ceb63" providerId="AD" clId="Web-{9596639C-983E-189D-A223-AFADA6FD568A}" dt="2024-07-15T18:58:15.761" v="15"/>
          <ac:spMkLst>
            <pc:docMk/>
            <pc:sldMk cId="3735207592" sldId="403"/>
            <ac:spMk id="2" creationId="{1D22554B-BBCB-55AD-E269-52D9C704E896}"/>
          </ac:spMkLst>
        </pc:spChg>
        <pc:spChg chg="del">
          <ac:chgData name="Moase, Lauren" userId="S::lauren.moase@peelregion.ca::22bdc878-5de3-463c-bddc-32f9456ceb63" providerId="AD" clId="Web-{9596639C-983E-189D-A223-AFADA6FD568A}" dt="2024-07-15T18:58:15.761" v="15"/>
          <ac:spMkLst>
            <pc:docMk/>
            <pc:sldMk cId="3735207592" sldId="403"/>
            <ac:spMk id="3" creationId="{2BE19001-D28A-0625-7AC0-875B44549CA9}"/>
          </ac:spMkLst>
        </pc:spChg>
        <pc:picChg chg="add del mod">
          <ac:chgData name="Moase, Lauren" userId="S::lauren.moase@peelregion.ca::22bdc878-5de3-463c-bddc-32f9456ceb63" providerId="AD" clId="Web-{9596639C-983E-189D-A223-AFADA6FD568A}" dt="2024-07-15T18:59:05.231" v="16"/>
          <ac:picMkLst>
            <pc:docMk/>
            <pc:sldMk cId="3735207592" sldId="403"/>
            <ac:picMk id="4" creationId="{173E83D3-F54F-DECC-EED4-434D9077ACD0}"/>
          </ac:picMkLst>
        </pc:picChg>
        <pc:picChg chg="add mod">
          <ac:chgData name="Moase, Lauren" userId="S::lauren.moase@peelregion.ca::22bdc878-5de3-463c-bddc-32f9456ceb63" providerId="AD" clId="Web-{9596639C-983E-189D-A223-AFADA6FD568A}" dt="2024-07-15T19:00:35.780" v="25" actId="14100"/>
          <ac:picMkLst>
            <pc:docMk/>
            <pc:sldMk cId="3735207592" sldId="403"/>
            <ac:picMk id="5" creationId="{F37B94DE-840D-946F-D689-AFD8E8804659}"/>
          </ac:picMkLst>
        </pc:picChg>
      </pc:sldChg>
    </pc:docChg>
  </pc:docChgLst>
  <pc:docChgLst>
    <pc:chgData name="Moase, Lauren" userId="22bdc878-5de3-463c-bddc-32f9456ceb63" providerId="ADAL" clId="{044C04B5-6F06-4207-8C47-368A97145439}"/>
    <pc:docChg chg="custSel modSld">
      <pc:chgData name="Moase, Lauren" userId="22bdc878-5de3-463c-bddc-32f9456ceb63" providerId="ADAL" clId="{044C04B5-6F06-4207-8C47-368A97145439}" dt="2024-08-26T13:42:39.757" v="399" actId="20577"/>
      <pc:docMkLst>
        <pc:docMk/>
      </pc:docMkLst>
      <pc:sldChg chg="modSp mod modNotesTx">
        <pc:chgData name="Moase, Lauren" userId="22bdc878-5de3-463c-bddc-32f9456ceb63" providerId="ADAL" clId="{044C04B5-6F06-4207-8C47-368A97145439}" dt="2024-08-26T13:42:39.757" v="399" actId="20577"/>
        <pc:sldMkLst>
          <pc:docMk/>
          <pc:sldMk cId="3402912123" sldId="290"/>
        </pc:sldMkLst>
        <pc:picChg chg="mod">
          <ac:chgData name="Moase, Lauren" userId="22bdc878-5de3-463c-bddc-32f9456ceb63" providerId="ADAL" clId="{044C04B5-6F06-4207-8C47-368A97145439}" dt="2024-08-23T18:23:08.612" v="0" actId="1076"/>
          <ac:picMkLst>
            <pc:docMk/>
            <pc:sldMk cId="3402912123" sldId="290"/>
            <ac:picMk id="3" creationId="{7DAA8687-570B-D519-E8AE-384FC78DE403}"/>
          </ac:picMkLst>
        </pc:picChg>
      </pc:sldChg>
      <pc:sldChg chg="modSp mod modAnim">
        <pc:chgData name="Moase, Lauren" userId="22bdc878-5de3-463c-bddc-32f9456ceb63" providerId="ADAL" clId="{044C04B5-6F06-4207-8C47-368A97145439}" dt="2024-08-26T12:49:06.482" v="44" actId="20577"/>
        <pc:sldMkLst>
          <pc:docMk/>
          <pc:sldMk cId="4163254073" sldId="291"/>
        </pc:sldMkLst>
        <pc:spChg chg="mod">
          <ac:chgData name="Moase, Lauren" userId="22bdc878-5de3-463c-bddc-32f9456ceb63" providerId="ADAL" clId="{044C04B5-6F06-4207-8C47-368A97145439}" dt="2024-08-26T12:49:06.482" v="44" actId="20577"/>
          <ac:spMkLst>
            <pc:docMk/>
            <pc:sldMk cId="4163254073" sldId="291"/>
            <ac:spMk id="3" creationId="{A041AA0D-4DE5-117D-FDCB-433CD50CFBF0}"/>
          </ac:spMkLst>
        </pc:spChg>
        <pc:picChg chg="mod">
          <ac:chgData name="Moase, Lauren" userId="22bdc878-5de3-463c-bddc-32f9456ceb63" providerId="ADAL" clId="{044C04B5-6F06-4207-8C47-368A97145439}" dt="2024-08-23T18:28:27.872" v="2" actId="1076"/>
          <ac:picMkLst>
            <pc:docMk/>
            <pc:sldMk cId="4163254073" sldId="291"/>
            <ac:picMk id="4" creationId="{0D2FF436-12C6-B859-57B0-19303B9DF874}"/>
          </ac:picMkLst>
        </pc:picChg>
      </pc:sldChg>
      <pc:sldChg chg="modSp mod">
        <pc:chgData name="Moase, Lauren" userId="22bdc878-5de3-463c-bddc-32f9456ceb63" providerId="ADAL" clId="{044C04B5-6F06-4207-8C47-368A97145439}" dt="2024-08-26T12:45:08.846" v="33" actId="1076"/>
        <pc:sldMkLst>
          <pc:docMk/>
          <pc:sldMk cId="2398420313" sldId="292"/>
        </pc:sldMkLst>
        <pc:picChg chg="mod">
          <ac:chgData name="Moase, Lauren" userId="22bdc878-5de3-463c-bddc-32f9456ceb63" providerId="ADAL" clId="{044C04B5-6F06-4207-8C47-368A97145439}" dt="2024-08-26T12:45:08.846" v="33" actId="1076"/>
          <ac:picMkLst>
            <pc:docMk/>
            <pc:sldMk cId="2398420313" sldId="292"/>
            <ac:picMk id="3" creationId="{C5BE7BEE-D162-7196-79D1-D95CA7F423DA}"/>
          </ac:picMkLst>
        </pc:picChg>
      </pc:sldChg>
      <pc:sldChg chg="delSp modSp mod delAnim modAnim">
        <pc:chgData name="Moase, Lauren" userId="22bdc878-5de3-463c-bddc-32f9456ceb63" providerId="ADAL" clId="{044C04B5-6F06-4207-8C47-368A97145439}" dt="2024-08-26T13:32:21.087" v="51" actId="1076"/>
        <pc:sldMkLst>
          <pc:docMk/>
          <pc:sldMk cId="4106012946" sldId="293"/>
        </pc:sldMkLst>
        <pc:picChg chg="del mod">
          <ac:chgData name="Moase, Lauren" userId="22bdc878-5de3-463c-bddc-32f9456ceb63" providerId="ADAL" clId="{044C04B5-6F06-4207-8C47-368A97145439}" dt="2024-08-26T13:22:15.355" v="47" actId="478"/>
          <ac:picMkLst>
            <pc:docMk/>
            <pc:sldMk cId="4106012946" sldId="293"/>
            <ac:picMk id="2" creationId="{7EB54702-73B7-9B9D-5F52-6C8E73A12E6A}"/>
          </ac:picMkLst>
        </pc:picChg>
        <pc:picChg chg="del">
          <ac:chgData name="Moase, Lauren" userId="22bdc878-5de3-463c-bddc-32f9456ceb63" providerId="ADAL" clId="{044C04B5-6F06-4207-8C47-368A97145439}" dt="2024-08-26T13:24:55.792" v="49" actId="478"/>
          <ac:picMkLst>
            <pc:docMk/>
            <pc:sldMk cId="4106012946" sldId="293"/>
            <ac:picMk id="4" creationId="{2201AFFC-C0CB-B7CA-2748-A5171CD14415}"/>
          </ac:picMkLst>
        </pc:picChg>
        <pc:picChg chg="mod">
          <ac:chgData name="Moase, Lauren" userId="22bdc878-5de3-463c-bddc-32f9456ceb63" providerId="ADAL" clId="{044C04B5-6F06-4207-8C47-368A97145439}" dt="2024-08-26T13:32:21.087" v="51" actId="1076"/>
          <ac:picMkLst>
            <pc:docMk/>
            <pc:sldMk cId="4106012946" sldId="293"/>
            <ac:picMk id="7" creationId="{E3152BA4-3066-EFD3-0237-C04DC92C09C8}"/>
          </ac:picMkLst>
        </pc:picChg>
      </pc:sldChg>
      <pc:sldChg chg="modSp mod">
        <pc:chgData name="Moase, Lauren" userId="22bdc878-5de3-463c-bddc-32f9456ceb63" providerId="ADAL" clId="{044C04B5-6F06-4207-8C47-368A97145439}" dt="2024-08-23T18:57:09.684" v="11" actId="1076"/>
        <pc:sldMkLst>
          <pc:docMk/>
          <pc:sldMk cId="3594929032" sldId="294"/>
        </pc:sldMkLst>
        <pc:picChg chg="mod">
          <ac:chgData name="Moase, Lauren" userId="22bdc878-5de3-463c-bddc-32f9456ceb63" providerId="ADAL" clId="{044C04B5-6F06-4207-8C47-368A97145439}" dt="2024-08-23T18:57:09.684" v="11" actId="1076"/>
          <ac:picMkLst>
            <pc:docMk/>
            <pc:sldMk cId="3594929032" sldId="294"/>
            <ac:picMk id="2" creationId="{272F97BF-D7DF-D7F2-5359-B05F9ED29A8B}"/>
          </ac:picMkLst>
        </pc:picChg>
      </pc:sldChg>
      <pc:sldChg chg="delSp modSp mod delAnim">
        <pc:chgData name="Moase, Lauren" userId="22bdc878-5de3-463c-bddc-32f9456ceb63" providerId="ADAL" clId="{044C04B5-6F06-4207-8C47-368A97145439}" dt="2024-08-23T19:02:30.949" v="14" actId="1076"/>
        <pc:sldMkLst>
          <pc:docMk/>
          <pc:sldMk cId="377313946" sldId="295"/>
        </pc:sldMkLst>
        <pc:picChg chg="del mod">
          <ac:chgData name="Moase, Lauren" userId="22bdc878-5de3-463c-bddc-32f9456ceb63" providerId="ADAL" clId="{044C04B5-6F06-4207-8C47-368A97145439}" dt="2024-08-23T18:59:36.111" v="13" actId="478"/>
          <ac:picMkLst>
            <pc:docMk/>
            <pc:sldMk cId="377313946" sldId="295"/>
            <ac:picMk id="2" creationId="{5F99DC39-7191-F855-923E-AF9A3C93B487}"/>
          </ac:picMkLst>
        </pc:picChg>
        <pc:picChg chg="mod">
          <ac:chgData name="Moase, Lauren" userId="22bdc878-5de3-463c-bddc-32f9456ceb63" providerId="ADAL" clId="{044C04B5-6F06-4207-8C47-368A97145439}" dt="2024-08-23T19:02:30.949" v="14" actId="1076"/>
          <ac:picMkLst>
            <pc:docMk/>
            <pc:sldMk cId="377313946" sldId="295"/>
            <ac:picMk id="3" creationId="{7BC3FDAE-D977-47CE-3250-17092FFCB839}"/>
          </ac:picMkLst>
        </pc:picChg>
      </pc:sldChg>
      <pc:sldChg chg="modSp mod modAnim">
        <pc:chgData name="Moase, Lauren" userId="22bdc878-5de3-463c-bddc-32f9456ceb63" providerId="ADAL" clId="{044C04B5-6F06-4207-8C47-368A97145439}" dt="2024-08-26T12:46:25.880" v="41"/>
        <pc:sldMkLst>
          <pc:docMk/>
          <pc:sldMk cId="1889944883" sldId="306"/>
        </pc:sldMkLst>
        <pc:picChg chg="mod">
          <ac:chgData name="Moase, Lauren" userId="22bdc878-5de3-463c-bddc-32f9456ceb63" providerId="ADAL" clId="{044C04B5-6F06-4207-8C47-368A97145439}" dt="2024-08-23T18:37:09.277" v="3" actId="1076"/>
          <ac:picMkLst>
            <pc:docMk/>
            <pc:sldMk cId="1889944883" sldId="306"/>
            <ac:picMk id="14" creationId="{B8A058C7-43D4-F96E-C69A-A0CD47F4F254}"/>
          </ac:picMkLst>
        </pc:picChg>
      </pc:sldChg>
      <pc:sldChg chg="modSp mod modAnim">
        <pc:chgData name="Moase, Lauren" userId="22bdc878-5de3-463c-bddc-32f9456ceb63" providerId="ADAL" clId="{044C04B5-6F06-4207-8C47-368A97145439}" dt="2024-08-26T12:46:19.646" v="40"/>
        <pc:sldMkLst>
          <pc:docMk/>
          <pc:sldMk cId="1604352807" sldId="310"/>
        </pc:sldMkLst>
        <pc:picChg chg="mod">
          <ac:chgData name="Moase, Lauren" userId="22bdc878-5de3-463c-bddc-32f9456ceb63" providerId="ADAL" clId="{044C04B5-6F06-4207-8C47-368A97145439}" dt="2024-08-23T18:38:51.893" v="4" actId="1076"/>
          <ac:picMkLst>
            <pc:docMk/>
            <pc:sldMk cId="1604352807" sldId="310"/>
            <ac:picMk id="3" creationId="{F07F7F0E-DE1B-F39A-AE62-22BBC3D55515}"/>
          </ac:picMkLst>
        </pc:picChg>
      </pc:sldChg>
      <pc:sldChg chg="modSp mod modAnim">
        <pc:chgData name="Moase, Lauren" userId="22bdc878-5de3-463c-bddc-32f9456ceb63" providerId="ADAL" clId="{044C04B5-6F06-4207-8C47-368A97145439}" dt="2024-08-26T12:46:12.710" v="39"/>
        <pc:sldMkLst>
          <pc:docMk/>
          <pc:sldMk cId="2887845298" sldId="311"/>
        </pc:sldMkLst>
        <pc:picChg chg="mod">
          <ac:chgData name="Moase, Lauren" userId="22bdc878-5de3-463c-bddc-32f9456ceb63" providerId="ADAL" clId="{044C04B5-6F06-4207-8C47-368A97145439}" dt="2024-08-23T18:40:51.365" v="5" actId="1076"/>
          <ac:picMkLst>
            <pc:docMk/>
            <pc:sldMk cId="2887845298" sldId="311"/>
            <ac:picMk id="5" creationId="{3B5AAE41-CEEA-9932-828A-29E3CF738A3F}"/>
          </ac:picMkLst>
        </pc:picChg>
      </pc:sldChg>
      <pc:sldChg chg="modSp mod modAnim">
        <pc:chgData name="Moase, Lauren" userId="22bdc878-5de3-463c-bddc-32f9456ceb63" providerId="ADAL" clId="{044C04B5-6F06-4207-8C47-368A97145439}" dt="2024-08-26T12:46:05.302" v="38"/>
        <pc:sldMkLst>
          <pc:docMk/>
          <pc:sldMk cId="1218559511" sldId="313"/>
        </pc:sldMkLst>
        <pc:picChg chg="mod">
          <ac:chgData name="Moase, Lauren" userId="22bdc878-5de3-463c-bddc-32f9456ceb63" providerId="ADAL" clId="{044C04B5-6F06-4207-8C47-368A97145439}" dt="2024-08-23T18:42:41.326" v="6" actId="1076"/>
          <ac:picMkLst>
            <pc:docMk/>
            <pc:sldMk cId="1218559511" sldId="313"/>
            <ac:picMk id="2" creationId="{664316EA-96A0-BA56-F450-200DFCD8EA98}"/>
          </ac:picMkLst>
        </pc:picChg>
      </pc:sldChg>
      <pc:sldChg chg="modSp mod modAnim">
        <pc:chgData name="Moase, Lauren" userId="22bdc878-5de3-463c-bddc-32f9456ceb63" providerId="ADAL" clId="{044C04B5-6F06-4207-8C47-368A97145439}" dt="2024-08-26T12:45:57.776" v="37"/>
        <pc:sldMkLst>
          <pc:docMk/>
          <pc:sldMk cId="2443035533" sldId="314"/>
        </pc:sldMkLst>
        <pc:picChg chg="mod">
          <ac:chgData name="Moase, Lauren" userId="22bdc878-5de3-463c-bddc-32f9456ceb63" providerId="ADAL" clId="{044C04B5-6F06-4207-8C47-368A97145439}" dt="2024-08-23T18:44:00.298" v="7" actId="1076"/>
          <ac:picMkLst>
            <pc:docMk/>
            <pc:sldMk cId="2443035533" sldId="314"/>
            <ac:picMk id="2" creationId="{849BF51B-AEB8-332D-6CC1-524A94C6733F}"/>
          </ac:picMkLst>
        </pc:picChg>
      </pc:sldChg>
      <pc:sldChg chg="modSp mod modAnim">
        <pc:chgData name="Moase, Lauren" userId="22bdc878-5de3-463c-bddc-32f9456ceb63" providerId="ADAL" clId="{044C04B5-6F06-4207-8C47-368A97145439}" dt="2024-08-26T12:45:52.343" v="36"/>
        <pc:sldMkLst>
          <pc:docMk/>
          <pc:sldMk cId="257119793" sldId="315"/>
        </pc:sldMkLst>
        <pc:picChg chg="mod">
          <ac:chgData name="Moase, Lauren" userId="22bdc878-5de3-463c-bddc-32f9456ceb63" providerId="ADAL" clId="{044C04B5-6F06-4207-8C47-368A97145439}" dt="2024-08-23T18:47:44.040" v="8" actId="1076"/>
          <ac:picMkLst>
            <pc:docMk/>
            <pc:sldMk cId="257119793" sldId="315"/>
            <ac:picMk id="2" creationId="{7C1340C9-D046-ACD9-FA41-FC643BFF1645}"/>
          </ac:picMkLst>
        </pc:picChg>
      </pc:sldChg>
      <pc:sldChg chg="modSp mod modAnim">
        <pc:chgData name="Moase, Lauren" userId="22bdc878-5de3-463c-bddc-32f9456ceb63" providerId="ADAL" clId="{044C04B5-6F06-4207-8C47-368A97145439}" dt="2024-08-26T12:45:17.687" v="34"/>
        <pc:sldMkLst>
          <pc:docMk/>
          <pc:sldMk cId="3482310255" sldId="316"/>
        </pc:sldMkLst>
        <pc:picChg chg="mod">
          <ac:chgData name="Moase, Lauren" userId="22bdc878-5de3-463c-bddc-32f9456ceb63" providerId="ADAL" clId="{044C04B5-6F06-4207-8C47-368A97145439}" dt="2024-08-23T18:51:28.680" v="9" actId="1076"/>
          <ac:picMkLst>
            <pc:docMk/>
            <pc:sldMk cId="3482310255" sldId="316"/>
            <ac:picMk id="7" creationId="{C695104E-898E-73D0-7200-A89467CE8D37}"/>
          </ac:picMkLst>
        </pc:picChg>
      </pc:sldChg>
      <pc:sldChg chg="modSp mod">
        <pc:chgData name="Moase, Lauren" userId="22bdc878-5de3-463c-bddc-32f9456ceb63" providerId="ADAL" clId="{044C04B5-6F06-4207-8C47-368A97145439}" dt="2024-08-26T12:44:32.350" v="29" actId="1076"/>
        <pc:sldMkLst>
          <pc:docMk/>
          <pc:sldMk cId="303667790" sldId="392"/>
        </pc:sldMkLst>
        <pc:picChg chg="mod">
          <ac:chgData name="Moase, Lauren" userId="22bdc878-5de3-463c-bddc-32f9456ceb63" providerId="ADAL" clId="{044C04B5-6F06-4207-8C47-368A97145439}" dt="2024-08-26T12:44:32.350" v="29" actId="1076"/>
          <ac:picMkLst>
            <pc:docMk/>
            <pc:sldMk cId="303667790" sldId="392"/>
            <ac:picMk id="3" creationId="{3D527A46-C179-9091-B78E-F5310E8EA97B}"/>
          </ac:picMkLst>
        </pc:picChg>
      </pc:sldChg>
      <pc:sldChg chg="delSp modSp mod delAnim">
        <pc:chgData name="Moase, Lauren" userId="22bdc878-5de3-463c-bddc-32f9456ceb63" providerId="ADAL" clId="{044C04B5-6F06-4207-8C47-368A97145439}" dt="2024-08-23T19:08:03.392" v="16" actId="1076"/>
        <pc:sldMkLst>
          <pc:docMk/>
          <pc:sldMk cId="1269054646" sldId="393"/>
        </pc:sldMkLst>
        <pc:picChg chg="del">
          <ac:chgData name="Moase, Lauren" userId="22bdc878-5de3-463c-bddc-32f9456ceb63" providerId="ADAL" clId="{044C04B5-6F06-4207-8C47-368A97145439}" dt="2024-08-23T19:05:20.257" v="15" actId="478"/>
          <ac:picMkLst>
            <pc:docMk/>
            <pc:sldMk cId="1269054646" sldId="393"/>
            <ac:picMk id="2" creationId="{4553E898-5096-5D00-B155-D94A9D43E73C}"/>
          </ac:picMkLst>
        </pc:picChg>
        <pc:picChg chg="mod">
          <ac:chgData name="Moase, Lauren" userId="22bdc878-5de3-463c-bddc-32f9456ceb63" providerId="ADAL" clId="{044C04B5-6F06-4207-8C47-368A97145439}" dt="2024-08-23T19:08:03.392" v="16" actId="1076"/>
          <ac:picMkLst>
            <pc:docMk/>
            <pc:sldMk cId="1269054646" sldId="393"/>
            <ac:picMk id="3" creationId="{0671EFA4-25B2-4548-D599-36119AEF944E}"/>
          </ac:picMkLst>
        </pc:picChg>
      </pc:sldChg>
      <pc:sldChg chg="delSp modSp mod delAnim">
        <pc:chgData name="Moase, Lauren" userId="22bdc878-5de3-463c-bddc-32f9456ceb63" providerId="ADAL" clId="{044C04B5-6F06-4207-8C47-368A97145439}" dt="2024-08-26T12:43:41.281" v="28" actId="1076"/>
        <pc:sldMkLst>
          <pc:docMk/>
          <pc:sldMk cId="2501700174" sldId="395"/>
        </pc:sldMkLst>
        <pc:picChg chg="mod">
          <ac:chgData name="Moase, Lauren" userId="22bdc878-5de3-463c-bddc-32f9456ceb63" providerId="ADAL" clId="{044C04B5-6F06-4207-8C47-368A97145439}" dt="2024-08-26T12:43:41.281" v="28" actId="1076"/>
          <ac:picMkLst>
            <pc:docMk/>
            <pc:sldMk cId="2501700174" sldId="395"/>
            <ac:picMk id="2" creationId="{88005C30-9EA0-5E7C-4991-1FD2AD7A0916}"/>
          </ac:picMkLst>
        </pc:picChg>
        <pc:picChg chg="del mod">
          <ac:chgData name="Moase, Lauren" userId="22bdc878-5de3-463c-bddc-32f9456ceb63" providerId="ADAL" clId="{044C04B5-6F06-4207-8C47-368A97145439}" dt="2024-08-26T12:43:37.444" v="27" actId="478"/>
          <ac:picMkLst>
            <pc:docMk/>
            <pc:sldMk cId="2501700174" sldId="395"/>
            <ac:picMk id="4" creationId="{2CF87FCC-E27B-8898-6373-4199E274A9D5}"/>
          </ac:picMkLst>
        </pc:picChg>
      </pc:sldChg>
      <pc:sldChg chg="modSp mod">
        <pc:chgData name="Moase, Lauren" userId="22bdc878-5de3-463c-bddc-32f9456ceb63" providerId="ADAL" clId="{044C04B5-6F06-4207-8C47-368A97145439}" dt="2024-08-26T12:32:52.012" v="20" actId="1076"/>
        <pc:sldMkLst>
          <pc:docMk/>
          <pc:sldMk cId="1998178441" sldId="398"/>
        </pc:sldMkLst>
        <pc:picChg chg="mod">
          <ac:chgData name="Moase, Lauren" userId="22bdc878-5de3-463c-bddc-32f9456ceb63" providerId="ADAL" clId="{044C04B5-6F06-4207-8C47-368A97145439}" dt="2024-08-26T12:32:52.012" v="20" actId="1076"/>
          <ac:picMkLst>
            <pc:docMk/>
            <pc:sldMk cId="1998178441" sldId="398"/>
            <ac:picMk id="3" creationId="{925FA3BE-F811-3DED-8BD9-71F23EF48622}"/>
          </ac:picMkLst>
        </pc:picChg>
      </pc:sldChg>
      <pc:sldChg chg="modSp mod modAnim">
        <pc:chgData name="Moase, Lauren" userId="22bdc878-5de3-463c-bddc-32f9456ceb63" providerId="ADAL" clId="{044C04B5-6F06-4207-8C47-368A97145439}" dt="2024-08-26T12:38:08.316" v="23"/>
        <pc:sldMkLst>
          <pc:docMk/>
          <pc:sldMk cId="555287299" sldId="399"/>
        </pc:sldMkLst>
        <pc:picChg chg="mod">
          <ac:chgData name="Moase, Lauren" userId="22bdc878-5de3-463c-bddc-32f9456ceb63" providerId="ADAL" clId="{044C04B5-6F06-4207-8C47-368A97145439}" dt="2024-08-26T12:38:00.982" v="22" actId="1076"/>
          <ac:picMkLst>
            <pc:docMk/>
            <pc:sldMk cId="555287299" sldId="399"/>
            <ac:picMk id="5" creationId="{CC37D795-1401-79E7-E9E1-566BCD203EDF}"/>
          </ac:picMkLst>
        </pc:picChg>
      </pc:sldChg>
      <pc:sldChg chg="modSp mod modAnim">
        <pc:chgData name="Moase, Lauren" userId="22bdc878-5de3-463c-bddc-32f9456ceb63" providerId="ADAL" clId="{044C04B5-6F06-4207-8C47-368A97145439}" dt="2024-08-26T12:38:17.056" v="24"/>
        <pc:sldMkLst>
          <pc:docMk/>
          <pc:sldMk cId="3572038278" sldId="401"/>
        </pc:sldMkLst>
        <pc:picChg chg="mod">
          <ac:chgData name="Moase, Lauren" userId="22bdc878-5de3-463c-bddc-32f9456ceb63" providerId="ADAL" clId="{044C04B5-6F06-4207-8C47-368A97145439}" dt="2024-08-26T12:33:33.736" v="21" actId="1076"/>
          <ac:picMkLst>
            <pc:docMk/>
            <pc:sldMk cId="3572038278" sldId="401"/>
            <ac:picMk id="4" creationId="{18A029C6-B4E7-F3A6-8BC2-53A010A3E23C}"/>
          </ac:picMkLst>
        </pc:picChg>
      </pc:sldChg>
      <pc:sldChg chg="modSp mod">
        <pc:chgData name="Moase, Lauren" userId="22bdc878-5de3-463c-bddc-32f9456ceb63" providerId="ADAL" clId="{044C04B5-6F06-4207-8C47-368A97145439}" dt="2024-08-26T12:25:21.204" v="19" actId="1076"/>
        <pc:sldMkLst>
          <pc:docMk/>
          <pc:sldMk cId="2180269435" sldId="402"/>
        </pc:sldMkLst>
        <pc:picChg chg="mod">
          <ac:chgData name="Moase, Lauren" userId="22bdc878-5de3-463c-bddc-32f9456ceb63" providerId="ADAL" clId="{044C04B5-6F06-4207-8C47-368A97145439}" dt="2024-08-26T12:25:21.204" v="19" actId="1076"/>
          <ac:picMkLst>
            <pc:docMk/>
            <pc:sldMk cId="2180269435" sldId="402"/>
            <ac:picMk id="2" creationId="{C5FE6DC1-2D54-822D-7D37-CD4306A830B8}"/>
          </ac:picMkLst>
        </pc:picChg>
      </pc:sldChg>
      <pc:sldChg chg="addSp delSp modSp mod">
        <pc:chgData name="Moase, Lauren" userId="22bdc878-5de3-463c-bddc-32f9456ceb63" providerId="ADAL" clId="{044C04B5-6F06-4207-8C47-368A97145439}" dt="2024-08-26T12:44:41.560" v="32" actId="478"/>
        <pc:sldMkLst>
          <pc:docMk/>
          <pc:sldMk cId="3735207592" sldId="403"/>
        </pc:sldMkLst>
        <pc:graphicFrameChg chg="add del mod modGraphic">
          <ac:chgData name="Moase, Lauren" userId="22bdc878-5de3-463c-bddc-32f9456ceb63" providerId="ADAL" clId="{044C04B5-6F06-4207-8C47-368A97145439}" dt="2024-08-26T12:44:41.560" v="32" actId="478"/>
          <ac:graphicFrameMkLst>
            <pc:docMk/>
            <pc:sldMk cId="3735207592" sldId="403"/>
            <ac:graphicFrameMk id="10" creationId="{B98057AB-4EF1-E014-10EE-33B540D5C0A9}"/>
          </ac:graphicFrameMkLst>
        </pc:graphicFrameChg>
        <pc:picChg chg="mod">
          <ac:chgData name="Moase, Lauren" userId="22bdc878-5de3-463c-bddc-32f9456ceb63" providerId="ADAL" clId="{044C04B5-6F06-4207-8C47-368A97145439}" dt="2024-08-23T19:23:26.476" v="17" actId="1076"/>
          <ac:picMkLst>
            <pc:docMk/>
            <pc:sldMk cId="3735207592" sldId="403"/>
            <ac:picMk id="2" creationId="{56244C84-7EE5-93D9-3D52-C467851D2D08}"/>
          </ac:picMkLst>
        </pc:picChg>
      </pc:sldChg>
      <pc:sldChg chg="modSp mod modAnim">
        <pc:chgData name="Moase, Lauren" userId="22bdc878-5de3-463c-bddc-32f9456ceb63" providerId="ADAL" clId="{044C04B5-6F06-4207-8C47-368A97145439}" dt="2024-08-26T12:46:39.992" v="43"/>
        <pc:sldMkLst>
          <pc:docMk/>
          <pc:sldMk cId="613239656" sldId="404"/>
        </pc:sldMkLst>
        <pc:picChg chg="mod">
          <ac:chgData name="Moase, Lauren" userId="22bdc878-5de3-463c-bddc-32f9456ceb63" providerId="ADAL" clId="{044C04B5-6F06-4207-8C47-368A97145439}" dt="2024-08-23T18:24:52.060" v="1" actId="1076"/>
          <ac:picMkLst>
            <pc:docMk/>
            <pc:sldMk cId="613239656" sldId="404"/>
            <ac:picMk id="2" creationId="{0524F204-D457-C35D-F9DA-769A0A45628C}"/>
          </ac:picMkLst>
        </pc:picChg>
      </pc:sldChg>
      <pc:sldChg chg="modSp mod">
        <pc:chgData name="Moase, Lauren" userId="22bdc878-5de3-463c-bddc-32f9456ceb63" providerId="ADAL" clId="{044C04B5-6F06-4207-8C47-368A97145439}" dt="2024-08-26T13:39:32.783" v="358" actId="207"/>
        <pc:sldMkLst>
          <pc:docMk/>
          <pc:sldMk cId="3433919777" sldId="405"/>
        </pc:sldMkLst>
        <pc:spChg chg="mod">
          <ac:chgData name="Moase, Lauren" userId="22bdc878-5de3-463c-bddc-32f9456ceb63" providerId="ADAL" clId="{044C04B5-6F06-4207-8C47-368A97145439}" dt="2024-08-26T13:39:32.783" v="358" actId="207"/>
          <ac:spMkLst>
            <pc:docMk/>
            <pc:sldMk cId="3433919777" sldId="405"/>
            <ac:spMk id="2" creationId="{FF002175-69A0-335B-E38D-F1F9DDDB8B7D}"/>
          </ac:spMkLst>
        </pc:spChg>
      </pc:sldChg>
    </pc:docChg>
  </pc:docChgLst>
  <pc:docChgLst>
    <pc:chgData name="Moase, Lauren" userId="S::lauren.moase@peelregion.ca::22bdc878-5de3-463c-bddc-32f9456ceb63" providerId="AD" clId="Web-{92B2FF0A-DE8C-1080-D8C2-6C9E9DCCCE2A}"/>
    <pc:docChg chg="modSld">
      <pc:chgData name="Moase, Lauren" userId="S::lauren.moase@peelregion.ca::22bdc878-5de3-463c-bddc-32f9456ceb63" providerId="AD" clId="Web-{92B2FF0A-DE8C-1080-D8C2-6C9E9DCCCE2A}" dt="2024-07-16T13:37:11.326" v="27"/>
      <pc:docMkLst>
        <pc:docMk/>
      </pc:docMkLst>
      <pc:sldChg chg="addSp delSp modNotes">
        <pc:chgData name="Moase, Lauren" userId="S::lauren.moase@peelregion.ca::22bdc878-5de3-463c-bddc-32f9456ceb63" providerId="AD" clId="Web-{92B2FF0A-DE8C-1080-D8C2-6C9E9DCCCE2A}" dt="2024-07-16T13:37:11.326" v="27"/>
        <pc:sldMkLst>
          <pc:docMk/>
          <pc:sldMk cId="2180269435" sldId="402"/>
        </pc:sldMkLst>
        <pc:inkChg chg="del">
          <ac:chgData name="Moase, Lauren" userId="S::lauren.moase@peelregion.ca::22bdc878-5de3-463c-bddc-32f9456ceb63" providerId="AD" clId="Web-{92B2FF0A-DE8C-1080-D8C2-6C9E9DCCCE2A}" dt="2024-07-16T13:29:46.754" v="3"/>
          <ac:inkMkLst>
            <pc:docMk/>
            <pc:sldMk cId="2180269435" sldId="402"/>
            <ac:inkMk id="8" creationId="{CBCA6A4D-94D5-9447-04ED-4BBA50BE73B9}"/>
          </ac:inkMkLst>
        </pc:inkChg>
        <pc:inkChg chg="add del">
          <ac:chgData name="Moase, Lauren" userId="S::lauren.moase@peelregion.ca::22bdc878-5de3-463c-bddc-32f9456ceb63" providerId="AD" clId="Web-{92B2FF0A-DE8C-1080-D8C2-6C9E9DCCCE2A}" dt="2024-07-16T13:35:56.778" v="7"/>
          <ac:inkMkLst>
            <pc:docMk/>
            <pc:sldMk cId="2180269435" sldId="402"/>
            <ac:inkMk id="12" creationId="{6564A8B7-6661-820A-7458-8C57335823D9}"/>
          </ac:inkMkLst>
        </pc:inkChg>
        <pc:inkChg chg="del">
          <ac:chgData name="Moase, Lauren" userId="S::lauren.moase@peelregion.ca::22bdc878-5de3-463c-bddc-32f9456ceb63" providerId="AD" clId="Web-{92B2FF0A-DE8C-1080-D8C2-6C9E9DCCCE2A}" dt="2024-07-16T13:29:46.754" v="2"/>
          <ac:inkMkLst>
            <pc:docMk/>
            <pc:sldMk cId="2180269435" sldId="402"/>
            <ac:inkMk id="13" creationId="{15A052C2-34FB-148F-FD92-7AE386BA4EA5}"/>
          </ac:inkMkLst>
        </pc:inkChg>
        <pc:inkChg chg="add del">
          <ac:chgData name="Moase, Lauren" userId="S::lauren.moase@peelregion.ca::22bdc878-5de3-463c-bddc-32f9456ceb63" providerId="AD" clId="Web-{92B2FF0A-DE8C-1080-D8C2-6C9E9DCCCE2A}" dt="2024-07-16T13:35:56.778" v="6"/>
          <ac:inkMkLst>
            <pc:docMk/>
            <pc:sldMk cId="2180269435" sldId="402"/>
            <ac:inkMk id="14" creationId="{B9A69DD2-0527-1836-9ED2-BBAB4AB011BE}"/>
          </ac:inkMkLst>
        </pc:inkChg>
        <pc:inkChg chg="add del">
          <ac:chgData name="Moase, Lauren" userId="S::lauren.moase@peelregion.ca::22bdc878-5de3-463c-bddc-32f9456ceb63" providerId="AD" clId="Web-{92B2FF0A-DE8C-1080-D8C2-6C9E9DCCCE2A}" dt="2024-07-16T13:37:11.326" v="27"/>
          <ac:inkMkLst>
            <pc:docMk/>
            <pc:sldMk cId="2180269435" sldId="402"/>
            <ac:inkMk id="16" creationId="{E1AFDFCC-27AB-6651-6B51-631D6DFEA967}"/>
          </ac:inkMkLst>
        </pc:inkChg>
        <pc:inkChg chg="add del">
          <ac:chgData name="Moase, Lauren" userId="S::lauren.moase@peelregion.ca::22bdc878-5de3-463c-bddc-32f9456ceb63" providerId="AD" clId="Web-{92B2FF0A-DE8C-1080-D8C2-6C9E9DCCCE2A}" dt="2024-07-16T13:37:11.326" v="26"/>
          <ac:inkMkLst>
            <pc:docMk/>
            <pc:sldMk cId="2180269435" sldId="402"/>
            <ac:inkMk id="17" creationId="{53FA2F98-7ACA-095D-DDA7-AA49A95F30FF}"/>
          </ac:inkMkLst>
        </pc:inkChg>
        <pc:inkChg chg="add del">
          <ac:chgData name="Moase, Lauren" userId="S::lauren.moase@peelregion.ca::22bdc878-5de3-463c-bddc-32f9456ceb63" providerId="AD" clId="Web-{92B2FF0A-DE8C-1080-D8C2-6C9E9DCCCE2A}" dt="2024-07-16T13:37:11.326" v="25"/>
          <ac:inkMkLst>
            <pc:docMk/>
            <pc:sldMk cId="2180269435" sldId="402"/>
            <ac:inkMk id="18" creationId="{2798B991-4BD4-2663-53F9-0946E407C9E0}"/>
          </ac:inkMkLst>
        </pc:inkChg>
        <pc:inkChg chg="add del">
          <ac:chgData name="Moase, Lauren" userId="S::lauren.moase@peelregion.ca::22bdc878-5de3-463c-bddc-32f9456ceb63" providerId="AD" clId="Web-{92B2FF0A-DE8C-1080-D8C2-6C9E9DCCCE2A}" dt="2024-07-16T13:37:11.326" v="24"/>
          <ac:inkMkLst>
            <pc:docMk/>
            <pc:sldMk cId="2180269435" sldId="402"/>
            <ac:inkMk id="19" creationId="{9CE1AF7A-2F4C-0562-E031-3FCF9A960D80}"/>
          </ac:inkMkLst>
        </pc:inkChg>
        <pc:inkChg chg="add del">
          <ac:chgData name="Moase, Lauren" userId="S::lauren.moase@peelregion.ca::22bdc878-5de3-463c-bddc-32f9456ceb63" providerId="AD" clId="Web-{92B2FF0A-DE8C-1080-D8C2-6C9E9DCCCE2A}" dt="2024-07-16T13:37:11.326" v="23"/>
          <ac:inkMkLst>
            <pc:docMk/>
            <pc:sldMk cId="2180269435" sldId="402"/>
            <ac:inkMk id="20" creationId="{B1E3C4E7-88E6-DF07-E6ED-77AFFBFDBF11}"/>
          </ac:inkMkLst>
        </pc:inkChg>
        <pc:inkChg chg="add del">
          <ac:chgData name="Moase, Lauren" userId="S::lauren.moase@peelregion.ca::22bdc878-5de3-463c-bddc-32f9456ceb63" providerId="AD" clId="Web-{92B2FF0A-DE8C-1080-D8C2-6C9E9DCCCE2A}" dt="2024-07-16T13:37:11.326" v="22"/>
          <ac:inkMkLst>
            <pc:docMk/>
            <pc:sldMk cId="2180269435" sldId="402"/>
            <ac:inkMk id="21" creationId="{1B831408-5553-8D2B-D4F1-F7EDFAE409BF}"/>
          </ac:inkMkLst>
        </pc:inkChg>
        <pc:inkChg chg="add del">
          <ac:chgData name="Moase, Lauren" userId="S::lauren.moase@peelregion.ca::22bdc878-5de3-463c-bddc-32f9456ceb63" providerId="AD" clId="Web-{92B2FF0A-DE8C-1080-D8C2-6C9E9DCCCE2A}" dt="2024-07-16T13:37:11.326" v="21"/>
          <ac:inkMkLst>
            <pc:docMk/>
            <pc:sldMk cId="2180269435" sldId="402"/>
            <ac:inkMk id="22" creationId="{A502212A-F0E6-4FE7-26CF-6CA3A1EE2518}"/>
          </ac:inkMkLst>
        </pc:inkChg>
        <pc:inkChg chg="add del">
          <ac:chgData name="Moase, Lauren" userId="S::lauren.moase@peelregion.ca::22bdc878-5de3-463c-bddc-32f9456ceb63" providerId="AD" clId="Web-{92B2FF0A-DE8C-1080-D8C2-6C9E9DCCCE2A}" dt="2024-07-16T13:37:11.326" v="20"/>
          <ac:inkMkLst>
            <pc:docMk/>
            <pc:sldMk cId="2180269435" sldId="402"/>
            <ac:inkMk id="23" creationId="{9FBA3F36-A186-AF81-48D6-D9DEF112D527}"/>
          </ac:inkMkLst>
        </pc:inkChg>
        <pc:inkChg chg="add del">
          <ac:chgData name="Moase, Lauren" userId="S::lauren.moase@peelregion.ca::22bdc878-5de3-463c-bddc-32f9456ceb63" providerId="AD" clId="Web-{92B2FF0A-DE8C-1080-D8C2-6C9E9DCCCE2A}" dt="2024-07-16T13:37:11.326" v="19"/>
          <ac:inkMkLst>
            <pc:docMk/>
            <pc:sldMk cId="2180269435" sldId="402"/>
            <ac:inkMk id="24" creationId="{A958C63D-454E-5092-6D11-F0673B013927}"/>
          </ac:inkMkLst>
        </pc:inkChg>
        <pc:inkChg chg="add del">
          <ac:chgData name="Moase, Lauren" userId="S::lauren.moase@peelregion.ca::22bdc878-5de3-463c-bddc-32f9456ceb63" providerId="AD" clId="Web-{92B2FF0A-DE8C-1080-D8C2-6C9E9DCCCE2A}" dt="2024-07-16T13:37:11.326" v="18"/>
          <ac:inkMkLst>
            <pc:docMk/>
            <pc:sldMk cId="2180269435" sldId="402"/>
            <ac:inkMk id="25" creationId="{4E4DD1A5-48DA-9FBF-E271-14F96AE14DC7}"/>
          </ac:inkMkLst>
        </pc:inkChg>
      </pc:sldChg>
    </pc:docChg>
  </pc:docChgLst>
  <pc:docChgLst>
    <pc:chgData name="Moase, Lauren" userId="S::lauren.moase@peelregion.ca::22bdc878-5de3-463c-bddc-32f9456ceb63" providerId="AD" clId="Web-{962EC14B-E915-8D76-33F2-D4499ED51402}"/>
    <pc:docChg chg="addSld modSld">
      <pc:chgData name="Moase, Lauren" userId="S::lauren.moase@peelregion.ca::22bdc878-5de3-463c-bddc-32f9456ceb63" providerId="AD" clId="Web-{962EC14B-E915-8D76-33F2-D4499ED51402}" dt="2024-07-19T17:24:58.700" v="17" actId="20577"/>
      <pc:docMkLst>
        <pc:docMk/>
      </pc:docMkLst>
      <pc:sldChg chg="addSp modSp new mod setBg">
        <pc:chgData name="Moase, Lauren" userId="S::lauren.moase@peelregion.ca::22bdc878-5de3-463c-bddc-32f9456ceb63" providerId="AD" clId="Web-{962EC14B-E915-8D76-33F2-D4499ED51402}" dt="2024-07-19T17:24:58.700" v="17" actId="20577"/>
        <pc:sldMkLst>
          <pc:docMk/>
          <pc:sldMk cId="3829407318" sldId="404"/>
        </pc:sldMkLst>
        <pc:spChg chg="add mod">
          <ac:chgData name="Moase, Lauren" userId="S::lauren.moase@peelregion.ca::22bdc878-5de3-463c-bddc-32f9456ceb63" providerId="AD" clId="Web-{962EC14B-E915-8D76-33F2-D4499ED51402}" dt="2024-07-19T17:24:58.700" v="17" actId="20577"/>
          <ac:spMkLst>
            <pc:docMk/>
            <pc:sldMk cId="3829407318" sldId="404"/>
            <ac:spMk id="3" creationId="{1878F989-9931-74B9-B8D9-39EBAACFD926}"/>
          </ac:spMkLst>
        </pc:spChg>
      </pc:sldChg>
    </pc:docChg>
  </pc:docChgLst>
  <pc:docChgLst>
    <pc:chgData name="Handler, Sage" userId="S::sage.handler@peelregion.ca::4ccee49e-dbec-4462-9b2e-6b004ed9d5ba" providerId="AD" clId="Web-{0020C28B-F2EB-AD52-CD04-89E6F22CDA60}"/>
    <pc:docChg chg="modSld">
      <pc:chgData name="Handler, Sage" userId="S::sage.handler@peelregion.ca::4ccee49e-dbec-4462-9b2e-6b004ed9d5ba" providerId="AD" clId="Web-{0020C28B-F2EB-AD52-CD04-89E6F22CDA60}" dt="2024-08-28T13:12:31.827" v="0"/>
      <pc:docMkLst>
        <pc:docMk/>
      </pc:docMkLst>
      <pc:sldChg chg="addSp">
        <pc:chgData name="Handler, Sage" userId="S::sage.handler@peelregion.ca::4ccee49e-dbec-4462-9b2e-6b004ed9d5ba" providerId="AD" clId="Web-{0020C28B-F2EB-AD52-CD04-89E6F22CDA60}" dt="2024-08-28T13:12:31.827" v="0"/>
        <pc:sldMkLst>
          <pc:docMk/>
          <pc:sldMk cId="555287299" sldId="399"/>
        </pc:sldMkLst>
        <pc:spChg chg="add">
          <ac:chgData name="Handler, Sage" userId="S::sage.handler@peelregion.ca::4ccee49e-dbec-4462-9b2e-6b004ed9d5ba" providerId="AD" clId="Web-{0020C28B-F2EB-AD52-CD04-89E6F22CDA60}" dt="2024-08-28T13:12:31.827" v="0"/>
          <ac:spMkLst>
            <pc:docMk/>
            <pc:sldMk cId="555287299" sldId="399"/>
            <ac:spMk id="5" creationId="{F1F3F487-6944-13E2-DA51-9AF7A1F820BF}"/>
          </ac:spMkLst>
        </pc:spChg>
      </pc:sldChg>
    </pc:docChg>
  </pc:docChgLst>
  <pc:docChgLst>
    <pc:chgData name="Handler, Sage" userId="S::sage.handler@peelregion.ca::4ccee49e-dbec-4462-9b2e-6b004ed9d5ba" providerId="AD" clId="Web-{0C366FA0-9225-10C6-4460-F797DD4B3D71}"/>
    <pc:docChg chg="addSld delSld modSld">
      <pc:chgData name="Handler, Sage" userId="S::sage.handler@peelregion.ca::4ccee49e-dbec-4462-9b2e-6b004ed9d5ba" providerId="AD" clId="Web-{0C366FA0-9225-10C6-4460-F797DD4B3D71}" dt="2024-09-25T12:37:12.965" v="22" actId="20577"/>
      <pc:docMkLst>
        <pc:docMk/>
      </pc:docMkLst>
      <pc:sldChg chg="delSp mod modClrScheme chgLayout">
        <pc:chgData name="Handler, Sage" userId="S::sage.handler@peelregion.ca::4ccee49e-dbec-4462-9b2e-6b004ed9d5ba" providerId="AD" clId="Web-{0C366FA0-9225-10C6-4460-F797DD4B3D71}" dt="2024-09-25T12:35:50.512" v="18"/>
        <pc:sldMkLst>
          <pc:docMk/>
          <pc:sldMk cId="4106012946" sldId="293"/>
        </pc:sldMkLst>
        <pc:spChg chg="del">
          <ac:chgData name="Handler, Sage" userId="S::sage.handler@peelregion.ca::4ccee49e-dbec-4462-9b2e-6b004ed9d5ba" providerId="AD" clId="Web-{0C366FA0-9225-10C6-4460-F797DD4B3D71}" dt="2024-09-25T12:35:50.512" v="18"/>
          <ac:spMkLst>
            <pc:docMk/>
            <pc:sldMk cId="4106012946" sldId="293"/>
            <ac:spMk id="3" creationId="{CB6F7E2D-D838-3140-99A2-5F25013A9558}"/>
          </ac:spMkLst>
        </pc:spChg>
        <pc:spChg chg="del">
          <ac:chgData name="Handler, Sage" userId="S::sage.handler@peelregion.ca::4ccee49e-dbec-4462-9b2e-6b004ed9d5ba" providerId="AD" clId="Web-{0C366FA0-9225-10C6-4460-F797DD4B3D71}" dt="2024-09-25T12:35:50.512" v="18"/>
          <ac:spMkLst>
            <pc:docMk/>
            <pc:sldMk cId="4106012946" sldId="293"/>
            <ac:spMk id="5" creationId="{724C322E-EBFB-C042-7091-82FE1615E14A}"/>
          </ac:spMkLst>
        </pc:spChg>
      </pc:sldChg>
      <pc:sldChg chg="modSp">
        <pc:chgData name="Handler, Sage" userId="S::sage.handler@peelregion.ca::4ccee49e-dbec-4462-9b2e-6b004ed9d5ba" providerId="AD" clId="Web-{0C366FA0-9225-10C6-4460-F797DD4B3D71}" dt="2024-09-25T12:28:33.481" v="13" actId="1076"/>
        <pc:sldMkLst>
          <pc:docMk/>
          <pc:sldMk cId="1604352807" sldId="310"/>
        </pc:sldMkLst>
        <pc:spChg chg="mod">
          <ac:chgData name="Handler, Sage" userId="S::sage.handler@peelregion.ca::4ccee49e-dbec-4462-9b2e-6b004ed9d5ba" providerId="AD" clId="Web-{0C366FA0-9225-10C6-4460-F797DD4B3D71}" dt="2024-09-25T12:28:33.481" v="13" actId="1076"/>
          <ac:spMkLst>
            <pc:docMk/>
            <pc:sldMk cId="1604352807" sldId="310"/>
            <ac:spMk id="2" creationId="{0686AE46-01AB-394B-915D-0BC70DBC0284}"/>
          </ac:spMkLst>
        </pc:spChg>
      </pc:sldChg>
      <pc:sldChg chg="modSp">
        <pc:chgData name="Handler, Sage" userId="S::sage.handler@peelregion.ca::4ccee49e-dbec-4462-9b2e-6b004ed9d5ba" providerId="AD" clId="Web-{0C366FA0-9225-10C6-4460-F797DD4B3D71}" dt="2024-09-25T12:35:22.731" v="15" actId="20577"/>
        <pc:sldMkLst>
          <pc:docMk/>
          <pc:sldMk cId="3482310255" sldId="316"/>
        </pc:sldMkLst>
        <pc:spChg chg="mod">
          <ac:chgData name="Handler, Sage" userId="S::sage.handler@peelregion.ca::4ccee49e-dbec-4462-9b2e-6b004ed9d5ba" providerId="AD" clId="Web-{0C366FA0-9225-10C6-4460-F797DD4B3D71}" dt="2024-09-25T12:35:22.731" v="15" actId="20577"/>
          <ac:spMkLst>
            <pc:docMk/>
            <pc:sldMk cId="3482310255" sldId="316"/>
            <ac:spMk id="5" creationId="{83CACA38-A0DE-CFCF-B379-46A4D7E1A473}"/>
          </ac:spMkLst>
        </pc:spChg>
      </pc:sldChg>
      <pc:sldChg chg="modSp">
        <pc:chgData name="Handler, Sage" userId="S::sage.handler@peelregion.ca::4ccee49e-dbec-4462-9b2e-6b004ed9d5ba" providerId="AD" clId="Web-{0C366FA0-9225-10C6-4460-F797DD4B3D71}" dt="2024-09-25T12:37:12.965" v="22" actId="20577"/>
        <pc:sldMkLst>
          <pc:docMk/>
          <pc:sldMk cId="3433919777" sldId="405"/>
        </pc:sldMkLst>
        <pc:spChg chg="mod">
          <ac:chgData name="Handler, Sage" userId="S::sage.handler@peelregion.ca::4ccee49e-dbec-4462-9b2e-6b004ed9d5ba" providerId="AD" clId="Web-{0C366FA0-9225-10C6-4460-F797DD4B3D71}" dt="2024-09-25T12:37:12.965" v="22" actId="20577"/>
          <ac:spMkLst>
            <pc:docMk/>
            <pc:sldMk cId="3433919777" sldId="405"/>
            <ac:spMk id="2" creationId="{FF002175-69A0-335B-E38D-F1F9DDDB8B7D}"/>
          </ac:spMkLst>
        </pc:spChg>
      </pc:sldChg>
      <pc:sldChg chg="new del">
        <pc:chgData name="Handler, Sage" userId="S::sage.handler@peelregion.ca::4ccee49e-dbec-4462-9b2e-6b004ed9d5ba" providerId="AD" clId="Web-{0C366FA0-9225-10C6-4460-F797DD4B3D71}" dt="2024-09-25T12:35:43.824" v="17"/>
        <pc:sldMkLst>
          <pc:docMk/>
          <pc:sldMk cId="388163376" sldId="406"/>
        </pc:sldMkLst>
      </pc:sldChg>
    </pc:docChg>
  </pc:docChgLst>
  <pc:docChgLst>
    <pc:chgData name="Moase, Lauren" userId="S::lauren.moase@peelregion.ca::22bdc878-5de3-463c-bddc-32f9456ceb63" providerId="AD" clId="Web-{BB53E531-7B25-8677-98DC-E42AFE29DFC6}"/>
    <pc:docChg chg="modSld">
      <pc:chgData name="Moase, Lauren" userId="S::lauren.moase@peelregion.ca::22bdc878-5de3-463c-bddc-32f9456ceb63" providerId="AD" clId="Web-{BB53E531-7B25-8677-98DC-E42AFE29DFC6}" dt="2024-07-16T15:07:59.328" v="109"/>
      <pc:docMkLst>
        <pc:docMk/>
      </pc:docMkLst>
      <pc:sldChg chg="addSp delSp">
        <pc:chgData name="Moase, Lauren" userId="S::lauren.moase@peelregion.ca::22bdc878-5de3-463c-bddc-32f9456ceb63" providerId="AD" clId="Web-{BB53E531-7B25-8677-98DC-E42AFE29DFC6}" dt="2024-07-16T15:07:59.328" v="109"/>
        <pc:sldMkLst>
          <pc:docMk/>
          <pc:sldMk cId="2180269435" sldId="402"/>
        </pc:sldMkLst>
        <pc:inkChg chg="del">
          <ac:chgData name="Moase, Lauren" userId="S::lauren.moase@peelregion.ca::22bdc878-5de3-463c-bddc-32f9456ceb63" providerId="AD" clId="Web-{BB53E531-7B25-8677-98DC-E42AFE29DFC6}" dt="2024-07-16T15:07:46.109" v="27"/>
          <ac:inkMkLst>
            <pc:docMk/>
            <pc:sldMk cId="2180269435" sldId="402"/>
            <ac:inkMk id="2" creationId="{21C23459-66BF-27BA-4712-6D3B0DDF3663}"/>
          </ac:inkMkLst>
        </pc:inkChg>
        <pc:inkChg chg="del">
          <ac:chgData name="Moase, Lauren" userId="S::lauren.moase@peelregion.ca::22bdc878-5de3-463c-bddc-32f9456ceb63" providerId="AD" clId="Web-{BB53E531-7B25-8677-98DC-E42AFE29DFC6}" dt="2024-07-16T15:07:46.109" v="26"/>
          <ac:inkMkLst>
            <pc:docMk/>
            <pc:sldMk cId="2180269435" sldId="402"/>
            <ac:inkMk id="3" creationId="{85C295DE-0C89-E56D-6D7F-D995D7B2252B}"/>
          </ac:inkMkLst>
        </pc:inkChg>
        <pc:inkChg chg="del">
          <ac:chgData name="Moase, Lauren" userId="S::lauren.moase@peelregion.ca::22bdc878-5de3-463c-bddc-32f9456ceb63" providerId="AD" clId="Web-{BB53E531-7B25-8677-98DC-E42AFE29DFC6}" dt="2024-07-16T15:07:46.109" v="25"/>
          <ac:inkMkLst>
            <pc:docMk/>
            <pc:sldMk cId="2180269435" sldId="402"/>
            <ac:inkMk id="5" creationId="{EA29633A-6F1A-FFE9-4707-6DD7D98224D2}"/>
          </ac:inkMkLst>
        </pc:inkChg>
        <pc:inkChg chg="del">
          <ac:chgData name="Moase, Lauren" userId="S::lauren.moase@peelregion.ca::22bdc878-5de3-463c-bddc-32f9456ceb63" providerId="AD" clId="Web-{BB53E531-7B25-8677-98DC-E42AFE29DFC6}" dt="2024-07-16T15:07:46.109" v="24"/>
          <ac:inkMkLst>
            <pc:docMk/>
            <pc:sldMk cId="2180269435" sldId="402"/>
            <ac:inkMk id="6" creationId="{9B750480-B397-D4CD-1F1E-30B4E76CFB31}"/>
          </ac:inkMkLst>
        </pc:inkChg>
        <pc:inkChg chg="del">
          <ac:chgData name="Moase, Lauren" userId="S::lauren.moase@peelregion.ca::22bdc878-5de3-463c-bddc-32f9456ceb63" providerId="AD" clId="Web-{BB53E531-7B25-8677-98DC-E42AFE29DFC6}" dt="2024-07-16T15:07:46.109" v="23"/>
          <ac:inkMkLst>
            <pc:docMk/>
            <pc:sldMk cId="2180269435" sldId="402"/>
            <ac:inkMk id="7" creationId="{BEF17894-2A66-D2B1-21D7-34E7FB315482}"/>
          </ac:inkMkLst>
        </pc:inkChg>
        <pc:inkChg chg="add del">
          <ac:chgData name="Moase, Lauren" userId="S::lauren.moase@peelregion.ca::22bdc878-5de3-463c-bddc-32f9456ceb63" providerId="AD" clId="Web-{BB53E531-7B25-8677-98DC-E42AFE29DFC6}" dt="2024-07-16T15:07:50.422" v="63"/>
          <ac:inkMkLst>
            <pc:docMk/>
            <pc:sldMk cId="2180269435" sldId="402"/>
            <ac:inkMk id="8" creationId="{7B8E96CE-815F-ABD4-53C6-1223084D35F3}"/>
          </ac:inkMkLst>
        </pc:inkChg>
        <pc:inkChg chg="del">
          <ac:chgData name="Moase, Lauren" userId="S::lauren.moase@peelregion.ca::22bdc878-5de3-463c-bddc-32f9456ceb63" providerId="AD" clId="Web-{BB53E531-7B25-8677-98DC-E42AFE29DFC6}" dt="2024-07-16T15:07:42.812" v="4"/>
          <ac:inkMkLst>
            <pc:docMk/>
            <pc:sldMk cId="2180269435" sldId="402"/>
            <ac:inkMk id="9" creationId="{8622B93C-C556-E4D6-BB1E-BD4CB96FE93A}"/>
          </ac:inkMkLst>
        </pc:inkChg>
        <pc:inkChg chg="del">
          <ac:chgData name="Moase, Lauren" userId="S::lauren.moase@peelregion.ca::22bdc878-5de3-463c-bddc-32f9456ceb63" providerId="AD" clId="Web-{BB53E531-7B25-8677-98DC-E42AFE29DFC6}" dt="2024-07-16T15:07:46.109" v="22"/>
          <ac:inkMkLst>
            <pc:docMk/>
            <pc:sldMk cId="2180269435" sldId="402"/>
            <ac:inkMk id="10" creationId="{6AA151B1-6D16-4368-962C-F275713F7C5B}"/>
          </ac:inkMkLst>
        </pc:inkChg>
        <pc:inkChg chg="del">
          <ac:chgData name="Moase, Lauren" userId="S::lauren.moase@peelregion.ca::22bdc878-5de3-463c-bddc-32f9456ceb63" providerId="AD" clId="Web-{BB53E531-7B25-8677-98DC-E42AFE29DFC6}" dt="2024-07-16T15:07:46.109" v="21"/>
          <ac:inkMkLst>
            <pc:docMk/>
            <pc:sldMk cId="2180269435" sldId="402"/>
            <ac:inkMk id="11" creationId="{04B6F919-8147-EEAC-36B2-2F14BA5F063A}"/>
          </ac:inkMkLst>
        </pc:inkChg>
        <pc:inkChg chg="add del">
          <ac:chgData name="Moase, Lauren" userId="S::lauren.moase@peelregion.ca::22bdc878-5de3-463c-bddc-32f9456ceb63" providerId="AD" clId="Web-{BB53E531-7B25-8677-98DC-E42AFE29DFC6}" dt="2024-07-16T15:07:50.422" v="62"/>
          <ac:inkMkLst>
            <pc:docMk/>
            <pc:sldMk cId="2180269435" sldId="402"/>
            <ac:inkMk id="12" creationId="{36F79B6C-A6CA-8AF7-B4B9-9C62F673419B}"/>
          </ac:inkMkLst>
        </pc:inkChg>
        <pc:inkChg chg="add del">
          <ac:chgData name="Moase, Lauren" userId="S::lauren.moase@peelregion.ca::22bdc878-5de3-463c-bddc-32f9456ceb63" providerId="AD" clId="Web-{BB53E531-7B25-8677-98DC-E42AFE29DFC6}" dt="2024-07-16T15:07:46.109" v="20"/>
          <ac:inkMkLst>
            <pc:docMk/>
            <pc:sldMk cId="2180269435" sldId="402"/>
            <ac:inkMk id="13" creationId="{A2C972D1-6E8A-9F49-10C9-743478000EEA}"/>
          </ac:inkMkLst>
        </pc:inkChg>
        <pc:inkChg chg="add del">
          <ac:chgData name="Moase, Lauren" userId="S::lauren.moase@peelregion.ca::22bdc878-5de3-463c-bddc-32f9456ceb63" providerId="AD" clId="Web-{BB53E531-7B25-8677-98DC-E42AFE29DFC6}" dt="2024-07-16T15:07:46.109" v="19"/>
          <ac:inkMkLst>
            <pc:docMk/>
            <pc:sldMk cId="2180269435" sldId="402"/>
            <ac:inkMk id="14" creationId="{086962A1-FC6A-96C0-2523-CD5B997C94A9}"/>
          </ac:inkMkLst>
        </pc:inkChg>
        <pc:inkChg chg="add del">
          <ac:chgData name="Moase, Lauren" userId="S::lauren.moase@peelregion.ca::22bdc878-5de3-463c-bddc-32f9456ceb63" providerId="AD" clId="Web-{BB53E531-7B25-8677-98DC-E42AFE29DFC6}" dt="2024-07-16T15:07:46.109" v="18"/>
          <ac:inkMkLst>
            <pc:docMk/>
            <pc:sldMk cId="2180269435" sldId="402"/>
            <ac:inkMk id="16" creationId="{11B8A272-3EE5-4613-983B-86530AFBFB61}"/>
          </ac:inkMkLst>
        </pc:inkChg>
        <pc:inkChg chg="add del">
          <ac:chgData name="Moase, Lauren" userId="S::lauren.moase@peelregion.ca::22bdc878-5de3-463c-bddc-32f9456ceb63" providerId="AD" clId="Web-{BB53E531-7B25-8677-98DC-E42AFE29DFC6}" dt="2024-07-16T15:07:46.109" v="17"/>
          <ac:inkMkLst>
            <pc:docMk/>
            <pc:sldMk cId="2180269435" sldId="402"/>
            <ac:inkMk id="17" creationId="{ABAC6A77-14C2-8310-A5A7-B5E72E74425D}"/>
          </ac:inkMkLst>
        </pc:inkChg>
        <pc:inkChg chg="add del">
          <ac:chgData name="Moase, Lauren" userId="S::lauren.moase@peelregion.ca::22bdc878-5de3-463c-bddc-32f9456ceb63" providerId="AD" clId="Web-{BB53E531-7B25-8677-98DC-E42AFE29DFC6}" dt="2024-07-16T15:07:46.109" v="16"/>
          <ac:inkMkLst>
            <pc:docMk/>
            <pc:sldMk cId="2180269435" sldId="402"/>
            <ac:inkMk id="18" creationId="{AD28158D-56AC-34E1-9529-7096C2CDA1C5}"/>
          </ac:inkMkLst>
        </pc:inkChg>
        <pc:inkChg chg="add del">
          <ac:chgData name="Moase, Lauren" userId="S::lauren.moase@peelregion.ca::22bdc878-5de3-463c-bddc-32f9456ceb63" providerId="AD" clId="Web-{BB53E531-7B25-8677-98DC-E42AFE29DFC6}" dt="2024-07-16T15:07:46.109" v="15"/>
          <ac:inkMkLst>
            <pc:docMk/>
            <pc:sldMk cId="2180269435" sldId="402"/>
            <ac:inkMk id="19" creationId="{80E5C422-A730-DD0C-D955-25325FE9CD49}"/>
          </ac:inkMkLst>
        </pc:inkChg>
        <pc:inkChg chg="add del">
          <ac:chgData name="Moase, Lauren" userId="S::lauren.moase@peelregion.ca::22bdc878-5de3-463c-bddc-32f9456ceb63" providerId="AD" clId="Web-{BB53E531-7B25-8677-98DC-E42AFE29DFC6}" dt="2024-07-16T15:07:46.109" v="14"/>
          <ac:inkMkLst>
            <pc:docMk/>
            <pc:sldMk cId="2180269435" sldId="402"/>
            <ac:inkMk id="20" creationId="{99FF7796-0F3B-ABCC-77C7-59A05BA67D51}"/>
          </ac:inkMkLst>
        </pc:inkChg>
        <pc:inkChg chg="add del">
          <ac:chgData name="Moase, Lauren" userId="S::lauren.moase@peelregion.ca::22bdc878-5de3-463c-bddc-32f9456ceb63" providerId="AD" clId="Web-{BB53E531-7B25-8677-98DC-E42AFE29DFC6}" dt="2024-07-16T15:07:46.109" v="13"/>
          <ac:inkMkLst>
            <pc:docMk/>
            <pc:sldMk cId="2180269435" sldId="402"/>
            <ac:inkMk id="21" creationId="{D544C431-8CAE-E845-CC2E-E77D215726A1}"/>
          </ac:inkMkLst>
        </pc:inkChg>
        <pc:inkChg chg="add del">
          <ac:chgData name="Moase, Lauren" userId="S::lauren.moase@peelregion.ca::22bdc878-5de3-463c-bddc-32f9456ceb63" providerId="AD" clId="Web-{BB53E531-7B25-8677-98DC-E42AFE29DFC6}" dt="2024-07-16T15:07:50.422" v="61"/>
          <ac:inkMkLst>
            <pc:docMk/>
            <pc:sldMk cId="2180269435" sldId="402"/>
            <ac:inkMk id="22" creationId="{FF3D1088-31AA-9AAB-C813-69AF322111C6}"/>
          </ac:inkMkLst>
        </pc:inkChg>
        <pc:inkChg chg="add del">
          <ac:chgData name="Moase, Lauren" userId="S::lauren.moase@peelregion.ca::22bdc878-5de3-463c-bddc-32f9456ceb63" providerId="AD" clId="Web-{BB53E531-7B25-8677-98DC-E42AFE29DFC6}" dt="2024-07-16T15:07:50.422" v="60"/>
          <ac:inkMkLst>
            <pc:docMk/>
            <pc:sldMk cId="2180269435" sldId="402"/>
            <ac:inkMk id="23" creationId="{F907ACB6-8D31-F2D8-2102-86FD7304DF17}"/>
          </ac:inkMkLst>
        </pc:inkChg>
        <pc:inkChg chg="add del">
          <ac:chgData name="Moase, Lauren" userId="S::lauren.moase@peelregion.ca::22bdc878-5de3-463c-bddc-32f9456ceb63" providerId="AD" clId="Web-{BB53E531-7B25-8677-98DC-E42AFE29DFC6}" dt="2024-07-16T15:07:50.422" v="59"/>
          <ac:inkMkLst>
            <pc:docMk/>
            <pc:sldMk cId="2180269435" sldId="402"/>
            <ac:inkMk id="24" creationId="{436D2D7C-6A54-AEF8-D358-B4B84A5F73FE}"/>
          </ac:inkMkLst>
        </pc:inkChg>
        <pc:inkChg chg="add del">
          <ac:chgData name="Moase, Lauren" userId="S::lauren.moase@peelregion.ca::22bdc878-5de3-463c-bddc-32f9456ceb63" providerId="AD" clId="Web-{BB53E531-7B25-8677-98DC-E42AFE29DFC6}" dt="2024-07-16T15:07:50.406" v="58"/>
          <ac:inkMkLst>
            <pc:docMk/>
            <pc:sldMk cId="2180269435" sldId="402"/>
            <ac:inkMk id="25" creationId="{37DC39A9-A173-95AE-B883-327784F97D52}"/>
          </ac:inkMkLst>
        </pc:inkChg>
        <pc:inkChg chg="add del">
          <ac:chgData name="Moase, Lauren" userId="S::lauren.moase@peelregion.ca::22bdc878-5de3-463c-bddc-32f9456ceb63" providerId="AD" clId="Web-{BB53E531-7B25-8677-98DC-E42AFE29DFC6}" dt="2024-07-16T15:07:50.406" v="57"/>
          <ac:inkMkLst>
            <pc:docMk/>
            <pc:sldMk cId="2180269435" sldId="402"/>
            <ac:inkMk id="26" creationId="{22A80179-EDA7-835D-A5B9-5847717C6668}"/>
          </ac:inkMkLst>
        </pc:inkChg>
        <pc:inkChg chg="add del">
          <ac:chgData name="Moase, Lauren" userId="S::lauren.moase@peelregion.ca::22bdc878-5de3-463c-bddc-32f9456ceb63" providerId="AD" clId="Web-{BB53E531-7B25-8677-98DC-E42AFE29DFC6}" dt="2024-07-16T15:07:50.406" v="56"/>
          <ac:inkMkLst>
            <pc:docMk/>
            <pc:sldMk cId="2180269435" sldId="402"/>
            <ac:inkMk id="27" creationId="{AC58AFE3-01AB-13FF-4B72-85297678E16A}"/>
          </ac:inkMkLst>
        </pc:inkChg>
        <pc:inkChg chg="add del">
          <ac:chgData name="Moase, Lauren" userId="S::lauren.moase@peelregion.ca::22bdc878-5de3-463c-bddc-32f9456ceb63" providerId="AD" clId="Web-{BB53E531-7B25-8677-98DC-E42AFE29DFC6}" dt="2024-07-16T15:07:50.406" v="55"/>
          <ac:inkMkLst>
            <pc:docMk/>
            <pc:sldMk cId="2180269435" sldId="402"/>
            <ac:inkMk id="28" creationId="{35D8A257-C6D4-712F-A928-154F97CE1B50}"/>
          </ac:inkMkLst>
        </pc:inkChg>
        <pc:inkChg chg="add del">
          <ac:chgData name="Moase, Lauren" userId="S::lauren.moase@peelregion.ca::22bdc878-5de3-463c-bddc-32f9456ceb63" providerId="AD" clId="Web-{BB53E531-7B25-8677-98DC-E42AFE29DFC6}" dt="2024-07-16T15:07:50.406" v="54"/>
          <ac:inkMkLst>
            <pc:docMk/>
            <pc:sldMk cId="2180269435" sldId="402"/>
            <ac:inkMk id="29" creationId="{D87A8E68-1EDB-8890-C6CE-CD6929328D03}"/>
          </ac:inkMkLst>
        </pc:inkChg>
        <pc:inkChg chg="add del">
          <ac:chgData name="Moase, Lauren" userId="S::lauren.moase@peelregion.ca::22bdc878-5de3-463c-bddc-32f9456ceb63" providerId="AD" clId="Web-{BB53E531-7B25-8677-98DC-E42AFE29DFC6}" dt="2024-07-16T15:07:50.406" v="53"/>
          <ac:inkMkLst>
            <pc:docMk/>
            <pc:sldMk cId="2180269435" sldId="402"/>
            <ac:inkMk id="30" creationId="{603310BF-C8F9-955A-B0FA-65B8EDE82435}"/>
          </ac:inkMkLst>
        </pc:inkChg>
        <pc:inkChg chg="add del">
          <ac:chgData name="Moase, Lauren" userId="S::lauren.moase@peelregion.ca::22bdc878-5de3-463c-bddc-32f9456ceb63" providerId="AD" clId="Web-{BB53E531-7B25-8677-98DC-E42AFE29DFC6}" dt="2024-07-16T15:07:53.734" v="77"/>
          <ac:inkMkLst>
            <pc:docMk/>
            <pc:sldMk cId="2180269435" sldId="402"/>
            <ac:inkMk id="31" creationId="{1DB3E6BB-4E3B-F4F4-D9FA-F2E532046016}"/>
          </ac:inkMkLst>
        </pc:inkChg>
        <pc:inkChg chg="add del">
          <ac:chgData name="Moase, Lauren" userId="S::lauren.moase@peelregion.ca::22bdc878-5de3-463c-bddc-32f9456ceb63" providerId="AD" clId="Web-{BB53E531-7B25-8677-98DC-E42AFE29DFC6}" dt="2024-07-16T15:07:56.703" v="94"/>
          <ac:inkMkLst>
            <pc:docMk/>
            <pc:sldMk cId="2180269435" sldId="402"/>
            <ac:inkMk id="32" creationId="{01380155-61C5-0595-6270-A6AA56E28D08}"/>
          </ac:inkMkLst>
        </pc:inkChg>
        <pc:inkChg chg="add del">
          <ac:chgData name="Moase, Lauren" userId="S::lauren.moase@peelregion.ca::22bdc878-5de3-463c-bddc-32f9456ceb63" providerId="AD" clId="Web-{BB53E531-7B25-8677-98DC-E42AFE29DFC6}" dt="2024-07-16T15:07:56.703" v="93"/>
          <ac:inkMkLst>
            <pc:docMk/>
            <pc:sldMk cId="2180269435" sldId="402"/>
            <ac:inkMk id="33" creationId="{235CCD74-E269-3435-6101-0D9CF53EF61E}"/>
          </ac:inkMkLst>
        </pc:inkChg>
        <pc:inkChg chg="add del">
          <ac:chgData name="Moase, Lauren" userId="S::lauren.moase@peelregion.ca::22bdc878-5de3-463c-bddc-32f9456ceb63" providerId="AD" clId="Web-{BB53E531-7B25-8677-98DC-E42AFE29DFC6}" dt="2024-07-16T15:07:56.688" v="92"/>
          <ac:inkMkLst>
            <pc:docMk/>
            <pc:sldMk cId="2180269435" sldId="402"/>
            <ac:inkMk id="34" creationId="{8EFCC375-C1F6-740B-C1D8-BBB8BD6A3539}"/>
          </ac:inkMkLst>
        </pc:inkChg>
        <pc:inkChg chg="add del">
          <ac:chgData name="Moase, Lauren" userId="S::lauren.moase@peelregion.ca::22bdc878-5de3-463c-bddc-32f9456ceb63" providerId="AD" clId="Web-{BB53E531-7B25-8677-98DC-E42AFE29DFC6}" dt="2024-07-16T15:07:50.406" v="52"/>
          <ac:inkMkLst>
            <pc:docMk/>
            <pc:sldMk cId="2180269435" sldId="402"/>
            <ac:inkMk id="35" creationId="{C5682575-AACD-30C7-733E-8E4FF5D890A3}"/>
          </ac:inkMkLst>
        </pc:inkChg>
        <pc:inkChg chg="add del">
          <ac:chgData name="Moase, Lauren" userId="S::lauren.moase@peelregion.ca::22bdc878-5de3-463c-bddc-32f9456ceb63" providerId="AD" clId="Web-{BB53E531-7B25-8677-98DC-E42AFE29DFC6}" dt="2024-07-16T15:07:56.688" v="91"/>
          <ac:inkMkLst>
            <pc:docMk/>
            <pc:sldMk cId="2180269435" sldId="402"/>
            <ac:inkMk id="36" creationId="{3B7C8A94-57E6-A98F-404A-F3FDB14A2A89}"/>
          </ac:inkMkLst>
        </pc:inkChg>
        <pc:inkChg chg="add del">
          <ac:chgData name="Moase, Lauren" userId="S::lauren.moase@peelregion.ca::22bdc878-5de3-463c-bddc-32f9456ceb63" providerId="AD" clId="Web-{BB53E531-7B25-8677-98DC-E42AFE29DFC6}" dt="2024-07-16T15:07:53.734" v="76"/>
          <ac:inkMkLst>
            <pc:docMk/>
            <pc:sldMk cId="2180269435" sldId="402"/>
            <ac:inkMk id="37" creationId="{4F59E5D0-4F34-C27B-8CB6-94850FB0D29F}"/>
          </ac:inkMkLst>
        </pc:inkChg>
        <pc:inkChg chg="add del">
          <ac:chgData name="Moase, Lauren" userId="S::lauren.moase@peelregion.ca::22bdc878-5de3-463c-bddc-32f9456ceb63" providerId="AD" clId="Web-{BB53E531-7B25-8677-98DC-E42AFE29DFC6}" dt="2024-07-16T15:07:56.688" v="90"/>
          <ac:inkMkLst>
            <pc:docMk/>
            <pc:sldMk cId="2180269435" sldId="402"/>
            <ac:inkMk id="38" creationId="{ED6FCFC5-4605-5FB3-AA03-C78EA6B4C2BF}"/>
          </ac:inkMkLst>
        </pc:inkChg>
        <pc:inkChg chg="add del">
          <ac:chgData name="Moase, Lauren" userId="S::lauren.moase@peelregion.ca::22bdc878-5de3-463c-bddc-32f9456ceb63" providerId="AD" clId="Web-{BB53E531-7B25-8677-98DC-E42AFE29DFC6}" dt="2024-07-16T15:07:56.688" v="89"/>
          <ac:inkMkLst>
            <pc:docMk/>
            <pc:sldMk cId="2180269435" sldId="402"/>
            <ac:inkMk id="39" creationId="{594B71D0-112F-1D41-EC24-77C8974E36C4}"/>
          </ac:inkMkLst>
        </pc:inkChg>
        <pc:inkChg chg="add del">
          <ac:chgData name="Moase, Lauren" userId="S::lauren.moase@peelregion.ca::22bdc878-5de3-463c-bddc-32f9456ceb63" providerId="AD" clId="Web-{BB53E531-7B25-8677-98DC-E42AFE29DFC6}" dt="2024-07-16T15:07:50.406" v="51"/>
          <ac:inkMkLst>
            <pc:docMk/>
            <pc:sldMk cId="2180269435" sldId="402"/>
            <ac:inkMk id="40" creationId="{B1110A04-609F-AD23-F956-4B21228E0DBF}"/>
          </ac:inkMkLst>
        </pc:inkChg>
        <pc:inkChg chg="add del">
          <ac:chgData name="Moase, Lauren" userId="S::lauren.moase@peelregion.ca::22bdc878-5de3-463c-bddc-32f9456ceb63" providerId="AD" clId="Web-{BB53E531-7B25-8677-98DC-E42AFE29DFC6}" dt="2024-07-16T15:07:52.234" v="67"/>
          <ac:inkMkLst>
            <pc:docMk/>
            <pc:sldMk cId="2180269435" sldId="402"/>
            <ac:inkMk id="41" creationId="{8B729A0E-9317-FC8C-AEAB-5612AD4AE5F9}"/>
          </ac:inkMkLst>
        </pc:inkChg>
        <pc:inkChg chg="add del">
          <ac:chgData name="Moase, Lauren" userId="S::lauren.moase@peelregion.ca::22bdc878-5de3-463c-bddc-32f9456ceb63" providerId="AD" clId="Web-{BB53E531-7B25-8677-98DC-E42AFE29DFC6}" dt="2024-07-16T15:07:52.234" v="66"/>
          <ac:inkMkLst>
            <pc:docMk/>
            <pc:sldMk cId="2180269435" sldId="402"/>
            <ac:inkMk id="42" creationId="{0C090CAF-63E7-E6C4-EAD1-EC3C5BEB3628}"/>
          </ac:inkMkLst>
        </pc:inkChg>
        <pc:inkChg chg="add del">
          <ac:chgData name="Moase, Lauren" userId="S::lauren.moase@peelregion.ca::22bdc878-5de3-463c-bddc-32f9456ceb63" providerId="AD" clId="Web-{BB53E531-7B25-8677-98DC-E42AFE29DFC6}" dt="2024-07-16T15:07:53.734" v="75"/>
          <ac:inkMkLst>
            <pc:docMk/>
            <pc:sldMk cId="2180269435" sldId="402"/>
            <ac:inkMk id="43" creationId="{6348D0F0-0180-B5C1-9074-9B06FE3779F9}"/>
          </ac:inkMkLst>
        </pc:inkChg>
        <pc:inkChg chg="add del">
          <ac:chgData name="Moase, Lauren" userId="S::lauren.moase@peelregion.ca::22bdc878-5de3-463c-bddc-32f9456ceb63" providerId="AD" clId="Web-{BB53E531-7B25-8677-98DC-E42AFE29DFC6}" dt="2024-07-16T15:07:53.734" v="74"/>
          <ac:inkMkLst>
            <pc:docMk/>
            <pc:sldMk cId="2180269435" sldId="402"/>
            <ac:inkMk id="44" creationId="{46218AAB-FFA1-C26D-D79A-E9290C4C533C}"/>
          </ac:inkMkLst>
        </pc:inkChg>
        <pc:inkChg chg="add del">
          <ac:chgData name="Moase, Lauren" userId="S::lauren.moase@peelregion.ca::22bdc878-5de3-463c-bddc-32f9456ceb63" providerId="AD" clId="Web-{BB53E531-7B25-8677-98DC-E42AFE29DFC6}" dt="2024-07-16T15:07:53.734" v="73"/>
          <ac:inkMkLst>
            <pc:docMk/>
            <pc:sldMk cId="2180269435" sldId="402"/>
            <ac:inkMk id="45" creationId="{047F49EE-B684-E6E7-6072-E0EA1B6A9685}"/>
          </ac:inkMkLst>
        </pc:inkChg>
        <pc:inkChg chg="add del">
          <ac:chgData name="Moase, Lauren" userId="S::lauren.moase@peelregion.ca::22bdc878-5de3-463c-bddc-32f9456ceb63" providerId="AD" clId="Web-{BB53E531-7B25-8677-98DC-E42AFE29DFC6}" dt="2024-07-16T15:07:53.734" v="72"/>
          <ac:inkMkLst>
            <pc:docMk/>
            <pc:sldMk cId="2180269435" sldId="402"/>
            <ac:inkMk id="46" creationId="{2873BE83-0823-4DF8-73E0-3C68AF8F0A43}"/>
          </ac:inkMkLst>
        </pc:inkChg>
        <pc:inkChg chg="add del">
          <ac:chgData name="Moase, Lauren" userId="S::lauren.moase@peelregion.ca::22bdc878-5de3-463c-bddc-32f9456ceb63" providerId="AD" clId="Web-{BB53E531-7B25-8677-98DC-E42AFE29DFC6}" dt="2024-07-16T15:07:56.688" v="88"/>
          <ac:inkMkLst>
            <pc:docMk/>
            <pc:sldMk cId="2180269435" sldId="402"/>
            <ac:inkMk id="47" creationId="{85383789-51D0-B4DB-723F-C457820D6716}"/>
          </ac:inkMkLst>
        </pc:inkChg>
        <pc:inkChg chg="add del">
          <ac:chgData name="Moase, Lauren" userId="S::lauren.moase@peelregion.ca::22bdc878-5de3-463c-bddc-32f9456ceb63" providerId="AD" clId="Web-{BB53E531-7B25-8677-98DC-E42AFE29DFC6}" dt="2024-07-16T15:07:56.688" v="87"/>
          <ac:inkMkLst>
            <pc:docMk/>
            <pc:sldMk cId="2180269435" sldId="402"/>
            <ac:inkMk id="48" creationId="{0BC7B285-8955-97BF-A2EA-3F796A2D7E0F}"/>
          </ac:inkMkLst>
        </pc:inkChg>
        <pc:inkChg chg="add del">
          <ac:chgData name="Moase, Lauren" userId="S::lauren.moase@peelregion.ca::22bdc878-5de3-463c-bddc-32f9456ceb63" providerId="AD" clId="Web-{BB53E531-7B25-8677-98DC-E42AFE29DFC6}" dt="2024-07-16T15:07:56.688" v="86"/>
          <ac:inkMkLst>
            <pc:docMk/>
            <pc:sldMk cId="2180269435" sldId="402"/>
            <ac:inkMk id="49" creationId="{C8513FC9-7105-212E-2205-F0C67CF13BAE}"/>
          </ac:inkMkLst>
        </pc:inkChg>
        <pc:inkChg chg="add del">
          <ac:chgData name="Moase, Lauren" userId="S::lauren.moase@peelregion.ca::22bdc878-5de3-463c-bddc-32f9456ceb63" providerId="AD" clId="Web-{BB53E531-7B25-8677-98DC-E42AFE29DFC6}" dt="2024-07-16T15:07:55.359" v="78"/>
          <ac:inkMkLst>
            <pc:docMk/>
            <pc:sldMk cId="2180269435" sldId="402"/>
            <ac:inkMk id="50" creationId="{2EAFBEC6-52F0-0511-4B36-419795FF1D0F}"/>
          </ac:inkMkLst>
        </pc:inkChg>
        <pc:inkChg chg="add del">
          <ac:chgData name="Moase, Lauren" userId="S::lauren.moase@peelregion.ca::22bdc878-5de3-463c-bddc-32f9456ceb63" providerId="AD" clId="Web-{BB53E531-7B25-8677-98DC-E42AFE29DFC6}" dt="2024-07-16T15:07:58.063" v="104"/>
          <ac:inkMkLst>
            <pc:docMk/>
            <pc:sldMk cId="2180269435" sldId="402"/>
            <ac:inkMk id="51" creationId="{5B669733-9DC3-0059-95FB-DBA4B083B388}"/>
          </ac:inkMkLst>
        </pc:inkChg>
        <pc:inkChg chg="add del">
          <ac:chgData name="Moase, Lauren" userId="S::lauren.moase@peelregion.ca::22bdc878-5de3-463c-bddc-32f9456ceb63" providerId="AD" clId="Web-{BB53E531-7B25-8677-98DC-E42AFE29DFC6}" dt="2024-07-16T15:07:58.063" v="103"/>
          <ac:inkMkLst>
            <pc:docMk/>
            <pc:sldMk cId="2180269435" sldId="402"/>
            <ac:inkMk id="52" creationId="{1AA4A9B7-EE0D-0684-A0C3-DFEFA257CD74}"/>
          </ac:inkMkLst>
        </pc:inkChg>
        <pc:inkChg chg="add del">
          <ac:chgData name="Moase, Lauren" userId="S::lauren.moase@peelregion.ca::22bdc878-5de3-463c-bddc-32f9456ceb63" providerId="AD" clId="Web-{BB53E531-7B25-8677-98DC-E42AFE29DFC6}" dt="2024-07-16T15:07:58.063" v="102"/>
          <ac:inkMkLst>
            <pc:docMk/>
            <pc:sldMk cId="2180269435" sldId="402"/>
            <ac:inkMk id="53" creationId="{5726DEF1-538D-2630-852C-5EBDCBE0C75A}"/>
          </ac:inkMkLst>
        </pc:inkChg>
        <pc:inkChg chg="add del">
          <ac:chgData name="Moase, Lauren" userId="S::lauren.moase@peelregion.ca::22bdc878-5de3-463c-bddc-32f9456ceb63" providerId="AD" clId="Web-{BB53E531-7B25-8677-98DC-E42AFE29DFC6}" dt="2024-07-16T15:07:58.063" v="101"/>
          <ac:inkMkLst>
            <pc:docMk/>
            <pc:sldMk cId="2180269435" sldId="402"/>
            <ac:inkMk id="54" creationId="{85DA54F8-F3BC-ACE4-9F06-4607CCC14FE1}"/>
          </ac:inkMkLst>
        </pc:inkChg>
        <pc:inkChg chg="add del">
          <ac:chgData name="Moase, Lauren" userId="S::lauren.moase@peelregion.ca::22bdc878-5de3-463c-bddc-32f9456ceb63" providerId="AD" clId="Web-{BB53E531-7B25-8677-98DC-E42AFE29DFC6}" dt="2024-07-16T15:07:58.063" v="100"/>
          <ac:inkMkLst>
            <pc:docMk/>
            <pc:sldMk cId="2180269435" sldId="402"/>
            <ac:inkMk id="55" creationId="{9ACB0646-5DB4-2313-71E9-9135CC84CE14}"/>
          </ac:inkMkLst>
        </pc:inkChg>
        <pc:inkChg chg="add del">
          <ac:chgData name="Moase, Lauren" userId="S::lauren.moase@peelregion.ca::22bdc878-5de3-463c-bddc-32f9456ceb63" providerId="AD" clId="Web-{BB53E531-7B25-8677-98DC-E42AFE29DFC6}" dt="2024-07-16T15:07:58.063" v="99"/>
          <ac:inkMkLst>
            <pc:docMk/>
            <pc:sldMk cId="2180269435" sldId="402"/>
            <ac:inkMk id="56" creationId="{4CB3D4CA-3B0E-FED9-32EF-9133F01E4237}"/>
          </ac:inkMkLst>
        </pc:inkChg>
        <pc:inkChg chg="add del">
          <ac:chgData name="Moase, Lauren" userId="S::lauren.moase@peelregion.ca::22bdc878-5de3-463c-bddc-32f9456ceb63" providerId="AD" clId="Web-{BB53E531-7B25-8677-98DC-E42AFE29DFC6}" dt="2024-07-16T15:07:58.063" v="98"/>
          <ac:inkMkLst>
            <pc:docMk/>
            <pc:sldMk cId="2180269435" sldId="402"/>
            <ac:inkMk id="57" creationId="{04C06EB5-0483-8D69-E90F-494EDCE7A300}"/>
          </ac:inkMkLst>
        </pc:inkChg>
        <pc:inkChg chg="add del">
          <ac:chgData name="Moase, Lauren" userId="S::lauren.moase@peelregion.ca::22bdc878-5de3-463c-bddc-32f9456ceb63" providerId="AD" clId="Web-{BB53E531-7B25-8677-98DC-E42AFE29DFC6}" dt="2024-07-16T15:07:59.328" v="109"/>
          <ac:inkMkLst>
            <pc:docMk/>
            <pc:sldMk cId="2180269435" sldId="402"/>
            <ac:inkMk id="58" creationId="{951D3718-0260-6D01-10F0-2759627DCB79}"/>
          </ac:inkMkLst>
        </pc:inkChg>
        <pc:inkChg chg="add del">
          <ac:chgData name="Moase, Lauren" userId="S::lauren.moase@peelregion.ca::22bdc878-5de3-463c-bddc-32f9456ceb63" providerId="AD" clId="Web-{BB53E531-7B25-8677-98DC-E42AFE29DFC6}" dt="2024-07-16T15:07:59.328" v="108"/>
          <ac:inkMkLst>
            <pc:docMk/>
            <pc:sldMk cId="2180269435" sldId="402"/>
            <ac:inkMk id="59" creationId="{440E02EB-AF28-D306-AC7B-D723A5442DBB}"/>
          </ac:inkMkLst>
        </pc:inkChg>
        <pc:inkChg chg="add del">
          <ac:chgData name="Moase, Lauren" userId="S::lauren.moase@peelregion.ca::22bdc878-5de3-463c-bddc-32f9456ceb63" providerId="AD" clId="Web-{BB53E531-7B25-8677-98DC-E42AFE29DFC6}" dt="2024-07-16T15:07:59.328" v="107"/>
          <ac:inkMkLst>
            <pc:docMk/>
            <pc:sldMk cId="2180269435" sldId="402"/>
            <ac:inkMk id="60" creationId="{9BA66535-A09A-7A35-47BF-A87D9031A0B8}"/>
          </ac:inkMkLst>
        </pc:inkChg>
        <pc:inkChg chg="add">
          <ac:chgData name="Moase, Lauren" userId="S::lauren.moase@peelregion.ca::22bdc878-5de3-463c-bddc-32f9456ceb63" providerId="AD" clId="Web-{BB53E531-7B25-8677-98DC-E42AFE29DFC6}" dt="2024-07-16T15:07:59.250" v="105"/>
          <ac:inkMkLst>
            <pc:docMk/>
            <pc:sldMk cId="2180269435" sldId="402"/>
            <ac:inkMk id="61" creationId="{C52DE9DC-8EBA-8F38-07C6-9245F9E9CCFE}"/>
          </ac:inkMkLst>
        </pc:inkChg>
        <pc:inkChg chg="add">
          <ac:chgData name="Moase, Lauren" userId="S::lauren.moase@peelregion.ca::22bdc878-5de3-463c-bddc-32f9456ceb63" providerId="AD" clId="Web-{BB53E531-7B25-8677-98DC-E42AFE29DFC6}" dt="2024-07-16T15:07:59.266" v="106"/>
          <ac:inkMkLst>
            <pc:docMk/>
            <pc:sldMk cId="2180269435" sldId="402"/>
            <ac:inkMk id="62" creationId="{797E6A04-0B5B-72A0-4CC3-4444D5EA1787}"/>
          </ac:inkMkLst>
        </pc:inkChg>
      </pc:sldChg>
      <pc:sldChg chg="modNotes">
        <pc:chgData name="Moase, Lauren" userId="S::lauren.moase@peelregion.ca::22bdc878-5de3-463c-bddc-32f9456ceb63" providerId="AD" clId="Web-{BB53E531-7B25-8677-98DC-E42AFE29DFC6}" dt="2024-07-16T15:07:28.812" v="1"/>
        <pc:sldMkLst>
          <pc:docMk/>
          <pc:sldMk cId="3735207592" sldId="403"/>
        </pc:sldMkLst>
      </pc:sldChg>
    </pc:docChg>
  </pc:docChgLst>
  <pc:docChgLst>
    <pc:chgData name="Handler, Sage" userId="S::sage.handler@peelregion.ca::4ccee49e-dbec-4462-9b2e-6b004ed9d5ba" providerId="AD" clId="Web-{56EA1F82-8E30-0FF1-F220-B6B7708BC35D}"/>
    <pc:docChg chg="modSld">
      <pc:chgData name="Handler, Sage" userId="S::sage.handler@peelregion.ca::4ccee49e-dbec-4462-9b2e-6b004ed9d5ba" providerId="AD" clId="Web-{56EA1F82-8E30-0FF1-F220-B6B7708BC35D}" dt="2024-08-23T17:58:42.987" v="63"/>
      <pc:docMkLst>
        <pc:docMk/>
      </pc:docMkLst>
      <pc:sldChg chg="addSp modSp">
        <pc:chgData name="Handler, Sage" userId="S::sage.handler@peelregion.ca::4ccee49e-dbec-4462-9b2e-6b004ed9d5ba" providerId="AD" clId="Web-{56EA1F82-8E30-0FF1-F220-B6B7708BC35D}" dt="2024-08-23T17:58:42.987" v="63"/>
        <pc:sldMkLst>
          <pc:docMk/>
          <pc:sldMk cId="555287299" sldId="399"/>
        </pc:sldMkLst>
        <pc:spChg chg="add mod ord">
          <ac:chgData name="Handler, Sage" userId="S::sage.handler@peelregion.ca::4ccee49e-dbec-4462-9b2e-6b004ed9d5ba" providerId="AD" clId="Web-{56EA1F82-8E30-0FF1-F220-B6B7708BC35D}" dt="2024-08-23T17:58:42.987" v="63"/>
          <ac:spMkLst>
            <pc:docMk/>
            <pc:sldMk cId="555287299" sldId="399"/>
            <ac:spMk id="3" creationId="{0CAD0E52-09FF-7D33-6BBE-B37CB441ED55}"/>
          </ac:spMkLst>
        </pc:spChg>
      </pc:sldChg>
      <pc:sldChg chg="addSp delSp modSp">
        <pc:chgData name="Handler, Sage" userId="S::sage.handler@peelregion.ca::4ccee49e-dbec-4462-9b2e-6b004ed9d5ba" providerId="AD" clId="Web-{56EA1F82-8E30-0FF1-F220-B6B7708BC35D}" dt="2024-08-23T17:58:37.206" v="61" actId="20577"/>
        <pc:sldMkLst>
          <pc:docMk/>
          <pc:sldMk cId="3433919777" sldId="405"/>
        </pc:sldMkLst>
        <pc:spChg chg="add del mod">
          <ac:chgData name="Handler, Sage" userId="S::sage.handler@peelregion.ca::4ccee49e-dbec-4462-9b2e-6b004ed9d5ba" providerId="AD" clId="Web-{56EA1F82-8E30-0FF1-F220-B6B7708BC35D}" dt="2024-08-23T17:58:37.206" v="61" actId="20577"/>
          <ac:spMkLst>
            <pc:docMk/>
            <pc:sldMk cId="3433919777" sldId="405"/>
            <ac:spMk id="2" creationId="{FF002175-69A0-335B-E38D-F1F9DDDB8B7D}"/>
          </ac:spMkLst>
        </pc:spChg>
        <pc:spChg chg="add del mod">
          <ac:chgData name="Handler, Sage" userId="S::sage.handler@peelregion.ca::4ccee49e-dbec-4462-9b2e-6b004ed9d5ba" providerId="AD" clId="Web-{56EA1F82-8E30-0FF1-F220-B6B7708BC35D}" dt="2024-08-23T17:58:02.236" v="33"/>
          <ac:spMkLst>
            <pc:docMk/>
            <pc:sldMk cId="3433919777" sldId="405"/>
            <ac:spMk id="5" creationId="{1441E2A3-7497-089C-1715-49675B9157DB}"/>
          </ac:spMkLst>
        </pc:spChg>
        <pc:spChg chg="add del">
          <ac:chgData name="Handler, Sage" userId="S::sage.handler@peelregion.ca::4ccee49e-dbec-4462-9b2e-6b004ed9d5ba" providerId="AD" clId="Web-{56EA1F82-8E30-0FF1-F220-B6B7708BC35D}" dt="2024-08-23T17:58:01.736" v="32"/>
          <ac:spMkLst>
            <pc:docMk/>
            <pc:sldMk cId="3433919777" sldId="405"/>
            <ac:spMk id="6" creationId="{86098739-38DE-4779-AA30-EEE01115EFC3}"/>
          </ac:spMkLst>
        </pc:spChg>
      </pc:sldChg>
    </pc:docChg>
  </pc:docChgLst>
  <pc:docChgLst>
    <pc:chgData name="Moase, Lauren" userId="S::lauren.moase@peelregion.ca::22bdc878-5de3-463c-bddc-32f9456ceb63" providerId="AD" clId="Web-{FD284AE3-BF49-BC6E-7A52-B231D0D1E03B}"/>
    <pc:docChg chg="modSld">
      <pc:chgData name="Moase, Lauren" userId="S::lauren.moase@peelregion.ca::22bdc878-5de3-463c-bddc-32f9456ceb63" providerId="AD" clId="Web-{FD284AE3-BF49-BC6E-7A52-B231D0D1E03B}" dt="2024-07-16T14:00:15.284" v="233"/>
      <pc:docMkLst>
        <pc:docMk/>
      </pc:docMkLst>
      <pc:sldChg chg="modNotes">
        <pc:chgData name="Moase, Lauren" userId="S::lauren.moase@peelregion.ca::22bdc878-5de3-463c-bddc-32f9456ceb63" providerId="AD" clId="Web-{FD284AE3-BF49-BC6E-7A52-B231D0D1E03B}" dt="2024-07-16T13:46:45.538" v="52"/>
        <pc:sldMkLst>
          <pc:docMk/>
          <pc:sldMk cId="1998178441" sldId="398"/>
        </pc:sldMkLst>
      </pc:sldChg>
      <pc:sldChg chg="modNotes">
        <pc:chgData name="Moase, Lauren" userId="S::lauren.moase@peelregion.ca::22bdc878-5de3-463c-bddc-32f9456ceb63" providerId="AD" clId="Web-{FD284AE3-BF49-BC6E-7A52-B231D0D1E03B}" dt="2024-07-16T14:00:15.284" v="233"/>
        <pc:sldMkLst>
          <pc:docMk/>
          <pc:sldMk cId="2180269435" sldId="402"/>
        </pc:sldMkLst>
      </pc:sldChg>
    </pc:docChg>
  </pc:docChgLst>
  <pc:docChgLst>
    <pc:chgData name="Moase, Lauren" userId="S::lauren.moase@peelregion.ca::22bdc878-5de3-463c-bddc-32f9456ceb63" providerId="AD" clId="Web-{6C541E20-5BF7-6969-055E-A40260FD1376}"/>
    <pc:docChg chg="modSld">
      <pc:chgData name="Moase, Lauren" userId="S::lauren.moase@peelregion.ca::22bdc878-5de3-463c-bddc-32f9456ceb63" providerId="AD" clId="Web-{6C541E20-5BF7-6969-055E-A40260FD1376}" dt="2024-08-13T12:55:41.590" v="71"/>
      <pc:docMkLst>
        <pc:docMk/>
      </pc:docMkLst>
      <pc:sldChg chg="modNotes">
        <pc:chgData name="Moase, Lauren" userId="S::lauren.moase@peelregion.ca::22bdc878-5de3-463c-bddc-32f9456ceb63" providerId="AD" clId="Web-{6C541E20-5BF7-6969-055E-A40260FD1376}" dt="2024-08-13T12:48:40.833" v="10"/>
        <pc:sldMkLst>
          <pc:docMk/>
          <pc:sldMk cId="3402912123" sldId="290"/>
        </pc:sldMkLst>
      </pc:sldChg>
      <pc:sldChg chg="modNotes">
        <pc:chgData name="Moase, Lauren" userId="S::lauren.moase@peelregion.ca::22bdc878-5de3-463c-bddc-32f9456ceb63" providerId="AD" clId="Web-{6C541E20-5BF7-6969-055E-A40260FD1376}" dt="2024-08-13T12:49:13.912" v="15"/>
        <pc:sldMkLst>
          <pc:docMk/>
          <pc:sldMk cId="4163254073" sldId="291"/>
        </pc:sldMkLst>
      </pc:sldChg>
      <pc:sldChg chg="modNotes">
        <pc:chgData name="Moase, Lauren" userId="S::lauren.moase@peelregion.ca::22bdc878-5de3-463c-bddc-32f9456ceb63" providerId="AD" clId="Web-{6C541E20-5BF7-6969-055E-A40260FD1376}" dt="2024-08-13T12:51:35.195" v="40"/>
        <pc:sldMkLst>
          <pc:docMk/>
          <pc:sldMk cId="2398420313" sldId="292"/>
        </pc:sldMkLst>
      </pc:sldChg>
      <pc:sldChg chg="modNotes">
        <pc:chgData name="Moase, Lauren" userId="S::lauren.moase@peelregion.ca::22bdc878-5de3-463c-bddc-32f9456ceb63" providerId="AD" clId="Web-{6C541E20-5BF7-6969-055E-A40260FD1376}" dt="2024-08-13T12:51:50.258" v="43"/>
        <pc:sldMkLst>
          <pc:docMk/>
          <pc:sldMk cId="4106012946" sldId="293"/>
        </pc:sldMkLst>
      </pc:sldChg>
      <pc:sldChg chg="modNotes">
        <pc:chgData name="Moase, Lauren" userId="S::lauren.moase@peelregion.ca::22bdc878-5de3-463c-bddc-32f9456ceb63" providerId="AD" clId="Web-{6C541E20-5BF7-6969-055E-A40260FD1376}" dt="2024-08-13T12:52:52.400" v="46"/>
        <pc:sldMkLst>
          <pc:docMk/>
          <pc:sldMk cId="3594929032" sldId="294"/>
        </pc:sldMkLst>
      </pc:sldChg>
      <pc:sldChg chg="modNotes">
        <pc:chgData name="Moase, Lauren" userId="S::lauren.moase@peelregion.ca::22bdc878-5de3-463c-bddc-32f9456ceb63" providerId="AD" clId="Web-{6C541E20-5BF7-6969-055E-A40260FD1376}" dt="2024-08-13T12:53:20.697" v="49"/>
        <pc:sldMkLst>
          <pc:docMk/>
          <pc:sldMk cId="377313946" sldId="295"/>
        </pc:sldMkLst>
      </pc:sldChg>
      <pc:sldChg chg="modNotes">
        <pc:chgData name="Moase, Lauren" userId="S::lauren.moase@peelregion.ca::22bdc878-5de3-463c-bddc-32f9456ceb63" providerId="AD" clId="Web-{6C541E20-5BF7-6969-055E-A40260FD1376}" dt="2024-08-13T12:49:40.256" v="21"/>
        <pc:sldMkLst>
          <pc:docMk/>
          <pc:sldMk cId="1889944883" sldId="306"/>
        </pc:sldMkLst>
      </pc:sldChg>
      <pc:sldChg chg="modNotes">
        <pc:chgData name="Moase, Lauren" userId="S::lauren.moase@peelregion.ca::22bdc878-5de3-463c-bddc-32f9456ceb63" providerId="AD" clId="Web-{6C541E20-5BF7-6969-055E-A40260FD1376}" dt="2024-08-13T12:50:19.944" v="25"/>
        <pc:sldMkLst>
          <pc:docMk/>
          <pc:sldMk cId="1604352807" sldId="310"/>
        </pc:sldMkLst>
      </pc:sldChg>
      <pc:sldChg chg="modNotes">
        <pc:chgData name="Moase, Lauren" userId="S::lauren.moase@peelregion.ca::22bdc878-5de3-463c-bddc-32f9456ceb63" providerId="AD" clId="Web-{6C541E20-5BF7-6969-055E-A40260FD1376}" dt="2024-08-13T12:50:23.210" v="26"/>
        <pc:sldMkLst>
          <pc:docMk/>
          <pc:sldMk cId="2887845298" sldId="311"/>
        </pc:sldMkLst>
      </pc:sldChg>
      <pc:sldChg chg="modNotes">
        <pc:chgData name="Moase, Lauren" userId="S::lauren.moase@peelregion.ca::22bdc878-5de3-463c-bddc-32f9456ceb63" providerId="AD" clId="Web-{6C541E20-5BF7-6969-055E-A40260FD1376}" dt="2024-08-13T12:50:38.038" v="29"/>
        <pc:sldMkLst>
          <pc:docMk/>
          <pc:sldMk cId="1218559511" sldId="313"/>
        </pc:sldMkLst>
      </pc:sldChg>
      <pc:sldChg chg="modNotes">
        <pc:chgData name="Moase, Lauren" userId="S::lauren.moase@peelregion.ca::22bdc878-5de3-463c-bddc-32f9456ceb63" providerId="AD" clId="Web-{6C541E20-5BF7-6969-055E-A40260FD1376}" dt="2024-08-13T12:50:49.992" v="32"/>
        <pc:sldMkLst>
          <pc:docMk/>
          <pc:sldMk cId="2443035533" sldId="314"/>
        </pc:sldMkLst>
      </pc:sldChg>
      <pc:sldChg chg="modNotes">
        <pc:chgData name="Moase, Lauren" userId="S::lauren.moase@peelregion.ca::22bdc878-5de3-463c-bddc-32f9456ceb63" providerId="AD" clId="Web-{6C541E20-5BF7-6969-055E-A40260FD1376}" dt="2024-08-13T12:51:02.679" v="34"/>
        <pc:sldMkLst>
          <pc:docMk/>
          <pc:sldMk cId="257119793" sldId="315"/>
        </pc:sldMkLst>
      </pc:sldChg>
      <pc:sldChg chg="modNotes">
        <pc:chgData name="Moase, Lauren" userId="S::lauren.moase@peelregion.ca::22bdc878-5de3-463c-bddc-32f9456ceb63" providerId="AD" clId="Web-{6C541E20-5BF7-6969-055E-A40260FD1376}" dt="2024-08-13T12:51:17.992" v="37"/>
        <pc:sldMkLst>
          <pc:docMk/>
          <pc:sldMk cId="3482310255" sldId="316"/>
        </pc:sldMkLst>
      </pc:sldChg>
      <pc:sldChg chg="modNotes">
        <pc:chgData name="Moase, Lauren" userId="S::lauren.moase@peelregion.ca::22bdc878-5de3-463c-bddc-32f9456ceb63" providerId="AD" clId="Web-{6C541E20-5BF7-6969-055E-A40260FD1376}" dt="2024-08-13T12:54:10.744" v="59"/>
        <pc:sldMkLst>
          <pc:docMk/>
          <pc:sldMk cId="303667790" sldId="392"/>
        </pc:sldMkLst>
      </pc:sldChg>
      <pc:sldChg chg="modNotes">
        <pc:chgData name="Moase, Lauren" userId="S::lauren.moase@peelregion.ca::22bdc878-5de3-463c-bddc-32f9456ceb63" providerId="AD" clId="Web-{6C541E20-5BF7-6969-055E-A40260FD1376}" dt="2024-08-13T12:53:42.525" v="53"/>
        <pc:sldMkLst>
          <pc:docMk/>
          <pc:sldMk cId="1269054646" sldId="393"/>
        </pc:sldMkLst>
      </pc:sldChg>
      <pc:sldChg chg="modNotes">
        <pc:chgData name="Moase, Lauren" userId="S::lauren.moase@peelregion.ca::22bdc878-5de3-463c-bddc-32f9456ceb63" providerId="AD" clId="Web-{6C541E20-5BF7-6969-055E-A40260FD1376}" dt="2024-08-13T12:54:43.292" v="65"/>
        <pc:sldMkLst>
          <pc:docMk/>
          <pc:sldMk cId="2501700174" sldId="395"/>
        </pc:sldMkLst>
      </pc:sldChg>
      <pc:sldChg chg="modNotes">
        <pc:chgData name="Moase, Lauren" userId="S::lauren.moase@peelregion.ca::22bdc878-5de3-463c-bddc-32f9456ceb63" providerId="AD" clId="Web-{6C541E20-5BF7-6969-055E-A40260FD1376}" dt="2024-08-13T12:54:29.839" v="62"/>
        <pc:sldMkLst>
          <pc:docMk/>
          <pc:sldMk cId="605581482" sldId="397"/>
        </pc:sldMkLst>
      </pc:sldChg>
      <pc:sldChg chg="modNotes">
        <pc:chgData name="Moase, Lauren" userId="S::lauren.moase@peelregion.ca::22bdc878-5de3-463c-bddc-32f9456ceb63" providerId="AD" clId="Web-{6C541E20-5BF7-6969-055E-A40260FD1376}" dt="2024-08-13T12:55:20.870" v="68"/>
        <pc:sldMkLst>
          <pc:docMk/>
          <pc:sldMk cId="1998178441" sldId="398"/>
        </pc:sldMkLst>
      </pc:sldChg>
      <pc:sldChg chg="modNotes">
        <pc:chgData name="Moase, Lauren" userId="S::lauren.moase@peelregion.ca::22bdc878-5de3-463c-bddc-32f9456ceb63" providerId="AD" clId="Web-{6C541E20-5BF7-6969-055E-A40260FD1376}" dt="2024-08-13T12:55:41.590" v="71"/>
        <pc:sldMkLst>
          <pc:docMk/>
          <pc:sldMk cId="555287299" sldId="399"/>
        </pc:sldMkLst>
      </pc:sldChg>
      <pc:sldChg chg="modNotes">
        <pc:chgData name="Moase, Lauren" userId="S::lauren.moase@peelregion.ca::22bdc878-5de3-463c-bddc-32f9456ceb63" providerId="AD" clId="Web-{6C541E20-5BF7-6969-055E-A40260FD1376}" dt="2024-08-13T12:55:27.386" v="69"/>
        <pc:sldMkLst>
          <pc:docMk/>
          <pc:sldMk cId="3572038278" sldId="401"/>
        </pc:sldMkLst>
      </pc:sldChg>
      <pc:sldChg chg="modNotes">
        <pc:chgData name="Moase, Lauren" userId="S::lauren.moase@peelregion.ca::22bdc878-5de3-463c-bddc-32f9456ceb63" providerId="AD" clId="Web-{6C541E20-5BF7-6969-055E-A40260FD1376}" dt="2024-08-13T12:53:53.791" v="56"/>
        <pc:sldMkLst>
          <pc:docMk/>
          <pc:sldMk cId="3735207592" sldId="403"/>
        </pc:sldMkLst>
      </pc:sldChg>
      <pc:sldChg chg="modSp modNotes">
        <pc:chgData name="Moase, Lauren" userId="S::lauren.moase@peelregion.ca::22bdc878-5de3-463c-bddc-32f9456ceb63" providerId="AD" clId="Web-{6C541E20-5BF7-6969-055E-A40260FD1376}" dt="2024-08-13T12:49:00.959" v="13"/>
        <pc:sldMkLst>
          <pc:docMk/>
          <pc:sldMk cId="613239656" sldId="404"/>
        </pc:sldMkLst>
        <pc:spChg chg="mod">
          <ac:chgData name="Moase, Lauren" userId="S::lauren.moase@peelregion.ca::22bdc878-5de3-463c-bddc-32f9456ceb63" providerId="AD" clId="Web-{6C541E20-5BF7-6969-055E-A40260FD1376}" dt="2024-08-13T12:48:16.833" v="7" actId="20577"/>
          <ac:spMkLst>
            <pc:docMk/>
            <pc:sldMk cId="613239656" sldId="404"/>
            <ac:spMk id="5" creationId="{45B69F91-E8E2-BDF8-B5AB-9F6B2AAF2A5D}"/>
          </ac:spMkLst>
        </pc:spChg>
      </pc:sldChg>
    </pc:docChg>
  </pc:docChgLst>
  <pc:docChgLst>
    <pc:chgData name="Handler, Sage" userId="S::sage.handler@peelregion.ca::4ccee49e-dbec-4462-9b2e-6b004ed9d5ba" providerId="AD" clId="Web-{8EF7862E-3D02-A512-84C0-B1B05D2AAE93}"/>
    <pc:docChg chg="modSld">
      <pc:chgData name="Handler, Sage" userId="S::sage.handler@peelregion.ca::4ccee49e-dbec-4462-9b2e-6b004ed9d5ba" providerId="AD" clId="Web-{8EF7862E-3D02-A512-84C0-B1B05D2AAE93}" dt="2024-10-03T18:27:45.910" v="3"/>
      <pc:docMkLst>
        <pc:docMk/>
      </pc:docMkLst>
      <pc:sldChg chg="modNotes">
        <pc:chgData name="Handler, Sage" userId="S::sage.handler@peelregion.ca::4ccee49e-dbec-4462-9b2e-6b004ed9d5ba" providerId="AD" clId="Web-{8EF7862E-3D02-A512-84C0-B1B05D2AAE93}" dt="2024-10-03T18:27:37.331" v="1"/>
        <pc:sldMkLst>
          <pc:docMk/>
          <pc:sldMk cId="555287299" sldId="399"/>
        </pc:sldMkLst>
      </pc:sldChg>
      <pc:sldChg chg="modNotes">
        <pc:chgData name="Handler, Sage" userId="S::sage.handler@peelregion.ca::4ccee49e-dbec-4462-9b2e-6b004ed9d5ba" providerId="AD" clId="Web-{8EF7862E-3D02-A512-84C0-B1B05D2AAE93}" dt="2024-10-03T18:27:45.910" v="3"/>
        <pc:sldMkLst>
          <pc:docMk/>
          <pc:sldMk cId="613239656" sldId="404"/>
        </pc:sldMkLst>
      </pc:sldChg>
    </pc:docChg>
  </pc:docChgLst>
  <pc:docChgLst>
    <pc:chgData name="Moase, Lauren" userId="S::lauren.moase@peelregion.ca::22bdc878-5de3-463c-bddc-32f9456ceb63" providerId="AD" clId="Web-{70BBB633-57F9-F527-795D-E85ABDFD362A}"/>
    <pc:docChg chg="modSld">
      <pc:chgData name="Moase, Lauren" userId="S::lauren.moase@peelregion.ca::22bdc878-5de3-463c-bddc-32f9456ceb63" providerId="AD" clId="Web-{70BBB633-57F9-F527-795D-E85ABDFD362A}" dt="2024-08-28T13:24:05.125" v="127" actId="20577"/>
      <pc:docMkLst>
        <pc:docMk/>
      </pc:docMkLst>
      <pc:sldChg chg="modSp">
        <pc:chgData name="Moase, Lauren" userId="S::lauren.moase@peelregion.ca::22bdc878-5de3-463c-bddc-32f9456ceb63" providerId="AD" clId="Web-{70BBB633-57F9-F527-795D-E85ABDFD362A}" dt="2024-08-28T13:24:05.125" v="127" actId="20577"/>
        <pc:sldMkLst>
          <pc:docMk/>
          <pc:sldMk cId="3433919777" sldId="405"/>
        </pc:sldMkLst>
        <pc:spChg chg="mod">
          <ac:chgData name="Moase, Lauren" userId="S::lauren.moase@peelregion.ca::22bdc878-5de3-463c-bddc-32f9456ceb63" providerId="AD" clId="Web-{70BBB633-57F9-F527-795D-E85ABDFD362A}" dt="2024-08-28T13:24:05.125" v="127" actId="20577"/>
          <ac:spMkLst>
            <pc:docMk/>
            <pc:sldMk cId="3433919777" sldId="405"/>
            <ac:spMk id="2" creationId="{FF002175-69A0-335B-E38D-F1F9DDDB8B7D}"/>
          </ac:spMkLst>
        </pc:spChg>
      </pc:sldChg>
    </pc:docChg>
  </pc:docChgLst>
  <pc:docChgLst>
    <pc:chgData name="Moase, Lauren" userId="S::lauren.moase@peelregion.ca::22bdc878-5de3-463c-bddc-32f9456ceb63" providerId="AD" clId="Web-{FC49682E-D080-9AE3-1EFE-66C563A509C6}"/>
    <pc:docChg chg="modSld">
      <pc:chgData name="Moase, Lauren" userId="S::lauren.moase@peelregion.ca::22bdc878-5de3-463c-bddc-32f9456ceb63" providerId="AD" clId="Web-{FC49682E-D080-9AE3-1EFE-66C563A509C6}" dt="2024-08-22T19:19:44.819" v="11" actId="20577"/>
      <pc:docMkLst>
        <pc:docMk/>
      </pc:docMkLst>
      <pc:sldChg chg="addSp modSp">
        <pc:chgData name="Moase, Lauren" userId="S::lauren.moase@peelregion.ca::22bdc878-5de3-463c-bddc-32f9456ceb63" providerId="AD" clId="Web-{FC49682E-D080-9AE3-1EFE-66C563A509C6}" dt="2024-08-22T19:19:44.819" v="11" actId="20577"/>
        <pc:sldMkLst>
          <pc:docMk/>
          <pc:sldMk cId="3433919777" sldId="405"/>
        </pc:sldMkLst>
        <pc:spChg chg="mod">
          <ac:chgData name="Moase, Lauren" userId="S::lauren.moase@peelregion.ca::22bdc878-5de3-463c-bddc-32f9456ceb63" providerId="AD" clId="Web-{FC49682E-D080-9AE3-1EFE-66C563A509C6}" dt="2024-08-22T19:19:44.819" v="11" actId="20577"/>
          <ac:spMkLst>
            <pc:docMk/>
            <pc:sldMk cId="3433919777" sldId="405"/>
            <ac:spMk id="2" creationId="{FF002175-69A0-335B-E38D-F1F9DDDB8B7D}"/>
          </ac:spMkLst>
        </pc:spChg>
        <pc:spChg chg="add mod">
          <ac:chgData name="Moase, Lauren" userId="S::lauren.moase@peelregion.ca::22bdc878-5de3-463c-bddc-32f9456ceb63" providerId="AD" clId="Web-{FC49682E-D080-9AE3-1EFE-66C563A509C6}" dt="2024-08-22T19:19:26.225" v="5" actId="1076"/>
          <ac:spMkLst>
            <pc:docMk/>
            <pc:sldMk cId="3433919777" sldId="405"/>
            <ac:spMk id="3" creationId="{D3EB6E9B-F1B6-B4A6-E9FD-5AD1089BEA67}"/>
          </ac:spMkLst>
        </pc:spChg>
      </pc:sldChg>
    </pc:docChg>
  </pc:docChgLst>
  <pc:docChgLst>
    <pc:chgData name="Moase, Lauren" userId="S::lauren.moase@peelregion.ca::22bdc878-5de3-463c-bddc-32f9456ceb63" providerId="AD" clId="Web-{E49BCEC0-6093-9410-E9FD-6D7CBA6F9F9B}"/>
    <pc:docChg chg="modSld">
      <pc:chgData name="Moase, Lauren" userId="S::lauren.moase@peelregion.ca::22bdc878-5de3-463c-bddc-32f9456ceb63" providerId="AD" clId="Web-{E49BCEC0-6093-9410-E9FD-6D7CBA6F9F9B}" dt="2024-07-15T13:16:10.675" v="78" actId="1076"/>
      <pc:docMkLst>
        <pc:docMk/>
      </pc:docMkLst>
      <pc:sldChg chg="addSp modSp">
        <pc:chgData name="Moase, Lauren" userId="S::lauren.moase@peelregion.ca::22bdc878-5de3-463c-bddc-32f9456ceb63" providerId="AD" clId="Web-{E49BCEC0-6093-9410-E9FD-6D7CBA6F9F9B}" dt="2024-07-15T13:16:10.675" v="78" actId="1076"/>
        <pc:sldMkLst>
          <pc:docMk/>
          <pc:sldMk cId="1889944883" sldId="306"/>
        </pc:sldMkLst>
        <pc:spChg chg="add mod">
          <ac:chgData name="Moase, Lauren" userId="S::lauren.moase@peelregion.ca::22bdc878-5de3-463c-bddc-32f9456ceb63" providerId="AD" clId="Web-{E49BCEC0-6093-9410-E9FD-6D7CBA6F9F9B}" dt="2024-07-15T13:09:41.880" v="9" actId="1076"/>
          <ac:spMkLst>
            <pc:docMk/>
            <pc:sldMk cId="1889944883" sldId="306"/>
            <ac:spMk id="2" creationId="{5C62EFE1-4A1A-1839-63C2-CD7A842A45AB}"/>
          </ac:spMkLst>
        </pc:spChg>
        <pc:spChg chg="add mod">
          <ac:chgData name="Moase, Lauren" userId="S::lauren.moase@peelregion.ca::22bdc878-5de3-463c-bddc-32f9456ceb63" providerId="AD" clId="Web-{E49BCEC0-6093-9410-E9FD-6D7CBA6F9F9B}" dt="2024-07-15T13:15:03.551" v="62" actId="1076"/>
          <ac:spMkLst>
            <pc:docMk/>
            <pc:sldMk cId="1889944883" sldId="306"/>
            <ac:spMk id="3" creationId="{3228D16C-09A6-1B3B-2301-ACCD3A918593}"/>
          </ac:spMkLst>
        </pc:spChg>
        <pc:spChg chg="mod">
          <ac:chgData name="Moase, Lauren" userId="S::lauren.moase@peelregion.ca::22bdc878-5de3-463c-bddc-32f9456ceb63" providerId="AD" clId="Web-{E49BCEC0-6093-9410-E9FD-6D7CBA6F9F9B}" dt="2024-07-15T13:16:10.675" v="78" actId="1076"/>
          <ac:spMkLst>
            <pc:docMk/>
            <pc:sldMk cId="1889944883" sldId="306"/>
            <ac:spMk id="5" creationId="{C45E19B2-23A8-12CB-1D3C-824D6230F4AE}"/>
          </ac:spMkLst>
        </pc:spChg>
        <pc:spChg chg="add mod">
          <ac:chgData name="Moase, Lauren" userId="S::lauren.moase@peelregion.ca::22bdc878-5de3-463c-bddc-32f9456ceb63" providerId="AD" clId="Web-{E49BCEC0-6093-9410-E9FD-6D7CBA6F9F9B}" dt="2024-07-15T13:16:06.082" v="77" actId="1076"/>
          <ac:spMkLst>
            <pc:docMk/>
            <pc:sldMk cId="1889944883" sldId="306"/>
            <ac:spMk id="13" creationId="{A861B779-99AB-693F-1C7D-32262C12F1B6}"/>
          </ac:spMkLst>
        </pc:spChg>
        <pc:picChg chg="mod">
          <ac:chgData name="Moase, Lauren" userId="S::lauren.moase@peelregion.ca::22bdc878-5de3-463c-bddc-32f9456ceb63" providerId="AD" clId="Web-{E49BCEC0-6093-9410-E9FD-6D7CBA6F9F9B}" dt="2024-07-15T13:14:54.113" v="61" actId="1076"/>
          <ac:picMkLst>
            <pc:docMk/>
            <pc:sldMk cId="1889944883" sldId="306"/>
            <ac:picMk id="4" creationId="{442B538C-08C7-DBE3-A04E-929B15D55E77}"/>
          </ac:picMkLst>
        </pc:picChg>
        <pc:picChg chg="add mod">
          <ac:chgData name="Moase, Lauren" userId="S::lauren.moase@peelregion.ca::22bdc878-5de3-463c-bddc-32f9456ceb63" providerId="AD" clId="Web-{E49BCEC0-6093-9410-E9FD-6D7CBA6F9F9B}" dt="2024-07-15T13:15:09.894" v="63" actId="1076"/>
          <ac:picMkLst>
            <pc:docMk/>
            <pc:sldMk cId="1889944883" sldId="306"/>
            <ac:picMk id="6" creationId="{8B1498CA-5B41-472C-3BDB-C971CBE3D4C8}"/>
          </ac:picMkLst>
        </pc:picChg>
        <pc:picChg chg="add mod">
          <ac:chgData name="Moase, Lauren" userId="S::lauren.moase@peelregion.ca::22bdc878-5de3-463c-bddc-32f9456ceb63" providerId="AD" clId="Web-{E49BCEC0-6093-9410-E9FD-6D7CBA6F9F9B}" dt="2024-07-15T13:15:16.097" v="64" actId="1076"/>
          <ac:picMkLst>
            <pc:docMk/>
            <pc:sldMk cId="1889944883" sldId="306"/>
            <ac:picMk id="7" creationId="{E0EC6C70-FCC8-A8B7-563D-33B5D702E962}"/>
          </ac:picMkLst>
        </pc:picChg>
        <pc:picChg chg="add mod">
          <ac:chgData name="Moase, Lauren" userId="S::lauren.moase@peelregion.ca::22bdc878-5de3-463c-bddc-32f9456ceb63" providerId="AD" clId="Web-{E49BCEC0-6093-9410-E9FD-6D7CBA6F9F9B}" dt="2024-07-15T13:15:20.113" v="65" actId="1076"/>
          <ac:picMkLst>
            <pc:docMk/>
            <pc:sldMk cId="1889944883" sldId="306"/>
            <ac:picMk id="8" creationId="{5F67F5C2-075A-E551-7566-B8B6CD441AE6}"/>
          </ac:picMkLst>
        </pc:picChg>
        <pc:picChg chg="add mod">
          <ac:chgData name="Moase, Lauren" userId="S::lauren.moase@peelregion.ca::22bdc878-5de3-463c-bddc-32f9456ceb63" providerId="AD" clId="Web-{E49BCEC0-6093-9410-E9FD-6D7CBA6F9F9B}" dt="2024-07-15T13:15:23.379" v="66" actId="1076"/>
          <ac:picMkLst>
            <pc:docMk/>
            <pc:sldMk cId="1889944883" sldId="306"/>
            <ac:picMk id="9" creationId="{09E5D0F5-FD2C-6CB9-A90B-3FD47DA18D79}"/>
          </ac:picMkLst>
        </pc:picChg>
        <pc:picChg chg="add mod">
          <ac:chgData name="Moase, Lauren" userId="S::lauren.moase@peelregion.ca::22bdc878-5de3-463c-bddc-32f9456ceb63" providerId="AD" clId="Web-{E49BCEC0-6093-9410-E9FD-6D7CBA6F9F9B}" dt="2024-07-15T13:15:27.347" v="67" actId="1076"/>
          <ac:picMkLst>
            <pc:docMk/>
            <pc:sldMk cId="1889944883" sldId="306"/>
            <ac:picMk id="10" creationId="{4B5B5869-E8EE-C935-BB2E-8326825786C4}"/>
          </ac:picMkLst>
        </pc:picChg>
        <pc:picChg chg="add mod">
          <ac:chgData name="Moase, Lauren" userId="S::lauren.moase@peelregion.ca::22bdc878-5de3-463c-bddc-32f9456ceb63" providerId="AD" clId="Web-{E49BCEC0-6093-9410-E9FD-6D7CBA6F9F9B}" dt="2024-07-15T13:15:29.316" v="68" actId="1076"/>
          <ac:picMkLst>
            <pc:docMk/>
            <pc:sldMk cId="1889944883" sldId="306"/>
            <ac:picMk id="11" creationId="{DEE4CCB6-6169-454F-C990-F62AB098558F}"/>
          </ac:picMkLst>
        </pc:picChg>
        <pc:picChg chg="add mod">
          <ac:chgData name="Moase, Lauren" userId="S::lauren.moase@peelregion.ca::22bdc878-5de3-463c-bddc-32f9456ceb63" providerId="AD" clId="Web-{E49BCEC0-6093-9410-E9FD-6D7CBA6F9F9B}" dt="2024-07-15T13:15:32.269" v="69" actId="1076"/>
          <ac:picMkLst>
            <pc:docMk/>
            <pc:sldMk cId="1889944883" sldId="306"/>
            <ac:picMk id="12" creationId="{D89BA4F8-59B7-B010-AD15-1DD44011FC0E}"/>
          </ac:picMkLst>
        </pc:picChg>
      </pc:sldChg>
    </pc:docChg>
  </pc:docChgLst>
  <pc:docChgLst>
    <pc:chgData name="Moase, Lauren" userId="S::lauren.moase@peelregion.ca::22bdc878-5de3-463c-bddc-32f9456ceb63" providerId="AD" clId="Web-{0AE381CB-7CDB-3032-CC20-58951B0C7F8D}"/>
    <pc:docChg chg="modSld">
      <pc:chgData name="Moase, Lauren" userId="S::lauren.moase@peelregion.ca::22bdc878-5de3-463c-bddc-32f9456ceb63" providerId="AD" clId="Web-{0AE381CB-7CDB-3032-CC20-58951B0C7F8D}" dt="2024-07-17T12:02:05.129" v="3" actId="1076"/>
      <pc:docMkLst>
        <pc:docMk/>
      </pc:docMkLst>
      <pc:sldChg chg="addSp modSp addAnim">
        <pc:chgData name="Moase, Lauren" userId="S::lauren.moase@peelregion.ca::22bdc878-5de3-463c-bddc-32f9456ceb63" providerId="AD" clId="Web-{0AE381CB-7CDB-3032-CC20-58951B0C7F8D}" dt="2024-07-17T12:02:05.129" v="3" actId="1076"/>
        <pc:sldMkLst>
          <pc:docMk/>
          <pc:sldMk cId="4106012946" sldId="293"/>
        </pc:sldMkLst>
        <pc:picChg chg="add mod">
          <ac:chgData name="Moase, Lauren" userId="S::lauren.moase@peelregion.ca::22bdc878-5de3-463c-bddc-32f9456ceb63" providerId="AD" clId="Web-{0AE381CB-7CDB-3032-CC20-58951B0C7F8D}" dt="2024-07-16T16:58:56.527" v="1" actId="14100"/>
          <ac:picMkLst>
            <pc:docMk/>
            <pc:sldMk cId="4106012946" sldId="293"/>
            <ac:picMk id="2" creationId="{90229F9D-DA9F-EE64-A750-738F86CC6A7E}"/>
          </ac:picMkLst>
        </pc:picChg>
        <pc:picChg chg="mod">
          <ac:chgData name="Moase, Lauren" userId="S::lauren.moase@peelregion.ca::22bdc878-5de3-463c-bddc-32f9456ceb63" providerId="AD" clId="Web-{0AE381CB-7CDB-3032-CC20-58951B0C7F8D}" dt="2024-07-17T12:02:05.129" v="3" actId="1076"/>
          <ac:picMkLst>
            <pc:docMk/>
            <pc:sldMk cId="4106012946" sldId="293"/>
            <ac:picMk id="6" creationId="{ADD08C94-BEE4-9E36-5D6C-D117B7DF0478}"/>
          </ac:picMkLst>
        </pc:picChg>
      </pc:sldChg>
    </pc:docChg>
  </pc:docChgLst>
  <pc:docChgLst>
    <pc:chgData name="Moase, Lauren" userId="22bdc878-5de3-463c-bddc-32f9456ceb63" providerId="ADAL" clId="{B6CCB1A4-5AD4-44FB-9078-7CE4468CE8DA}"/>
    <pc:docChg chg="undo custSel delSld modSld">
      <pc:chgData name="Moase, Lauren" userId="22bdc878-5de3-463c-bddc-32f9456ceb63" providerId="ADAL" clId="{B6CCB1A4-5AD4-44FB-9078-7CE4468CE8DA}" dt="2024-08-08T13:45:18.879" v="671" actId="1076"/>
      <pc:docMkLst>
        <pc:docMk/>
      </pc:docMkLst>
      <pc:sldChg chg="addSp delSp modSp mod modClrScheme chgLayout">
        <pc:chgData name="Moase, Lauren" userId="22bdc878-5de3-463c-bddc-32f9456ceb63" providerId="ADAL" clId="{B6CCB1A4-5AD4-44FB-9078-7CE4468CE8DA}" dt="2024-07-04T18:12:39.837" v="175" actId="207"/>
        <pc:sldMkLst>
          <pc:docMk/>
          <pc:sldMk cId="3402912123" sldId="290"/>
        </pc:sldMkLst>
        <pc:spChg chg="add del mod">
          <ac:chgData name="Moase, Lauren" userId="22bdc878-5de3-463c-bddc-32f9456ceb63" providerId="ADAL" clId="{B6CCB1A4-5AD4-44FB-9078-7CE4468CE8DA}" dt="2024-07-04T18:04:57.047" v="56" actId="404"/>
          <ac:spMkLst>
            <pc:docMk/>
            <pc:sldMk cId="3402912123" sldId="290"/>
            <ac:spMk id="2" creationId="{3E38D786-795C-0943-9615-66D0D55EC38A}"/>
          </ac:spMkLst>
        </pc:spChg>
        <pc:spChg chg="add del">
          <ac:chgData name="Moase, Lauren" userId="22bdc878-5de3-463c-bddc-32f9456ceb63" providerId="ADAL" clId="{B6CCB1A4-5AD4-44FB-9078-7CE4468CE8DA}" dt="2024-07-04T18:05:06.368" v="57" actId="478"/>
          <ac:spMkLst>
            <pc:docMk/>
            <pc:sldMk cId="3402912123" sldId="290"/>
            <ac:spMk id="3" creationId="{52A42BDE-CFF4-3748-847C-B3B1A2DE93BA}"/>
          </ac:spMkLst>
        </pc:spChg>
        <pc:spChg chg="add del mod">
          <ac:chgData name="Moase, Lauren" userId="22bdc878-5de3-463c-bddc-32f9456ceb63" providerId="ADAL" clId="{B6CCB1A4-5AD4-44FB-9078-7CE4468CE8DA}" dt="2024-07-04T18:07:32.267" v="113" actId="1076"/>
          <ac:spMkLst>
            <pc:docMk/>
            <pc:sldMk cId="3402912123" sldId="290"/>
            <ac:spMk id="4" creationId="{6A1A73DF-E5EA-0B40-9B2E-1B45DE706E6F}"/>
          </ac:spMkLst>
        </pc:spChg>
        <pc:spChg chg="add del">
          <ac:chgData name="Moase, Lauren" userId="22bdc878-5de3-463c-bddc-32f9456ceb63" providerId="ADAL" clId="{B6CCB1A4-5AD4-44FB-9078-7CE4468CE8DA}" dt="2024-07-04T18:01:13.907" v="1"/>
          <ac:spMkLst>
            <pc:docMk/>
            <pc:sldMk cId="3402912123" sldId="290"/>
            <ac:spMk id="5" creationId="{28C87797-D375-AC18-0C44-356892548573}"/>
          </ac:spMkLst>
        </pc:spChg>
        <pc:spChg chg="add del mod">
          <ac:chgData name="Moase, Lauren" userId="22bdc878-5de3-463c-bddc-32f9456ceb63" providerId="ADAL" clId="{B6CCB1A4-5AD4-44FB-9078-7CE4468CE8DA}" dt="2024-07-04T18:03:43.941" v="27" actId="767"/>
          <ac:spMkLst>
            <pc:docMk/>
            <pc:sldMk cId="3402912123" sldId="290"/>
            <ac:spMk id="6" creationId="{ACCD43CD-37E7-9FBE-A55B-D68C56429FD7}"/>
          </ac:spMkLst>
        </pc:spChg>
        <pc:spChg chg="add mod ord">
          <ac:chgData name="Moase, Lauren" userId="22bdc878-5de3-463c-bddc-32f9456ceb63" providerId="ADAL" clId="{B6CCB1A4-5AD4-44FB-9078-7CE4468CE8DA}" dt="2024-07-04T18:04:48.167" v="53" actId="167"/>
          <ac:spMkLst>
            <pc:docMk/>
            <pc:sldMk cId="3402912123" sldId="290"/>
            <ac:spMk id="7" creationId="{0C132DB7-0854-DCFE-0769-86D6A90D20BF}"/>
          </ac:spMkLst>
        </pc:spChg>
        <pc:spChg chg="add mod">
          <ac:chgData name="Moase, Lauren" userId="22bdc878-5de3-463c-bddc-32f9456ceb63" providerId="ADAL" clId="{B6CCB1A4-5AD4-44FB-9078-7CE4468CE8DA}" dt="2024-07-04T18:12:39.837" v="175" actId="207"/>
          <ac:spMkLst>
            <pc:docMk/>
            <pc:sldMk cId="3402912123" sldId="290"/>
            <ac:spMk id="10" creationId="{3B94F971-7B43-ADD1-7F88-B67858598975}"/>
          </ac:spMkLst>
        </pc:spChg>
        <pc:picChg chg="add mod">
          <ac:chgData name="Moase, Lauren" userId="22bdc878-5de3-463c-bddc-32f9456ceb63" providerId="ADAL" clId="{B6CCB1A4-5AD4-44FB-9078-7CE4468CE8DA}" dt="2024-07-04T18:07:53.328" v="115" actId="1076"/>
          <ac:picMkLst>
            <pc:docMk/>
            <pc:sldMk cId="3402912123" sldId="290"/>
            <ac:picMk id="9" creationId="{D9FAAA6E-E3B6-27FC-62D5-6793C93289F8}"/>
          </ac:picMkLst>
        </pc:picChg>
        <pc:picChg chg="add del mod">
          <ac:chgData name="Moase, Lauren" userId="22bdc878-5de3-463c-bddc-32f9456ceb63" providerId="ADAL" clId="{B6CCB1A4-5AD4-44FB-9078-7CE4468CE8DA}" dt="2024-07-04T18:10:04.228" v="118" actId="478"/>
          <ac:picMkLst>
            <pc:docMk/>
            <pc:sldMk cId="3402912123" sldId="290"/>
            <ac:picMk id="1027" creationId="{77A31C82-6934-94BC-4795-DD2A6AF51422}"/>
          </ac:picMkLst>
        </pc:picChg>
        <pc:picChg chg="add del">
          <ac:chgData name="Moase, Lauren" userId="22bdc878-5de3-463c-bddc-32f9456ceb63" providerId="ADAL" clId="{B6CCB1A4-5AD4-44FB-9078-7CE4468CE8DA}" dt="2024-07-04T18:10:05.058" v="119"/>
          <ac:picMkLst>
            <pc:docMk/>
            <pc:sldMk cId="3402912123" sldId="290"/>
            <ac:picMk id="1029" creationId="{3D556790-83BD-6600-997F-D9AAB7621145}"/>
          </ac:picMkLst>
        </pc:picChg>
      </pc:sldChg>
      <pc:sldChg chg="modSp mod">
        <pc:chgData name="Moase, Lauren" userId="22bdc878-5de3-463c-bddc-32f9456ceb63" providerId="ADAL" clId="{B6CCB1A4-5AD4-44FB-9078-7CE4468CE8DA}" dt="2024-07-04T18:13:28.217" v="220" actId="20577"/>
        <pc:sldMkLst>
          <pc:docMk/>
          <pc:sldMk cId="4163254073" sldId="291"/>
        </pc:sldMkLst>
        <pc:spChg chg="mod">
          <ac:chgData name="Moase, Lauren" userId="22bdc878-5de3-463c-bddc-32f9456ceb63" providerId="ADAL" clId="{B6CCB1A4-5AD4-44FB-9078-7CE4468CE8DA}" dt="2024-07-04T18:13:28.217" v="220" actId="20577"/>
          <ac:spMkLst>
            <pc:docMk/>
            <pc:sldMk cId="4163254073" sldId="291"/>
            <ac:spMk id="2" creationId="{0686AE46-01AB-394B-915D-0BC70DBC0284}"/>
          </ac:spMkLst>
        </pc:spChg>
      </pc:sldChg>
      <pc:sldChg chg="modSp mod">
        <pc:chgData name="Moase, Lauren" userId="22bdc878-5de3-463c-bddc-32f9456ceb63" providerId="ADAL" clId="{B6CCB1A4-5AD4-44FB-9078-7CE4468CE8DA}" dt="2024-07-24T14:21:24.979" v="519" actId="1038"/>
        <pc:sldMkLst>
          <pc:docMk/>
          <pc:sldMk cId="4106012946" sldId="293"/>
        </pc:sldMkLst>
        <pc:picChg chg="mod">
          <ac:chgData name="Moase, Lauren" userId="22bdc878-5de3-463c-bddc-32f9456ceb63" providerId="ADAL" clId="{B6CCB1A4-5AD4-44FB-9078-7CE4468CE8DA}" dt="2024-07-24T14:21:24.979" v="519" actId="1038"/>
          <ac:picMkLst>
            <pc:docMk/>
            <pc:sldMk cId="4106012946" sldId="293"/>
            <ac:picMk id="6" creationId="{ADD08C94-BEE4-9E36-5D6C-D117B7DF0478}"/>
          </ac:picMkLst>
        </pc:picChg>
      </pc:sldChg>
      <pc:sldChg chg="modAnim">
        <pc:chgData name="Moase, Lauren" userId="22bdc878-5de3-463c-bddc-32f9456ceb63" providerId="ADAL" clId="{B6CCB1A4-5AD4-44FB-9078-7CE4468CE8DA}" dt="2024-08-08T13:17:34.267" v="537"/>
        <pc:sldMkLst>
          <pc:docMk/>
          <pc:sldMk cId="377313946" sldId="295"/>
        </pc:sldMkLst>
      </pc:sldChg>
      <pc:sldChg chg="modSp mod">
        <pc:chgData name="Moase, Lauren" userId="22bdc878-5de3-463c-bddc-32f9456ceb63" providerId="ADAL" clId="{B6CCB1A4-5AD4-44FB-9078-7CE4468CE8DA}" dt="2024-07-24T14:16:47.020" v="518" actId="1076"/>
        <pc:sldMkLst>
          <pc:docMk/>
          <pc:sldMk cId="1889944883" sldId="306"/>
        </pc:sldMkLst>
        <pc:spChg chg="mod">
          <ac:chgData name="Moase, Lauren" userId="22bdc878-5de3-463c-bddc-32f9456ceb63" providerId="ADAL" clId="{B6CCB1A4-5AD4-44FB-9078-7CE4468CE8DA}" dt="2024-07-24T14:16:47.020" v="518" actId="1076"/>
          <ac:spMkLst>
            <pc:docMk/>
            <pc:sldMk cId="1889944883" sldId="306"/>
            <ac:spMk id="13" creationId="{A861B779-99AB-693F-1C7D-32262C12F1B6}"/>
          </ac:spMkLst>
        </pc:spChg>
      </pc:sldChg>
      <pc:sldChg chg="modSp mod">
        <pc:chgData name="Moase, Lauren" userId="22bdc878-5de3-463c-bddc-32f9456ceb63" providerId="ADAL" clId="{B6CCB1A4-5AD4-44FB-9078-7CE4468CE8DA}" dt="2024-07-04T19:13:31.511" v="247" actId="1076"/>
        <pc:sldMkLst>
          <pc:docMk/>
          <pc:sldMk cId="3482310255" sldId="316"/>
        </pc:sldMkLst>
        <pc:spChg chg="mod">
          <ac:chgData name="Moase, Lauren" userId="22bdc878-5de3-463c-bddc-32f9456ceb63" providerId="ADAL" clId="{B6CCB1A4-5AD4-44FB-9078-7CE4468CE8DA}" dt="2024-07-04T19:13:31.511" v="247" actId="1076"/>
          <ac:spMkLst>
            <pc:docMk/>
            <pc:sldMk cId="3482310255" sldId="316"/>
            <ac:spMk id="4" creationId="{A2A1C9E0-1673-EA72-EB2B-EF8325FD380B}"/>
          </ac:spMkLst>
        </pc:spChg>
        <pc:spChg chg="mod">
          <ac:chgData name="Moase, Lauren" userId="22bdc878-5de3-463c-bddc-32f9456ceb63" providerId="ADAL" clId="{B6CCB1A4-5AD4-44FB-9078-7CE4468CE8DA}" dt="2024-07-04T19:13:04.856" v="244" actId="207"/>
          <ac:spMkLst>
            <pc:docMk/>
            <pc:sldMk cId="3482310255" sldId="316"/>
            <ac:spMk id="5" creationId="{83CACA38-A0DE-CFCF-B379-46A4D7E1A473}"/>
          </ac:spMkLst>
        </pc:spChg>
      </pc:sldChg>
      <pc:sldChg chg="addSp delSp modSp mod chgLayout">
        <pc:chgData name="Moase, Lauren" userId="22bdc878-5de3-463c-bddc-32f9456ceb63" providerId="ADAL" clId="{B6CCB1A4-5AD4-44FB-9078-7CE4468CE8DA}" dt="2024-08-08T13:36:10.681" v="549" actId="14100"/>
        <pc:sldMkLst>
          <pc:docMk/>
          <pc:sldMk cId="303667790" sldId="392"/>
        </pc:sldMkLst>
        <pc:spChg chg="add del mod ord">
          <ac:chgData name="Moase, Lauren" userId="22bdc878-5de3-463c-bddc-32f9456ceb63" providerId="ADAL" clId="{B6CCB1A4-5AD4-44FB-9078-7CE4468CE8DA}" dt="2024-07-24T19:04:12.095" v="523" actId="6264"/>
          <ac:spMkLst>
            <pc:docMk/>
            <pc:sldMk cId="303667790" sldId="392"/>
            <ac:spMk id="3" creationId="{52C94381-201D-497A-6806-CC50216AFA8B}"/>
          </ac:spMkLst>
        </pc:spChg>
        <pc:spChg chg="add del mod ord">
          <ac:chgData name="Moase, Lauren" userId="22bdc878-5de3-463c-bddc-32f9456ceb63" providerId="ADAL" clId="{B6CCB1A4-5AD4-44FB-9078-7CE4468CE8DA}" dt="2024-07-24T19:04:12.095" v="523" actId="6264"/>
          <ac:spMkLst>
            <pc:docMk/>
            <pc:sldMk cId="303667790" sldId="392"/>
            <ac:spMk id="4" creationId="{85A20406-5D5F-A898-1221-46D827896A63}"/>
          </ac:spMkLst>
        </pc:spChg>
        <pc:spChg chg="add del mod">
          <ac:chgData name="Moase, Lauren" userId="22bdc878-5de3-463c-bddc-32f9456ceb63" providerId="ADAL" clId="{B6CCB1A4-5AD4-44FB-9078-7CE4468CE8DA}" dt="2024-08-08T13:36:04.627" v="547" actId="478"/>
          <ac:spMkLst>
            <pc:docMk/>
            <pc:sldMk cId="303667790" sldId="392"/>
            <ac:spMk id="5" creationId="{8819668E-9D40-E2CD-B7AB-FB317AACFB9C}"/>
          </ac:spMkLst>
        </pc:spChg>
        <pc:spChg chg="add del mod">
          <ac:chgData name="Moase, Lauren" userId="22bdc878-5de3-463c-bddc-32f9456ceb63" providerId="ADAL" clId="{B6CCB1A4-5AD4-44FB-9078-7CE4468CE8DA}" dt="2024-08-08T13:35:59.712" v="545" actId="478"/>
          <ac:spMkLst>
            <pc:docMk/>
            <pc:sldMk cId="303667790" sldId="392"/>
            <ac:spMk id="6" creationId="{59239B2D-F97F-0B28-8DD5-317468C7F004}"/>
          </ac:spMkLst>
        </pc:spChg>
        <pc:picChg chg="mod">
          <ac:chgData name="Moase, Lauren" userId="22bdc878-5de3-463c-bddc-32f9456ceb63" providerId="ADAL" clId="{B6CCB1A4-5AD4-44FB-9078-7CE4468CE8DA}" dt="2024-08-08T13:36:10.681" v="549" actId="14100"/>
          <ac:picMkLst>
            <pc:docMk/>
            <pc:sldMk cId="303667790" sldId="392"/>
            <ac:picMk id="2" creationId="{05450B9B-B671-5384-4A43-E95A444B8BE6}"/>
          </ac:picMkLst>
        </pc:picChg>
      </pc:sldChg>
      <pc:sldChg chg="modSp mod modAnim">
        <pc:chgData name="Moase, Lauren" userId="22bdc878-5de3-463c-bddc-32f9456ceb63" providerId="ADAL" clId="{B6CCB1A4-5AD4-44FB-9078-7CE4468CE8DA}" dt="2024-08-08T13:31:03.517" v="539" actId="14826"/>
        <pc:sldMkLst>
          <pc:docMk/>
          <pc:sldMk cId="605581482" sldId="397"/>
        </pc:sldMkLst>
        <pc:picChg chg="mod">
          <ac:chgData name="Moase, Lauren" userId="22bdc878-5de3-463c-bddc-32f9456ceb63" providerId="ADAL" clId="{B6CCB1A4-5AD4-44FB-9078-7CE4468CE8DA}" dt="2024-08-08T13:31:03.517" v="539" actId="14826"/>
          <ac:picMkLst>
            <pc:docMk/>
            <pc:sldMk cId="605581482" sldId="397"/>
            <ac:picMk id="6" creationId="{AE62F2E5-1C97-E21F-776E-CF0879DA5ED5}"/>
          </ac:picMkLst>
        </pc:picChg>
      </pc:sldChg>
      <pc:sldChg chg="addSp delSp modSp mod">
        <pc:chgData name="Moase, Lauren" userId="22bdc878-5de3-463c-bddc-32f9456ceb63" providerId="ADAL" clId="{B6CCB1A4-5AD4-44FB-9078-7CE4468CE8DA}" dt="2024-08-08T13:45:18.879" v="671" actId="1076"/>
        <pc:sldMkLst>
          <pc:docMk/>
          <pc:sldMk cId="2180269435" sldId="402"/>
        </pc:sldMkLst>
        <pc:spChg chg="add del mod">
          <ac:chgData name="Moase, Lauren" userId="22bdc878-5de3-463c-bddc-32f9456ceb63" providerId="ADAL" clId="{B6CCB1A4-5AD4-44FB-9078-7CE4468CE8DA}" dt="2024-08-08T13:45:10.494" v="669" actId="478"/>
          <ac:spMkLst>
            <pc:docMk/>
            <pc:sldMk cId="2180269435" sldId="402"/>
            <ac:spMk id="2" creationId="{1E344B34-3D75-CB45-C6A6-CC4931A650F7}"/>
          </ac:spMkLst>
        </pc:spChg>
        <pc:spChg chg="del mod">
          <ac:chgData name="Moase, Lauren" userId="22bdc878-5de3-463c-bddc-32f9456ceb63" providerId="ADAL" clId="{B6CCB1A4-5AD4-44FB-9078-7CE4468CE8DA}" dt="2024-07-16T13:24:48.633" v="269" actId="478"/>
          <ac:spMkLst>
            <pc:docMk/>
            <pc:sldMk cId="2180269435" sldId="402"/>
            <ac:spMk id="14" creationId="{5D96BF38-99C9-495E-08D2-23E10DDD3EE2}"/>
          </ac:spMkLst>
        </pc:spChg>
        <pc:spChg chg="add mod">
          <ac:chgData name="Moase, Lauren" userId="22bdc878-5de3-463c-bddc-32f9456ceb63" providerId="ADAL" clId="{B6CCB1A4-5AD4-44FB-9078-7CE4468CE8DA}" dt="2024-08-08T13:45:18.879" v="671" actId="1076"/>
          <ac:spMkLst>
            <pc:docMk/>
            <pc:sldMk cId="2180269435" sldId="402"/>
            <ac:spMk id="15" creationId="{868E02EF-2575-7CB0-3CEE-64DF758DA58C}"/>
          </ac:spMkLst>
        </pc:spChg>
        <pc:picChg chg="mod ord">
          <ac:chgData name="Moase, Lauren" userId="22bdc878-5de3-463c-bddc-32f9456ceb63" providerId="ADAL" clId="{B6CCB1A4-5AD4-44FB-9078-7CE4468CE8DA}" dt="2024-08-08T13:44:52.354" v="665" actId="14861"/>
          <ac:picMkLst>
            <pc:docMk/>
            <pc:sldMk cId="2180269435" sldId="402"/>
            <ac:picMk id="4" creationId="{9F7453DC-14EF-74B0-2D05-4887EEB6AF94}"/>
          </ac:picMkLst>
        </pc:picChg>
        <pc:inkChg chg="del mod">
          <ac:chgData name="Moase, Lauren" userId="22bdc878-5de3-463c-bddc-32f9456ceb63" providerId="ADAL" clId="{B6CCB1A4-5AD4-44FB-9078-7CE4468CE8DA}" dt="2024-07-16T13:24:57.165" v="271" actId="478"/>
          <ac:inkMkLst>
            <pc:docMk/>
            <pc:sldMk cId="2180269435" sldId="402"/>
            <ac:inkMk id="12" creationId="{22D8D905-7EA2-89B6-B884-1705A937C647}"/>
          </ac:inkMkLst>
        </pc:inkChg>
        <pc:inkChg chg="del mod">
          <ac:chgData name="Moase, Lauren" userId="22bdc878-5de3-463c-bddc-32f9456ceb63" providerId="ADAL" clId="{B6CCB1A4-5AD4-44FB-9078-7CE4468CE8DA}" dt="2024-08-08T13:41:57.529" v="562" actId="478"/>
          <ac:inkMkLst>
            <pc:docMk/>
            <pc:sldMk cId="2180269435" sldId="402"/>
            <ac:inkMk id="61" creationId="{C52DE9DC-8EBA-8F38-07C6-9245F9E9CCFE}"/>
          </ac:inkMkLst>
        </pc:inkChg>
        <pc:inkChg chg="del mod">
          <ac:chgData name="Moase, Lauren" userId="22bdc878-5de3-463c-bddc-32f9456ceb63" providerId="ADAL" clId="{B6CCB1A4-5AD4-44FB-9078-7CE4468CE8DA}" dt="2024-08-08T13:40:48.993" v="554" actId="478"/>
          <ac:inkMkLst>
            <pc:docMk/>
            <pc:sldMk cId="2180269435" sldId="402"/>
            <ac:inkMk id="62" creationId="{797E6A04-0B5B-72A0-4CC3-4444D5EA1787}"/>
          </ac:inkMkLst>
        </pc:inkChg>
      </pc:sldChg>
      <pc:sldChg chg="del">
        <pc:chgData name="Moase, Lauren" userId="22bdc878-5de3-463c-bddc-32f9456ceb63" providerId="ADAL" clId="{B6CCB1A4-5AD4-44FB-9078-7CE4468CE8DA}" dt="2024-07-24T19:03:29.064" v="520" actId="2696"/>
        <pc:sldMkLst>
          <pc:docMk/>
          <pc:sldMk cId="3829407318" sldId="404"/>
        </pc:sldMkLst>
      </pc:sldChg>
    </pc:docChg>
  </pc:docChgLst>
  <pc:docChgLst>
    <pc:chgData name="Moase, Lauren" userId="S::lauren.moase@peelregion.ca::22bdc878-5de3-463c-bddc-32f9456ceb63" providerId="AD" clId="Web-{081661CF-B2A1-4FF7-B50F-13B561B8C661}"/>
    <pc:docChg chg="addSld modSld">
      <pc:chgData name="Moase, Lauren" userId="S::lauren.moase@peelregion.ca::22bdc878-5de3-463c-bddc-32f9456ceb63" providerId="AD" clId="Web-{081661CF-B2A1-4FF7-B50F-13B561B8C661}" dt="2024-08-01T12:50:58.693" v="81"/>
      <pc:docMkLst>
        <pc:docMk/>
      </pc:docMkLst>
      <pc:sldChg chg="addSp delSp modSp">
        <pc:chgData name="Moase, Lauren" userId="S::lauren.moase@peelregion.ca::22bdc878-5de3-463c-bddc-32f9456ceb63" providerId="AD" clId="Web-{081661CF-B2A1-4FF7-B50F-13B561B8C661}" dt="2024-08-01T12:50:58.693" v="81"/>
        <pc:sldMkLst>
          <pc:docMk/>
          <pc:sldMk cId="1889944883" sldId="306"/>
        </pc:sldMkLst>
        <pc:spChg chg="add del mod">
          <ac:chgData name="Moase, Lauren" userId="S::lauren.moase@peelregion.ca::22bdc878-5de3-463c-bddc-32f9456ceb63" providerId="AD" clId="Web-{081661CF-B2A1-4FF7-B50F-13B561B8C661}" dt="2024-07-31T16:36:31.267" v="68"/>
          <ac:spMkLst>
            <pc:docMk/>
            <pc:sldMk cId="1889944883" sldId="306"/>
            <ac:spMk id="14" creationId="{BB7559E3-16FB-E2ED-6BCA-6B52FFAB23E1}"/>
          </ac:spMkLst>
        </pc:spChg>
        <pc:spChg chg="add mod ord">
          <ac:chgData name="Moase, Lauren" userId="S::lauren.moase@peelregion.ca::22bdc878-5de3-463c-bddc-32f9456ceb63" providerId="AD" clId="Web-{081661CF-B2A1-4FF7-B50F-13B561B8C661}" dt="2024-07-31T16:38:46.848" v="78" actId="14100"/>
          <ac:spMkLst>
            <pc:docMk/>
            <pc:sldMk cId="1889944883" sldId="306"/>
            <ac:spMk id="15" creationId="{84F18C66-3081-41EA-2660-CF283DC9CB21}"/>
          </ac:spMkLst>
        </pc:spChg>
        <pc:picChg chg="mod">
          <ac:chgData name="Moase, Lauren" userId="S::lauren.moase@peelregion.ca::22bdc878-5de3-463c-bddc-32f9456ceb63" providerId="AD" clId="Web-{081661CF-B2A1-4FF7-B50F-13B561B8C661}" dt="2024-07-31T16:38:52.114" v="79" actId="14100"/>
          <ac:picMkLst>
            <pc:docMk/>
            <pc:sldMk cId="1889944883" sldId="306"/>
            <ac:picMk id="4" creationId="{442B538C-08C7-DBE3-A04E-929B15D55E77}"/>
          </ac:picMkLst>
        </pc:picChg>
        <pc:picChg chg="add del">
          <ac:chgData name="Moase, Lauren" userId="S::lauren.moase@peelregion.ca::22bdc878-5de3-463c-bddc-32f9456ceb63" providerId="AD" clId="Web-{081661CF-B2A1-4FF7-B50F-13B561B8C661}" dt="2024-08-01T12:50:58.693" v="81"/>
          <ac:picMkLst>
            <pc:docMk/>
            <pc:sldMk cId="1889944883" sldId="306"/>
            <ac:picMk id="14" creationId="{2E0FA6DC-F632-B8C3-50F6-75FAF6D905DD}"/>
          </ac:picMkLst>
        </pc:picChg>
      </pc:sldChg>
      <pc:sldChg chg="addSp delSp modSp add replId">
        <pc:chgData name="Moase, Lauren" userId="S::lauren.moase@peelregion.ca::22bdc878-5de3-463c-bddc-32f9456ceb63" providerId="AD" clId="Web-{081661CF-B2A1-4FF7-B50F-13B561B8C661}" dt="2024-07-31T16:30:05.432" v="64" actId="1076"/>
        <pc:sldMkLst>
          <pc:docMk/>
          <pc:sldMk cId="613239656" sldId="404"/>
        </pc:sldMkLst>
        <pc:spChg chg="del mod">
          <ac:chgData name="Moase, Lauren" userId="S::lauren.moase@peelregion.ca::22bdc878-5de3-463c-bddc-32f9456ceb63" providerId="AD" clId="Web-{081661CF-B2A1-4FF7-B50F-13B561B8C661}" dt="2024-07-31T16:25:31.786" v="39"/>
          <ac:spMkLst>
            <pc:docMk/>
            <pc:sldMk cId="613239656" sldId="404"/>
            <ac:spMk id="2" creationId="{0686AE46-01AB-394B-915D-0BC70DBC0284}"/>
          </ac:spMkLst>
        </pc:spChg>
        <pc:spChg chg="del mod">
          <ac:chgData name="Moase, Lauren" userId="S::lauren.moase@peelregion.ca::22bdc878-5de3-463c-bddc-32f9456ceb63" providerId="AD" clId="Web-{081661CF-B2A1-4FF7-B50F-13B561B8C661}" dt="2024-07-31T16:25:42.489" v="42"/>
          <ac:spMkLst>
            <pc:docMk/>
            <pc:sldMk cId="613239656" sldId="404"/>
            <ac:spMk id="3" creationId="{A041AA0D-4DE5-117D-FDCB-433CD50CFBF0}"/>
          </ac:spMkLst>
        </pc:spChg>
        <pc:spChg chg="add mod">
          <ac:chgData name="Moase, Lauren" userId="S::lauren.moase@peelregion.ca::22bdc878-5de3-463c-bddc-32f9456ceb63" providerId="AD" clId="Web-{081661CF-B2A1-4FF7-B50F-13B561B8C661}" dt="2024-07-31T16:30:05.432" v="64" actId="1076"/>
          <ac:spMkLst>
            <pc:docMk/>
            <pc:sldMk cId="613239656" sldId="404"/>
            <ac:spMk id="5" creationId="{45B69F91-E8E2-BDF8-B5AB-9F6B2AAF2A5D}"/>
          </ac:spMkLst>
        </pc:spChg>
      </pc:sldChg>
    </pc:docChg>
  </pc:docChgLst>
  <pc:docChgLst>
    <pc:chgData name="Lane, Laura" userId="7f561d16-2799-4b43-86d9-d17d1411ef99" providerId="ADAL" clId="{444E925F-C916-42D4-ADCE-97331C2EA928}"/>
    <pc:docChg chg="modSld">
      <pc:chgData name="Lane, Laura" userId="7f561d16-2799-4b43-86d9-d17d1411ef99" providerId="ADAL" clId="{444E925F-C916-42D4-ADCE-97331C2EA928}" dt="2024-09-20T17:08:55.825" v="1" actId="20577"/>
      <pc:docMkLst>
        <pc:docMk/>
      </pc:docMkLst>
      <pc:sldChg chg="modSp mod">
        <pc:chgData name="Lane, Laura" userId="7f561d16-2799-4b43-86d9-d17d1411ef99" providerId="ADAL" clId="{444E925F-C916-42D4-ADCE-97331C2EA928}" dt="2024-09-20T17:08:55.825" v="1" actId="20577"/>
        <pc:sldMkLst>
          <pc:docMk/>
          <pc:sldMk cId="1604352807" sldId="310"/>
        </pc:sldMkLst>
        <pc:spChg chg="mod">
          <ac:chgData name="Lane, Laura" userId="7f561d16-2799-4b43-86d9-d17d1411ef99" providerId="ADAL" clId="{444E925F-C916-42D4-ADCE-97331C2EA928}" dt="2024-09-20T17:08:55.825" v="1" actId="20577"/>
          <ac:spMkLst>
            <pc:docMk/>
            <pc:sldMk cId="1604352807" sldId="310"/>
            <ac:spMk id="2" creationId="{0686AE46-01AB-394B-915D-0BC70DBC0284}"/>
          </ac:spMkLst>
        </pc:spChg>
      </pc:sldChg>
      <pc:sldChg chg="modSp mod">
        <pc:chgData name="Lane, Laura" userId="7f561d16-2799-4b43-86d9-d17d1411ef99" providerId="ADAL" clId="{444E925F-C916-42D4-ADCE-97331C2EA928}" dt="2024-09-20T17:08:48.850" v="0" actId="20577"/>
        <pc:sldMkLst>
          <pc:docMk/>
          <pc:sldMk cId="3433919777" sldId="405"/>
        </pc:sldMkLst>
        <pc:spChg chg="mod">
          <ac:chgData name="Lane, Laura" userId="7f561d16-2799-4b43-86d9-d17d1411ef99" providerId="ADAL" clId="{444E925F-C916-42D4-ADCE-97331C2EA928}" dt="2024-09-20T17:08:48.850" v="0" actId="20577"/>
          <ac:spMkLst>
            <pc:docMk/>
            <pc:sldMk cId="3433919777" sldId="405"/>
            <ac:spMk id="2" creationId="{FF002175-69A0-335B-E38D-F1F9DDDB8B7D}"/>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7-16T13:23:39.686"/>
    </inkml:context>
    <inkml:brush xml:id="br0">
      <inkml:brushProperty name="width" value="0.1" units="cm"/>
      <inkml:brushProperty name="height" value="0.1" units="cm"/>
      <inkml:brushProperty name="color" value="#008C3A"/>
    </inkml:brush>
  </inkml:definitions>
  <inkml:trace contextRef="#ctx0" brushRef="#br0">13811 7016 479 0 0,'1'0'2016'0'0,"1"0"-2016"0"0,2 0 0 0 0,0 0 32 0 0,2-1 64 0 0,-1-1 32 0 0,1 1 96 0 0,0 0 160 0 0,-1-1 128 0 0,0 1 32 0 0,-2-2-416 0 0,1 1-128 0 0,-1-1 32 0 0,0 0 288 0 0,-1 0 960 0 0,1 0-896 0 0,0 0 0 0 0,-1 0-192 0 0,0-1-96 0 0,0 1-32 0 0,0-1 1344 0 0,-1-1-1312 0 0,0 1-64 0 0,1 2 160 0 0,-2 2 1056 0 0,0 2-1184 0 0,-1 1 1120 0 0,-1 1-1184 0 0,-1-1 64 0 0,0 1-64 0 0,1 0 0 0 0,-1 0 0 0 0,1 0 32 0 0,-1-1-32 0 0,1 0 0 0 0,-1 0 0 0 0,1-1 0 0 0,1-1 0 0 0,2-2 0 0 0,2-1 0 0 0,0-1 0 0 0,1-1 96 0 0,0 0-64 0 0,0 0-32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7-16T13:23:39.687"/>
    </inkml:context>
    <inkml:brush xml:id="br0">
      <inkml:brushProperty name="width" value="0.05" units="cm"/>
      <inkml:brushProperty name="height" value="0.05" units="cm"/>
      <inkml:brushProperty name="color" value="#008C3A"/>
    </inkml:brush>
  </inkml:definitions>
  <inkml:trace contextRef="#ctx0" brushRef="#br0">14617 8008 1151 0 0,'-1'0'2240'0'0,"0"0"3296"0"0,-1 1-4544 0 0,-1 0-928 0 0,1 1-64 0 0,0 0 0 0 0,0 1 0 0 0,0-1 0 0 0,0 1 32 0 0,0-1 0 0 0,1 1 0 0 0,0 1 256 0 0,-1 0 32 0 0,0 0-128 0 0,-1-1 288 0 0,0 0 192 0 0,-1-1-384 0 0,0-1-96 0 0,-1-1-160 0 0,1 1 32 0 0,-1-2 800 0 0,1 0-640 0 0,0 0-192 0 0,0 1 0 0 0,1 1 544 0 0,0 0-576 0 0,2 0-32 0 0,1 0 32 0 0,1 1 0 0 0,1-1 0 0 0,1 1 96 0 0,0-2 0 0 0,0 0-96 0 0,1-1 32 0 0,0 0-32 0 0,0 1 0 0 0,0-1 0 0 0,0 1 0 0 0,1 0 96 0 0,-1-1 32 0 0,1 0 0 0 0,-2 0-128 0 0,1-1 0 0 0,-1 0 32 0 0,-1 0 32 0 0,0-1-64 0 0,1 1 0 0 0,0 0 0 0 0,0-1 64 0 0,0 1 0 0 0,0-1 0 0 0,-1 0-64 0 0,1 0 0 0 0,-1 1-32 0 0,1 2 32 0 0,-1 2 64 0 0,-1 1-64 0 0,-1 0 64 0 0,-1 1 160 0 0,-1-2-128 0 0,-1 1-96 0 0,0 0 64 0 0,0-1 32 0 0,-1-1-96 0 0,0 0 0 0 0,1 1 32 0 0,0-1 0 0 0,-1-1-32 0 0,1 1 0 0 0,2 0 0 0 0,0 0 0 0 0,-1 0-64 0 0,0 0-8096 0 0,0 1 6208 0 0,0-1 1952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8-08T13:08:57.089"/>
    </inkml:context>
    <inkml:brush xml:id="br0">
      <inkml:brushProperty name="width" value="0.05" units="cm"/>
      <inkml:brushProperty name="height" value="0.05" units="cm"/>
      <inkml:brushProperty name="color" value="#E71224"/>
    </inkml:brush>
  </inkml:definitions>
  <inkml:trace contextRef="#ctx0" brushRef="#br0">7367 10186 703 0 0,'-1'0'576'0'0,"0"2"-64"0"0,-1 0 448 0 0,0 1 672 0 0,0 1-1440 0 0,0 0 608 0 0,0 2 864 0 0,1 0-832 0 0,1 0-32 0 0,0 1-736 0 0,0 0 64 0 0,0-1 256 0 0,1 0 480 0 0,0-1-832 0 0,2-1-32 0 0,1-1-32 0 0,1-1 0 0 0,1-1 32 0 0,0-1-32 0 0,0 0 64 0 0,0 0-32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8-08T13:08:57.090"/>
    </inkml:context>
    <inkml:brush xml:id="br0">
      <inkml:brushProperty name="width" value="0.05" units="cm"/>
      <inkml:brushProperty name="height" value="0.05" units="cm"/>
      <inkml:brushProperty name="color" value="#E71224"/>
    </inkml:brush>
  </inkml:definitions>
  <inkml:trace contextRef="#ctx0" brushRef="#br0">7585 10231 639 0 0,'0'-2'576'0'0,"2"1"480"0"0,-1 1 736 0 0,0 1-320 0 0,1 2-992 0 0,-2 2 128 0 0,1 1 128 0 0,0-1-576 0 0,1 0-32 0 0,-1 1 288 0 0,2 0 832 0 0,-2 0-480 0 0,-1 0-224 0 0,0 1-448 0 0,0-1 0 0 0,-1 1 96 0 0,1 0 192 0 0,0-1 384 0 0,1 0-480 0 0,0-1-224 0 0,1 0 224 0 0,-1 1-128 0 0,-2-1 0 0 0,1 2 32 0 0,-3-1 32 0 0,1 0 0 0 0,-2 0-224 0 0,0-2-224 0 0,0-3-3552 0 0,1-1 3776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4-08-08T13:08:57.091"/>
    </inkml:context>
    <inkml:brush xml:id="br0">
      <inkml:brushProperty name="width" value="0.05" units="cm"/>
      <inkml:brushProperty name="height" value="0.05" units="cm"/>
      <inkml:brushProperty name="color" value="#F6630D"/>
    </inkml:brush>
  </inkml:definitions>
  <inkml:trace contextRef="#ctx0" brushRef="#br0">7249 9353 927 0 0,'-1'0'1472'0'0,"-1"-1"7072"0"0,1-2-8096 0 0,-2 0-384 0 0,1-1 0 0 0,0 0 0 0 0,0-2 288 0 0,-1 0 160 0 0,1 0-384 0 0,1-1-64 0 0,0 1-32 0 0,1-1 128 0 0,-1 2 1920 0 0,0 3-1792 0 0,0 2-160 0 0,0 2 32 0 0,0 2-96 0 0,0 2 32 0 0,0 0 0 0 0,1 1 128 0 0,0 0-96 0 0,0 0 96 0 0,0 0-32 0 0,0 0-64 0 0,0-2 0 0 0,0-4 0 0 0,0-2-96 0 0,0-3-32 0 0,0-1 32 0 0,0-2-32 0 0,0 0 0 0 0,0 0 32 0 0,0 0 64 0 0,0 0-64 0 0,0 0 448 0 0,0 0-448 0 0,0 0 32 0 0,0 0 64 0 0,1 2-96 0 0,1 0-32 0 0,-1 0 0 0 0,1-1 416 0 0,-1 2-320 0 0,1-1-64 0 0,0 0 32 0 0,1 1-64 0 0,-1-1 32 0 0,0 1 0 0 0,0 0-32 0 0,1 2 384 0 0,-2 2-64 0 0,1 3 0 0 0,-1 2-96 0 0,0-1-160 0 0,1 1 64 0 0,-1 1-32 0 0,0 0-64 0 0,1-1 0 0 0,0 0-32 0 0,0 0 256 0 0,-1 1-160 0 0,0 0-96 0 0,-1 0 96 0 0,0 0 32 0 0,0 1 96 0 0,-1-2-192 0 0,0 0 64 0 0,-1 1-64 0 0,1-1-32 0 0,0 1 0 0 0,2-1 0 0 0,0 0 0 0 0,0 0 256 0 0,-1-1-224 0 0,0 1 64 0 0,-2 0-64 0 0,-1-2-5824 0 0,1-2 5792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EE5BEE-5DB1-0C48-8E1F-F17A5F738AAE}" type="datetimeFigureOut">
              <a:rPr lang="en-US" smtClean="0"/>
              <a:t>10/9/2024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4671EF-E930-5041-93E6-068926879B88}" type="slidenum">
              <a:rPr lang="en-US" smtClean="0"/>
              <a:t>‹#›</a:t>
            </a:fld>
            <a:endParaRPr lang="en-US"/>
          </a:p>
        </p:txBody>
      </p:sp>
    </p:spTree>
    <p:extLst>
      <p:ext uri="{BB962C8B-B14F-4D97-AF65-F5344CB8AC3E}">
        <p14:creationId xmlns:p14="http://schemas.microsoft.com/office/powerpoint/2010/main" val="4765883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clipart-library.com/clipart/pTodeqGpc.htm" TargetMode="External"/><Relationship Id="rId2" Type="http://schemas.openxmlformats.org/officeDocument/2006/relationships/slide" Target="../slides/slide5.xml"/><Relationship Id="rId1" Type="http://schemas.openxmlformats.org/officeDocument/2006/relationships/notesMaster" Target="../notesMasters/notesMaster1.xml"/><Relationship Id="rId6" Type="http://schemas.openxmlformats.org/officeDocument/2006/relationships/hyperlink" Target="http://www.supercoloring.com/sites/default/files/silhouettes/2015/05/boy-standing-black-silhouette.svg" TargetMode="External"/><Relationship Id="rId5" Type="http://schemas.openxmlformats.org/officeDocument/2006/relationships/hyperlink" Target="http://clipart-library.com/clipart/6cr899qcK.htm" TargetMode="External"/><Relationship Id="rId4" Type="http://schemas.openxmlformats.org/officeDocument/2006/relationships/hyperlink" Target="http://www.vinylsilhouettes.com/content/images/thumbs/0002954_boy-standing-13-children-silhouette-decals_550.gif"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414671EF-E930-5041-93E6-068926879B88}" type="slidenum">
              <a:rPr lang="en-US" smtClean="0"/>
              <a:t>1</a:t>
            </a:fld>
            <a:endParaRPr lang="en-US"/>
          </a:p>
        </p:txBody>
      </p:sp>
    </p:spTree>
    <p:extLst>
      <p:ext uri="{BB962C8B-B14F-4D97-AF65-F5344CB8AC3E}">
        <p14:creationId xmlns:p14="http://schemas.microsoft.com/office/powerpoint/2010/main" val="3280498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Would you cross now? YES.</a:t>
            </a:r>
            <a:endParaRPr lang="en-US" dirty="0"/>
          </a:p>
          <a:p>
            <a:endParaRPr lang="en-US" dirty="0"/>
          </a:p>
          <a:p>
            <a:r>
              <a:rPr lang="en-US" b="1" dirty="0"/>
              <a:t>Key Points:</a:t>
            </a:r>
          </a:p>
          <a:p>
            <a:pPr marL="171450" indent="-171450">
              <a:buFont typeface="Aptos,Sans-Serif"/>
              <a:buChar char="•"/>
            </a:pPr>
            <a:r>
              <a:rPr lang="en-US" dirty="0"/>
              <a:t>The pedestrian walk signal is present so you can cross</a:t>
            </a:r>
          </a:p>
          <a:p>
            <a:pPr marL="171450" indent="-171450">
              <a:buFont typeface="Aptos,Sans-Serif"/>
              <a:buChar char="•"/>
            </a:pPr>
            <a:r>
              <a:rPr lang="en-US" dirty="0"/>
              <a:t>Pedestrian has the RIGHT OF WAY</a:t>
            </a:r>
          </a:p>
          <a:p>
            <a:pPr marL="171450" indent="-171450">
              <a:buFont typeface="Aptos,Sans-Serif"/>
              <a:buChar char="•"/>
            </a:pPr>
            <a:r>
              <a:rPr lang="en-US" dirty="0"/>
              <a:t>It is still important to be aware and look both ways before crossing</a:t>
            </a:r>
          </a:p>
          <a:p>
            <a:pPr marL="171450" indent="-171450">
              <a:buFont typeface="Aptos,Sans-Serif"/>
              <a:buChar char="•"/>
            </a:pPr>
            <a:r>
              <a:rPr lang="en-US" dirty="0"/>
              <a:t>Push the pedestrian pushbutton before walking, since this will activate the walking signal and give you longer to walk</a:t>
            </a:r>
            <a:endParaRPr lang="en-US" dirty="0">
              <a:cs typeface="Calibri" panose="020F0502020204030204"/>
            </a:endParaRPr>
          </a:p>
          <a:p>
            <a:endParaRPr lang="en-US" dirty="0">
              <a:ea typeface="Calibri"/>
              <a:cs typeface="Calibri"/>
            </a:endParaRPr>
          </a:p>
          <a:p>
            <a:endParaRPr lang="en-US" dirty="0">
              <a:ea typeface="Calibri"/>
              <a:cs typeface="Calibri"/>
            </a:endParaRPr>
          </a:p>
          <a:p>
            <a:endParaRPr lang="en-US">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10</a:t>
            </a:fld>
            <a:endParaRPr lang="en-US"/>
          </a:p>
        </p:txBody>
      </p:sp>
    </p:spTree>
    <p:extLst>
      <p:ext uri="{BB962C8B-B14F-4D97-AF65-F5344CB8AC3E}">
        <p14:creationId xmlns:p14="http://schemas.microsoft.com/office/powerpoint/2010/main" val="606496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 </a:t>
            </a:r>
            <a:r>
              <a:rPr lang="en-CA" b="1"/>
              <a:t>Key points:</a:t>
            </a:r>
            <a:endParaRPr lang="en-US" b="1"/>
          </a:p>
          <a:p>
            <a:pPr marL="171450" indent="-171450">
              <a:buFont typeface="Aptos,Sans-Serif"/>
              <a:buChar char="•"/>
            </a:pPr>
            <a:r>
              <a:rPr lang="en-CA" dirty="0"/>
              <a:t>Students should identify any unsafe actions by pedestrians and how they can make a safer decision.</a:t>
            </a:r>
            <a:endParaRPr lang="en-US" dirty="0"/>
          </a:p>
          <a:p>
            <a:pPr marL="171450" indent="-171450">
              <a:buFont typeface="Aptos,Sans-Serif"/>
              <a:buChar char="•"/>
            </a:pPr>
            <a:r>
              <a:rPr lang="en-CA" dirty="0"/>
              <a:t>Get the students to discuss with each other and get them to share ideas.</a:t>
            </a:r>
            <a:endParaRPr lang="en-US" dirty="0"/>
          </a:p>
          <a:p>
            <a:endParaRPr lang="en-CA" dirty="0"/>
          </a:p>
          <a:p>
            <a:r>
              <a:rPr lang="en-CA" dirty="0"/>
              <a:t> </a:t>
            </a:r>
            <a:endParaRPr lang="en-US" dirty="0"/>
          </a:p>
          <a:p>
            <a:endParaRPr lang="en-CA" dirty="0">
              <a:ea typeface="Calibri"/>
              <a:cs typeface="Calibri"/>
            </a:endParaRPr>
          </a:p>
          <a:p>
            <a:r>
              <a:rPr lang="en-CA" dirty="0"/>
              <a:t> </a:t>
            </a:r>
            <a:endParaRPr lang="en-US" dirty="0"/>
          </a:p>
          <a:p>
            <a:endParaRPr lang="en-CA"/>
          </a:p>
          <a:p>
            <a:endParaRPr lang="en-US">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11</a:t>
            </a:fld>
            <a:endParaRPr lang="en-US"/>
          </a:p>
        </p:txBody>
      </p:sp>
    </p:spTree>
    <p:extLst>
      <p:ext uri="{BB962C8B-B14F-4D97-AF65-F5344CB8AC3E}">
        <p14:creationId xmlns:p14="http://schemas.microsoft.com/office/powerpoint/2010/main" val="3566469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Answer: </a:t>
            </a:r>
            <a:r>
              <a:rPr lang="en-CA" dirty="0"/>
              <a:t>The pedestrian is being unsafe by crossing with the DON’T WALK signal.</a:t>
            </a:r>
            <a:endParaRPr lang="en-US" dirty="0"/>
          </a:p>
          <a:p>
            <a:endParaRPr lang="en-CA" dirty="0"/>
          </a:p>
          <a:p>
            <a:r>
              <a:rPr lang="en-CA" b="1" dirty="0">
                <a:ea typeface="Calibri"/>
                <a:cs typeface="Calibri"/>
              </a:rPr>
              <a:t>Key points:</a:t>
            </a:r>
          </a:p>
          <a:p>
            <a:pPr marL="171450" indent="-171450">
              <a:buFont typeface="Symbol"/>
              <a:buChar char="•"/>
            </a:pPr>
            <a:r>
              <a:rPr lang="en-CA" dirty="0"/>
              <a:t>Drivers aren’t expecting pedestrians to cross at this time. (Correct.)</a:t>
            </a:r>
            <a:endParaRPr lang="en-US" dirty="0"/>
          </a:p>
          <a:p>
            <a:pPr marL="171450" indent="-171450">
              <a:buFont typeface="Symbol"/>
              <a:buChar char="•"/>
            </a:pPr>
            <a:r>
              <a:rPr lang="en-CA" dirty="0"/>
              <a:t>The driver of the silver car has a green light and the right of way.</a:t>
            </a:r>
            <a:endParaRPr lang="en-US" dirty="0"/>
          </a:p>
          <a:p>
            <a:pPr marL="171450" indent="-171450">
              <a:buFont typeface="Symbol"/>
              <a:buChar char="•"/>
            </a:pPr>
            <a:r>
              <a:rPr lang="en-CA" dirty="0"/>
              <a:t>In Ontario, pedestrians don’t always have the right of way; in this case, the driver does.</a:t>
            </a:r>
            <a:endParaRPr lang="en-US" dirty="0"/>
          </a:p>
          <a:p>
            <a:pPr marL="171450" indent="-171450">
              <a:buFont typeface="Symbol"/>
              <a:buChar char="•"/>
            </a:pPr>
            <a:r>
              <a:rPr lang="en-CA" b="1" dirty="0"/>
              <a:t>Safe Action</a:t>
            </a:r>
            <a:r>
              <a:rPr lang="en-CA" dirty="0"/>
              <a:t>: Pedestrians should wait for the WALK signal to cross safely, which indicates they then have the right of way. Always p</a:t>
            </a:r>
            <a:r>
              <a:rPr lang="en-US" dirty="0"/>
              <a:t>ush the pedestrian pushbutton before walking, since this will activate the walking signal and give you longer to walk</a:t>
            </a:r>
          </a:p>
          <a:p>
            <a:endParaRPr lang="en-CA"/>
          </a:p>
        </p:txBody>
      </p:sp>
      <p:sp>
        <p:nvSpPr>
          <p:cNvPr id="4" name="Slide Number Placeholder 3"/>
          <p:cNvSpPr>
            <a:spLocks noGrp="1"/>
          </p:cNvSpPr>
          <p:nvPr>
            <p:ph type="sldNum" sz="quarter" idx="5"/>
          </p:nvPr>
        </p:nvSpPr>
        <p:spPr/>
        <p:txBody>
          <a:bodyPr/>
          <a:lstStyle/>
          <a:p>
            <a:fld id="{414671EF-E930-5041-93E6-068926879B88}" type="slidenum">
              <a:rPr lang="en-US" smtClean="0"/>
              <a:t>12</a:t>
            </a:fld>
            <a:endParaRPr lang="en-US"/>
          </a:p>
        </p:txBody>
      </p:sp>
    </p:spTree>
    <p:extLst>
      <p:ext uri="{BB962C8B-B14F-4D97-AF65-F5344CB8AC3E}">
        <p14:creationId xmlns:p14="http://schemas.microsoft.com/office/powerpoint/2010/main" val="13773023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Turning left video </a:t>
            </a:r>
            <a:endParaRPr lang="en-CA" dirty="0"/>
          </a:p>
          <a:p>
            <a:r>
              <a:rPr lang="en-CA" i="1" dirty="0"/>
              <a:t>Narrate video for students as the video plays:</a:t>
            </a:r>
            <a:r>
              <a:rPr lang="en-CA" dirty="0"/>
              <a:t> </a:t>
            </a:r>
            <a:r>
              <a:rPr lang="en-US" dirty="0"/>
              <a:t> </a:t>
            </a:r>
            <a:endParaRPr lang="en-CA" dirty="0"/>
          </a:p>
          <a:p>
            <a:r>
              <a:rPr lang="en-CA" dirty="0"/>
              <a:t>In the video, you’re going to see what the driver sees. </a:t>
            </a:r>
            <a:r>
              <a:rPr lang="en-US" dirty="0"/>
              <a:t> </a:t>
            </a:r>
            <a:endParaRPr lang="en-CA" dirty="0"/>
          </a:p>
          <a:p>
            <a:r>
              <a:rPr lang="en-CA" dirty="0"/>
              <a:t>She wants to turn left so she pulls into the left turn lane. She waits for the light to turn green. When the light turns green, she can’t turn left until there are no oncoming vehicles. When it’s clear to go she can turn. </a:t>
            </a:r>
            <a:r>
              <a:rPr lang="en-US" dirty="0"/>
              <a:t> </a:t>
            </a:r>
            <a:endParaRPr lang="en-CA" dirty="0"/>
          </a:p>
          <a:p>
            <a:endParaRPr lang="en-CA"/>
          </a:p>
          <a:p>
            <a:r>
              <a:rPr lang="en-CA" dirty="0"/>
              <a:t>Oh no! She didn’t notice the man starting to cross the crosswalk! She was only focusing on the cars, and forgot to look for pedestrians. </a:t>
            </a:r>
            <a:r>
              <a:rPr lang="en-US" dirty="0"/>
              <a:t> </a:t>
            </a:r>
            <a:endParaRPr lang="en-CA" dirty="0"/>
          </a:p>
          <a:p>
            <a:endParaRPr lang="en-CA"/>
          </a:p>
          <a:p>
            <a:r>
              <a:rPr lang="en-CA" b="1" dirty="0">
                <a:ea typeface="Calibri"/>
                <a:cs typeface="Calibri"/>
              </a:rPr>
              <a:t>Key points:</a:t>
            </a:r>
          </a:p>
          <a:p>
            <a:pPr marL="171450" indent="-171450">
              <a:buFont typeface="Symbol"/>
              <a:buChar char="•"/>
            </a:pPr>
            <a:r>
              <a:rPr lang="en-US" dirty="0"/>
              <a:t>In larger intersections, crosswalks are further from drivers’ focus.</a:t>
            </a:r>
          </a:p>
          <a:p>
            <a:pPr marL="171450" indent="-171450">
              <a:buFont typeface="Symbol"/>
              <a:buChar char="•"/>
            </a:pPr>
            <a:r>
              <a:rPr lang="en-US" dirty="0"/>
              <a:t>The driver should yield to pedestrians with the right of way and would be at fault if they hit the pedestrian.</a:t>
            </a:r>
          </a:p>
          <a:p>
            <a:pPr marL="171450" indent="-171450">
              <a:buFont typeface="Symbol"/>
              <a:buChar char="•"/>
            </a:pPr>
            <a:r>
              <a:rPr lang="en-US" dirty="0"/>
              <a:t>Many people are hit in such situations.</a:t>
            </a:r>
          </a:p>
          <a:p>
            <a:pPr marL="171450" indent="-171450">
              <a:buFont typeface="Symbol"/>
              <a:buChar char="•"/>
            </a:pPr>
            <a:r>
              <a:rPr lang="en-US" dirty="0"/>
              <a:t>Stay alert to protect yourself from drivers who may not be paying enough attention.</a:t>
            </a:r>
          </a:p>
          <a:p>
            <a:endParaRPr lang="en-CA" dirty="0">
              <a:ea typeface="Calibri"/>
              <a:cs typeface="Calibri"/>
            </a:endParaRPr>
          </a:p>
          <a:p>
            <a:endParaRPr lang="en-CA" b="1">
              <a:ea typeface="Calibri" panose="020F0502020204030204"/>
              <a:cs typeface="Calibri"/>
            </a:endParaRPr>
          </a:p>
          <a:p>
            <a:endParaRPr lang="en-CA"/>
          </a:p>
          <a:p>
            <a:endParaRPr lang="en-CA">
              <a:ea typeface="Calibri"/>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13</a:t>
            </a:fld>
            <a:endParaRPr lang="en-US"/>
          </a:p>
        </p:txBody>
      </p:sp>
    </p:spTree>
    <p:extLst>
      <p:ext uri="{BB962C8B-B14F-4D97-AF65-F5344CB8AC3E}">
        <p14:creationId xmlns:p14="http://schemas.microsoft.com/office/powerpoint/2010/main" val="30590431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t>Answer: </a:t>
            </a:r>
            <a:r>
              <a:rPr lang="en-CA"/>
              <a:t>The pedestrians are unsafe because they are texting and talking on the phone.</a:t>
            </a:r>
            <a:endParaRPr lang="en-US" dirty="0"/>
          </a:p>
          <a:p>
            <a:endParaRPr lang="en-US" dirty="0"/>
          </a:p>
          <a:p>
            <a:r>
              <a:rPr lang="en-CA" b="1"/>
              <a:t>Key points:</a:t>
            </a:r>
            <a:endParaRPr lang="en-US" dirty="0"/>
          </a:p>
          <a:p>
            <a:pPr marL="171450" indent="-171450">
              <a:buFont typeface="Symbol"/>
              <a:buChar char="•"/>
            </a:pPr>
            <a:r>
              <a:rPr lang="en-CA"/>
              <a:t>Texting or talking on the phone distracts pedestrians.</a:t>
            </a:r>
            <a:endParaRPr lang="en-US" dirty="0"/>
          </a:p>
          <a:p>
            <a:pPr marL="171450" indent="-171450">
              <a:buFont typeface="Symbol"/>
              <a:buChar char="•"/>
            </a:pPr>
            <a:r>
              <a:rPr lang="en-CA"/>
              <a:t>Distractions can prevent quick reactions needed to avoid being hit by a car.</a:t>
            </a:r>
            <a:endParaRPr lang="en-US" dirty="0"/>
          </a:p>
          <a:p>
            <a:pPr marL="171450" indent="-171450">
              <a:buFont typeface="Symbol"/>
              <a:buChar char="•"/>
            </a:pPr>
            <a:endParaRPr lang="en-CA" dirty="0">
              <a:ea typeface="Calibri"/>
              <a:cs typeface="Calibri"/>
            </a:endParaRPr>
          </a:p>
          <a:p>
            <a:endParaRPr lang="en-US" dirty="0"/>
          </a:p>
          <a:p>
            <a:endParaRPr lang="en-US" dirty="0">
              <a:ea typeface="Calibri"/>
              <a:cs typeface="Calibri"/>
            </a:endParaRPr>
          </a:p>
          <a:p>
            <a:endParaRPr lang="en-CA" b="1">
              <a:cs typeface="Calibri"/>
            </a:endParaRPr>
          </a:p>
          <a:p>
            <a:endParaRPr lang="en-CA"/>
          </a:p>
          <a:p>
            <a:endParaRPr lang="en-US">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14</a:t>
            </a:fld>
            <a:endParaRPr lang="en-US"/>
          </a:p>
        </p:txBody>
      </p:sp>
    </p:spTree>
    <p:extLst>
      <p:ext uri="{BB962C8B-B14F-4D97-AF65-F5344CB8AC3E}">
        <p14:creationId xmlns:p14="http://schemas.microsoft.com/office/powerpoint/2010/main" val="12389224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a:cs typeface="Calibri"/>
              </a:rPr>
              <a:t>Key points:</a:t>
            </a:r>
            <a:endParaRPr lang="en-CA" b="1" dirty="0">
              <a:cs typeface="Calibri"/>
            </a:endParaRPr>
          </a:p>
          <a:p>
            <a:pPr marL="171450" indent="-171450">
              <a:buFont typeface="Symbol"/>
              <a:buChar char="•"/>
            </a:pPr>
            <a:r>
              <a:rPr lang="en-US" dirty="0"/>
              <a:t>Texting while walking is risky, even on sidewalks.</a:t>
            </a:r>
            <a:endParaRPr lang="en-US" dirty="0">
              <a:cs typeface="Calibri"/>
            </a:endParaRPr>
          </a:p>
          <a:p>
            <a:pPr marL="171450" indent="-171450">
              <a:buFont typeface="Symbol"/>
              <a:buChar char="•"/>
            </a:pPr>
            <a:r>
              <a:rPr lang="en-US" dirty="0"/>
              <a:t>Phones use brain resources, impairing peripheral vision and awareness of surroundings.</a:t>
            </a:r>
            <a:endParaRPr lang="en-US" dirty="0">
              <a:cs typeface="Calibri"/>
            </a:endParaRPr>
          </a:p>
          <a:p>
            <a:pPr marL="171450" indent="-171450">
              <a:buFont typeface="Symbol"/>
              <a:buChar char="•"/>
            </a:pPr>
            <a:r>
              <a:rPr lang="en-US" dirty="0"/>
              <a:t>We become virtually blind to what’s happening around us.</a:t>
            </a:r>
            <a:endParaRPr lang="en-US" dirty="0">
              <a:ea typeface="Calibri"/>
              <a:cs typeface="Calibri"/>
            </a:endParaRPr>
          </a:p>
          <a:p>
            <a:endParaRPr lang="en-US" b="1" dirty="0"/>
          </a:p>
          <a:p>
            <a:pPr>
              <a:buFont typeface="Symbol"/>
            </a:pPr>
            <a:r>
              <a:rPr lang="en-US" b="1" dirty="0"/>
              <a:t>Safer Choice</a:t>
            </a:r>
            <a:r>
              <a:rPr lang="en-US" dirty="0"/>
              <a:t>: </a:t>
            </a:r>
            <a:r>
              <a:rPr lang="en-CA" dirty="0"/>
              <a:t>To make a safer choice, it’s as easy as </a:t>
            </a:r>
            <a:r>
              <a:rPr lang="en-US" dirty="0"/>
              <a:t>avoiding texting or talking on the phone while crossing the street and walking so you're aware of your surroundings at all times</a:t>
            </a:r>
            <a:endParaRPr lang="en-US" dirty="0">
              <a:ea typeface="Calibri"/>
              <a:cs typeface="Calibri"/>
            </a:endParaRPr>
          </a:p>
          <a:p>
            <a:endParaRPr lang="en-CA" b="1" dirty="0">
              <a:ea typeface="Calibri"/>
              <a:cs typeface="Calibri"/>
            </a:endParaRPr>
          </a:p>
          <a:p>
            <a:r>
              <a:rPr lang="en-CA" dirty="0"/>
              <a:t> </a:t>
            </a:r>
            <a:endParaRPr lang="en-CA" dirty="0">
              <a:cs typeface="Calibri"/>
            </a:endParaRPr>
          </a:p>
          <a:p>
            <a:endParaRPr lang="en-CA">
              <a:cs typeface="Calibri"/>
            </a:endParaRPr>
          </a:p>
          <a:p>
            <a:endParaRPr lang="en-US">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15</a:t>
            </a:fld>
            <a:endParaRPr lang="en-US"/>
          </a:p>
        </p:txBody>
      </p:sp>
    </p:spTree>
    <p:extLst>
      <p:ext uri="{BB962C8B-B14F-4D97-AF65-F5344CB8AC3E}">
        <p14:creationId xmlns:p14="http://schemas.microsoft.com/office/powerpoint/2010/main" val="10693019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b="1" dirty="0"/>
              <a:t>Answer</a:t>
            </a:r>
            <a:r>
              <a:rPr lang="en-US" dirty="0"/>
              <a:t>: The pedestrian is unsafe for crossing in the middle of the block, not at a crosswalk.</a:t>
            </a:r>
          </a:p>
          <a:p>
            <a:endParaRPr lang="en-US" dirty="0"/>
          </a:p>
          <a:p>
            <a:r>
              <a:rPr lang="en-US" b="1" dirty="0">
                <a:ea typeface="Calibri"/>
                <a:cs typeface="Calibri"/>
              </a:rPr>
              <a:t>Key points:</a:t>
            </a:r>
          </a:p>
          <a:p>
            <a:pPr marL="285750" indent="-285750">
              <a:buFont typeface="Symbol"/>
              <a:buChar char="•"/>
            </a:pPr>
            <a:r>
              <a:rPr lang="en-US" dirty="0"/>
              <a:t>Drivers don’t expect pedestrians in the middle of the block. (Correct.)</a:t>
            </a:r>
            <a:endParaRPr lang="en-US" dirty="0">
              <a:ea typeface="Calibri"/>
              <a:cs typeface="Calibri"/>
            </a:endParaRPr>
          </a:p>
          <a:p>
            <a:pPr marL="285750" indent="-285750">
              <a:buFont typeface="Symbol"/>
              <a:buChar char="•"/>
            </a:pPr>
            <a:r>
              <a:rPr lang="en-US" dirty="0"/>
              <a:t>Drivers often travel faster between blocks.</a:t>
            </a:r>
            <a:endParaRPr lang="en-US" dirty="0">
              <a:ea typeface="Calibri"/>
              <a:cs typeface="Calibri"/>
            </a:endParaRPr>
          </a:p>
          <a:p>
            <a:pPr marL="285750" indent="-285750">
              <a:buFont typeface="Symbol"/>
              <a:buChar char="•"/>
            </a:pPr>
            <a:r>
              <a:rPr lang="en-US" dirty="0"/>
              <a:t>Pedestrians don’t have the right of way in the middle of the block; drivers do.</a:t>
            </a:r>
            <a:endParaRPr lang="en-US" dirty="0">
              <a:ea typeface="Calibri"/>
              <a:cs typeface="Calibri"/>
            </a:endParaRPr>
          </a:p>
          <a:p>
            <a:pPr marL="285750" indent="-285750">
              <a:buFont typeface="Symbol"/>
              <a:buChar char="•"/>
            </a:pPr>
            <a:r>
              <a:rPr lang="en-US" b="1" dirty="0"/>
              <a:t>Safer Choice</a:t>
            </a:r>
            <a:r>
              <a:rPr lang="en-US" dirty="0"/>
              <a:t>: Walk to the intersection or traffic lights and cross at the crosswalk when the WALK signal is on.</a:t>
            </a:r>
            <a:endParaRPr lang="en-US" dirty="0">
              <a:ea typeface="Calibri"/>
              <a:cs typeface="Calibri"/>
            </a:endParaRPr>
          </a:p>
          <a:p>
            <a:endParaRPr lang="en-US" dirty="0">
              <a:ea typeface="Calibri"/>
              <a:cs typeface="Calibri"/>
            </a:endParaRPr>
          </a:p>
          <a:p>
            <a:endParaRPr lang="en-CA" sz="1200" kern="1200">
              <a:solidFill>
                <a:schemeClr val="tx1"/>
              </a:solidFill>
              <a:effectLst/>
              <a:latin typeface="+mn-lt"/>
              <a:cs typeface="Calibri"/>
            </a:endParaRPr>
          </a:p>
          <a:p>
            <a:r>
              <a:rPr lang="en-CA" sz="1200" kern="1200" dirty="0">
                <a:solidFill>
                  <a:schemeClr val="tx1"/>
                </a:solidFill>
                <a:effectLst/>
                <a:latin typeface="+mn-lt"/>
                <a:ea typeface="+mn-ea"/>
                <a:cs typeface="+mn-cs"/>
              </a:rPr>
              <a:t> </a:t>
            </a:r>
            <a:endParaRPr lang="en-CA" dirty="0">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6D9E20-CB73-4721-9672-E2E37C9A1CC0}" type="slidenum">
              <a:rPr kumimoji="0" lang="en-CA"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CA"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48599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Answer</a:t>
            </a:r>
            <a:r>
              <a:rPr lang="en-CA" dirty="0"/>
              <a:t>: The pedestrians are unsafe for crossing with the red hand flashing.</a:t>
            </a:r>
            <a:endParaRPr lang="en-US" dirty="0"/>
          </a:p>
          <a:p>
            <a:endParaRPr lang="en-CA" dirty="0"/>
          </a:p>
          <a:p>
            <a:r>
              <a:rPr lang="en-CA" b="1" dirty="0">
                <a:ea typeface="Calibri"/>
                <a:cs typeface="Calibri"/>
              </a:rPr>
              <a:t>Key points:</a:t>
            </a:r>
          </a:p>
          <a:p>
            <a:pPr marL="171450" indent="-171450">
              <a:buFont typeface="Symbol"/>
              <a:buChar char="•"/>
            </a:pPr>
            <a:r>
              <a:rPr lang="en-CA" dirty="0"/>
              <a:t>The flashing hand may not allow enough time to cross safely before traffic resumes.</a:t>
            </a:r>
            <a:endParaRPr lang="en-US" dirty="0"/>
          </a:p>
          <a:p>
            <a:pPr marL="171450" indent="-171450">
              <a:buFont typeface="Symbol"/>
              <a:buChar char="•"/>
            </a:pPr>
            <a:r>
              <a:rPr lang="en-CA" dirty="0"/>
              <a:t>Drivers might not expect pedestrians to enter the crosswalk during this phase, leading to potential conflicts.</a:t>
            </a:r>
            <a:endParaRPr lang="en-US" dirty="0"/>
          </a:p>
          <a:p>
            <a:pPr marL="171450" indent="-171450">
              <a:buFont typeface="Symbol"/>
              <a:buChar char="•"/>
            </a:pPr>
            <a:r>
              <a:rPr lang="en-CA" b="1" dirty="0"/>
              <a:t>Safe Choice</a:t>
            </a:r>
            <a:r>
              <a:rPr lang="en-CA" dirty="0"/>
              <a:t>: Push the pedestrian pushbutton and wait for the WALK signal before crossing.</a:t>
            </a:r>
            <a:endParaRPr lang="en-US" dirty="0"/>
          </a:p>
          <a:p>
            <a:endParaRPr lang="en-CA" dirty="0">
              <a:ea typeface="Calibri"/>
              <a:cs typeface="Calibri"/>
            </a:endParaRPr>
          </a:p>
          <a:p>
            <a:endParaRPr lang="en-CA" dirty="0">
              <a:ea typeface="Calibri"/>
              <a:cs typeface="Calibri"/>
            </a:endParaRPr>
          </a:p>
          <a:p>
            <a:r>
              <a:rPr lang="en-CA" dirty="0"/>
              <a:t> </a:t>
            </a:r>
            <a:endParaRPr lang="en-US" dirty="0"/>
          </a:p>
          <a:p>
            <a:endParaRPr lang="en-US">
              <a:cs typeface="Calibri"/>
            </a:endParaRPr>
          </a:p>
          <a:p>
            <a:endParaRPr lang="en-CA">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17</a:t>
            </a:fld>
            <a:endParaRPr lang="en-US"/>
          </a:p>
        </p:txBody>
      </p:sp>
    </p:spTree>
    <p:extLst>
      <p:ext uri="{BB962C8B-B14F-4D97-AF65-F5344CB8AC3E}">
        <p14:creationId xmlns:p14="http://schemas.microsoft.com/office/powerpoint/2010/main" val="25509553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b="1"/>
              <a:t>Answer</a:t>
            </a:r>
            <a:r>
              <a:rPr lang="en-US"/>
              <a:t>: The pedestrians are hard to see because they are wearing dark clothes at night.</a:t>
            </a:r>
            <a:endParaRPr lang="en-US" dirty="0"/>
          </a:p>
          <a:p>
            <a:endParaRPr lang="en-US" dirty="0"/>
          </a:p>
          <a:p>
            <a:r>
              <a:rPr lang="en-US" b="1"/>
              <a:t>Key points:</a:t>
            </a:r>
            <a:endParaRPr lang="en-US" dirty="0"/>
          </a:p>
          <a:p>
            <a:pPr marL="285750" indent="-285750">
              <a:buFont typeface="Symbol"/>
              <a:buChar char="•"/>
            </a:pPr>
            <a:r>
              <a:rPr lang="en-US"/>
              <a:t>At night, pedestrians in dark clothing are less visible to drivers.</a:t>
            </a:r>
            <a:endParaRPr lang="en-US" dirty="0"/>
          </a:p>
          <a:p>
            <a:pPr marL="285750" indent="-285750">
              <a:buFont typeface="Symbol"/>
              <a:buChar char="•"/>
            </a:pPr>
            <a:r>
              <a:rPr lang="en-US"/>
              <a:t>Even well-lit intersections can make dark-clothed pedestrians blend into the darkness.</a:t>
            </a:r>
            <a:endParaRPr lang="en-US" dirty="0"/>
          </a:p>
          <a:p>
            <a:endParaRPr lang="en-US" dirty="0">
              <a:ea typeface="Calibri"/>
              <a:cs typeface="Calibri"/>
            </a:endParaRPr>
          </a:p>
          <a:p>
            <a:endParaRPr lang="en-CA"/>
          </a:p>
          <a:p>
            <a:endParaRPr lang="en-CA" b="1">
              <a:cs typeface="Calibri"/>
            </a:endParaRPr>
          </a:p>
          <a:p>
            <a:endParaRPr lang="en-CA"/>
          </a:p>
          <a:p>
            <a:endParaRPr lang="en-CA"/>
          </a:p>
          <a:p>
            <a:endParaRPr lang="en-CA" sz="1200" b="1" kern="1200">
              <a:solidFill>
                <a:schemeClr val="tx1"/>
              </a:solidFill>
              <a:effectLst/>
              <a:latin typeface="+mn-lt"/>
              <a:ea typeface="Calibri"/>
              <a:cs typeface="Calibri"/>
            </a:endParaRPr>
          </a:p>
          <a:p>
            <a:r>
              <a:rPr lang="en-CA" sz="1200" kern="1200" dirty="0">
                <a:solidFill>
                  <a:schemeClr val="tx1"/>
                </a:solidFill>
                <a:effectLst/>
                <a:latin typeface="+mn-lt"/>
                <a:ea typeface="+mn-ea"/>
                <a:cs typeface="+mn-cs"/>
              </a:rPr>
              <a:t> </a:t>
            </a:r>
            <a:endParaRPr lang="en-CA" dirty="0">
              <a:ea typeface="Calibri"/>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6D9E20-CB73-4721-9672-E2E37C9A1CC0}" type="slidenum">
              <a:rPr kumimoji="0" lang="en-CA"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CA"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485993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mn-lt"/>
            </a:endParaRPr>
          </a:p>
          <a:p>
            <a:r>
              <a:rPr lang="en-US" b="1"/>
              <a:t>Play video</a:t>
            </a:r>
            <a:r>
              <a:rPr lang="en-US"/>
              <a:t> tells students what to wear at night.</a:t>
            </a:r>
            <a:endParaRPr lang="en-CA"/>
          </a:p>
        </p:txBody>
      </p:sp>
      <p:sp>
        <p:nvSpPr>
          <p:cNvPr id="4" name="Slide Number Placeholder 3"/>
          <p:cNvSpPr>
            <a:spLocks noGrp="1"/>
          </p:cNvSpPr>
          <p:nvPr>
            <p:ph type="sldNum" sz="quarter" idx="5"/>
          </p:nvPr>
        </p:nvSpPr>
        <p:spPr/>
        <p:txBody>
          <a:bodyPr/>
          <a:lstStyle/>
          <a:p>
            <a:fld id="{414671EF-E930-5041-93E6-068926879B88}" type="slidenum">
              <a:rPr lang="en-US" smtClean="0"/>
              <a:t>19</a:t>
            </a:fld>
            <a:endParaRPr lang="en-US"/>
          </a:p>
        </p:txBody>
      </p:sp>
    </p:spTree>
    <p:extLst>
      <p:ext uri="{BB962C8B-B14F-4D97-AF65-F5344CB8AC3E}">
        <p14:creationId xmlns:p14="http://schemas.microsoft.com/office/powerpoint/2010/main" val="36081935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Symbol"/>
              <a:buChar char="•"/>
            </a:pPr>
            <a:r>
              <a:rPr lang="en-CA"/>
              <a:t>Today’s presentation is about pedestrian safety and making safe decisions while walking</a:t>
            </a:r>
            <a:endParaRPr lang="en-US"/>
          </a:p>
          <a:p>
            <a:pPr marL="171450" indent="-171450">
              <a:buFont typeface="Symbol"/>
              <a:buChar char="•"/>
            </a:pPr>
            <a:r>
              <a:rPr lang="en-CA"/>
              <a:t>I’ll ask questions—chat with your neighbor and share ideas by raising your hand.</a:t>
            </a:r>
            <a:endParaRPr lang="en-US"/>
          </a:p>
          <a:p>
            <a:pPr marL="171450" indent="-171450">
              <a:buFont typeface="Symbol"/>
              <a:buChar char="•"/>
            </a:pPr>
            <a:r>
              <a:rPr lang="en-CA" dirty="0"/>
              <a:t>Ask students when they have participated in walking.</a:t>
            </a:r>
            <a:endParaRPr lang="en-US" dirty="0"/>
          </a:p>
          <a:p>
            <a:pPr>
              <a:lnSpc>
                <a:spcPct val="114999"/>
              </a:lnSpc>
            </a:pPr>
            <a:endParaRPr lang="en-US" b="1"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2</a:t>
            </a:fld>
            <a:endParaRPr lang="en-US"/>
          </a:p>
        </p:txBody>
      </p:sp>
    </p:spTree>
    <p:extLst>
      <p:ext uri="{BB962C8B-B14F-4D97-AF65-F5344CB8AC3E}">
        <p14:creationId xmlns:p14="http://schemas.microsoft.com/office/powerpoint/2010/main" val="33365806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US" b="1" dirty="0"/>
              <a:t>Answer</a:t>
            </a:r>
            <a:r>
              <a:rPr lang="en-US" dirty="0"/>
              <a:t>: The pedestrians are unsafe for walking on the wrong side of the road.</a:t>
            </a:r>
          </a:p>
          <a:p>
            <a:endParaRPr lang="en-US" dirty="0"/>
          </a:p>
          <a:p>
            <a:r>
              <a:rPr lang="en-US" b="1" dirty="0"/>
              <a:t>Key points:</a:t>
            </a:r>
            <a:endParaRPr lang="en-US" dirty="0"/>
          </a:p>
          <a:p>
            <a:pPr marL="171450" indent="-171450">
              <a:buFont typeface="Symbol"/>
              <a:buChar char="•"/>
            </a:pPr>
            <a:r>
              <a:rPr lang="en-US" dirty="0"/>
              <a:t>Without a sidewalk, walk facing traffic in the lane closest to you.</a:t>
            </a:r>
          </a:p>
          <a:p>
            <a:pPr marL="171450" indent="-171450">
              <a:buFont typeface="Symbol"/>
              <a:buChar char="•"/>
            </a:pPr>
            <a:r>
              <a:rPr lang="en-US" dirty="0"/>
              <a:t>Walking with traffic means you can’t see vehicles approaching from behind.</a:t>
            </a:r>
          </a:p>
          <a:p>
            <a:pPr marL="171450" indent="-171450">
              <a:buFont typeface="Symbol"/>
              <a:buChar char="•"/>
            </a:pPr>
            <a:r>
              <a:rPr lang="en-US" b="1" dirty="0"/>
              <a:t>Safe Choice</a:t>
            </a:r>
            <a:r>
              <a:rPr lang="en-US" dirty="0"/>
              <a:t>: Walk on the side of the road facing oncoming traffic.</a:t>
            </a:r>
          </a:p>
          <a:p>
            <a:endParaRPr lang="en-CA" dirty="0">
              <a:ea typeface="Calibri"/>
              <a:cs typeface="Calibri"/>
            </a:endParaRPr>
          </a:p>
          <a:p>
            <a:r>
              <a:rPr lang="en-CA" b="1" dirty="0">
                <a:ea typeface="Calibri"/>
                <a:cs typeface="Calibri"/>
              </a:rPr>
              <a:t>The 2nd photo shows the correct way to walk when there is no sidewalk, facing traffic.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6D9E20-CB73-4721-9672-E2E37C9A1CC0}" type="slidenum">
              <a:rPr kumimoji="0" lang="en-CA"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CA"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123046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Answer</a:t>
            </a:r>
            <a:r>
              <a:rPr lang="en-US" dirty="0"/>
              <a:t>: The cyclist is being UNSAFE and breaking the law because they are riding their bike while crossing the crosswalk. They can only cycle through a </a:t>
            </a:r>
            <a:r>
              <a:rPr lang="en-US" dirty="0" err="1"/>
              <a:t>crossride</a:t>
            </a:r>
            <a:r>
              <a:rPr lang="en-US" dirty="0"/>
              <a:t> as it has dedicated space and signals for cyclists.</a:t>
            </a:r>
          </a:p>
          <a:p>
            <a:endParaRPr lang="en-US" dirty="0"/>
          </a:p>
          <a:p>
            <a:r>
              <a:rPr lang="en-US" b="1" dirty="0"/>
              <a:t>Key points:</a:t>
            </a:r>
            <a:endParaRPr lang="en-US" dirty="0"/>
          </a:p>
          <a:p>
            <a:pPr marL="171450" indent="-171450">
              <a:buFont typeface="Symbol"/>
              <a:buChar char="•"/>
            </a:pPr>
            <a:r>
              <a:rPr lang="en-US" dirty="0"/>
              <a:t>Slow down and dismount when approaching a crosswalk.</a:t>
            </a:r>
          </a:p>
          <a:p>
            <a:pPr marL="171450" indent="-171450">
              <a:buFont typeface="Symbol"/>
              <a:buChar char="•"/>
            </a:pPr>
            <a:r>
              <a:rPr lang="en-US" dirty="0"/>
              <a:t>Walking your bike improves visibility, helps drivers gauge your speed, gives you better control to avoid collisions, and allows you to follow the law.</a:t>
            </a:r>
          </a:p>
          <a:p>
            <a:endParaRPr lang="en-US" b="1">
              <a:ea typeface="Calibri"/>
              <a:cs typeface="Calibri"/>
            </a:endParaRPr>
          </a:p>
          <a:p>
            <a:endParaRPr lang="en-US" b="1">
              <a:cs typeface="Calibri"/>
            </a:endParaRPr>
          </a:p>
          <a:p>
            <a:endParaRPr lang="en-US" b="1">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21</a:t>
            </a:fld>
            <a:endParaRPr lang="en-US"/>
          </a:p>
        </p:txBody>
      </p:sp>
    </p:spTree>
    <p:extLst>
      <p:ext uri="{BB962C8B-B14F-4D97-AF65-F5344CB8AC3E}">
        <p14:creationId xmlns:p14="http://schemas.microsoft.com/office/powerpoint/2010/main" val="35868017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r>
              <a:rPr lang="en-CA" b="1"/>
              <a:t>Answer</a:t>
            </a:r>
            <a:r>
              <a:rPr lang="en-CA"/>
              <a:t>: The cyclists are unsafe for not wearing helmets and closed-toe shoes.</a:t>
            </a:r>
            <a:endParaRPr lang="en-US" dirty="0"/>
          </a:p>
          <a:p>
            <a:endParaRPr lang="en-US" dirty="0"/>
          </a:p>
          <a:p>
            <a:r>
              <a:rPr lang="en-CA" b="1"/>
              <a:t>Key points:</a:t>
            </a:r>
            <a:endParaRPr lang="en-US" dirty="0"/>
          </a:p>
          <a:p>
            <a:pPr marL="285750" indent="-285750">
              <a:buFont typeface="Symbol"/>
              <a:buChar char="•"/>
            </a:pPr>
            <a:r>
              <a:rPr lang="en-CA"/>
              <a:t>Always wear a properly fitting bicycle helmet for protection.</a:t>
            </a:r>
            <a:endParaRPr lang="en-US" dirty="0"/>
          </a:p>
          <a:p>
            <a:pPr marL="285750" indent="-285750">
              <a:buFont typeface="Symbol"/>
              <a:buChar char="•"/>
            </a:pPr>
            <a:r>
              <a:rPr lang="en-CA"/>
              <a:t>Wear closed-toe shoes to protect your feet in case of a fall or collision.</a:t>
            </a:r>
            <a:endParaRPr lang="en-US" dirty="0"/>
          </a:p>
          <a:p>
            <a:pPr marL="285750" indent="-285750">
              <a:buFont typeface="Symbol"/>
              <a:buChar char="•"/>
            </a:pPr>
            <a:r>
              <a:rPr lang="en-CA"/>
              <a:t>Use bells or horns to alert others, especially near driveways or on trails.</a:t>
            </a:r>
            <a:endParaRPr lang="en-US" dirty="0"/>
          </a:p>
          <a:p>
            <a:endParaRPr lang="en-CA" dirty="0">
              <a:ea typeface="Calibri"/>
              <a:cs typeface="Calibri"/>
            </a:endParaRPr>
          </a:p>
          <a:p>
            <a:endParaRPr lang="en-CA" b="1">
              <a:cs typeface="Calibri"/>
            </a:endParaRPr>
          </a:p>
          <a:p>
            <a:r>
              <a:rPr lang="en-CA" sz="1200" kern="1200" dirty="0">
                <a:solidFill>
                  <a:schemeClr val="tx1"/>
                </a:solidFill>
                <a:effectLst/>
                <a:latin typeface="+mn-lt"/>
                <a:ea typeface="+mn-ea"/>
                <a:cs typeface="+mn-cs"/>
              </a:rPr>
              <a:t> </a:t>
            </a:r>
            <a:endParaRPr lang="en-CA" dirty="0">
              <a:ea typeface="Calibri"/>
              <a:cs typeface="Calibri"/>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36D9E20-CB73-4721-9672-E2E37C9A1CC0}" type="slidenum">
              <a:rPr kumimoji="0" lang="en-CA"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CA"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295618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ea typeface="Calibri"/>
                <a:cs typeface="Calibri"/>
              </a:rPr>
              <a:t>Click the link to go to Kahoot</a:t>
            </a:r>
          </a:p>
        </p:txBody>
      </p:sp>
      <p:sp>
        <p:nvSpPr>
          <p:cNvPr id="4" name="Slide Number Placeholder 3"/>
          <p:cNvSpPr>
            <a:spLocks noGrp="1"/>
          </p:cNvSpPr>
          <p:nvPr>
            <p:ph type="sldNum" sz="quarter" idx="5"/>
          </p:nvPr>
        </p:nvSpPr>
        <p:spPr/>
        <p:txBody>
          <a:bodyPr/>
          <a:lstStyle/>
          <a:p>
            <a:fld id="{414671EF-E930-5041-93E6-068926879B88}" type="slidenum">
              <a:rPr lang="en-US" smtClean="0"/>
              <a:t>23</a:t>
            </a:fld>
            <a:endParaRPr lang="en-US"/>
          </a:p>
        </p:txBody>
      </p:sp>
    </p:spTree>
    <p:extLst>
      <p:ext uri="{BB962C8B-B14F-4D97-AF65-F5344CB8AC3E}">
        <p14:creationId xmlns:p14="http://schemas.microsoft.com/office/powerpoint/2010/main" val="1027802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Conclusion:</a:t>
            </a:r>
            <a:endParaRPr lang="en-US" dirty="0"/>
          </a:p>
          <a:p>
            <a:endParaRPr lang="en-US">
              <a:cs typeface="Calibri"/>
            </a:endParaRPr>
          </a:p>
          <a:p>
            <a:pPr marL="171450" indent="-171450">
              <a:buFont typeface="Symbol"/>
              <a:buChar char="•"/>
            </a:pPr>
            <a:r>
              <a:rPr lang="en-CA" dirty="0"/>
              <a:t>You’ve shared great ideas on staying safe while walking.</a:t>
            </a:r>
            <a:endParaRPr lang="en-US" dirty="0"/>
          </a:p>
          <a:p>
            <a:pPr marL="171450" indent="-171450">
              <a:buFont typeface="Symbol"/>
              <a:buChar char="•"/>
            </a:pPr>
            <a:r>
              <a:rPr lang="en-CA" dirty="0"/>
              <a:t>Practice these safety tips to avoid life-changing collisions.</a:t>
            </a:r>
            <a:endParaRPr lang="en-US" dirty="0"/>
          </a:p>
          <a:p>
            <a:pPr marL="171450" indent="-171450">
              <a:buFont typeface="Symbol"/>
              <a:buChar char="•"/>
            </a:pPr>
            <a:r>
              <a:rPr lang="en-CA" dirty="0"/>
              <a:t>Walking is good for exercise and the environment; continue doing it in your neighborhoods.</a:t>
            </a:r>
            <a:endParaRPr lang="en-US" dirty="0"/>
          </a:p>
          <a:p>
            <a:pPr marL="171450" indent="-171450">
              <a:buFont typeface="Symbol"/>
              <a:buChar char="•"/>
            </a:pPr>
            <a:r>
              <a:rPr lang="en-CA" dirty="0"/>
              <a:t>Today’s info highlights the importance of safety</a:t>
            </a:r>
            <a:endParaRPr lang="en-US" dirty="0"/>
          </a:p>
          <a:p>
            <a:pPr marL="171450" indent="-171450">
              <a:buFont typeface="Symbol"/>
              <a:buChar char="•"/>
            </a:pPr>
            <a:r>
              <a:rPr lang="en-CA" dirty="0"/>
              <a:t>Remember to make safe choices, whether avoiding jaywalking, rushing, or using your phone. Walk smart and stay safe!</a:t>
            </a:r>
            <a:endParaRPr lang="en-US" dirty="0"/>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24</a:t>
            </a:fld>
            <a:endParaRPr lang="en-US"/>
          </a:p>
        </p:txBody>
      </p:sp>
    </p:spTree>
    <p:extLst>
      <p:ext uri="{BB962C8B-B14F-4D97-AF65-F5344CB8AC3E}">
        <p14:creationId xmlns:p14="http://schemas.microsoft.com/office/powerpoint/2010/main" val="16941637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ea typeface="Calibri" panose="020F0502020204030204"/>
                <a:cs typeface="Calibri" panose="020F0502020204030204"/>
              </a:rPr>
              <a:t>Key points:</a:t>
            </a:r>
          </a:p>
          <a:p>
            <a:pPr marL="171450" indent="-171450">
              <a:buFont typeface="Symbol"/>
              <a:buChar char="•"/>
            </a:pPr>
            <a:r>
              <a:rPr lang="en-CA" dirty="0"/>
              <a:t>We’re in *</a:t>
            </a:r>
            <a:r>
              <a:rPr lang="en-CA" i="1" dirty="0"/>
              <a:t>insert where you live*</a:t>
            </a:r>
            <a:r>
              <a:rPr lang="en-CA" dirty="0"/>
              <a:t>, part of the Region of Peel (Brampton, Mississauga, Caledon).</a:t>
            </a:r>
            <a:endParaRPr lang="en-US">
              <a:ea typeface="Calibri"/>
              <a:cs typeface="Calibri"/>
            </a:endParaRPr>
          </a:p>
          <a:p>
            <a:pPr marL="171450" indent="-171450">
              <a:buFont typeface="Symbol"/>
              <a:buChar char="•"/>
            </a:pPr>
            <a:r>
              <a:rPr lang="en-CA" dirty="0"/>
              <a:t>In 2022, 472 people in Peel were hit by vehicles.</a:t>
            </a:r>
            <a:endParaRPr lang="en-US" dirty="0"/>
          </a:p>
          <a:p>
            <a:pPr marL="171450" indent="-171450">
              <a:buFont typeface="Symbol"/>
              <a:buChar char="•"/>
            </a:pPr>
            <a:r>
              <a:rPr lang="en-CA" dirty="0"/>
              <a:t>Collisions can be due to driver errors or pedestrian mistakes.</a:t>
            </a:r>
            <a:endParaRPr lang="en-US" dirty="0"/>
          </a:p>
          <a:p>
            <a:pPr marL="171450" indent="-171450">
              <a:buFont typeface="Symbol"/>
              <a:buChar char="•"/>
            </a:pPr>
            <a:r>
              <a:rPr lang="en-CA" dirty="0"/>
              <a:t>As non-drivers, it’s crucial for you to stay aware and safe while walking.</a:t>
            </a:r>
            <a:endParaRPr lang="en-US" dirty="0"/>
          </a:p>
          <a:p>
            <a:endParaRPr lang="en-CA"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3</a:t>
            </a:fld>
            <a:endParaRPr lang="en-US"/>
          </a:p>
        </p:txBody>
      </p:sp>
    </p:spTree>
    <p:extLst>
      <p:ext uri="{BB962C8B-B14F-4D97-AF65-F5344CB8AC3E}">
        <p14:creationId xmlns:p14="http://schemas.microsoft.com/office/powerpoint/2010/main" val="1921388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ea typeface="Calibri"/>
                <a:cs typeface="Calibri"/>
              </a:rPr>
              <a:t>Ask students what age they think is most at risk by raising their hands.</a:t>
            </a:r>
          </a:p>
          <a:p>
            <a:endParaRPr lang="en-CA">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4</a:t>
            </a:fld>
            <a:endParaRPr lang="en-US"/>
          </a:p>
        </p:txBody>
      </p:sp>
    </p:spTree>
    <p:extLst>
      <p:ext uri="{BB962C8B-B14F-4D97-AF65-F5344CB8AC3E}">
        <p14:creationId xmlns:p14="http://schemas.microsoft.com/office/powerpoint/2010/main" val="1733563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Answer</a:t>
            </a:r>
            <a:r>
              <a:rPr lang="en-CA" dirty="0"/>
              <a:t>: Youth aged 10 to 24 are at the highest risk.</a:t>
            </a:r>
            <a:endParaRPr lang="en-US"/>
          </a:p>
          <a:p>
            <a:endParaRPr lang="en-CA" dirty="0">
              <a:ea typeface="Calibri"/>
              <a:cs typeface="Calibri"/>
            </a:endParaRPr>
          </a:p>
          <a:p>
            <a:r>
              <a:rPr lang="en-CA" dirty="0">
                <a:ea typeface="Calibri"/>
                <a:cs typeface="Calibri"/>
              </a:rPr>
              <a:t>Key points:</a:t>
            </a:r>
          </a:p>
          <a:p>
            <a:pPr marL="171450" indent="-171450">
              <a:buFont typeface="Symbol"/>
              <a:buChar char="•"/>
            </a:pPr>
            <a:r>
              <a:rPr lang="en-CA" dirty="0"/>
              <a:t>Ages 16-19 are the most at risk within this range.</a:t>
            </a:r>
            <a:endParaRPr lang="en-US" dirty="0"/>
          </a:p>
          <a:p>
            <a:pPr marL="171450" indent="-171450">
              <a:buFont typeface="Symbol"/>
              <a:buChar char="•"/>
            </a:pPr>
            <a:r>
              <a:rPr lang="en-CA" dirty="0"/>
              <a:t>Risk increases with age, but can be reduced with smarter decisions.</a:t>
            </a:r>
            <a:endParaRPr lang="en-US" dirty="0"/>
          </a:p>
          <a:p>
            <a:pPr marL="171450" indent="-171450">
              <a:buFont typeface="Symbol"/>
              <a:buChar char="•"/>
            </a:pPr>
            <a:r>
              <a:rPr lang="en-CA" dirty="0"/>
              <a:t>Getting hit by a car can have serious, life-changing consequences.</a:t>
            </a:r>
            <a:endParaRPr lang="en-US" dirty="0"/>
          </a:p>
          <a:p>
            <a:pPr marL="171450" indent="-171450">
              <a:buFont typeface="Symbol"/>
              <a:buChar char="•"/>
            </a:pPr>
            <a:r>
              <a:rPr lang="en-CA" b="1" dirty="0"/>
              <a:t>Reminder</a:t>
            </a:r>
            <a:r>
              <a:rPr lang="en-CA" dirty="0"/>
              <a:t>: A quick decision, like crossing against the light, can lead to lifelong regret.</a:t>
            </a:r>
            <a:endParaRPr lang="en-US" dirty="0"/>
          </a:p>
          <a:p>
            <a:endParaRPr lang="en-CA" dirty="0">
              <a:ea typeface="Calibri"/>
              <a:cs typeface="Calibri"/>
            </a:endParaRPr>
          </a:p>
          <a:p>
            <a:endParaRPr lang="en-CA" dirty="0"/>
          </a:p>
          <a:p>
            <a:r>
              <a:rPr lang="en-CA" dirty="0"/>
              <a:t>Y 0–4   </a:t>
            </a:r>
            <a:r>
              <a:rPr lang="en-CA" dirty="0">
                <a:hlinkClick r:id="rId3"/>
              </a:rPr>
              <a:t>http://clipart-library.com/clipart/pTodeqGpc.htm</a:t>
            </a:r>
            <a:endParaRPr lang="en-US">
              <a:ea typeface="Calibri"/>
              <a:cs typeface="Calibri"/>
            </a:endParaRPr>
          </a:p>
          <a:p>
            <a:r>
              <a:rPr lang="en-CA" dirty="0"/>
              <a:t>N 5–9   </a:t>
            </a:r>
            <a:r>
              <a:rPr lang="en-CA" dirty="0">
                <a:hlinkClick r:id="rId4"/>
              </a:rPr>
              <a:t>http://www.vinylsilhouettes.com/content/images/thumbs/0002954_boy-standing-13-children-silhouette-decals_550.gif</a:t>
            </a:r>
            <a:endParaRPr lang="en-US" dirty="0"/>
          </a:p>
          <a:p>
            <a:r>
              <a:rPr lang="en-CA" dirty="0"/>
              <a:t>Y 10–15   </a:t>
            </a:r>
            <a:r>
              <a:rPr lang="en-CA" dirty="0">
                <a:hlinkClick r:id="rId5"/>
              </a:rPr>
              <a:t>http://clipart-library.com/clipart/6cr899qcK.htm</a:t>
            </a:r>
            <a:endParaRPr lang="en-US" dirty="0"/>
          </a:p>
          <a:p>
            <a:r>
              <a:rPr lang="en-CA" dirty="0"/>
              <a:t>Y 16-17   </a:t>
            </a:r>
            <a:r>
              <a:rPr lang="en-CA" dirty="0">
                <a:hlinkClick r:id="rId6"/>
              </a:rPr>
              <a:t>http://www.supercoloring.com/sites/default/files/silhouettes/2015/05/boy-standing-black-silhouette.svg</a:t>
            </a:r>
            <a:endParaRPr lang="en-US" dirty="0"/>
          </a:p>
          <a:p>
            <a:endParaRPr lang="en-CA" dirty="0">
              <a:ea typeface="Calibri"/>
              <a:cs typeface="Calibri"/>
            </a:endParaRPr>
          </a:p>
          <a:p>
            <a:endParaRPr lang="en-CA">
              <a:cs typeface="Calibri"/>
            </a:endParaRPr>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5</a:t>
            </a:fld>
            <a:endParaRPr lang="en-US"/>
          </a:p>
        </p:txBody>
      </p:sp>
    </p:spTree>
    <p:extLst>
      <p:ext uri="{BB962C8B-B14F-4D97-AF65-F5344CB8AC3E}">
        <p14:creationId xmlns:p14="http://schemas.microsoft.com/office/powerpoint/2010/main" val="3155298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b="1" dirty="0">
              <a:ea typeface="Calibri"/>
              <a:cs typeface="Calibri"/>
            </a:endParaRPr>
          </a:p>
          <a:p>
            <a:r>
              <a:rPr lang="en-CA" dirty="0"/>
              <a:t>Tell kids to raise their hand if they would cross when the pedestrian hand signal looks like the one on the screen.</a:t>
            </a:r>
            <a:endParaRPr lang="en-CA" dirty="0">
              <a:ea typeface="Calibri"/>
              <a:cs typeface="Calibri"/>
            </a:endParaRPr>
          </a:p>
          <a:p>
            <a:endParaRPr lang="en-CA">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6</a:t>
            </a:fld>
            <a:endParaRPr lang="en-US"/>
          </a:p>
        </p:txBody>
      </p:sp>
    </p:spTree>
    <p:extLst>
      <p:ext uri="{BB962C8B-B14F-4D97-AF65-F5344CB8AC3E}">
        <p14:creationId xmlns:p14="http://schemas.microsoft.com/office/powerpoint/2010/main" val="2057316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Would you cross now? NO.</a:t>
            </a:r>
            <a:endParaRPr lang="en-US" dirty="0"/>
          </a:p>
          <a:p>
            <a:r>
              <a:rPr lang="en-CA" dirty="0"/>
              <a:t>The DON’T WALK pedestrian signal is displayed so they must wait.</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7</a:t>
            </a:fld>
            <a:endParaRPr lang="en-US"/>
          </a:p>
        </p:txBody>
      </p:sp>
    </p:spTree>
    <p:extLst>
      <p:ext uri="{BB962C8B-B14F-4D97-AF65-F5344CB8AC3E}">
        <p14:creationId xmlns:p14="http://schemas.microsoft.com/office/powerpoint/2010/main" val="12096980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Would you cross now? NO.</a:t>
            </a:r>
            <a:endParaRPr lang="en-US" dirty="0">
              <a:ea typeface="Calibri"/>
              <a:cs typeface="Calibri"/>
            </a:endParaRPr>
          </a:p>
          <a:p>
            <a:endParaRPr lang="en-US" b="1" dirty="0">
              <a:ea typeface="Calibri"/>
              <a:cs typeface="Calibri"/>
            </a:endParaRPr>
          </a:p>
          <a:p>
            <a:r>
              <a:rPr lang="en-US" b="1" dirty="0">
                <a:ea typeface="Calibri"/>
                <a:cs typeface="Calibri"/>
              </a:rPr>
              <a:t>Key points:</a:t>
            </a:r>
            <a:endParaRPr lang="en-US" dirty="0">
              <a:ea typeface="Calibri"/>
              <a:cs typeface="Calibri"/>
            </a:endParaRPr>
          </a:p>
          <a:p>
            <a:pPr marL="171450" indent="-171450">
              <a:buFont typeface="Symbol"/>
              <a:buChar char="•"/>
            </a:pPr>
            <a:r>
              <a:rPr lang="en-CA" dirty="0"/>
              <a:t>When a driver has a green light, it's their turn to go.</a:t>
            </a:r>
            <a:endParaRPr lang="en-US" dirty="0"/>
          </a:p>
          <a:p>
            <a:pPr marL="171450" indent="-171450">
              <a:buFont typeface="Symbol"/>
              <a:buChar char="•"/>
            </a:pPr>
            <a:r>
              <a:rPr lang="en-CA" dirty="0"/>
              <a:t>Drivers aren’t expecting pedestrians to cross when they have a green light.</a:t>
            </a:r>
            <a:endParaRPr lang="en-US" dirty="0"/>
          </a:p>
          <a:p>
            <a:pPr marL="171450" indent="-171450">
              <a:buFont typeface="Symbol"/>
              <a:buChar char="•"/>
            </a:pPr>
            <a:r>
              <a:rPr lang="en-CA" dirty="0"/>
              <a:t>Pedestrians have the right of way when it's their turn to cross.</a:t>
            </a:r>
            <a:endParaRPr lang="en-US" dirty="0"/>
          </a:p>
          <a:p>
            <a:pPr marL="171450" indent="-171450">
              <a:buFont typeface="Symbol"/>
              <a:buChar char="•"/>
            </a:pPr>
            <a:r>
              <a:rPr lang="en-CA" dirty="0"/>
              <a:t>Pedestrians don’t always have the right of way; crossing against the light is illegal.</a:t>
            </a:r>
            <a:endParaRPr lang="en-US" dirty="0"/>
          </a:p>
          <a:p>
            <a:pPr marL="171450" indent="-171450">
              <a:buFont typeface="Symbol"/>
              <a:buChar char="•"/>
            </a:pPr>
            <a:r>
              <a:rPr lang="en-CA" dirty="0"/>
              <a:t>If a pedestrian gets hit while crossing against the light, they are at fault.</a:t>
            </a:r>
            <a:endParaRPr lang="en-US" dirty="0"/>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8</a:t>
            </a:fld>
            <a:endParaRPr lang="en-US"/>
          </a:p>
        </p:txBody>
      </p:sp>
    </p:spTree>
    <p:extLst>
      <p:ext uri="{BB962C8B-B14F-4D97-AF65-F5344CB8AC3E}">
        <p14:creationId xmlns:p14="http://schemas.microsoft.com/office/powerpoint/2010/main" val="2684724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Would you cross now? NO.</a:t>
            </a:r>
            <a:endParaRPr lang="en-US" dirty="0"/>
          </a:p>
          <a:p>
            <a:endParaRPr lang="en-US" dirty="0"/>
          </a:p>
          <a:p>
            <a:r>
              <a:rPr lang="en-CA" b="1" dirty="0"/>
              <a:t>Key points:</a:t>
            </a:r>
            <a:endParaRPr lang="en-US" b="1" dirty="0"/>
          </a:p>
          <a:p>
            <a:pPr marL="171450" indent="-171450">
              <a:buFont typeface="Aptos,Sans-Serif"/>
              <a:buChar char="•"/>
            </a:pPr>
            <a:r>
              <a:rPr lang="en-CA" dirty="0"/>
              <a:t>The DON’T WALK is flashing so you cannot start crossing</a:t>
            </a:r>
            <a:endParaRPr lang="en-US" dirty="0"/>
          </a:p>
          <a:p>
            <a:pPr marL="171450" indent="-171450">
              <a:buFont typeface="Aptos,Sans-Serif"/>
              <a:buChar char="•"/>
            </a:pPr>
            <a:r>
              <a:rPr lang="en-CA" dirty="0"/>
              <a:t>If you have already started crossing, you can finish crossing.</a:t>
            </a:r>
            <a:endParaRPr lang="en-US" dirty="0"/>
          </a:p>
          <a:p>
            <a:endParaRPr lang="en-US" dirty="0"/>
          </a:p>
          <a:p>
            <a:r>
              <a:rPr lang="en-US" dirty="0"/>
              <a:t> </a:t>
            </a:r>
            <a:endParaRPr lang="en-US">
              <a:ea typeface="Calibri"/>
              <a:cs typeface="Calibri"/>
            </a:endParaRPr>
          </a:p>
          <a:p>
            <a:endParaRPr lang="en-US">
              <a:cs typeface="Calibri"/>
            </a:endParaRPr>
          </a:p>
          <a:p>
            <a:endParaRPr lang="en-CA"/>
          </a:p>
          <a:p>
            <a:endParaRPr lang="en-US">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9</a:t>
            </a:fld>
            <a:endParaRPr lang="en-US"/>
          </a:p>
        </p:txBody>
      </p:sp>
    </p:spTree>
    <p:extLst>
      <p:ext uri="{BB962C8B-B14F-4D97-AF65-F5344CB8AC3E}">
        <p14:creationId xmlns:p14="http://schemas.microsoft.com/office/powerpoint/2010/main" val="12014998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1" name="Picture 11">
            <a:extLst>
              <a:ext uri="{FF2B5EF4-FFF2-40B4-BE49-F238E27FC236}">
                <a16:creationId xmlns:a16="http://schemas.microsoft.com/office/drawing/2014/main" id="{52328342-F041-9843-AA8F-408A56C34A14}"/>
              </a:ext>
              <a:ext uri="{C183D7F6-B498-43B3-948B-1728B52AA6E4}">
                <adec:decorative xmlns:adec="http://schemas.microsoft.com/office/drawing/2017/decorative" val="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7336"/>
          <a:stretch/>
        </p:blipFill>
        <p:spPr bwMode="auto">
          <a:xfrm>
            <a:off x="6646863" y="2571751"/>
            <a:ext cx="2100263"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a:extLst>
              <a:ext uri="{FF2B5EF4-FFF2-40B4-BE49-F238E27FC236}">
                <a16:creationId xmlns:a16="http://schemas.microsoft.com/office/drawing/2014/main" id="{77AC1A93-A1EB-8B4D-B0E0-BC531EF3B1B6}"/>
              </a:ext>
            </a:extLst>
          </p:cNvPr>
          <p:cNvPicPr>
            <a:picLocks noChangeAspect="1" noChangeArrowheads="1"/>
          </p:cNvPicPr>
          <p:nvPr/>
        </p:nvPicPr>
        <p:blipFill>
          <a:blip r:embed="rId3"/>
          <a:srcRect/>
          <a:stretch/>
        </p:blipFill>
        <p:spPr bwMode="auto">
          <a:xfrm>
            <a:off x="396679" y="427400"/>
            <a:ext cx="1834983" cy="615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640D7AE-EAF3-D04A-BFB9-4475A583AB6B}"/>
              </a:ext>
            </a:extLst>
          </p:cNvPr>
          <p:cNvSpPr>
            <a:spLocks noGrp="1"/>
          </p:cNvSpPr>
          <p:nvPr>
            <p:ph type="ctrTitle" hasCustomPrompt="1"/>
          </p:nvPr>
        </p:nvSpPr>
        <p:spPr>
          <a:xfrm>
            <a:off x="396679" y="1698066"/>
            <a:ext cx="8142014" cy="895350"/>
          </a:xfrm>
          <a:prstGeom prst="rect">
            <a:avLst/>
          </a:prstGeom>
        </p:spPr>
        <p:txBody>
          <a:bodyPr anchor="t">
            <a:spAutoFit/>
          </a:bodyPr>
          <a:lstStyle>
            <a:lvl1pPr algn="l">
              <a:lnSpc>
                <a:spcPct val="80000"/>
              </a:lnSpc>
              <a:spcAft>
                <a:spcPts val="900"/>
              </a:spcAft>
              <a:defRPr sz="6000" baseline="0"/>
            </a:lvl1pPr>
          </a:lstStyle>
          <a:p>
            <a:r>
              <a:rPr lang="en-US"/>
              <a:t>Click to edit master</a:t>
            </a:r>
          </a:p>
        </p:txBody>
      </p:sp>
      <p:sp>
        <p:nvSpPr>
          <p:cNvPr id="3" name="Subtitle 2">
            <a:extLst>
              <a:ext uri="{FF2B5EF4-FFF2-40B4-BE49-F238E27FC236}">
                <a16:creationId xmlns:a16="http://schemas.microsoft.com/office/drawing/2014/main" id="{5746DCDF-21FE-8C4D-8745-7DCFD4D2570B}"/>
              </a:ext>
            </a:extLst>
          </p:cNvPr>
          <p:cNvSpPr>
            <a:spLocks noGrp="1"/>
          </p:cNvSpPr>
          <p:nvPr>
            <p:ph type="subTitle" idx="1" hasCustomPrompt="1"/>
          </p:nvPr>
        </p:nvSpPr>
        <p:spPr>
          <a:xfrm>
            <a:off x="396679" y="2593415"/>
            <a:ext cx="6604817" cy="519373"/>
          </a:xfrm>
        </p:spPr>
        <p:txBody>
          <a:bodyPr>
            <a:spAutoFit/>
          </a:bodyPr>
          <a:lstStyle>
            <a:lvl1pPr marL="0" indent="0" algn="l">
              <a:buNone/>
              <a:defRPr sz="3000" baseline="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19" name="Text Placeholder 18">
            <a:extLst>
              <a:ext uri="{FF2B5EF4-FFF2-40B4-BE49-F238E27FC236}">
                <a16:creationId xmlns:a16="http://schemas.microsoft.com/office/drawing/2014/main" id="{ED314930-454A-F846-BAF7-F0B6DD2E71DE}"/>
              </a:ext>
            </a:extLst>
          </p:cNvPr>
          <p:cNvSpPr>
            <a:spLocks noGrp="1"/>
          </p:cNvSpPr>
          <p:nvPr>
            <p:ph type="body" sz="quarter" idx="10" hasCustomPrompt="1"/>
          </p:nvPr>
        </p:nvSpPr>
        <p:spPr>
          <a:xfrm>
            <a:off x="396874" y="4160848"/>
            <a:ext cx="6604621" cy="513602"/>
          </a:xfrm>
        </p:spPr>
        <p:txBody>
          <a:bodyPr>
            <a:spAutoFit/>
          </a:bodyPr>
          <a:lstStyle>
            <a:lvl1pPr marL="0" indent="0" eaLnBrk="1" fontAlgn="auto" hangingPunct="1">
              <a:spcBef>
                <a:spcPts val="0"/>
              </a:spcBef>
              <a:spcAft>
                <a:spcPts val="0"/>
              </a:spcAft>
              <a:buNone/>
              <a:defRPr/>
            </a:lvl1pPr>
            <a:lvl3pPr>
              <a:buNone/>
              <a:defRPr/>
            </a:lvl3pPr>
            <a:lvl4pPr>
              <a:buNone/>
              <a:defRPr/>
            </a:lvl4pPr>
          </a:lstStyle>
          <a:p>
            <a:pPr eaLnBrk="1" fontAlgn="auto" hangingPunct="1">
              <a:spcBef>
                <a:spcPts val="0"/>
              </a:spcBef>
              <a:spcAft>
                <a:spcPts val="0"/>
              </a:spcAft>
              <a:defRPr/>
            </a:pPr>
            <a:r>
              <a:rPr lang="en-US" altLang="en-US" sz="1500" spc="-38" baseline="0">
                <a:latin typeface="+mn-lt"/>
              </a:rPr>
              <a:t>Click to edit your name or department </a:t>
            </a:r>
            <a:br>
              <a:rPr lang="en-US" altLang="en-US" sz="1500" spc="-38" baseline="0">
                <a:latin typeface="+mn-lt"/>
              </a:rPr>
            </a:br>
            <a:r>
              <a:rPr lang="en-US" altLang="en-US" sz="1500" spc="-38" baseline="0">
                <a:latin typeface="+mn-lt"/>
              </a:rPr>
              <a:t>Click to edit a date, 2021</a:t>
            </a:r>
          </a:p>
        </p:txBody>
      </p:sp>
    </p:spTree>
    <p:extLst>
      <p:ext uri="{BB962C8B-B14F-4D97-AF65-F5344CB8AC3E}">
        <p14:creationId xmlns:p14="http://schemas.microsoft.com/office/powerpoint/2010/main" val="2330292266"/>
      </p:ext>
    </p:extLst>
  </p:cSld>
  <p:clrMapOvr>
    <a:masterClrMapping/>
  </p:clrMapOvr>
  <p:extLst>
    <p:ext uri="{DCECCB84-F9BA-43D5-87BE-67443E8EF086}">
      <p15:sldGuideLst xmlns:p15="http://schemas.microsoft.com/office/powerpoint/2012/main">
        <p15:guide id="1" orient="horz" pos="105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Full pictur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CFC2EC6-AEBC-944A-B15A-0B7F582DB147}"/>
              </a:ext>
              <a:ext uri="{C183D7F6-B498-43B3-948B-1728B52AA6E4}">
                <adec:decorative xmlns:adec="http://schemas.microsoft.com/office/drawing/2017/decorative" val="1"/>
              </a:ext>
            </a:extLst>
          </p:cNvPr>
          <p:cNvSpPr>
            <a:spLocks noGrp="1"/>
          </p:cNvSpPr>
          <p:nvPr>
            <p:ph type="pic" idx="1"/>
          </p:nvPr>
        </p:nvSpPr>
        <p:spPr>
          <a:xfrm>
            <a:off x="1" y="0"/>
            <a:ext cx="9144000" cy="5143500"/>
          </a:xfrm>
          <a:solidFill>
            <a:schemeClr val="bg2"/>
          </a:solidFill>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Tree>
    <p:extLst>
      <p:ext uri="{BB962C8B-B14F-4D97-AF65-F5344CB8AC3E}">
        <p14:creationId xmlns:p14="http://schemas.microsoft.com/office/powerpoint/2010/main" val="4161596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One pic blue background">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CFC2EC6-AEBC-944A-B15A-0B7F582DB147}"/>
              </a:ext>
              <a:ext uri="{C183D7F6-B498-43B3-948B-1728B52AA6E4}">
                <adec:decorative xmlns:adec="http://schemas.microsoft.com/office/drawing/2017/decorative" val="1"/>
              </a:ext>
            </a:extLst>
          </p:cNvPr>
          <p:cNvSpPr>
            <a:spLocks noGrp="1"/>
          </p:cNvSpPr>
          <p:nvPr>
            <p:ph type="pic" idx="1"/>
          </p:nvPr>
        </p:nvSpPr>
        <p:spPr>
          <a:xfrm>
            <a:off x="922869" y="519112"/>
            <a:ext cx="7363881" cy="4195763"/>
          </a:xfrm>
          <a:solidFill>
            <a:schemeClr val="bg2"/>
          </a:solidFill>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Tree>
    <p:extLst>
      <p:ext uri="{BB962C8B-B14F-4D97-AF65-F5344CB8AC3E}">
        <p14:creationId xmlns:p14="http://schemas.microsoft.com/office/powerpoint/2010/main" val="23487783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One pic black background">
    <p:bg>
      <p:bgPr>
        <a:solidFill>
          <a:schemeClr val="tx1"/>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CFC2EC6-AEBC-944A-B15A-0B7F582DB147}"/>
              </a:ext>
              <a:ext uri="{C183D7F6-B498-43B3-948B-1728B52AA6E4}">
                <adec:decorative xmlns:adec="http://schemas.microsoft.com/office/drawing/2017/decorative" val="1"/>
              </a:ext>
            </a:extLst>
          </p:cNvPr>
          <p:cNvSpPr>
            <a:spLocks noGrp="1"/>
          </p:cNvSpPr>
          <p:nvPr>
            <p:ph type="pic" idx="1"/>
          </p:nvPr>
        </p:nvSpPr>
        <p:spPr>
          <a:xfrm>
            <a:off x="922869" y="519112"/>
            <a:ext cx="7363881" cy="4195763"/>
          </a:xfrm>
          <a:solidFill>
            <a:schemeClr val="bg2"/>
          </a:solidFill>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Tree>
    <p:extLst>
      <p:ext uri="{BB962C8B-B14F-4D97-AF65-F5344CB8AC3E}">
        <p14:creationId xmlns:p14="http://schemas.microsoft.com/office/powerpoint/2010/main" val="27145666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H1 and Bullet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8903C-ADF4-B942-BD09-D25A603D7EB3}"/>
              </a:ext>
            </a:extLst>
          </p:cNvPr>
          <p:cNvSpPr>
            <a:spLocks noGrp="1"/>
          </p:cNvSpPr>
          <p:nvPr>
            <p:ph type="title"/>
          </p:nvPr>
        </p:nvSpPr>
        <p:spPr>
          <a:xfrm>
            <a:off x="628650" y="484188"/>
            <a:ext cx="7886700" cy="582852"/>
          </a:xfrm>
          <a:prstGeom prst="rect">
            <a:avLst/>
          </a:prstGeom>
        </p:spPr>
        <p:txBody>
          <a:bodyPr anchor="t">
            <a:spAutoFit/>
          </a:bodyPr>
          <a:lstStyle>
            <a:lvl1pPr>
              <a:lnSpc>
                <a:spcPct val="80000"/>
              </a:lnSpc>
              <a:spcBef>
                <a:spcPts val="450"/>
              </a:spcBef>
              <a:defRPr b="1" i="0" baseline="0"/>
            </a:lvl1pPr>
          </a:lstStyle>
          <a:p>
            <a:r>
              <a:rPr lang="en-US"/>
              <a:t>Click to edit Master title style</a:t>
            </a:r>
          </a:p>
        </p:txBody>
      </p:sp>
      <p:sp>
        <p:nvSpPr>
          <p:cNvPr id="3" name="Content Placeholder 2">
            <a:extLst>
              <a:ext uri="{FF2B5EF4-FFF2-40B4-BE49-F238E27FC236}">
                <a16:creationId xmlns:a16="http://schemas.microsoft.com/office/drawing/2014/main" id="{264E3E65-3A18-FC4B-A229-AD049975F749}"/>
              </a:ext>
            </a:extLst>
          </p:cNvPr>
          <p:cNvSpPr>
            <a:spLocks noGrp="1"/>
          </p:cNvSpPr>
          <p:nvPr>
            <p:ph idx="1"/>
          </p:nvPr>
        </p:nvSpPr>
        <p:spPr>
          <a:xfrm>
            <a:off x="628650" y="1369219"/>
            <a:ext cx="7886700" cy="1424557"/>
          </a:xfrm>
        </p:spPr>
        <p:txBody>
          <a:bodyPr>
            <a:spAutoFit/>
          </a:bodyPr>
          <a:lstStyle>
            <a:lvl1pPr>
              <a:buSzPct val="150000"/>
              <a:defRPr/>
            </a:lvl1pPr>
            <a:lvl2pPr>
              <a:buSzPct val="150000"/>
              <a:defRPr/>
            </a:lvl2pPr>
            <a:lvl3pPr>
              <a:buSzPct val="150000"/>
              <a:defRPr/>
            </a:lvl3pPr>
            <a:lvl4pPr>
              <a:buSzPct val="150000"/>
              <a:defRPr/>
            </a:lvl4pPr>
            <a:lvl5pPr>
              <a:buSzPct val="150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35261899"/>
      </p:ext>
    </p:extLst>
  </p:cSld>
  <p:clrMapOvr>
    <a:masterClrMapping/>
  </p:clrMapOvr>
  <p:extLst>
    <p:ext uri="{DCECCB84-F9BA-43D5-87BE-67443E8EF086}">
      <p15:sldGuideLst xmlns:p15="http://schemas.microsoft.com/office/powerpoint/2012/main">
        <p15:guide id="5" orient="horz" pos="305" userDrawn="1">
          <p15:clr>
            <a:srgbClr val="FBAE40"/>
          </p15:clr>
        </p15:guide>
        <p15:guide id="6" pos="383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H1 with bullet content and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CFC2EC6-AEBC-944A-B15A-0B7F582DB147}"/>
              </a:ext>
            </a:extLst>
          </p:cNvPr>
          <p:cNvSpPr>
            <a:spLocks noGrp="1"/>
          </p:cNvSpPr>
          <p:nvPr>
            <p:ph type="pic" idx="1"/>
          </p:nvPr>
        </p:nvSpPr>
        <p:spPr>
          <a:xfrm>
            <a:off x="6084887" y="0"/>
            <a:ext cx="3059113" cy="1625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6" name="Picture Placeholder 2">
            <a:extLst>
              <a:ext uri="{FF2B5EF4-FFF2-40B4-BE49-F238E27FC236}">
                <a16:creationId xmlns:a16="http://schemas.microsoft.com/office/drawing/2014/main" id="{D3D4B637-814E-A846-8793-74F7E2EEDD84}"/>
              </a:ext>
            </a:extLst>
          </p:cNvPr>
          <p:cNvSpPr>
            <a:spLocks noGrp="1"/>
          </p:cNvSpPr>
          <p:nvPr>
            <p:ph type="pic" idx="10"/>
          </p:nvPr>
        </p:nvSpPr>
        <p:spPr>
          <a:xfrm>
            <a:off x="6084888" y="1676976"/>
            <a:ext cx="3059113" cy="1707574"/>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7" name="Picture Placeholder 2">
            <a:extLst>
              <a:ext uri="{FF2B5EF4-FFF2-40B4-BE49-F238E27FC236}">
                <a16:creationId xmlns:a16="http://schemas.microsoft.com/office/drawing/2014/main" id="{31BD6453-F574-DE40-B5A5-C90167D4202F}"/>
              </a:ext>
            </a:extLst>
          </p:cNvPr>
          <p:cNvSpPr>
            <a:spLocks noGrp="1"/>
          </p:cNvSpPr>
          <p:nvPr>
            <p:ph type="pic" idx="11"/>
          </p:nvPr>
        </p:nvSpPr>
        <p:spPr>
          <a:xfrm>
            <a:off x="6084886" y="3435926"/>
            <a:ext cx="3059113" cy="1707574"/>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8" name="Title 1">
            <a:extLst>
              <a:ext uri="{FF2B5EF4-FFF2-40B4-BE49-F238E27FC236}">
                <a16:creationId xmlns:a16="http://schemas.microsoft.com/office/drawing/2014/main" id="{99A1F5C4-2F58-B045-B360-11616AB444EB}"/>
              </a:ext>
            </a:extLst>
          </p:cNvPr>
          <p:cNvSpPr>
            <a:spLocks noGrp="1"/>
          </p:cNvSpPr>
          <p:nvPr>
            <p:ph type="title"/>
          </p:nvPr>
        </p:nvSpPr>
        <p:spPr>
          <a:xfrm>
            <a:off x="628650" y="510776"/>
            <a:ext cx="4919894" cy="1044517"/>
          </a:xfrm>
          <a:prstGeom prst="rect">
            <a:avLst/>
          </a:prstGeom>
        </p:spPr>
        <p:txBody>
          <a:bodyPr wrap="square" anchor="t" anchorCtr="0">
            <a:spAutoFit/>
          </a:bodyPr>
          <a:lstStyle>
            <a:lvl1pPr>
              <a:lnSpc>
                <a:spcPct val="80000"/>
              </a:lnSpc>
              <a:spcBef>
                <a:spcPts val="450"/>
              </a:spcBef>
              <a:defRPr b="1" i="0" baseline="0"/>
            </a:lvl1pPr>
          </a:lstStyle>
          <a:p>
            <a:r>
              <a:rPr lang="en-US"/>
              <a:t>Click to edit Master title style</a:t>
            </a:r>
          </a:p>
        </p:txBody>
      </p:sp>
      <p:sp>
        <p:nvSpPr>
          <p:cNvPr id="9" name="Content Placeholder 2">
            <a:extLst>
              <a:ext uri="{FF2B5EF4-FFF2-40B4-BE49-F238E27FC236}">
                <a16:creationId xmlns:a16="http://schemas.microsoft.com/office/drawing/2014/main" id="{E244E778-D059-774D-8548-00D8E475D48E}"/>
              </a:ext>
            </a:extLst>
          </p:cNvPr>
          <p:cNvSpPr>
            <a:spLocks noGrp="1"/>
          </p:cNvSpPr>
          <p:nvPr>
            <p:ph idx="13"/>
          </p:nvPr>
        </p:nvSpPr>
        <p:spPr>
          <a:xfrm>
            <a:off x="628650" y="1625600"/>
            <a:ext cx="4919894" cy="1424557"/>
          </a:xfrm>
        </p:spPr>
        <p:txBody>
          <a:bodyPr wrap="square">
            <a:spAutoFit/>
          </a:bodyPr>
          <a:lstStyle>
            <a:lvl1pPr>
              <a:buSzPct val="150000"/>
              <a:defRPr/>
            </a:lvl1pPr>
            <a:lvl2pPr>
              <a:buSzPct val="150000"/>
              <a:defRPr/>
            </a:lvl2pPr>
            <a:lvl3pPr>
              <a:buSzPct val="150000"/>
              <a:defRPr/>
            </a:lvl3pPr>
            <a:lvl4pPr>
              <a:buSzPct val="150000"/>
              <a:defRPr/>
            </a:lvl4pPr>
            <a:lvl5pPr>
              <a:buSzPct val="150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590119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H1 flow diagra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8903C-ADF4-B942-BD09-D25A603D7EB3}"/>
              </a:ext>
            </a:extLst>
          </p:cNvPr>
          <p:cNvSpPr>
            <a:spLocks noGrp="1"/>
          </p:cNvSpPr>
          <p:nvPr>
            <p:ph type="title"/>
          </p:nvPr>
        </p:nvSpPr>
        <p:spPr>
          <a:xfrm>
            <a:off x="628650" y="510776"/>
            <a:ext cx="7886700" cy="582852"/>
          </a:xfrm>
          <a:prstGeom prst="rect">
            <a:avLst/>
          </a:prstGeom>
        </p:spPr>
        <p:txBody>
          <a:bodyPr anchor="t" anchorCtr="0">
            <a:spAutoFit/>
          </a:bodyPr>
          <a:lstStyle>
            <a:lvl1pPr>
              <a:lnSpc>
                <a:spcPct val="80000"/>
              </a:lnSpc>
              <a:spcBef>
                <a:spcPts val="450"/>
              </a:spcBef>
              <a:defRPr b="1" i="0" baseline="0"/>
            </a:lvl1pPr>
          </a:lstStyle>
          <a:p>
            <a:r>
              <a:rPr lang="en-US"/>
              <a:t>Click to edit Master title style</a:t>
            </a:r>
          </a:p>
        </p:txBody>
      </p:sp>
      <p:sp>
        <p:nvSpPr>
          <p:cNvPr id="14" name="TextBox 13">
            <a:extLst>
              <a:ext uri="{FF2B5EF4-FFF2-40B4-BE49-F238E27FC236}">
                <a16:creationId xmlns:a16="http://schemas.microsoft.com/office/drawing/2014/main" id="{50BD4223-BBB7-CC4C-9552-17F43CF22D45}"/>
              </a:ext>
            </a:extLst>
          </p:cNvPr>
          <p:cNvSpPr txBox="1"/>
          <p:nvPr/>
        </p:nvSpPr>
        <p:spPr>
          <a:xfrm>
            <a:off x="2908274" y="1536132"/>
            <a:ext cx="1981070" cy="923330"/>
          </a:xfrm>
          <a:prstGeom prst="rect">
            <a:avLst/>
          </a:prstGeom>
          <a:noFill/>
        </p:spPr>
        <p:txBody>
          <a:bodyPr wrap="square" rtlCol="0">
            <a:spAutoFit/>
          </a:bodyPr>
          <a:lstStyle/>
          <a:p>
            <a:r>
              <a:rPr lang="en-CA" sz="1800">
                <a:solidFill>
                  <a:schemeClr val="bg1"/>
                </a:solidFill>
                <a:effectLst/>
                <a:latin typeface="+mj-lt"/>
                <a:ea typeface="Times New Roman" panose="02020603050405020304" pitchFamily="18" charset="0"/>
              </a:rPr>
              <a:t>Climate Change and Energy Management </a:t>
            </a:r>
            <a:endParaRPr lang="en-CA">
              <a:solidFill>
                <a:schemeClr val="bg1"/>
              </a:solidFill>
              <a:latin typeface="+mj-lt"/>
            </a:endParaRPr>
          </a:p>
        </p:txBody>
      </p:sp>
      <p:sp>
        <p:nvSpPr>
          <p:cNvPr id="36" name="Text Placeholder 35">
            <a:extLst>
              <a:ext uri="{FF2B5EF4-FFF2-40B4-BE49-F238E27FC236}">
                <a16:creationId xmlns:a16="http://schemas.microsoft.com/office/drawing/2014/main" id="{50C10D11-B306-594C-9B34-7DDFF606B7AC}"/>
              </a:ext>
            </a:extLst>
          </p:cNvPr>
          <p:cNvSpPr>
            <a:spLocks noGrp="1"/>
          </p:cNvSpPr>
          <p:nvPr>
            <p:ph type="body" sz="quarter" idx="10"/>
          </p:nvPr>
        </p:nvSpPr>
        <p:spPr>
          <a:xfrm>
            <a:off x="628650" y="1332992"/>
            <a:ext cx="1891357" cy="1095880"/>
          </a:xfrm>
          <a:prstGeom prst="roundRect">
            <a:avLst/>
          </a:prstGeom>
          <a:ln>
            <a:noFill/>
          </a:ln>
        </p:spPr>
        <p:style>
          <a:lnRef idx="2">
            <a:schemeClr val="accent3">
              <a:shade val="50000"/>
            </a:schemeClr>
          </a:lnRef>
          <a:fillRef idx="1001">
            <a:schemeClr val="dk2"/>
          </a:fillRef>
          <a:effectRef idx="0">
            <a:schemeClr val="accent3"/>
          </a:effectRef>
          <a:fontRef idx="minor">
            <a:schemeClr val="lt1"/>
          </a:fontRef>
        </p:style>
        <p:txBody>
          <a:bodyPr tIns="180000">
            <a:noAutofit/>
          </a:bodyPr>
          <a:lstStyle>
            <a:lvl1pPr marL="7938" indent="-7938" algn="ctr">
              <a:buFontTx/>
              <a:buNone/>
              <a:tabLst/>
              <a:defRPr sz="1800" b="0">
                <a:solidFill>
                  <a:schemeClr val="bg1"/>
                </a:solidFill>
                <a:latin typeface="+mj-lt"/>
              </a:defRPr>
            </a:lvl1pPr>
            <a:lvl2pPr algn="l">
              <a:buNone/>
              <a:defRPr b="0">
                <a:latin typeface="+mj-lt"/>
              </a:defRPr>
            </a:lvl2pPr>
            <a:lvl3pPr algn="l">
              <a:buNone/>
              <a:defRPr b="0">
                <a:latin typeface="+mj-lt"/>
              </a:defRPr>
            </a:lvl3pPr>
            <a:lvl4pPr algn="l">
              <a:buNone/>
              <a:defRPr b="0">
                <a:latin typeface="+mj-lt"/>
              </a:defRPr>
            </a:lvl4pPr>
            <a:lvl5pPr algn="l">
              <a:buNone/>
              <a:defRPr b="0">
                <a:latin typeface="+mj-lt"/>
              </a:defRPr>
            </a:lvl5pPr>
          </a:lstStyle>
          <a:p>
            <a:pPr lvl="0"/>
            <a:r>
              <a:rPr lang="en-US"/>
              <a:t>Click to edit Master text styles</a:t>
            </a:r>
          </a:p>
        </p:txBody>
      </p:sp>
      <p:sp>
        <p:nvSpPr>
          <p:cNvPr id="47" name="Text Placeholder 35">
            <a:extLst>
              <a:ext uri="{FF2B5EF4-FFF2-40B4-BE49-F238E27FC236}">
                <a16:creationId xmlns:a16="http://schemas.microsoft.com/office/drawing/2014/main" id="{07320E5B-534F-FE46-B89F-EC9FA1D9FCC5}"/>
              </a:ext>
              <a:ext uri="{C183D7F6-B498-43B3-948B-1728B52AA6E4}">
                <adec:decorative xmlns:adec="http://schemas.microsoft.com/office/drawing/2017/decorative" val="1"/>
              </a:ext>
            </a:extLst>
          </p:cNvPr>
          <p:cNvSpPr>
            <a:spLocks noGrp="1"/>
          </p:cNvSpPr>
          <p:nvPr>
            <p:ph type="body" sz="quarter" idx="14" hasCustomPrompt="1"/>
          </p:nvPr>
        </p:nvSpPr>
        <p:spPr>
          <a:xfrm>
            <a:off x="1419299" y="1178064"/>
            <a:ext cx="310059" cy="301085"/>
          </a:xfrm>
          <a:prstGeom prst="ellipse">
            <a:avLst/>
          </a:prstGeom>
          <a:solidFill>
            <a:schemeClr val="tx1"/>
          </a:solidFill>
          <a:ln>
            <a:noFill/>
          </a:ln>
        </p:spPr>
        <p:style>
          <a:lnRef idx="2">
            <a:schemeClr val="accent3">
              <a:shade val="50000"/>
            </a:schemeClr>
          </a:lnRef>
          <a:fillRef idx="1001">
            <a:schemeClr val="dk2"/>
          </a:fillRef>
          <a:effectRef idx="0">
            <a:schemeClr val="accent3"/>
          </a:effectRef>
          <a:fontRef idx="minor">
            <a:schemeClr val="lt1"/>
          </a:fontRef>
        </p:style>
        <p:txBody>
          <a:bodyPr lIns="0" tIns="36000" rIns="0" bIns="0" anchor="ctr">
            <a:noAutofit/>
          </a:bodyPr>
          <a:lstStyle>
            <a:lvl1pPr marL="7938" indent="-7938" algn="ctr">
              <a:buFontTx/>
              <a:buNone/>
              <a:tabLst/>
              <a:defRPr sz="1400" b="1">
                <a:solidFill>
                  <a:schemeClr val="bg1"/>
                </a:solidFill>
                <a:latin typeface="+mj-lt"/>
              </a:defRPr>
            </a:lvl1pPr>
            <a:lvl2pPr algn="l">
              <a:buNone/>
              <a:defRPr b="0">
                <a:latin typeface="+mj-lt"/>
              </a:defRPr>
            </a:lvl2pPr>
            <a:lvl3pPr algn="l">
              <a:buNone/>
              <a:defRPr b="0">
                <a:latin typeface="+mj-lt"/>
              </a:defRPr>
            </a:lvl3pPr>
            <a:lvl4pPr algn="l">
              <a:buNone/>
              <a:defRPr b="0">
                <a:latin typeface="+mj-lt"/>
              </a:defRPr>
            </a:lvl4pPr>
            <a:lvl5pPr algn="l">
              <a:buNone/>
              <a:defRPr b="0">
                <a:latin typeface="+mj-lt"/>
              </a:defRPr>
            </a:lvl5pPr>
          </a:lstStyle>
          <a:p>
            <a:pPr lvl="0"/>
            <a:r>
              <a:rPr lang="en-US"/>
              <a:t>1.</a:t>
            </a:r>
          </a:p>
        </p:txBody>
      </p:sp>
      <p:sp>
        <p:nvSpPr>
          <p:cNvPr id="57" name="Text Placeholder 35">
            <a:extLst>
              <a:ext uri="{FF2B5EF4-FFF2-40B4-BE49-F238E27FC236}">
                <a16:creationId xmlns:a16="http://schemas.microsoft.com/office/drawing/2014/main" id="{A54DC915-3662-4B4D-9685-9205A6710698}"/>
              </a:ext>
            </a:extLst>
          </p:cNvPr>
          <p:cNvSpPr>
            <a:spLocks noGrp="1"/>
          </p:cNvSpPr>
          <p:nvPr>
            <p:ph type="body" sz="quarter" idx="21"/>
          </p:nvPr>
        </p:nvSpPr>
        <p:spPr>
          <a:xfrm>
            <a:off x="628650" y="2762297"/>
            <a:ext cx="1891357" cy="1095880"/>
          </a:xfrm>
          <a:prstGeom prst="roundRect">
            <a:avLst/>
          </a:prstGeom>
          <a:solidFill>
            <a:schemeClr val="bg2"/>
          </a:solidFill>
          <a:ln>
            <a:noFill/>
          </a:ln>
        </p:spPr>
        <p:style>
          <a:lnRef idx="2">
            <a:schemeClr val="accent3">
              <a:shade val="50000"/>
            </a:schemeClr>
          </a:lnRef>
          <a:fillRef idx="1001">
            <a:schemeClr val="dk2"/>
          </a:fillRef>
          <a:effectRef idx="0">
            <a:schemeClr val="accent3"/>
          </a:effectRef>
          <a:fontRef idx="minor">
            <a:schemeClr val="lt1"/>
          </a:fontRef>
        </p:style>
        <p:txBody>
          <a:bodyPr tIns="180000">
            <a:noAutofit/>
          </a:bodyPr>
          <a:lstStyle>
            <a:lvl1pPr marL="7938" indent="-7938" algn="ctr">
              <a:buFontTx/>
              <a:buNone/>
              <a:tabLst/>
              <a:defRPr sz="1800" b="0">
                <a:solidFill>
                  <a:schemeClr val="tx1"/>
                </a:solidFill>
                <a:latin typeface="+mj-lt"/>
              </a:defRPr>
            </a:lvl1pPr>
            <a:lvl2pPr algn="l">
              <a:buNone/>
              <a:defRPr b="0">
                <a:latin typeface="+mj-lt"/>
              </a:defRPr>
            </a:lvl2pPr>
            <a:lvl3pPr algn="l">
              <a:buNone/>
              <a:defRPr b="0">
                <a:latin typeface="+mj-lt"/>
              </a:defRPr>
            </a:lvl3pPr>
            <a:lvl4pPr algn="l">
              <a:buNone/>
              <a:defRPr b="0">
                <a:latin typeface="+mj-lt"/>
              </a:defRPr>
            </a:lvl4pPr>
            <a:lvl5pPr algn="l">
              <a:buNone/>
              <a:defRPr b="0">
                <a:latin typeface="+mj-lt"/>
              </a:defRPr>
            </a:lvl5pPr>
          </a:lstStyle>
          <a:p>
            <a:pPr lvl="0"/>
            <a:r>
              <a:rPr lang="en-US"/>
              <a:t>Click to edit Master text styles</a:t>
            </a:r>
          </a:p>
        </p:txBody>
      </p:sp>
      <p:sp>
        <p:nvSpPr>
          <p:cNvPr id="48" name="Text Placeholder 35">
            <a:extLst>
              <a:ext uri="{FF2B5EF4-FFF2-40B4-BE49-F238E27FC236}">
                <a16:creationId xmlns:a16="http://schemas.microsoft.com/office/drawing/2014/main" id="{DC7C40A5-890D-EB40-A400-BB78877A6390}"/>
              </a:ext>
            </a:extLst>
          </p:cNvPr>
          <p:cNvSpPr>
            <a:spLocks noGrp="1"/>
          </p:cNvSpPr>
          <p:nvPr>
            <p:ph type="body" sz="quarter" idx="15"/>
          </p:nvPr>
        </p:nvSpPr>
        <p:spPr>
          <a:xfrm>
            <a:off x="2676433" y="1332992"/>
            <a:ext cx="1891357" cy="1095880"/>
          </a:xfrm>
          <a:prstGeom prst="roundRect">
            <a:avLst/>
          </a:prstGeom>
          <a:ln>
            <a:noFill/>
          </a:ln>
        </p:spPr>
        <p:style>
          <a:lnRef idx="2">
            <a:schemeClr val="accent3">
              <a:shade val="50000"/>
            </a:schemeClr>
          </a:lnRef>
          <a:fillRef idx="1001">
            <a:schemeClr val="dk2"/>
          </a:fillRef>
          <a:effectRef idx="0">
            <a:schemeClr val="accent3"/>
          </a:effectRef>
          <a:fontRef idx="minor">
            <a:schemeClr val="lt1"/>
          </a:fontRef>
        </p:style>
        <p:txBody>
          <a:bodyPr tIns="180000">
            <a:noAutofit/>
          </a:bodyPr>
          <a:lstStyle>
            <a:lvl1pPr marL="7938" indent="-7938" algn="ctr">
              <a:buFontTx/>
              <a:buNone/>
              <a:tabLst/>
              <a:defRPr sz="1800" b="0">
                <a:solidFill>
                  <a:schemeClr val="bg1"/>
                </a:solidFill>
                <a:latin typeface="+mj-lt"/>
              </a:defRPr>
            </a:lvl1pPr>
            <a:lvl2pPr algn="l">
              <a:buNone/>
              <a:defRPr b="0">
                <a:latin typeface="+mj-lt"/>
              </a:defRPr>
            </a:lvl2pPr>
            <a:lvl3pPr algn="l">
              <a:buNone/>
              <a:defRPr b="0">
                <a:latin typeface="+mj-lt"/>
              </a:defRPr>
            </a:lvl3pPr>
            <a:lvl4pPr algn="l">
              <a:buNone/>
              <a:defRPr b="0">
                <a:latin typeface="+mj-lt"/>
              </a:defRPr>
            </a:lvl4pPr>
            <a:lvl5pPr algn="l">
              <a:buNone/>
              <a:defRPr b="0">
                <a:latin typeface="+mj-lt"/>
              </a:defRPr>
            </a:lvl5pPr>
          </a:lstStyle>
          <a:p>
            <a:pPr lvl="0"/>
            <a:r>
              <a:rPr lang="en-US"/>
              <a:t>Click to edit Master text styles</a:t>
            </a:r>
          </a:p>
        </p:txBody>
      </p:sp>
      <p:sp>
        <p:nvSpPr>
          <p:cNvPr id="58" name="Text Placeholder 35">
            <a:extLst>
              <a:ext uri="{FF2B5EF4-FFF2-40B4-BE49-F238E27FC236}">
                <a16:creationId xmlns:a16="http://schemas.microsoft.com/office/drawing/2014/main" id="{85B036E3-9E43-224E-8097-D352F086CF90}"/>
              </a:ext>
            </a:extLst>
          </p:cNvPr>
          <p:cNvSpPr>
            <a:spLocks noGrp="1"/>
          </p:cNvSpPr>
          <p:nvPr>
            <p:ph type="body" sz="quarter" idx="22"/>
          </p:nvPr>
        </p:nvSpPr>
        <p:spPr>
          <a:xfrm>
            <a:off x="2676433" y="2753420"/>
            <a:ext cx="1891357" cy="1095880"/>
          </a:xfrm>
          <a:prstGeom prst="roundRect">
            <a:avLst/>
          </a:prstGeom>
          <a:solidFill>
            <a:schemeClr val="bg2"/>
          </a:solidFill>
          <a:ln>
            <a:noFill/>
          </a:ln>
        </p:spPr>
        <p:style>
          <a:lnRef idx="2">
            <a:schemeClr val="accent3">
              <a:shade val="50000"/>
            </a:schemeClr>
          </a:lnRef>
          <a:fillRef idx="1001">
            <a:schemeClr val="dk2"/>
          </a:fillRef>
          <a:effectRef idx="0">
            <a:schemeClr val="accent3"/>
          </a:effectRef>
          <a:fontRef idx="minor">
            <a:schemeClr val="lt1"/>
          </a:fontRef>
        </p:style>
        <p:txBody>
          <a:bodyPr tIns="180000">
            <a:noAutofit/>
          </a:bodyPr>
          <a:lstStyle>
            <a:lvl1pPr marL="7938" indent="-7938" algn="ctr">
              <a:buFontTx/>
              <a:buNone/>
              <a:tabLst/>
              <a:defRPr sz="1800" b="0">
                <a:solidFill>
                  <a:schemeClr val="tx1"/>
                </a:solidFill>
                <a:latin typeface="+mj-lt"/>
              </a:defRPr>
            </a:lvl1pPr>
            <a:lvl2pPr algn="l">
              <a:buNone/>
              <a:defRPr b="0">
                <a:latin typeface="+mj-lt"/>
              </a:defRPr>
            </a:lvl2pPr>
            <a:lvl3pPr algn="l">
              <a:buNone/>
              <a:defRPr b="0">
                <a:latin typeface="+mj-lt"/>
              </a:defRPr>
            </a:lvl3pPr>
            <a:lvl4pPr algn="l">
              <a:buNone/>
              <a:defRPr b="0">
                <a:latin typeface="+mj-lt"/>
              </a:defRPr>
            </a:lvl4pPr>
            <a:lvl5pPr algn="l">
              <a:buNone/>
              <a:defRPr b="0">
                <a:latin typeface="+mj-lt"/>
              </a:defRPr>
            </a:lvl5pPr>
          </a:lstStyle>
          <a:p>
            <a:pPr lvl="0"/>
            <a:r>
              <a:rPr lang="en-US"/>
              <a:t>Click to edit Master text styles</a:t>
            </a:r>
          </a:p>
        </p:txBody>
      </p:sp>
      <p:sp>
        <p:nvSpPr>
          <p:cNvPr id="49" name="Text Placeholder 35">
            <a:extLst>
              <a:ext uri="{FF2B5EF4-FFF2-40B4-BE49-F238E27FC236}">
                <a16:creationId xmlns:a16="http://schemas.microsoft.com/office/drawing/2014/main" id="{A8B41B9B-A361-F849-902B-A01612B57C2C}"/>
              </a:ext>
              <a:ext uri="{C183D7F6-B498-43B3-948B-1728B52AA6E4}">
                <adec:decorative xmlns:adec="http://schemas.microsoft.com/office/drawing/2017/decorative" val="1"/>
              </a:ext>
            </a:extLst>
          </p:cNvPr>
          <p:cNvSpPr>
            <a:spLocks noGrp="1"/>
          </p:cNvSpPr>
          <p:nvPr>
            <p:ph type="body" sz="quarter" idx="16" hasCustomPrompt="1"/>
          </p:nvPr>
        </p:nvSpPr>
        <p:spPr>
          <a:xfrm>
            <a:off x="3467082" y="1178064"/>
            <a:ext cx="310059" cy="301085"/>
          </a:xfrm>
          <a:prstGeom prst="ellipse">
            <a:avLst/>
          </a:prstGeom>
          <a:solidFill>
            <a:schemeClr val="tx1"/>
          </a:solidFill>
          <a:ln>
            <a:noFill/>
          </a:ln>
        </p:spPr>
        <p:style>
          <a:lnRef idx="2">
            <a:schemeClr val="accent3">
              <a:shade val="50000"/>
            </a:schemeClr>
          </a:lnRef>
          <a:fillRef idx="1001">
            <a:schemeClr val="dk2"/>
          </a:fillRef>
          <a:effectRef idx="0">
            <a:schemeClr val="accent3"/>
          </a:effectRef>
          <a:fontRef idx="minor">
            <a:schemeClr val="lt1"/>
          </a:fontRef>
        </p:style>
        <p:txBody>
          <a:bodyPr lIns="0" tIns="36000" rIns="0" bIns="0" anchor="ctr">
            <a:noAutofit/>
          </a:bodyPr>
          <a:lstStyle>
            <a:lvl1pPr marL="7938" indent="-7938" algn="ctr">
              <a:buFontTx/>
              <a:buNone/>
              <a:tabLst/>
              <a:defRPr sz="1400" b="1">
                <a:solidFill>
                  <a:schemeClr val="bg1"/>
                </a:solidFill>
                <a:latin typeface="+mj-lt"/>
              </a:defRPr>
            </a:lvl1pPr>
            <a:lvl2pPr algn="l">
              <a:buNone/>
              <a:defRPr b="0">
                <a:latin typeface="+mj-lt"/>
              </a:defRPr>
            </a:lvl2pPr>
            <a:lvl3pPr algn="l">
              <a:buNone/>
              <a:defRPr b="0">
                <a:latin typeface="+mj-lt"/>
              </a:defRPr>
            </a:lvl3pPr>
            <a:lvl4pPr algn="l">
              <a:buNone/>
              <a:defRPr b="0">
                <a:latin typeface="+mj-lt"/>
              </a:defRPr>
            </a:lvl4pPr>
            <a:lvl5pPr algn="l">
              <a:buNone/>
              <a:defRPr b="0">
                <a:latin typeface="+mj-lt"/>
              </a:defRPr>
            </a:lvl5pPr>
          </a:lstStyle>
          <a:p>
            <a:pPr lvl="0"/>
            <a:r>
              <a:rPr lang="en-US"/>
              <a:t>2.</a:t>
            </a:r>
          </a:p>
        </p:txBody>
      </p:sp>
      <p:sp>
        <p:nvSpPr>
          <p:cNvPr id="50" name="Text Placeholder 35">
            <a:extLst>
              <a:ext uri="{FF2B5EF4-FFF2-40B4-BE49-F238E27FC236}">
                <a16:creationId xmlns:a16="http://schemas.microsoft.com/office/drawing/2014/main" id="{BE5E12F5-88DD-9D4A-8770-0D1C0CE23754}"/>
              </a:ext>
            </a:extLst>
          </p:cNvPr>
          <p:cNvSpPr>
            <a:spLocks noGrp="1"/>
          </p:cNvSpPr>
          <p:nvPr>
            <p:ph type="body" sz="quarter" idx="17"/>
          </p:nvPr>
        </p:nvSpPr>
        <p:spPr>
          <a:xfrm>
            <a:off x="4724216" y="1332992"/>
            <a:ext cx="1891357" cy="1095880"/>
          </a:xfrm>
          <a:prstGeom prst="roundRect">
            <a:avLst/>
          </a:prstGeom>
          <a:ln>
            <a:noFill/>
          </a:ln>
        </p:spPr>
        <p:style>
          <a:lnRef idx="2">
            <a:schemeClr val="accent3">
              <a:shade val="50000"/>
            </a:schemeClr>
          </a:lnRef>
          <a:fillRef idx="1001">
            <a:schemeClr val="dk2"/>
          </a:fillRef>
          <a:effectRef idx="0">
            <a:schemeClr val="accent3"/>
          </a:effectRef>
          <a:fontRef idx="minor">
            <a:schemeClr val="lt1"/>
          </a:fontRef>
        </p:style>
        <p:txBody>
          <a:bodyPr tIns="180000">
            <a:noAutofit/>
          </a:bodyPr>
          <a:lstStyle>
            <a:lvl1pPr marL="7938" indent="-7938" algn="ctr">
              <a:buFontTx/>
              <a:buNone/>
              <a:tabLst/>
              <a:defRPr sz="1800" b="0">
                <a:solidFill>
                  <a:schemeClr val="bg1"/>
                </a:solidFill>
                <a:latin typeface="+mj-lt"/>
              </a:defRPr>
            </a:lvl1pPr>
            <a:lvl2pPr algn="l">
              <a:buNone/>
              <a:defRPr b="0">
                <a:latin typeface="+mj-lt"/>
              </a:defRPr>
            </a:lvl2pPr>
            <a:lvl3pPr algn="l">
              <a:buNone/>
              <a:defRPr b="0">
                <a:latin typeface="+mj-lt"/>
              </a:defRPr>
            </a:lvl3pPr>
            <a:lvl4pPr algn="l">
              <a:buNone/>
              <a:defRPr b="0">
                <a:latin typeface="+mj-lt"/>
              </a:defRPr>
            </a:lvl4pPr>
            <a:lvl5pPr algn="l">
              <a:buNone/>
              <a:defRPr b="0">
                <a:latin typeface="+mj-lt"/>
              </a:defRPr>
            </a:lvl5pPr>
          </a:lstStyle>
          <a:p>
            <a:pPr lvl="0"/>
            <a:r>
              <a:rPr lang="en-US"/>
              <a:t>Click to edit Master text styles</a:t>
            </a:r>
          </a:p>
        </p:txBody>
      </p:sp>
      <p:sp>
        <p:nvSpPr>
          <p:cNvPr id="52" name="Text Placeholder 35">
            <a:extLst>
              <a:ext uri="{FF2B5EF4-FFF2-40B4-BE49-F238E27FC236}">
                <a16:creationId xmlns:a16="http://schemas.microsoft.com/office/drawing/2014/main" id="{768BE9CF-87E8-3A43-9E3A-6493894E829D}"/>
              </a:ext>
              <a:ext uri="{C183D7F6-B498-43B3-948B-1728B52AA6E4}">
                <adec:decorative xmlns:adec="http://schemas.microsoft.com/office/drawing/2017/decorative" val="1"/>
              </a:ext>
            </a:extLst>
          </p:cNvPr>
          <p:cNvSpPr>
            <a:spLocks noGrp="1"/>
          </p:cNvSpPr>
          <p:nvPr>
            <p:ph type="body" sz="quarter" idx="19" hasCustomPrompt="1"/>
          </p:nvPr>
        </p:nvSpPr>
        <p:spPr>
          <a:xfrm>
            <a:off x="5514865" y="1178064"/>
            <a:ext cx="310059" cy="301085"/>
          </a:xfrm>
          <a:prstGeom prst="ellipse">
            <a:avLst/>
          </a:prstGeom>
          <a:solidFill>
            <a:schemeClr val="tx1"/>
          </a:solidFill>
          <a:ln>
            <a:noFill/>
          </a:ln>
        </p:spPr>
        <p:style>
          <a:lnRef idx="2">
            <a:schemeClr val="accent3">
              <a:shade val="50000"/>
            </a:schemeClr>
          </a:lnRef>
          <a:fillRef idx="1001">
            <a:schemeClr val="dk2"/>
          </a:fillRef>
          <a:effectRef idx="0">
            <a:schemeClr val="accent3"/>
          </a:effectRef>
          <a:fontRef idx="minor">
            <a:schemeClr val="lt1"/>
          </a:fontRef>
        </p:style>
        <p:txBody>
          <a:bodyPr lIns="0" tIns="36000" rIns="0" bIns="0" anchor="ctr">
            <a:noAutofit/>
          </a:bodyPr>
          <a:lstStyle>
            <a:lvl1pPr marL="7938" indent="-7938" algn="ctr">
              <a:buFontTx/>
              <a:buNone/>
              <a:tabLst/>
              <a:defRPr sz="1400" b="1">
                <a:solidFill>
                  <a:schemeClr val="bg1"/>
                </a:solidFill>
                <a:latin typeface="+mj-lt"/>
              </a:defRPr>
            </a:lvl1pPr>
            <a:lvl2pPr algn="l">
              <a:buNone/>
              <a:defRPr b="0">
                <a:latin typeface="+mj-lt"/>
              </a:defRPr>
            </a:lvl2pPr>
            <a:lvl3pPr algn="l">
              <a:buNone/>
              <a:defRPr b="0">
                <a:latin typeface="+mj-lt"/>
              </a:defRPr>
            </a:lvl3pPr>
            <a:lvl4pPr algn="l">
              <a:buNone/>
              <a:defRPr b="0">
                <a:latin typeface="+mj-lt"/>
              </a:defRPr>
            </a:lvl4pPr>
            <a:lvl5pPr algn="l">
              <a:buNone/>
              <a:defRPr b="0">
                <a:latin typeface="+mj-lt"/>
              </a:defRPr>
            </a:lvl5pPr>
          </a:lstStyle>
          <a:p>
            <a:pPr lvl="0"/>
            <a:r>
              <a:rPr lang="en-US"/>
              <a:t>3.</a:t>
            </a:r>
          </a:p>
        </p:txBody>
      </p:sp>
      <p:sp>
        <p:nvSpPr>
          <p:cNvPr id="59" name="Text Placeholder 35">
            <a:extLst>
              <a:ext uri="{FF2B5EF4-FFF2-40B4-BE49-F238E27FC236}">
                <a16:creationId xmlns:a16="http://schemas.microsoft.com/office/drawing/2014/main" id="{F2463BF2-6586-8642-B217-31E38F53742E}"/>
              </a:ext>
            </a:extLst>
          </p:cNvPr>
          <p:cNvSpPr>
            <a:spLocks noGrp="1"/>
          </p:cNvSpPr>
          <p:nvPr>
            <p:ph type="body" sz="quarter" idx="23"/>
          </p:nvPr>
        </p:nvSpPr>
        <p:spPr>
          <a:xfrm>
            <a:off x="4724216" y="2726787"/>
            <a:ext cx="1891357" cy="1095880"/>
          </a:xfrm>
          <a:prstGeom prst="roundRect">
            <a:avLst/>
          </a:prstGeom>
          <a:solidFill>
            <a:schemeClr val="bg2"/>
          </a:solidFill>
          <a:ln>
            <a:noFill/>
          </a:ln>
        </p:spPr>
        <p:style>
          <a:lnRef idx="2">
            <a:schemeClr val="accent3">
              <a:shade val="50000"/>
            </a:schemeClr>
          </a:lnRef>
          <a:fillRef idx="1001">
            <a:schemeClr val="dk2"/>
          </a:fillRef>
          <a:effectRef idx="0">
            <a:schemeClr val="accent3"/>
          </a:effectRef>
          <a:fontRef idx="minor">
            <a:schemeClr val="lt1"/>
          </a:fontRef>
        </p:style>
        <p:txBody>
          <a:bodyPr tIns="180000">
            <a:noAutofit/>
          </a:bodyPr>
          <a:lstStyle>
            <a:lvl1pPr marL="7938" indent="-7938" algn="ctr">
              <a:buFontTx/>
              <a:buNone/>
              <a:tabLst/>
              <a:defRPr sz="1800" b="0">
                <a:solidFill>
                  <a:schemeClr val="tx1"/>
                </a:solidFill>
                <a:latin typeface="+mj-lt"/>
              </a:defRPr>
            </a:lvl1pPr>
            <a:lvl2pPr algn="l">
              <a:buNone/>
              <a:defRPr b="0">
                <a:latin typeface="+mj-lt"/>
              </a:defRPr>
            </a:lvl2pPr>
            <a:lvl3pPr algn="l">
              <a:buNone/>
              <a:defRPr b="0">
                <a:latin typeface="+mj-lt"/>
              </a:defRPr>
            </a:lvl3pPr>
            <a:lvl4pPr algn="l">
              <a:buNone/>
              <a:defRPr b="0">
                <a:latin typeface="+mj-lt"/>
              </a:defRPr>
            </a:lvl4pPr>
            <a:lvl5pPr algn="l">
              <a:buNone/>
              <a:defRPr b="0">
                <a:latin typeface="+mj-lt"/>
              </a:defRPr>
            </a:lvl5pPr>
          </a:lstStyle>
          <a:p>
            <a:pPr lvl="0"/>
            <a:r>
              <a:rPr lang="en-US"/>
              <a:t>Click to edit Master text styles</a:t>
            </a:r>
          </a:p>
        </p:txBody>
      </p:sp>
      <p:sp>
        <p:nvSpPr>
          <p:cNvPr id="51" name="Text Placeholder 35">
            <a:extLst>
              <a:ext uri="{FF2B5EF4-FFF2-40B4-BE49-F238E27FC236}">
                <a16:creationId xmlns:a16="http://schemas.microsoft.com/office/drawing/2014/main" id="{DDE1944B-FC33-2C4B-A56A-AD1BC155F89E}"/>
              </a:ext>
            </a:extLst>
          </p:cNvPr>
          <p:cNvSpPr>
            <a:spLocks noGrp="1"/>
          </p:cNvSpPr>
          <p:nvPr>
            <p:ph type="body" sz="quarter" idx="18"/>
          </p:nvPr>
        </p:nvSpPr>
        <p:spPr>
          <a:xfrm>
            <a:off x="6771999" y="1332992"/>
            <a:ext cx="1891357" cy="1095880"/>
          </a:xfrm>
          <a:prstGeom prst="roundRect">
            <a:avLst/>
          </a:prstGeom>
          <a:ln>
            <a:noFill/>
          </a:ln>
        </p:spPr>
        <p:style>
          <a:lnRef idx="2">
            <a:schemeClr val="accent3">
              <a:shade val="50000"/>
            </a:schemeClr>
          </a:lnRef>
          <a:fillRef idx="1001">
            <a:schemeClr val="dk2"/>
          </a:fillRef>
          <a:effectRef idx="0">
            <a:schemeClr val="accent3"/>
          </a:effectRef>
          <a:fontRef idx="minor">
            <a:schemeClr val="lt1"/>
          </a:fontRef>
        </p:style>
        <p:txBody>
          <a:bodyPr tIns="180000">
            <a:noAutofit/>
          </a:bodyPr>
          <a:lstStyle>
            <a:lvl1pPr marL="7938" indent="-7938" algn="ctr">
              <a:buFontTx/>
              <a:buNone/>
              <a:tabLst/>
              <a:defRPr sz="1800" b="0">
                <a:solidFill>
                  <a:schemeClr val="bg1"/>
                </a:solidFill>
                <a:latin typeface="+mj-lt"/>
              </a:defRPr>
            </a:lvl1pPr>
            <a:lvl2pPr algn="l">
              <a:buNone/>
              <a:defRPr b="0">
                <a:latin typeface="+mj-lt"/>
              </a:defRPr>
            </a:lvl2pPr>
            <a:lvl3pPr algn="l">
              <a:buNone/>
              <a:defRPr b="0">
                <a:latin typeface="+mj-lt"/>
              </a:defRPr>
            </a:lvl3pPr>
            <a:lvl4pPr algn="l">
              <a:buNone/>
              <a:defRPr b="0">
                <a:latin typeface="+mj-lt"/>
              </a:defRPr>
            </a:lvl4pPr>
            <a:lvl5pPr algn="l">
              <a:buNone/>
              <a:defRPr b="0">
                <a:latin typeface="+mj-lt"/>
              </a:defRPr>
            </a:lvl5pPr>
          </a:lstStyle>
          <a:p>
            <a:pPr lvl="0"/>
            <a:r>
              <a:rPr lang="en-US"/>
              <a:t>Click to edit Master text styles</a:t>
            </a:r>
          </a:p>
        </p:txBody>
      </p:sp>
      <p:sp>
        <p:nvSpPr>
          <p:cNvPr id="53" name="Text Placeholder 35">
            <a:extLst>
              <a:ext uri="{FF2B5EF4-FFF2-40B4-BE49-F238E27FC236}">
                <a16:creationId xmlns:a16="http://schemas.microsoft.com/office/drawing/2014/main" id="{5BD24F98-D7A9-A147-96E2-955B769B46D5}"/>
              </a:ext>
              <a:ext uri="{C183D7F6-B498-43B3-948B-1728B52AA6E4}">
                <adec:decorative xmlns:adec="http://schemas.microsoft.com/office/drawing/2017/decorative" val="1"/>
              </a:ext>
            </a:extLst>
          </p:cNvPr>
          <p:cNvSpPr>
            <a:spLocks noGrp="1"/>
          </p:cNvSpPr>
          <p:nvPr>
            <p:ph type="body" sz="quarter" idx="20" hasCustomPrompt="1"/>
          </p:nvPr>
        </p:nvSpPr>
        <p:spPr>
          <a:xfrm>
            <a:off x="7562648" y="1178064"/>
            <a:ext cx="310059" cy="301085"/>
          </a:xfrm>
          <a:prstGeom prst="ellipse">
            <a:avLst/>
          </a:prstGeom>
          <a:solidFill>
            <a:schemeClr val="tx1"/>
          </a:solidFill>
          <a:ln>
            <a:noFill/>
          </a:ln>
        </p:spPr>
        <p:style>
          <a:lnRef idx="2">
            <a:schemeClr val="accent3">
              <a:shade val="50000"/>
            </a:schemeClr>
          </a:lnRef>
          <a:fillRef idx="1001">
            <a:schemeClr val="dk2"/>
          </a:fillRef>
          <a:effectRef idx="0">
            <a:schemeClr val="accent3"/>
          </a:effectRef>
          <a:fontRef idx="minor">
            <a:schemeClr val="lt1"/>
          </a:fontRef>
        </p:style>
        <p:txBody>
          <a:bodyPr lIns="0" tIns="36000" rIns="0" bIns="0" anchor="ctr">
            <a:noAutofit/>
          </a:bodyPr>
          <a:lstStyle>
            <a:lvl1pPr marL="7938" indent="-7938" algn="ctr">
              <a:buFontTx/>
              <a:buNone/>
              <a:tabLst/>
              <a:defRPr sz="1400" b="1">
                <a:solidFill>
                  <a:schemeClr val="bg1"/>
                </a:solidFill>
                <a:latin typeface="+mj-lt"/>
              </a:defRPr>
            </a:lvl1pPr>
            <a:lvl2pPr algn="l">
              <a:buNone/>
              <a:defRPr b="0">
                <a:latin typeface="+mj-lt"/>
              </a:defRPr>
            </a:lvl2pPr>
            <a:lvl3pPr algn="l">
              <a:buNone/>
              <a:defRPr b="0">
                <a:latin typeface="+mj-lt"/>
              </a:defRPr>
            </a:lvl3pPr>
            <a:lvl4pPr algn="l">
              <a:buNone/>
              <a:defRPr b="0">
                <a:latin typeface="+mj-lt"/>
              </a:defRPr>
            </a:lvl4pPr>
            <a:lvl5pPr algn="l">
              <a:buNone/>
              <a:defRPr b="0">
                <a:latin typeface="+mj-lt"/>
              </a:defRPr>
            </a:lvl5pPr>
          </a:lstStyle>
          <a:p>
            <a:pPr lvl="0"/>
            <a:r>
              <a:rPr lang="en-US"/>
              <a:t>4.</a:t>
            </a:r>
          </a:p>
        </p:txBody>
      </p:sp>
      <p:sp>
        <p:nvSpPr>
          <p:cNvPr id="60" name="Text Placeholder 35">
            <a:extLst>
              <a:ext uri="{FF2B5EF4-FFF2-40B4-BE49-F238E27FC236}">
                <a16:creationId xmlns:a16="http://schemas.microsoft.com/office/drawing/2014/main" id="{DEA8DAF3-13B5-CC4B-B35C-C4AF84B8467C}"/>
              </a:ext>
            </a:extLst>
          </p:cNvPr>
          <p:cNvSpPr>
            <a:spLocks noGrp="1"/>
          </p:cNvSpPr>
          <p:nvPr>
            <p:ph type="body" sz="quarter" idx="24"/>
          </p:nvPr>
        </p:nvSpPr>
        <p:spPr>
          <a:xfrm>
            <a:off x="6771999" y="2726787"/>
            <a:ext cx="1891357" cy="1095880"/>
          </a:xfrm>
          <a:prstGeom prst="roundRect">
            <a:avLst/>
          </a:prstGeom>
          <a:solidFill>
            <a:schemeClr val="bg2"/>
          </a:solidFill>
          <a:ln>
            <a:noFill/>
          </a:ln>
        </p:spPr>
        <p:style>
          <a:lnRef idx="2">
            <a:schemeClr val="accent3">
              <a:shade val="50000"/>
            </a:schemeClr>
          </a:lnRef>
          <a:fillRef idx="1001">
            <a:schemeClr val="dk2"/>
          </a:fillRef>
          <a:effectRef idx="0">
            <a:schemeClr val="accent3"/>
          </a:effectRef>
          <a:fontRef idx="minor">
            <a:schemeClr val="lt1"/>
          </a:fontRef>
        </p:style>
        <p:txBody>
          <a:bodyPr tIns="180000">
            <a:noAutofit/>
          </a:bodyPr>
          <a:lstStyle>
            <a:lvl1pPr marL="7938" indent="-7938" algn="ctr">
              <a:buFontTx/>
              <a:buNone/>
              <a:tabLst/>
              <a:defRPr sz="1800" b="0">
                <a:solidFill>
                  <a:schemeClr val="tx1"/>
                </a:solidFill>
                <a:latin typeface="+mj-lt"/>
              </a:defRPr>
            </a:lvl1pPr>
            <a:lvl2pPr algn="l">
              <a:buNone/>
              <a:defRPr b="0">
                <a:latin typeface="+mj-lt"/>
              </a:defRPr>
            </a:lvl2pPr>
            <a:lvl3pPr algn="l">
              <a:buNone/>
              <a:defRPr b="0">
                <a:latin typeface="+mj-lt"/>
              </a:defRPr>
            </a:lvl3pPr>
            <a:lvl4pPr algn="l">
              <a:buNone/>
              <a:defRPr b="0">
                <a:latin typeface="+mj-lt"/>
              </a:defRPr>
            </a:lvl4pPr>
            <a:lvl5pPr algn="l">
              <a:buNone/>
              <a:defRPr b="0">
                <a:latin typeface="+mj-lt"/>
              </a:defRPr>
            </a:lvl5pPr>
          </a:lstStyle>
          <a:p>
            <a:pPr lvl="0"/>
            <a:r>
              <a:rPr lang="en-US"/>
              <a:t>Click to edit Master text styles</a:t>
            </a:r>
          </a:p>
        </p:txBody>
      </p:sp>
    </p:spTree>
    <p:extLst>
      <p:ext uri="{BB962C8B-B14F-4D97-AF65-F5344CB8AC3E}">
        <p14:creationId xmlns:p14="http://schemas.microsoft.com/office/powerpoint/2010/main" val="1089673549"/>
      </p:ext>
    </p:extLst>
  </p:cSld>
  <p:clrMapOvr>
    <a:masterClrMapping/>
  </p:clrMapOvr>
  <p:extLst>
    <p:ext uri="{DCECCB84-F9BA-43D5-87BE-67443E8EF086}">
      <p15:sldGuideLst xmlns:p15="http://schemas.microsoft.com/office/powerpoint/2012/main">
        <p15:guide id="1" pos="3833"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H1 with Two Column Bullet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335E9-8720-9247-B359-DB39E1C94AB6}"/>
              </a:ext>
            </a:extLst>
          </p:cNvPr>
          <p:cNvSpPr>
            <a:spLocks noGrp="1"/>
          </p:cNvSpPr>
          <p:nvPr>
            <p:ph type="title"/>
          </p:nvPr>
        </p:nvSpPr>
        <p:spPr>
          <a:xfrm>
            <a:off x="628650" y="519112"/>
            <a:ext cx="7886700" cy="626133"/>
          </a:xfrm>
          <a:prstGeom prst="rect">
            <a:avLst/>
          </a:prstGeom>
        </p:spPr>
        <p:txBody>
          <a:bodyPr anchor="t">
            <a:spAutoFit/>
          </a:bodyPr>
          <a:lstStyle/>
          <a:p>
            <a:r>
              <a:rPr lang="en-US"/>
              <a:t>Click to edit Master title style</a:t>
            </a:r>
          </a:p>
        </p:txBody>
      </p:sp>
      <p:sp>
        <p:nvSpPr>
          <p:cNvPr id="3" name="Content Placeholder 2">
            <a:extLst>
              <a:ext uri="{FF2B5EF4-FFF2-40B4-BE49-F238E27FC236}">
                <a16:creationId xmlns:a16="http://schemas.microsoft.com/office/drawing/2014/main" id="{38E878B8-BBF2-C24A-9108-B5132637991F}"/>
              </a:ext>
            </a:extLst>
          </p:cNvPr>
          <p:cNvSpPr>
            <a:spLocks noGrp="1"/>
          </p:cNvSpPr>
          <p:nvPr>
            <p:ph sz="half" idx="1"/>
          </p:nvPr>
        </p:nvSpPr>
        <p:spPr>
          <a:xfrm>
            <a:off x="628650" y="1369219"/>
            <a:ext cx="3886200" cy="1424557"/>
          </a:xfrm>
        </p:spPr>
        <p:txBody>
          <a:bodyPr>
            <a:spAutoFit/>
          </a:bodyPr>
          <a:lstStyle>
            <a:lvl1pPr>
              <a:buSzPct val="150000"/>
              <a:defRPr/>
            </a:lvl1pPr>
            <a:lvl2pPr>
              <a:buSzPct val="150000"/>
              <a:defRPr/>
            </a:lvl2pPr>
            <a:lvl3pPr>
              <a:buSzPct val="150000"/>
              <a:defRPr/>
            </a:lvl3pPr>
            <a:lvl4pPr>
              <a:buSzPct val="150000"/>
              <a:defRPr/>
            </a:lvl4pPr>
            <a:lvl5pPr>
              <a:buSzPct val="150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97F82CD-52D3-5F46-A2E6-7BA38FD98E50}"/>
              </a:ext>
            </a:extLst>
          </p:cNvPr>
          <p:cNvSpPr>
            <a:spLocks noGrp="1"/>
          </p:cNvSpPr>
          <p:nvPr>
            <p:ph sz="half" idx="2"/>
          </p:nvPr>
        </p:nvSpPr>
        <p:spPr>
          <a:xfrm>
            <a:off x="4629150" y="1369219"/>
            <a:ext cx="3886200" cy="1424557"/>
          </a:xfrm>
        </p:spPr>
        <p:txBody>
          <a:bodyPr>
            <a:spAutoFit/>
          </a:bodyPr>
          <a:lstStyle>
            <a:lvl1pPr>
              <a:buSzPct val="150000"/>
              <a:defRPr/>
            </a:lvl1pPr>
            <a:lvl2pPr>
              <a:buSzPct val="150000"/>
              <a:defRPr/>
            </a:lvl2pPr>
            <a:lvl3pPr>
              <a:buSzPct val="150000"/>
              <a:defRPr/>
            </a:lvl3pPr>
            <a:lvl4pPr>
              <a:buSzPct val="150000"/>
              <a:defRPr/>
            </a:lvl4pPr>
            <a:lvl5pPr>
              <a:buSzPct val="150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4509505"/>
      </p:ext>
    </p:extLst>
  </p:cSld>
  <p:clrMapOvr>
    <a:masterClrMapping/>
  </p:clrMapOvr>
  <p:extLst>
    <p:ext uri="{DCECCB84-F9BA-43D5-87BE-67443E8EF086}">
      <p15:sldGuideLst xmlns:p15="http://schemas.microsoft.com/office/powerpoint/2012/main">
        <p15:guide id="1" orient="horz" pos="327"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5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335E9-8720-9247-B359-DB39E1C94AB6}"/>
              </a:ext>
            </a:extLst>
          </p:cNvPr>
          <p:cNvSpPr>
            <a:spLocks noGrp="1"/>
          </p:cNvSpPr>
          <p:nvPr>
            <p:ph type="title"/>
          </p:nvPr>
        </p:nvSpPr>
        <p:spPr>
          <a:xfrm>
            <a:off x="628650" y="519112"/>
            <a:ext cx="7886700" cy="626133"/>
          </a:xfrm>
          <a:prstGeom prst="rect">
            <a:avLst/>
          </a:prstGeom>
        </p:spPr>
        <p:txBody>
          <a:bodyPr anchor="t">
            <a:spAutoFit/>
          </a:bodyPr>
          <a:lstStyle/>
          <a:p>
            <a:r>
              <a:rPr lang="en-US"/>
              <a:t>Click to edit Master title style</a:t>
            </a:r>
          </a:p>
        </p:txBody>
      </p:sp>
      <p:sp>
        <p:nvSpPr>
          <p:cNvPr id="11" name="Content Placeholder 1A">
            <a:extLst>
              <a:ext uri="{FF2B5EF4-FFF2-40B4-BE49-F238E27FC236}">
                <a16:creationId xmlns:a16="http://schemas.microsoft.com/office/drawing/2014/main" id="{C7914AC3-D744-7148-BC31-F7EBA1D6E234}"/>
              </a:ext>
              <a:ext uri="{C183D7F6-B498-43B3-948B-1728B52AA6E4}">
                <adec:decorative xmlns:adec="http://schemas.microsoft.com/office/drawing/2017/decorative" val="1"/>
              </a:ext>
            </a:extLst>
          </p:cNvPr>
          <p:cNvSpPr>
            <a:spLocks noGrp="1"/>
          </p:cNvSpPr>
          <p:nvPr>
            <p:ph sz="quarter" idx="25" hasCustomPrompt="1"/>
          </p:nvPr>
        </p:nvSpPr>
        <p:spPr>
          <a:xfrm>
            <a:off x="514350" y="1262063"/>
            <a:ext cx="1497013" cy="3881437"/>
          </a:xfrm>
          <a:solidFill>
            <a:schemeClr val="bg1">
              <a:lumMod val="95000"/>
            </a:schemeClr>
          </a:solidFill>
        </p:spPr>
        <p:txBody>
          <a:bodyPr/>
          <a:lstStyle>
            <a:lvl1pPr>
              <a:buNone/>
              <a:defRPr/>
            </a:lvl1pPr>
            <a:lvl2pPr>
              <a:buNone/>
              <a:defRPr/>
            </a:lvl2pPr>
            <a:lvl3pPr>
              <a:buNone/>
              <a:defRPr/>
            </a:lvl3pPr>
            <a:lvl4pPr>
              <a:buNone/>
              <a:defRPr/>
            </a:lvl4pPr>
            <a:lvl5pPr>
              <a:buNone/>
              <a:defRPr/>
            </a:lvl5pPr>
          </a:lstStyle>
          <a:p>
            <a:pPr lvl="0"/>
            <a:r>
              <a:rPr lang="en-US"/>
              <a:t> </a:t>
            </a:r>
          </a:p>
        </p:txBody>
      </p:sp>
      <p:sp>
        <p:nvSpPr>
          <p:cNvPr id="6" name="Picture Placeholder 1B">
            <a:extLst>
              <a:ext uri="{FF2B5EF4-FFF2-40B4-BE49-F238E27FC236}">
                <a16:creationId xmlns:a16="http://schemas.microsoft.com/office/drawing/2014/main" id="{1730109F-4E58-AA4B-88E3-D883F0957D3F}"/>
              </a:ext>
              <a:ext uri="{C183D7F6-B498-43B3-948B-1728B52AA6E4}">
                <adec:decorative xmlns:adec="http://schemas.microsoft.com/office/drawing/2017/decorative" val="1"/>
              </a:ext>
            </a:extLst>
          </p:cNvPr>
          <p:cNvSpPr>
            <a:spLocks noGrp="1"/>
          </p:cNvSpPr>
          <p:nvPr>
            <p:ph type="pic" sz="quarter" idx="10"/>
          </p:nvPr>
        </p:nvSpPr>
        <p:spPr>
          <a:xfrm>
            <a:off x="628650" y="1370013"/>
            <a:ext cx="1271868" cy="1758669"/>
          </a:xfrm>
          <a:solidFill>
            <a:schemeClr val="bg1"/>
          </a:solidFill>
          <a:ln>
            <a:solidFill>
              <a:schemeClr val="bg2">
                <a:lumMod val="75000"/>
              </a:schemeClr>
            </a:solidFill>
          </a:ln>
        </p:spPr>
        <p:txBody>
          <a:bodyPr/>
          <a:lstStyle>
            <a:lvl1pPr>
              <a:buNone/>
              <a:defRPr/>
            </a:lvl1pPr>
          </a:lstStyle>
          <a:p>
            <a:r>
              <a:rPr lang="en-US"/>
              <a:t>Click icon to add picture</a:t>
            </a:r>
          </a:p>
        </p:txBody>
      </p:sp>
      <p:sp>
        <p:nvSpPr>
          <p:cNvPr id="3" name="Content Placeholder 1C">
            <a:extLst>
              <a:ext uri="{FF2B5EF4-FFF2-40B4-BE49-F238E27FC236}">
                <a16:creationId xmlns:a16="http://schemas.microsoft.com/office/drawing/2014/main" id="{38E878B8-BBF2-C24A-9108-B5132637991F}"/>
              </a:ext>
            </a:extLst>
          </p:cNvPr>
          <p:cNvSpPr>
            <a:spLocks noGrp="1"/>
          </p:cNvSpPr>
          <p:nvPr>
            <p:ph sz="half" idx="1"/>
          </p:nvPr>
        </p:nvSpPr>
        <p:spPr>
          <a:xfrm>
            <a:off x="628650" y="3272058"/>
            <a:ext cx="1271868" cy="679417"/>
          </a:xfrm>
        </p:spPr>
        <p:txBody>
          <a:bodyPr wrap="square">
            <a:spAutoFit/>
          </a:bodyPr>
          <a:lstStyle>
            <a:lvl1pPr marL="0" indent="0">
              <a:buSzPct val="150000"/>
              <a:buNone/>
              <a:defRPr sz="1400">
                <a:latin typeface="+mj-lt"/>
              </a:defRPr>
            </a:lvl1pPr>
            <a:lvl2pPr>
              <a:buSzPct val="150000"/>
              <a:defRPr/>
            </a:lvl2pPr>
            <a:lvl3pPr>
              <a:buSzPct val="150000"/>
              <a:defRPr/>
            </a:lvl3pPr>
            <a:lvl4pPr>
              <a:buSzPct val="150000"/>
              <a:defRPr/>
            </a:lvl4pPr>
            <a:lvl5pPr>
              <a:buSzPct val="150000"/>
              <a:defRPr/>
            </a:lvl5pPr>
          </a:lstStyle>
          <a:p>
            <a:pPr lvl="0"/>
            <a:r>
              <a:rPr lang="en-US"/>
              <a:t>Click to edit Master text styles</a:t>
            </a:r>
          </a:p>
        </p:txBody>
      </p:sp>
      <p:sp>
        <p:nvSpPr>
          <p:cNvPr id="9" name="Content Placeholder 1D">
            <a:extLst>
              <a:ext uri="{FF2B5EF4-FFF2-40B4-BE49-F238E27FC236}">
                <a16:creationId xmlns:a16="http://schemas.microsoft.com/office/drawing/2014/main" id="{DBADD914-9F1A-684D-9AE0-1DE5263E3CEC}"/>
              </a:ext>
            </a:extLst>
          </p:cNvPr>
          <p:cNvSpPr>
            <a:spLocks noGrp="1"/>
          </p:cNvSpPr>
          <p:nvPr>
            <p:ph sz="half" idx="11"/>
          </p:nvPr>
        </p:nvSpPr>
        <p:spPr>
          <a:xfrm>
            <a:off x="628650" y="4087846"/>
            <a:ext cx="1271868" cy="679417"/>
          </a:xfrm>
        </p:spPr>
        <p:txBody>
          <a:bodyPr wrap="square">
            <a:spAutoFit/>
          </a:bodyPr>
          <a:lstStyle>
            <a:lvl1pPr marL="0" indent="0">
              <a:buSzPct val="150000"/>
              <a:buNone/>
              <a:defRPr sz="1400"/>
            </a:lvl1pPr>
            <a:lvl2pPr>
              <a:buSzPct val="150000"/>
              <a:defRPr/>
            </a:lvl2pPr>
            <a:lvl3pPr>
              <a:buSzPct val="150000"/>
              <a:defRPr/>
            </a:lvl3pPr>
            <a:lvl4pPr>
              <a:buSzPct val="150000"/>
              <a:defRPr/>
            </a:lvl4pPr>
            <a:lvl5pPr>
              <a:buSzPct val="150000"/>
              <a:defRPr/>
            </a:lvl5pPr>
          </a:lstStyle>
          <a:p>
            <a:pPr lvl="0"/>
            <a:r>
              <a:rPr lang="en-US"/>
              <a:t>Click to edit Master text styles</a:t>
            </a:r>
          </a:p>
        </p:txBody>
      </p:sp>
      <p:sp>
        <p:nvSpPr>
          <p:cNvPr id="24" name="Content Placeholder 2A">
            <a:extLst>
              <a:ext uri="{FF2B5EF4-FFF2-40B4-BE49-F238E27FC236}">
                <a16:creationId xmlns:a16="http://schemas.microsoft.com/office/drawing/2014/main" id="{9FF464D8-9C5B-C349-A727-73F5B7C1D688}"/>
              </a:ext>
              <a:ext uri="{C183D7F6-B498-43B3-948B-1728B52AA6E4}">
                <adec:decorative xmlns:adec="http://schemas.microsoft.com/office/drawing/2017/decorative" val="1"/>
              </a:ext>
            </a:extLst>
          </p:cNvPr>
          <p:cNvSpPr>
            <a:spLocks noGrp="1"/>
          </p:cNvSpPr>
          <p:nvPr>
            <p:ph sz="quarter" idx="26" hasCustomPrompt="1"/>
          </p:nvPr>
        </p:nvSpPr>
        <p:spPr>
          <a:xfrm>
            <a:off x="2174474" y="1262063"/>
            <a:ext cx="1497013" cy="3881437"/>
          </a:xfrm>
          <a:solidFill>
            <a:schemeClr val="bg1">
              <a:lumMod val="95000"/>
            </a:schemeClr>
          </a:solidFill>
        </p:spPr>
        <p:txBody>
          <a:bodyPr/>
          <a:lstStyle>
            <a:lvl1pPr>
              <a:buNone/>
              <a:defRPr/>
            </a:lvl1pPr>
            <a:lvl2pPr>
              <a:buNone/>
              <a:defRPr/>
            </a:lvl2pPr>
            <a:lvl3pPr>
              <a:buNone/>
              <a:defRPr/>
            </a:lvl3pPr>
            <a:lvl4pPr>
              <a:buNone/>
              <a:defRPr/>
            </a:lvl4pPr>
            <a:lvl5pPr>
              <a:buNone/>
              <a:defRPr/>
            </a:lvl5pPr>
          </a:lstStyle>
          <a:p>
            <a:pPr lvl="0"/>
            <a:r>
              <a:rPr lang="en-US"/>
              <a:t> </a:t>
            </a:r>
          </a:p>
        </p:txBody>
      </p:sp>
      <p:sp>
        <p:nvSpPr>
          <p:cNvPr id="10" name="Picture Placeholder 2B">
            <a:extLst>
              <a:ext uri="{FF2B5EF4-FFF2-40B4-BE49-F238E27FC236}">
                <a16:creationId xmlns:a16="http://schemas.microsoft.com/office/drawing/2014/main" id="{B9C98BDD-A867-2746-9F36-341181B56C65}"/>
              </a:ext>
              <a:ext uri="{C183D7F6-B498-43B3-948B-1728B52AA6E4}">
                <adec:decorative xmlns:adec="http://schemas.microsoft.com/office/drawing/2017/decorative" val="1"/>
              </a:ext>
            </a:extLst>
          </p:cNvPr>
          <p:cNvSpPr>
            <a:spLocks noGrp="1"/>
          </p:cNvSpPr>
          <p:nvPr>
            <p:ph type="pic" sz="quarter" idx="12"/>
          </p:nvPr>
        </p:nvSpPr>
        <p:spPr>
          <a:xfrm>
            <a:off x="2282358" y="1370013"/>
            <a:ext cx="1271868" cy="1758669"/>
          </a:xfrm>
          <a:solidFill>
            <a:schemeClr val="bg1"/>
          </a:solidFill>
          <a:ln>
            <a:solidFill>
              <a:schemeClr val="bg2">
                <a:lumMod val="75000"/>
              </a:schemeClr>
            </a:solidFill>
          </a:ln>
        </p:spPr>
        <p:txBody>
          <a:bodyPr/>
          <a:lstStyle>
            <a:lvl1pPr>
              <a:buNone/>
              <a:defRPr/>
            </a:lvl1pPr>
          </a:lstStyle>
          <a:p>
            <a:r>
              <a:rPr lang="en-US"/>
              <a:t>Click icon to add picture</a:t>
            </a:r>
          </a:p>
        </p:txBody>
      </p:sp>
      <p:sp>
        <p:nvSpPr>
          <p:cNvPr id="15" name="Content Placeholder 2C">
            <a:extLst>
              <a:ext uri="{FF2B5EF4-FFF2-40B4-BE49-F238E27FC236}">
                <a16:creationId xmlns:a16="http://schemas.microsoft.com/office/drawing/2014/main" id="{A2447476-A0F9-A445-8DBF-1C8BA4F0A02E}"/>
              </a:ext>
            </a:extLst>
          </p:cNvPr>
          <p:cNvSpPr>
            <a:spLocks noGrp="1"/>
          </p:cNvSpPr>
          <p:nvPr>
            <p:ph sz="half" idx="16"/>
          </p:nvPr>
        </p:nvSpPr>
        <p:spPr>
          <a:xfrm>
            <a:off x="2269192" y="3272058"/>
            <a:ext cx="1271868" cy="679417"/>
          </a:xfrm>
        </p:spPr>
        <p:txBody>
          <a:bodyPr wrap="square">
            <a:spAutoFit/>
          </a:bodyPr>
          <a:lstStyle>
            <a:lvl1pPr marL="0" indent="0">
              <a:buSzPct val="150000"/>
              <a:buNone/>
              <a:defRPr sz="1400">
                <a:latin typeface="+mj-lt"/>
              </a:defRPr>
            </a:lvl1pPr>
            <a:lvl2pPr>
              <a:buSzPct val="150000"/>
              <a:defRPr/>
            </a:lvl2pPr>
            <a:lvl3pPr>
              <a:buSzPct val="150000"/>
              <a:defRPr/>
            </a:lvl3pPr>
            <a:lvl4pPr>
              <a:buSzPct val="150000"/>
              <a:defRPr/>
            </a:lvl4pPr>
            <a:lvl5pPr>
              <a:buSzPct val="150000"/>
              <a:defRPr/>
            </a:lvl5pPr>
          </a:lstStyle>
          <a:p>
            <a:pPr lvl="0"/>
            <a:r>
              <a:rPr lang="en-US"/>
              <a:t>Click to edit Master text styles</a:t>
            </a:r>
          </a:p>
        </p:txBody>
      </p:sp>
      <p:sp>
        <p:nvSpPr>
          <p:cNvPr id="16" name="Content Placeholder 2D">
            <a:extLst>
              <a:ext uri="{FF2B5EF4-FFF2-40B4-BE49-F238E27FC236}">
                <a16:creationId xmlns:a16="http://schemas.microsoft.com/office/drawing/2014/main" id="{9AFB1FFC-7EFD-C340-B17E-F5265182F627}"/>
              </a:ext>
            </a:extLst>
          </p:cNvPr>
          <p:cNvSpPr>
            <a:spLocks noGrp="1"/>
          </p:cNvSpPr>
          <p:nvPr>
            <p:ph sz="half" idx="17"/>
          </p:nvPr>
        </p:nvSpPr>
        <p:spPr>
          <a:xfrm>
            <a:off x="2269192" y="4087846"/>
            <a:ext cx="1271868" cy="679417"/>
          </a:xfrm>
        </p:spPr>
        <p:txBody>
          <a:bodyPr wrap="square">
            <a:spAutoFit/>
          </a:bodyPr>
          <a:lstStyle>
            <a:lvl1pPr marL="0" indent="0">
              <a:buSzPct val="150000"/>
              <a:buNone/>
              <a:defRPr sz="1400"/>
            </a:lvl1pPr>
            <a:lvl2pPr>
              <a:buSzPct val="150000"/>
              <a:defRPr/>
            </a:lvl2pPr>
            <a:lvl3pPr>
              <a:buSzPct val="150000"/>
              <a:defRPr/>
            </a:lvl3pPr>
            <a:lvl4pPr>
              <a:buSzPct val="150000"/>
              <a:defRPr/>
            </a:lvl4pPr>
            <a:lvl5pPr>
              <a:buSzPct val="150000"/>
              <a:defRPr/>
            </a:lvl5pPr>
          </a:lstStyle>
          <a:p>
            <a:pPr lvl="0"/>
            <a:r>
              <a:rPr lang="en-US"/>
              <a:t>Click to edit Master text styles</a:t>
            </a:r>
          </a:p>
        </p:txBody>
      </p:sp>
      <p:sp>
        <p:nvSpPr>
          <p:cNvPr id="25" name="Content Placeholder 3A">
            <a:extLst>
              <a:ext uri="{FF2B5EF4-FFF2-40B4-BE49-F238E27FC236}">
                <a16:creationId xmlns:a16="http://schemas.microsoft.com/office/drawing/2014/main" id="{2314366C-BC05-6946-8940-EAFBCB30D0D7}"/>
              </a:ext>
              <a:ext uri="{C183D7F6-B498-43B3-948B-1728B52AA6E4}">
                <adec:decorative xmlns:adec="http://schemas.microsoft.com/office/drawing/2017/decorative" val="1"/>
              </a:ext>
            </a:extLst>
          </p:cNvPr>
          <p:cNvSpPr>
            <a:spLocks noGrp="1"/>
          </p:cNvSpPr>
          <p:nvPr>
            <p:ph sz="quarter" idx="27" hasCustomPrompt="1"/>
          </p:nvPr>
        </p:nvSpPr>
        <p:spPr>
          <a:xfrm>
            <a:off x="3834598" y="1262063"/>
            <a:ext cx="1497013" cy="3881437"/>
          </a:xfrm>
          <a:solidFill>
            <a:schemeClr val="bg1">
              <a:lumMod val="95000"/>
            </a:schemeClr>
          </a:solidFill>
        </p:spPr>
        <p:txBody>
          <a:bodyPr/>
          <a:lstStyle>
            <a:lvl1pPr>
              <a:buNone/>
              <a:defRPr/>
            </a:lvl1pPr>
            <a:lvl2pPr>
              <a:buNone/>
              <a:defRPr/>
            </a:lvl2pPr>
            <a:lvl3pPr>
              <a:buNone/>
              <a:defRPr/>
            </a:lvl3pPr>
            <a:lvl4pPr>
              <a:buNone/>
              <a:defRPr/>
            </a:lvl4pPr>
            <a:lvl5pPr>
              <a:buNone/>
              <a:defRPr/>
            </a:lvl5pPr>
          </a:lstStyle>
          <a:p>
            <a:pPr lvl="0"/>
            <a:r>
              <a:rPr lang="en-US"/>
              <a:t> </a:t>
            </a:r>
          </a:p>
        </p:txBody>
      </p:sp>
      <p:sp>
        <p:nvSpPr>
          <p:cNvPr id="12" name="Picture Placeholder 3B">
            <a:extLst>
              <a:ext uri="{FF2B5EF4-FFF2-40B4-BE49-F238E27FC236}">
                <a16:creationId xmlns:a16="http://schemas.microsoft.com/office/drawing/2014/main" id="{EBD58A9D-ED11-C049-B83C-35D86D5D8837}"/>
              </a:ext>
              <a:ext uri="{C183D7F6-B498-43B3-948B-1728B52AA6E4}">
                <adec:decorative xmlns:adec="http://schemas.microsoft.com/office/drawing/2017/decorative" val="1"/>
              </a:ext>
            </a:extLst>
          </p:cNvPr>
          <p:cNvSpPr>
            <a:spLocks noGrp="1"/>
          </p:cNvSpPr>
          <p:nvPr>
            <p:ph type="pic" sz="quarter" idx="13"/>
          </p:nvPr>
        </p:nvSpPr>
        <p:spPr>
          <a:xfrm>
            <a:off x="3936066" y="1370013"/>
            <a:ext cx="1271868" cy="1758669"/>
          </a:xfrm>
          <a:solidFill>
            <a:schemeClr val="bg1"/>
          </a:solidFill>
          <a:ln>
            <a:solidFill>
              <a:schemeClr val="bg2">
                <a:lumMod val="75000"/>
              </a:schemeClr>
            </a:solidFill>
          </a:ln>
        </p:spPr>
        <p:txBody>
          <a:bodyPr/>
          <a:lstStyle>
            <a:lvl1pPr>
              <a:buNone/>
              <a:defRPr/>
            </a:lvl1pPr>
          </a:lstStyle>
          <a:p>
            <a:r>
              <a:rPr lang="en-US"/>
              <a:t>Click icon to add picture</a:t>
            </a:r>
          </a:p>
        </p:txBody>
      </p:sp>
      <p:sp>
        <p:nvSpPr>
          <p:cNvPr id="17" name="Content Placeholder 3C">
            <a:extLst>
              <a:ext uri="{FF2B5EF4-FFF2-40B4-BE49-F238E27FC236}">
                <a16:creationId xmlns:a16="http://schemas.microsoft.com/office/drawing/2014/main" id="{D2099B4E-493B-BB47-9EBC-2ABC55C9A0D2}"/>
              </a:ext>
            </a:extLst>
          </p:cNvPr>
          <p:cNvSpPr>
            <a:spLocks noGrp="1"/>
          </p:cNvSpPr>
          <p:nvPr>
            <p:ph sz="half" idx="18"/>
          </p:nvPr>
        </p:nvSpPr>
        <p:spPr>
          <a:xfrm>
            <a:off x="3936628" y="3272058"/>
            <a:ext cx="1271868" cy="679417"/>
          </a:xfrm>
        </p:spPr>
        <p:txBody>
          <a:bodyPr wrap="square">
            <a:spAutoFit/>
          </a:bodyPr>
          <a:lstStyle>
            <a:lvl1pPr marL="0" indent="0">
              <a:buSzPct val="150000"/>
              <a:buNone/>
              <a:defRPr sz="1400">
                <a:latin typeface="+mj-lt"/>
              </a:defRPr>
            </a:lvl1pPr>
            <a:lvl2pPr>
              <a:buSzPct val="150000"/>
              <a:defRPr/>
            </a:lvl2pPr>
            <a:lvl3pPr>
              <a:buSzPct val="150000"/>
              <a:defRPr/>
            </a:lvl3pPr>
            <a:lvl4pPr>
              <a:buSzPct val="150000"/>
              <a:defRPr/>
            </a:lvl4pPr>
            <a:lvl5pPr>
              <a:buSzPct val="150000"/>
              <a:defRPr/>
            </a:lvl5pPr>
          </a:lstStyle>
          <a:p>
            <a:pPr lvl="0"/>
            <a:r>
              <a:rPr lang="en-US"/>
              <a:t>Click to edit Master text styles</a:t>
            </a:r>
          </a:p>
        </p:txBody>
      </p:sp>
      <p:sp>
        <p:nvSpPr>
          <p:cNvPr id="18" name="Content Placeholder 3D">
            <a:extLst>
              <a:ext uri="{FF2B5EF4-FFF2-40B4-BE49-F238E27FC236}">
                <a16:creationId xmlns:a16="http://schemas.microsoft.com/office/drawing/2014/main" id="{B535C5B6-7AD2-124F-A669-42094E053190}"/>
              </a:ext>
            </a:extLst>
          </p:cNvPr>
          <p:cNvSpPr>
            <a:spLocks noGrp="1"/>
          </p:cNvSpPr>
          <p:nvPr>
            <p:ph sz="half" idx="19"/>
          </p:nvPr>
        </p:nvSpPr>
        <p:spPr>
          <a:xfrm>
            <a:off x="3936628" y="4087846"/>
            <a:ext cx="1271868" cy="679417"/>
          </a:xfrm>
        </p:spPr>
        <p:txBody>
          <a:bodyPr wrap="square">
            <a:spAutoFit/>
          </a:bodyPr>
          <a:lstStyle>
            <a:lvl1pPr marL="0" indent="0">
              <a:buSzPct val="150000"/>
              <a:buNone/>
              <a:defRPr sz="1400"/>
            </a:lvl1pPr>
            <a:lvl2pPr>
              <a:buSzPct val="150000"/>
              <a:defRPr/>
            </a:lvl2pPr>
            <a:lvl3pPr>
              <a:buSzPct val="150000"/>
              <a:defRPr/>
            </a:lvl3pPr>
            <a:lvl4pPr>
              <a:buSzPct val="150000"/>
              <a:defRPr/>
            </a:lvl4pPr>
            <a:lvl5pPr>
              <a:buSzPct val="150000"/>
              <a:defRPr/>
            </a:lvl5pPr>
          </a:lstStyle>
          <a:p>
            <a:pPr lvl="0"/>
            <a:r>
              <a:rPr lang="en-US"/>
              <a:t>Click to edit Master text styles</a:t>
            </a:r>
          </a:p>
        </p:txBody>
      </p:sp>
      <p:sp>
        <p:nvSpPr>
          <p:cNvPr id="26" name="Content Placeholder 4A">
            <a:extLst>
              <a:ext uri="{FF2B5EF4-FFF2-40B4-BE49-F238E27FC236}">
                <a16:creationId xmlns:a16="http://schemas.microsoft.com/office/drawing/2014/main" id="{04E5A7F7-250A-CF4E-8B9D-F548A15D0351}"/>
              </a:ext>
              <a:ext uri="{C183D7F6-B498-43B3-948B-1728B52AA6E4}">
                <adec:decorative xmlns:adec="http://schemas.microsoft.com/office/drawing/2017/decorative" val="1"/>
              </a:ext>
            </a:extLst>
          </p:cNvPr>
          <p:cNvSpPr>
            <a:spLocks noGrp="1"/>
          </p:cNvSpPr>
          <p:nvPr>
            <p:ph sz="quarter" idx="28" hasCustomPrompt="1"/>
          </p:nvPr>
        </p:nvSpPr>
        <p:spPr>
          <a:xfrm>
            <a:off x="5476966" y="1262063"/>
            <a:ext cx="1497013" cy="3881437"/>
          </a:xfrm>
          <a:solidFill>
            <a:schemeClr val="bg1">
              <a:lumMod val="95000"/>
            </a:schemeClr>
          </a:solidFill>
        </p:spPr>
        <p:txBody>
          <a:bodyPr/>
          <a:lstStyle>
            <a:lvl1pPr>
              <a:buNone/>
              <a:defRPr/>
            </a:lvl1pPr>
            <a:lvl2pPr>
              <a:buNone/>
              <a:defRPr/>
            </a:lvl2pPr>
            <a:lvl3pPr>
              <a:buNone/>
              <a:defRPr/>
            </a:lvl3pPr>
            <a:lvl4pPr>
              <a:buNone/>
              <a:defRPr/>
            </a:lvl4pPr>
            <a:lvl5pPr>
              <a:buNone/>
              <a:defRPr/>
            </a:lvl5pPr>
          </a:lstStyle>
          <a:p>
            <a:pPr lvl="0"/>
            <a:r>
              <a:rPr lang="en-US"/>
              <a:t> </a:t>
            </a:r>
          </a:p>
        </p:txBody>
      </p:sp>
      <p:sp>
        <p:nvSpPr>
          <p:cNvPr id="13" name="Picture Placeholder 4B">
            <a:extLst>
              <a:ext uri="{FF2B5EF4-FFF2-40B4-BE49-F238E27FC236}">
                <a16:creationId xmlns:a16="http://schemas.microsoft.com/office/drawing/2014/main" id="{C7E58B93-9FE6-074E-A552-29AB789CE449}"/>
              </a:ext>
              <a:ext uri="{C183D7F6-B498-43B3-948B-1728B52AA6E4}">
                <adec:decorative xmlns:adec="http://schemas.microsoft.com/office/drawing/2017/decorative" val="1"/>
              </a:ext>
            </a:extLst>
          </p:cNvPr>
          <p:cNvSpPr>
            <a:spLocks noGrp="1"/>
          </p:cNvSpPr>
          <p:nvPr>
            <p:ph type="pic" sz="quarter" idx="14"/>
          </p:nvPr>
        </p:nvSpPr>
        <p:spPr>
          <a:xfrm>
            <a:off x="5589774" y="1370013"/>
            <a:ext cx="1271868" cy="1758669"/>
          </a:xfrm>
          <a:solidFill>
            <a:schemeClr val="bg1"/>
          </a:solidFill>
          <a:ln>
            <a:solidFill>
              <a:schemeClr val="bg2">
                <a:lumMod val="75000"/>
              </a:schemeClr>
            </a:solidFill>
          </a:ln>
        </p:spPr>
        <p:txBody>
          <a:bodyPr/>
          <a:lstStyle>
            <a:lvl1pPr>
              <a:buNone/>
              <a:defRPr/>
            </a:lvl1pPr>
          </a:lstStyle>
          <a:p>
            <a:r>
              <a:rPr lang="en-US"/>
              <a:t>Click icon to add picture</a:t>
            </a:r>
          </a:p>
        </p:txBody>
      </p:sp>
      <p:sp>
        <p:nvSpPr>
          <p:cNvPr id="19" name="Content Placeholder 4C">
            <a:extLst>
              <a:ext uri="{FF2B5EF4-FFF2-40B4-BE49-F238E27FC236}">
                <a16:creationId xmlns:a16="http://schemas.microsoft.com/office/drawing/2014/main" id="{5427962B-57E1-6245-BFBC-6AE656C594EC}"/>
              </a:ext>
            </a:extLst>
          </p:cNvPr>
          <p:cNvSpPr>
            <a:spLocks noGrp="1"/>
          </p:cNvSpPr>
          <p:nvPr>
            <p:ph sz="half" idx="20"/>
          </p:nvPr>
        </p:nvSpPr>
        <p:spPr>
          <a:xfrm>
            <a:off x="5577169" y="3272058"/>
            <a:ext cx="1271868" cy="679417"/>
          </a:xfrm>
        </p:spPr>
        <p:txBody>
          <a:bodyPr wrap="square">
            <a:spAutoFit/>
          </a:bodyPr>
          <a:lstStyle>
            <a:lvl1pPr marL="0" indent="0">
              <a:buSzPct val="150000"/>
              <a:buNone/>
              <a:defRPr sz="1400">
                <a:latin typeface="+mj-lt"/>
              </a:defRPr>
            </a:lvl1pPr>
            <a:lvl2pPr>
              <a:buSzPct val="150000"/>
              <a:defRPr/>
            </a:lvl2pPr>
            <a:lvl3pPr>
              <a:buSzPct val="150000"/>
              <a:defRPr/>
            </a:lvl3pPr>
            <a:lvl4pPr>
              <a:buSzPct val="150000"/>
              <a:defRPr/>
            </a:lvl4pPr>
            <a:lvl5pPr>
              <a:buSzPct val="150000"/>
              <a:defRPr/>
            </a:lvl5pPr>
          </a:lstStyle>
          <a:p>
            <a:pPr lvl="0"/>
            <a:r>
              <a:rPr lang="en-US"/>
              <a:t>Click to edit Master text styles</a:t>
            </a:r>
          </a:p>
        </p:txBody>
      </p:sp>
      <p:sp>
        <p:nvSpPr>
          <p:cNvPr id="20" name="Content Placeholder 4D">
            <a:extLst>
              <a:ext uri="{FF2B5EF4-FFF2-40B4-BE49-F238E27FC236}">
                <a16:creationId xmlns:a16="http://schemas.microsoft.com/office/drawing/2014/main" id="{C976D580-BBF4-7749-96B2-F0CBEEC56029}"/>
              </a:ext>
            </a:extLst>
          </p:cNvPr>
          <p:cNvSpPr>
            <a:spLocks noGrp="1"/>
          </p:cNvSpPr>
          <p:nvPr>
            <p:ph sz="half" idx="21"/>
          </p:nvPr>
        </p:nvSpPr>
        <p:spPr>
          <a:xfrm>
            <a:off x="5577169" y="4087846"/>
            <a:ext cx="1271868" cy="679417"/>
          </a:xfrm>
        </p:spPr>
        <p:txBody>
          <a:bodyPr wrap="square">
            <a:spAutoFit/>
          </a:bodyPr>
          <a:lstStyle>
            <a:lvl1pPr marL="0" indent="0">
              <a:buSzPct val="150000"/>
              <a:buNone/>
              <a:defRPr sz="1400"/>
            </a:lvl1pPr>
            <a:lvl2pPr>
              <a:buSzPct val="150000"/>
              <a:defRPr/>
            </a:lvl2pPr>
            <a:lvl3pPr>
              <a:buSzPct val="150000"/>
              <a:defRPr/>
            </a:lvl3pPr>
            <a:lvl4pPr>
              <a:buSzPct val="150000"/>
              <a:defRPr/>
            </a:lvl4pPr>
            <a:lvl5pPr>
              <a:buSzPct val="150000"/>
              <a:defRPr/>
            </a:lvl5pPr>
          </a:lstStyle>
          <a:p>
            <a:pPr lvl="0"/>
            <a:r>
              <a:rPr lang="en-US"/>
              <a:t>Click to edit Master text styles</a:t>
            </a:r>
          </a:p>
        </p:txBody>
      </p:sp>
      <p:sp>
        <p:nvSpPr>
          <p:cNvPr id="27" name="Content Placeholder 5A">
            <a:extLst>
              <a:ext uri="{FF2B5EF4-FFF2-40B4-BE49-F238E27FC236}">
                <a16:creationId xmlns:a16="http://schemas.microsoft.com/office/drawing/2014/main" id="{E8600D4D-DFFE-C540-BE0E-5D6E551AFA15}"/>
              </a:ext>
              <a:ext uri="{C183D7F6-B498-43B3-948B-1728B52AA6E4}">
                <adec:decorative xmlns:adec="http://schemas.microsoft.com/office/drawing/2017/decorative" val="1"/>
              </a:ext>
            </a:extLst>
          </p:cNvPr>
          <p:cNvSpPr>
            <a:spLocks noGrp="1"/>
          </p:cNvSpPr>
          <p:nvPr>
            <p:ph sz="quarter" idx="29" hasCustomPrompt="1"/>
          </p:nvPr>
        </p:nvSpPr>
        <p:spPr>
          <a:xfrm>
            <a:off x="7128212" y="1262063"/>
            <a:ext cx="1497013" cy="3881437"/>
          </a:xfrm>
          <a:solidFill>
            <a:schemeClr val="bg1">
              <a:lumMod val="95000"/>
            </a:schemeClr>
          </a:solidFill>
        </p:spPr>
        <p:txBody>
          <a:bodyPr/>
          <a:lstStyle>
            <a:lvl1pPr>
              <a:buNone/>
              <a:defRPr/>
            </a:lvl1pPr>
            <a:lvl2pPr>
              <a:buNone/>
              <a:defRPr/>
            </a:lvl2pPr>
            <a:lvl3pPr>
              <a:buNone/>
              <a:defRPr/>
            </a:lvl3pPr>
            <a:lvl4pPr>
              <a:buNone/>
              <a:defRPr/>
            </a:lvl4pPr>
            <a:lvl5pPr>
              <a:buNone/>
              <a:defRPr/>
            </a:lvl5pPr>
          </a:lstStyle>
          <a:p>
            <a:pPr lvl="0"/>
            <a:r>
              <a:rPr lang="en-US"/>
              <a:t> </a:t>
            </a:r>
          </a:p>
        </p:txBody>
      </p:sp>
      <p:sp>
        <p:nvSpPr>
          <p:cNvPr id="14" name="Picture Placeholder 5B">
            <a:extLst>
              <a:ext uri="{FF2B5EF4-FFF2-40B4-BE49-F238E27FC236}">
                <a16:creationId xmlns:a16="http://schemas.microsoft.com/office/drawing/2014/main" id="{2FDB1413-385D-054D-877A-223C10254293}"/>
              </a:ext>
              <a:ext uri="{C183D7F6-B498-43B3-948B-1728B52AA6E4}">
                <adec:decorative xmlns:adec="http://schemas.microsoft.com/office/drawing/2017/decorative" val="1"/>
              </a:ext>
            </a:extLst>
          </p:cNvPr>
          <p:cNvSpPr>
            <a:spLocks noGrp="1"/>
          </p:cNvSpPr>
          <p:nvPr>
            <p:ph type="pic" sz="quarter" idx="15"/>
          </p:nvPr>
        </p:nvSpPr>
        <p:spPr>
          <a:xfrm>
            <a:off x="7243482" y="1370013"/>
            <a:ext cx="1271868" cy="1758669"/>
          </a:xfrm>
          <a:solidFill>
            <a:schemeClr val="bg1"/>
          </a:solidFill>
          <a:ln>
            <a:solidFill>
              <a:schemeClr val="bg2">
                <a:lumMod val="75000"/>
              </a:schemeClr>
            </a:solidFill>
          </a:ln>
        </p:spPr>
        <p:txBody>
          <a:bodyPr/>
          <a:lstStyle>
            <a:lvl1pPr>
              <a:buNone/>
              <a:defRPr/>
            </a:lvl1pPr>
          </a:lstStyle>
          <a:p>
            <a:r>
              <a:rPr lang="en-US"/>
              <a:t>Click icon to add picture</a:t>
            </a:r>
          </a:p>
        </p:txBody>
      </p:sp>
      <p:sp>
        <p:nvSpPr>
          <p:cNvPr id="21" name="Content Placeholder 5C">
            <a:extLst>
              <a:ext uri="{FF2B5EF4-FFF2-40B4-BE49-F238E27FC236}">
                <a16:creationId xmlns:a16="http://schemas.microsoft.com/office/drawing/2014/main" id="{ACBA01AC-C417-B247-A4C2-04718F621C9C}"/>
              </a:ext>
            </a:extLst>
          </p:cNvPr>
          <p:cNvSpPr>
            <a:spLocks noGrp="1"/>
          </p:cNvSpPr>
          <p:nvPr>
            <p:ph sz="half" idx="22"/>
          </p:nvPr>
        </p:nvSpPr>
        <p:spPr>
          <a:xfrm>
            <a:off x="7262534" y="3272058"/>
            <a:ext cx="1271868" cy="679417"/>
          </a:xfrm>
        </p:spPr>
        <p:txBody>
          <a:bodyPr wrap="square">
            <a:spAutoFit/>
          </a:bodyPr>
          <a:lstStyle>
            <a:lvl1pPr marL="0" indent="0">
              <a:buSzPct val="150000"/>
              <a:buNone/>
              <a:defRPr sz="1400">
                <a:latin typeface="+mj-lt"/>
              </a:defRPr>
            </a:lvl1pPr>
            <a:lvl2pPr>
              <a:buSzPct val="150000"/>
              <a:defRPr/>
            </a:lvl2pPr>
            <a:lvl3pPr>
              <a:buSzPct val="150000"/>
              <a:defRPr/>
            </a:lvl3pPr>
            <a:lvl4pPr>
              <a:buSzPct val="150000"/>
              <a:defRPr/>
            </a:lvl4pPr>
            <a:lvl5pPr>
              <a:buSzPct val="150000"/>
              <a:defRPr/>
            </a:lvl5pPr>
          </a:lstStyle>
          <a:p>
            <a:pPr lvl="0"/>
            <a:r>
              <a:rPr lang="en-US"/>
              <a:t>Click to edit Master text styles</a:t>
            </a:r>
          </a:p>
        </p:txBody>
      </p:sp>
      <p:sp>
        <p:nvSpPr>
          <p:cNvPr id="22" name="Content Placeholder 5D">
            <a:extLst>
              <a:ext uri="{FF2B5EF4-FFF2-40B4-BE49-F238E27FC236}">
                <a16:creationId xmlns:a16="http://schemas.microsoft.com/office/drawing/2014/main" id="{FD835136-8A81-F94D-B8C6-77A705FA5A73}"/>
              </a:ext>
            </a:extLst>
          </p:cNvPr>
          <p:cNvSpPr>
            <a:spLocks noGrp="1"/>
          </p:cNvSpPr>
          <p:nvPr>
            <p:ph sz="half" idx="23"/>
          </p:nvPr>
        </p:nvSpPr>
        <p:spPr>
          <a:xfrm>
            <a:off x="7262534" y="4087846"/>
            <a:ext cx="1271868" cy="679417"/>
          </a:xfrm>
        </p:spPr>
        <p:txBody>
          <a:bodyPr wrap="square">
            <a:spAutoFit/>
          </a:bodyPr>
          <a:lstStyle>
            <a:lvl1pPr marL="0" indent="0">
              <a:buSzPct val="150000"/>
              <a:buNone/>
              <a:defRPr sz="1400"/>
            </a:lvl1pPr>
            <a:lvl2pPr>
              <a:buSzPct val="150000"/>
              <a:defRPr/>
            </a:lvl2pPr>
            <a:lvl3pPr>
              <a:buSzPct val="150000"/>
              <a:defRPr/>
            </a:lvl3pPr>
            <a:lvl4pPr>
              <a:buSzPct val="150000"/>
              <a:defRPr/>
            </a:lvl4pPr>
            <a:lvl5pPr>
              <a:buSzPct val="150000"/>
              <a:defRPr/>
            </a:lvl5pPr>
          </a:lstStyle>
          <a:p>
            <a:pPr lvl="0"/>
            <a:r>
              <a:rPr lang="en-US"/>
              <a:t>Click to edit Master text styles</a:t>
            </a:r>
          </a:p>
        </p:txBody>
      </p:sp>
    </p:spTree>
    <p:extLst>
      <p:ext uri="{BB962C8B-B14F-4D97-AF65-F5344CB8AC3E}">
        <p14:creationId xmlns:p14="http://schemas.microsoft.com/office/powerpoint/2010/main" val="3698944791"/>
      </p:ext>
    </p:extLst>
  </p:cSld>
  <p:clrMapOvr>
    <a:masterClrMapping/>
  </p:clrMapOvr>
  <p:extLst>
    <p:ext uri="{DCECCB84-F9BA-43D5-87BE-67443E8EF086}">
      <p15:sldGuideLst xmlns:p15="http://schemas.microsoft.com/office/powerpoint/2012/main">
        <p15:guide id="1" orient="horz" pos="327"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ide bar with bullet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4BA6A02-C62A-A643-B8E0-3D04308E5123}"/>
              </a:ext>
              <a:ext uri="{C183D7F6-B498-43B3-948B-1728B52AA6E4}">
                <adec:decorative xmlns:adec="http://schemas.microsoft.com/office/drawing/2017/decorative" val="1"/>
              </a:ext>
            </a:extLst>
          </p:cNvPr>
          <p:cNvSpPr/>
          <p:nvPr userDrawn="1"/>
        </p:nvSpPr>
        <p:spPr>
          <a:xfrm>
            <a:off x="0" y="0"/>
            <a:ext cx="3768436"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BE3763F-247B-4A47-AC0D-65DC24A19B49}"/>
              </a:ext>
            </a:extLst>
          </p:cNvPr>
          <p:cNvSpPr>
            <a:spLocks noGrp="1"/>
          </p:cNvSpPr>
          <p:nvPr>
            <p:ph type="title"/>
          </p:nvPr>
        </p:nvSpPr>
        <p:spPr>
          <a:xfrm>
            <a:off x="629841" y="519113"/>
            <a:ext cx="2949178" cy="766364"/>
          </a:xfrm>
          <a:prstGeom prst="rect">
            <a:avLst/>
          </a:prstGeom>
        </p:spPr>
        <p:txBody>
          <a:bodyPr anchor="t" anchorCtr="0"/>
          <a:lstStyle>
            <a:lvl1pPr>
              <a:defRPr sz="2400"/>
            </a:lvl1pPr>
          </a:lstStyle>
          <a:p>
            <a:r>
              <a:rPr lang="en-US"/>
              <a:t>Click to edit Master title style</a:t>
            </a:r>
          </a:p>
        </p:txBody>
      </p:sp>
      <p:sp>
        <p:nvSpPr>
          <p:cNvPr id="4" name="Text Placeholder 3">
            <a:extLst>
              <a:ext uri="{FF2B5EF4-FFF2-40B4-BE49-F238E27FC236}">
                <a16:creationId xmlns:a16="http://schemas.microsoft.com/office/drawing/2014/main" id="{C03383A7-2BCB-464A-B63A-F102DED0B069}"/>
              </a:ext>
            </a:extLst>
          </p:cNvPr>
          <p:cNvSpPr>
            <a:spLocks noGrp="1"/>
          </p:cNvSpPr>
          <p:nvPr>
            <p:ph type="body" sz="half" idx="2"/>
          </p:nvPr>
        </p:nvSpPr>
        <p:spPr>
          <a:xfrm>
            <a:off x="629841" y="1543050"/>
            <a:ext cx="2949178" cy="263149"/>
          </a:xfrm>
        </p:spPr>
        <p:txBody>
          <a:bodyPr>
            <a:sp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3" name="Content Placeholder 2">
            <a:extLst>
              <a:ext uri="{FF2B5EF4-FFF2-40B4-BE49-F238E27FC236}">
                <a16:creationId xmlns:a16="http://schemas.microsoft.com/office/drawing/2014/main" id="{2B10B4A6-286C-F24A-BAE4-8DFB76DD7796}"/>
              </a:ext>
            </a:extLst>
          </p:cNvPr>
          <p:cNvSpPr>
            <a:spLocks noGrp="1"/>
          </p:cNvSpPr>
          <p:nvPr>
            <p:ph idx="1"/>
          </p:nvPr>
        </p:nvSpPr>
        <p:spPr>
          <a:xfrm>
            <a:off x="4063999" y="519113"/>
            <a:ext cx="4450159"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412335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09ABD-6E4B-4DAE-A859-8B7017439CC6}"/>
              </a:ext>
            </a:extLst>
          </p:cNvPr>
          <p:cNvSpPr>
            <a:spLocks noGrp="1"/>
          </p:cNvSpPr>
          <p:nvPr>
            <p:ph type="ctrTitle"/>
          </p:nvPr>
        </p:nvSpPr>
        <p:spPr>
          <a:xfrm>
            <a:off x="1143000" y="1276332"/>
            <a:ext cx="6858000" cy="135614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0343531B-F4B5-2BFB-DD03-06DFCCC1A971}"/>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6D54A64B-81C1-183F-8699-E295E4A8E015}"/>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58D973-BC54-5341-82D6-5D01FD3EB4C6}" type="datetimeFigureOut">
              <a:rPr lang="en-US" smtClean="0"/>
              <a:pPr/>
              <a:t>10/9/2024</a:t>
            </a:fld>
            <a:endParaRPr lang="en-US"/>
          </a:p>
        </p:txBody>
      </p:sp>
      <p:sp>
        <p:nvSpPr>
          <p:cNvPr id="5" name="Footer Placeholder 4">
            <a:extLst>
              <a:ext uri="{FF2B5EF4-FFF2-40B4-BE49-F238E27FC236}">
                <a16:creationId xmlns:a16="http://schemas.microsoft.com/office/drawing/2014/main" id="{72016CB8-D8A9-F49E-0D60-90C5EBCB7958}"/>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 name="Slide Number Placeholder 5">
            <a:extLst>
              <a:ext uri="{FF2B5EF4-FFF2-40B4-BE49-F238E27FC236}">
                <a16:creationId xmlns:a16="http://schemas.microsoft.com/office/drawing/2014/main" id="{5717C5ED-8FB0-BA3C-C636-3EAB3E344DD0}"/>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9B0DAF-3542-5D4E-B1E4-67DF3306EE56}" type="slidenum">
              <a:rPr lang="en-US" smtClean="0"/>
              <a:pPr/>
              <a:t>‹#›</a:t>
            </a:fld>
            <a:endParaRPr lang="en-US"/>
          </a:p>
        </p:txBody>
      </p:sp>
    </p:spTree>
    <p:extLst>
      <p:ext uri="{BB962C8B-B14F-4D97-AF65-F5344CB8AC3E}">
        <p14:creationId xmlns:p14="http://schemas.microsoft.com/office/powerpoint/2010/main" val="1208039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 Divider with P logo">
    <p:bg>
      <p:bgPr>
        <a:solidFill>
          <a:schemeClr val="tx2"/>
        </a:solidFill>
        <a:effectLst/>
      </p:bgPr>
    </p:bg>
    <p:spTree>
      <p:nvGrpSpPr>
        <p:cNvPr id="1" name=""/>
        <p:cNvGrpSpPr/>
        <p:nvPr/>
      </p:nvGrpSpPr>
      <p:grpSpPr>
        <a:xfrm>
          <a:off x="0" y="0"/>
          <a:ext cx="0" cy="0"/>
          <a:chOff x="0" y="0"/>
          <a:chExt cx="0" cy="0"/>
        </a:xfrm>
      </p:grpSpPr>
      <p:pic>
        <p:nvPicPr>
          <p:cNvPr id="5" name="Picture 11">
            <a:extLst>
              <a:ext uri="{FF2B5EF4-FFF2-40B4-BE49-F238E27FC236}">
                <a16:creationId xmlns:a16="http://schemas.microsoft.com/office/drawing/2014/main" id="{18672F6A-A8C4-4BDC-A8F9-95D7D32F9642}"/>
              </a:ext>
              <a:ext uri="{C183D7F6-B498-43B3-948B-1728B52AA6E4}">
                <adec:decorative xmlns:adec="http://schemas.microsoft.com/office/drawing/2017/decorative" val="1"/>
              </a:ext>
            </a:extLst>
          </p:cNvPr>
          <p:cNvPicPr>
            <a:picLocks noChangeAspect="1" noChangeArrowheads="1"/>
          </p:cNvPicPr>
          <p:nvPr userDrawn="1"/>
        </p:nvPicPr>
        <p:blipFill rotWithShape="1">
          <a:blip r:embed="rId2"/>
          <a:srcRect b="7336"/>
          <a:stretch/>
        </p:blipFill>
        <p:spPr bwMode="auto">
          <a:xfrm>
            <a:off x="6648414" y="2571751"/>
            <a:ext cx="209716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1">
            <a:extLst>
              <a:ext uri="{FF2B5EF4-FFF2-40B4-BE49-F238E27FC236}">
                <a16:creationId xmlns:a16="http://schemas.microsoft.com/office/drawing/2014/main" id="{AF612436-93BC-424E-99D0-FCC69E074A33}"/>
              </a:ext>
            </a:extLst>
          </p:cNvPr>
          <p:cNvPicPr>
            <a:picLocks noChangeAspect="1" noChangeArrowheads="1"/>
          </p:cNvPicPr>
          <p:nvPr/>
        </p:nvPicPr>
        <p:blipFill rotWithShape="1">
          <a:blip r:embed="rId2"/>
          <a:srcRect b="7336"/>
          <a:stretch/>
        </p:blipFill>
        <p:spPr bwMode="auto">
          <a:xfrm>
            <a:off x="6648414" y="2571751"/>
            <a:ext cx="209716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1">
            <a:extLst>
              <a:ext uri="{FF2B5EF4-FFF2-40B4-BE49-F238E27FC236}">
                <a16:creationId xmlns:a16="http://schemas.microsoft.com/office/drawing/2014/main" id="{45EFCCB1-19AF-A815-E7F5-4FDD4E72756B}"/>
              </a:ext>
            </a:extLst>
          </p:cNvPr>
          <p:cNvPicPr>
            <a:picLocks noChangeAspect="1" noChangeArrowheads="1"/>
          </p:cNvPicPr>
          <p:nvPr/>
        </p:nvPicPr>
        <p:blipFill rotWithShape="1">
          <a:blip r:embed="rId2"/>
          <a:srcRect b="7336"/>
          <a:stretch/>
        </p:blipFill>
        <p:spPr bwMode="auto">
          <a:xfrm>
            <a:off x="6648414" y="2571751"/>
            <a:ext cx="209716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640D7AE-EAF3-D04A-BFB9-4475A583AB6B}"/>
              </a:ext>
            </a:extLst>
          </p:cNvPr>
          <p:cNvSpPr>
            <a:spLocks noGrp="1"/>
          </p:cNvSpPr>
          <p:nvPr>
            <p:ph type="ctrTitle"/>
          </p:nvPr>
        </p:nvSpPr>
        <p:spPr>
          <a:xfrm>
            <a:off x="564356" y="1608737"/>
            <a:ext cx="7986713" cy="1615827"/>
          </a:xfrm>
          <a:prstGeom prst="rect">
            <a:avLst/>
          </a:prstGeom>
        </p:spPr>
        <p:txBody>
          <a:bodyPr anchor="ctr" anchorCtr="0"/>
          <a:lstStyle>
            <a:lvl1pPr algn="l" fontAlgn="t">
              <a:lnSpc>
                <a:spcPct val="80000"/>
              </a:lnSpc>
              <a:spcAft>
                <a:spcPts val="900"/>
              </a:spcAft>
              <a:defRPr sz="6000" b="1" i="0" baseline="0">
                <a:solidFill>
                  <a:schemeClr val="bg1"/>
                </a:solidFill>
              </a:defRPr>
            </a:lvl1pPr>
          </a:lstStyle>
          <a:p>
            <a:r>
              <a:rPr lang="en-US"/>
              <a:t>Click to edit Master title style</a:t>
            </a:r>
          </a:p>
        </p:txBody>
      </p:sp>
    </p:spTree>
    <p:extLst>
      <p:ext uri="{BB962C8B-B14F-4D97-AF65-F5344CB8AC3E}">
        <p14:creationId xmlns:p14="http://schemas.microsoft.com/office/powerpoint/2010/main" val="318712905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8F7BE-BAD1-E2B0-1B6D-06178CBB97F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C1366F-4872-1E77-063E-1D99EF25071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A4E17B-131A-FDAC-0DA5-E2AFA8C52671}"/>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58D973-BC54-5341-82D6-5D01FD3EB4C6}" type="datetimeFigureOut">
              <a:rPr lang="en-US" smtClean="0"/>
              <a:pPr/>
              <a:t>10/9/2024</a:t>
            </a:fld>
            <a:endParaRPr lang="en-US"/>
          </a:p>
        </p:txBody>
      </p:sp>
      <p:sp>
        <p:nvSpPr>
          <p:cNvPr id="5" name="Footer Placeholder 4">
            <a:extLst>
              <a:ext uri="{FF2B5EF4-FFF2-40B4-BE49-F238E27FC236}">
                <a16:creationId xmlns:a16="http://schemas.microsoft.com/office/drawing/2014/main" id="{F0F59EF6-9B45-EB57-F8D5-EAF1A3E16801}"/>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 name="Slide Number Placeholder 5">
            <a:extLst>
              <a:ext uri="{FF2B5EF4-FFF2-40B4-BE49-F238E27FC236}">
                <a16:creationId xmlns:a16="http://schemas.microsoft.com/office/drawing/2014/main" id="{E7F598A0-C52F-0E32-25AF-7D24A2906566}"/>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9B0DAF-3542-5D4E-B1E4-67DF3306EE56}" type="slidenum">
              <a:rPr lang="en-US" smtClean="0"/>
              <a:pPr/>
              <a:t>‹#›</a:t>
            </a:fld>
            <a:endParaRPr lang="en-US"/>
          </a:p>
        </p:txBody>
      </p:sp>
    </p:spTree>
    <p:extLst>
      <p:ext uri="{BB962C8B-B14F-4D97-AF65-F5344CB8AC3E}">
        <p14:creationId xmlns:p14="http://schemas.microsoft.com/office/powerpoint/2010/main" val="32665447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A2458-EEB3-B578-49D2-09B3CA283CF8}"/>
              </a:ext>
            </a:extLst>
          </p:cNvPr>
          <p:cNvSpPr>
            <a:spLocks noGrp="1"/>
          </p:cNvSpPr>
          <p:nvPr>
            <p:ph type="title"/>
          </p:nvPr>
        </p:nvSpPr>
        <p:spPr>
          <a:xfrm>
            <a:off x="629841" y="273844"/>
            <a:ext cx="7886700" cy="62613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960BA36-F43E-E43F-4B20-A17021882706}"/>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E903CBC8-AC0C-738E-7EC8-873101CF967E}"/>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AF45967-3832-97EC-B320-D9A2A95C0FC1}"/>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8507A306-8066-6AF2-DAF3-EA4F657BAAE9}"/>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4DD613F-D9E7-05ED-3F48-1D863500A070}"/>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76D7AD4-0CDE-C04E-86C9-2C83B437EDD3}" type="datetimeFigureOut">
              <a:rPr lang="en-US" smtClean="0"/>
              <a:pPr/>
              <a:t>10/9/2024</a:t>
            </a:fld>
            <a:endParaRPr lang="en-US"/>
          </a:p>
        </p:txBody>
      </p:sp>
      <p:sp>
        <p:nvSpPr>
          <p:cNvPr id="8" name="Footer Placeholder 7">
            <a:extLst>
              <a:ext uri="{FF2B5EF4-FFF2-40B4-BE49-F238E27FC236}">
                <a16:creationId xmlns:a16="http://schemas.microsoft.com/office/drawing/2014/main" id="{D40A10AF-8D4E-C14F-D93B-45044FBEC0A6}"/>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9" name="Slide Number Placeholder 8">
            <a:extLst>
              <a:ext uri="{FF2B5EF4-FFF2-40B4-BE49-F238E27FC236}">
                <a16:creationId xmlns:a16="http://schemas.microsoft.com/office/drawing/2014/main" id="{BF9DAF1D-6B96-861B-29A6-30920BCCF43B}"/>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9FE553E-236A-504F-9948-574E64B0EBAF}" type="slidenum">
              <a:rPr lang="en-US" smtClean="0"/>
              <a:pPr/>
              <a:t>‹#›</a:t>
            </a:fld>
            <a:endParaRPr lang="en-US"/>
          </a:p>
        </p:txBody>
      </p:sp>
    </p:spTree>
    <p:extLst>
      <p:ext uri="{BB962C8B-B14F-4D97-AF65-F5344CB8AC3E}">
        <p14:creationId xmlns:p14="http://schemas.microsoft.com/office/powerpoint/2010/main" val="6852015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F9A2F-65D4-DADA-7FA8-A646BD937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8A8E90-3297-AD64-FDC4-69BA9683ED53}"/>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4A3AC43-E35E-EB07-D6CE-EA19F768E8BB}"/>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9FA67B8-8C5C-3887-E9BD-1C7217CB8305}"/>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58D973-BC54-5341-82D6-5D01FD3EB4C6}" type="datetimeFigureOut">
              <a:rPr lang="en-US" smtClean="0"/>
              <a:pPr/>
              <a:t>10/9/2024</a:t>
            </a:fld>
            <a:endParaRPr lang="en-US"/>
          </a:p>
        </p:txBody>
      </p:sp>
      <p:sp>
        <p:nvSpPr>
          <p:cNvPr id="6" name="Footer Placeholder 5">
            <a:extLst>
              <a:ext uri="{FF2B5EF4-FFF2-40B4-BE49-F238E27FC236}">
                <a16:creationId xmlns:a16="http://schemas.microsoft.com/office/drawing/2014/main" id="{91AAB428-C731-82AD-51E1-A7915C283BC1}"/>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 name="Slide Number Placeholder 6">
            <a:extLst>
              <a:ext uri="{FF2B5EF4-FFF2-40B4-BE49-F238E27FC236}">
                <a16:creationId xmlns:a16="http://schemas.microsoft.com/office/drawing/2014/main" id="{717562D3-527E-23D5-0998-38DA2EE0E31C}"/>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9B0DAF-3542-5D4E-B1E4-67DF3306EE56}" type="slidenum">
              <a:rPr lang="en-US" smtClean="0"/>
              <a:pPr/>
              <a:t>‹#›</a:t>
            </a:fld>
            <a:endParaRPr lang="en-US"/>
          </a:p>
        </p:txBody>
      </p:sp>
    </p:spTree>
    <p:extLst>
      <p:ext uri="{BB962C8B-B14F-4D97-AF65-F5344CB8AC3E}">
        <p14:creationId xmlns:p14="http://schemas.microsoft.com/office/powerpoint/2010/main" val="24794782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D9BD49-DD4B-D58E-E2EA-D02DE1FB71F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5C2A631-6D15-2030-E8D8-8CEC268FEB16}"/>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58D973-BC54-5341-82D6-5D01FD3EB4C6}" type="datetimeFigureOut">
              <a:rPr lang="en-US" smtClean="0"/>
              <a:pPr/>
              <a:t>10/9/2024</a:t>
            </a:fld>
            <a:endParaRPr lang="en-US"/>
          </a:p>
        </p:txBody>
      </p:sp>
      <p:sp>
        <p:nvSpPr>
          <p:cNvPr id="4" name="Footer Placeholder 3">
            <a:extLst>
              <a:ext uri="{FF2B5EF4-FFF2-40B4-BE49-F238E27FC236}">
                <a16:creationId xmlns:a16="http://schemas.microsoft.com/office/drawing/2014/main" id="{6EE655C6-C62B-9406-466B-68B45FFDE2A3}"/>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5" name="Slide Number Placeholder 4">
            <a:extLst>
              <a:ext uri="{FF2B5EF4-FFF2-40B4-BE49-F238E27FC236}">
                <a16:creationId xmlns:a16="http://schemas.microsoft.com/office/drawing/2014/main" id="{60365D47-283D-2FE8-7ED2-AC1391E1ABC9}"/>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9B0DAF-3542-5D4E-B1E4-67DF3306EE56}" type="slidenum">
              <a:rPr lang="en-US" smtClean="0"/>
              <a:pPr/>
              <a:t>‹#›</a:t>
            </a:fld>
            <a:endParaRPr lang="en-US"/>
          </a:p>
        </p:txBody>
      </p:sp>
    </p:spTree>
    <p:extLst>
      <p:ext uri="{BB962C8B-B14F-4D97-AF65-F5344CB8AC3E}">
        <p14:creationId xmlns:p14="http://schemas.microsoft.com/office/powerpoint/2010/main" val="40064893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4BA7DB9-428F-717D-DC0C-03D0A7D7A5AE}"/>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58D973-BC54-5341-82D6-5D01FD3EB4C6}" type="datetimeFigureOut">
              <a:rPr lang="en-US" smtClean="0"/>
              <a:pPr/>
              <a:t>10/9/2024</a:t>
            </a:fld>
            <a:endParaRPr lang="en-US"/>
          </a:p>
        </p:txBody>
      </p:sp>
      <p:sp>
        <p:nvSpPr>
          <p:cNvPr id="3" name="Footer Placeholder 2">
            <a:extLst>
              <a:ext uri="{FF2B5EF4-FFF2-40B4-BE49-F238E27FC236}">
                <a16:creationId xmlns:a16="http://schemas.microsoft.com/office/drawing/2014/main" id="{449736A0-4E15-4098-B56E-31047A33F942}"/>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4" name="Slide Number Placeholder 3">
            <a:extLst>
              <a:ext uri="{FF2B5EF4-FFF2-40B4-BE49-F238E27FC236}">
                <a16:creationId xmlns:a16="http://schemas.microsoft.com/office/drawing/2014/main" id="{FBF20904-68BC-612E-D6D8-6175622CA5E1}"/>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9B0DAF-3542-5D4E-B1E4-67DF3306EE56}" type="slidenum">
              <a:rPr lang="en-US" smtClean="0"/>
              <a:pPr/>
              <a:t>‹#›</a:t>
            </a:fld>
            <a:endParaRPr lang="en-US"/>
          </a:p>
        </p:txBody>
      </p:sp>
    </p:spTree>
    <p:extLst>
      <p:ext uri="{BB962C8B-B14F-4D97-AF65-F5344CB8AC3E}">
        <p14:creationId xmlns:p14="http://schemas.microsoft.com/office/powerpoint/2010/main" val="29541517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4A92E-C5E7-48B5-0021-779582DC9E4D}"/>
              </a:ext>
            </a:extLst>
          </p:cNvPr>
          <p:cNvSpPr>
            <a:spLocks noGrp="1"/>
          </p:cNvSpPr>
          <p:nvPr>
            <p:ph type="title"/>
          </p:nvPr>
        </p:nvSpPr>
        <p:spPr>
          <a:xfrm>
            <a:off x="623888" y="2065717"/>
            <a:ext cx="7886700" cy="1356140"/>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AE98273A-C7BC-D582-C238-A08990A8F109}"/>
              </a:ext>
            </a:extLst>
          </p:cNvPr>
          <p:cNvSpPr>
            <a:spLocks noGrp="1"/>
          </p:cNvSpPr>
          <p:nvPr>
            <p:ph type="body" idx="1"/>
          </p:nvPr>
        </p:nvSpPr>
        <p:spPr>
          <a:xfrm>
            <a:off x="623888" y="3442098"/>
            <a:ext cx="7886700" cy="1125140"/>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B84FFAE-ECB1-F28A-ACD5-E69AE2DE7027}"/>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76D7AD4-0CDE-C04E-86C9-2C83B437EDD3}" type="datetimeFigureOut">
              <a:rPr lang="en-US" smtClean="0"/>
              <a:pPr/>
              <a:t>10/9/2024</a:t>
            </a:fld>
            <a:endParaRPr lang="en-US"/>
          </a:p>
        </p:txBody>
      </p:sp>
      <p:sp>
        <p:nvSpPr>
          <p:cNvPr id="5" name="Footer Placeholder 4">
            <a:extLst>
              <a:ext uri="{FF2B5EF4-FFF2-40B4-BE49-F238E27FC236}">
                <a16:creationId xmlns:a16="http://schemas.microsoft.com/office/drawing/2014/main" id="{1D5C1682-AAFE-0BDC-8B25-1C30D6A39C21}"/>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 name="Slide Number Placeholder 5">
            <a:extLst>
              <a:ext uri="{FF2B5EF4-FFF2-40B4-BE49-F238E27FC236}">
                <a16:creationId xmlns:a16="http://schemas.microsoft.com/office/drawing/2014/main" id="{0EF2E3B9-C9DC-DF15-48A5-358651FC5F01}"/>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9FE553E-236A-504F-9948-574E64B0EBAF}" type="slidenum">
              <a:rPr lang="en-US" smtClean="0"/>
              <a:pPr/>
              <a:t>‹#›</a:t>
            </a:fld>
            <a:endParaRPr lang="en-US"/>
          </a:p>
        </p:txBody>
      </p:sp>
    </p:spTree>
    <p:extLst>
      <p:ext uri="{BB962C8B-B14F-4D97-AF65-F5344CB8AC3E}">
        <p14:creationId xmlns:p14="http://schemas.microsoft.com/office/powerpoint/2010/main" val="34160342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18B4A-5819-6A35-953E-36240135EDAB}"/>
              </a:ext>
            </a:extLst>
          </p:cNvPr>
          <p:cNvSpPr>
            <a:spLocks noGrp="1"/>
          </p:cNvSpPr>
          <p:nvPr>
            <p:ph type="title"/>
          </p:nvPr>
        </p:nvSpPr>
        <p:spPr>
          <a:xfrm>
            <a:off x="629841" y="776686"/>
            <a:ext cx="2949178" cy="766364"/>
          </a:xfrm>
        </p:spPr>
        <p:txBody>
          <a:bodyPr anchor="b"/>
          <a:lstStyle>
            <a:lvl1pPr>
              <a:defRPr sz="2400"/>
            </a:lvl1pPr>
          </a:lstStyle>
          <a:p>
            <a:r>
              <a:rPr lang="en-US"/>
              <a:t>Click to edit Master title style</a:t>
            </a:r>
          </a:p>
        </p:txBody>
      </p:sp>
      <p:sp>
        <p:nvSpPr>
          <p:cNvPr id="4" name="Text Placeholder 3">
            <a:extLst>
              <a:ext uri="{FF2B5EF4-FFF2-40B4-BE49-F238E27FC236}">
                <a16:creationId xmlns:a16="http://schemas.microsoft.com/office/drawing/2014/main" id="{3C4DAE3D-DB1D-6586-3C0A-B644050DCDB3}"/>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3" name="Content Placeholder 2">
            <a:extLst>
              <a:ext uri="{FF2B5EF4-FFF2-40B4-BE49-F238E27FC236}">
                <a16:creationId xmlns:a16="http://schemas.microsoft.com/office/drawing/2014/main" id="{3E5131A9-F403-2089-17D0-77DC9BDB8C50}"/>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A0A6B38-E6AD-EDE3-B9B7-97B3E0A6015E}"/>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58D973-BC54-5341-82D6-5D01FD3EB4C6}" type="datetimeFigureOut">
              <a:rPr lang="en-US" smtClean="0"/>
              <a:pPr/>
              <a:t>10/9/2024</a:t>
            </a:fld>
            <a:endParaRPr lang="en-US"/>
          </a:p>
        </p:txBody>
      </p:sp>
      <p:sp>
        <p:nvSpPr>
          <p:cNvPr id="6" name="Footer Placeholder 5">
            <a:extLst>
              <a:ext uri="{FF2B5EF4-FFF2-40B4-BE49-F238E27FC236}">
                <a16:creationId xmlns:a16="http://schemas.microsoft.com/office/drawing/2014/main" id="{185E64AA-C855-072F-BB20-91655D4BE9CC}"/>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 name="Slide Number Placeholder 6">
            <a:extLst>
              <a:ext uri="{FF2B5EF4-FFF2-40B4-BE49-F238E27FC236}">
                <a16:creationId xmlns:a16="http://schemas.microsoft.com/office/drawing/2014/main" id="{7ABCE4D5-4A74-53D6-A4EB-52B501D7CF0F}"/>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9B0DAF-3542-5D4E-B1E4-67DF3306EE56}" type="slidenum">
              <a:rPr lang="en-US" smtClean="0"/>
              <a:pPr/>
              <a:t>‹#›</a:t>
            </a:fld>
            <a:endParaRPr lang="en-US"/>
          </a:p>
        </p:txBody>
      </p:sp>
    </p:spTree>
    <p:extLst>
      <p:ext uri="{BB962C8B-B14F-4D97-AF65-F5344CB8AC3E}">
        <p14:creationId xmlns:p14="http://schemas.microsoft.com/office/powerpoint/2010/main" val="30106227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1CBA06-015F-A2D5-5A71-4A177CB23A77}"/>
              </a:ext>
            </a:extLst>
          </p:cNvPr>
          <p:cNvSpPr>
            <a:spLocks noGrp="1"/>
          </p:cNvSpPr>
          <p:nvPr>
            <p:ph type="title"/>
          </p:nvPr>
        </p:nvSpPr>
        <p:spPr>
          <a:xfrm>
            <a:off x="629841" y="776686"/>
            <a:ext cx="2949178" cy="766364"/>
          </a:xfrm>
        </p:spPr>
        <p:txBody>
          <a:bodyPr anchor="b"/>
          <a:lstStyle>
            <a:lvl1pPr>
              <a:defRPr sz="2400"/>
            </a:lvl1pPr>
          </a:lstStyle>
          <a:p>
            <a:r>
              <a:rPr lang="en-US"/>
              <a:t>Click to edit Master title style</a:t>
            </a:r>
          </a:p>
        </p:txBody>
      </p:sp>
      <p:sp>
        <p:nvSpPr>
          <p:cNvPr id="4" name="Text Placeholder 3">
            <a:extLst>
              <a:ext uri="{FF2B5EF4-FFF2-40B4-BE49-F238E27FC236}">
                <a16:creationId xmlns:a16="http://schemas.microsoft.com/office/drawing/2014/main" id="{3B896184-3302-F5E1-B439-55D6A25D9448}"/>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3" name="Picture Placeholder 2">
            <a:extLst>
              <a:ext uri="{FF2B5EF4-FFF2-40B4-BE49-F238E27FC236}">
                <a16:creationId xmlns:a16="http://schemas.microsoft.com/office/drawing/2014/main" id="{79E31794-1E11-960B-B0E0-F490F94656E9}"/>
              </a:ext>
              <a:ext uri="{C183D7F6-B498-43B3-948B-1728B52AA6E4}">
                <adec:decorative xmlns:adec="http://schemas.microsoft.com/office/drawing/2017/decorative" val="1"/>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5" name="Date Placeholder 4">
            <a:extLst>
              <a:ext uri="{FF2B5EF4-FFF2-40B4-BE49-F238E27FC236}">
                <a16:creationId xmlns:a16="http://schemas.microsoft.com/office/drawing/2014/main" id="{FFCC823A-E408-87A2-A093-EF3D3396E18A}"/>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58D973-BC54-5341-82D6-5D01FD3EB4C6}" type="datetimeFigureOut">
              <a:rPr lang="en-US" smtClean="0"/>
              <a:pPr/>
              <a:t>10/9/2024</a:t>
            </a:fld>
            <a:endParaRPr lang="en-US"/>
          </a:p>
        </p:txBody>
      </p:sp>
      <p:sp>
        <p:nvSpPr>
          <p:cNvPr id="6" name="Footer Placeholder 5">
            <a:extLst>
              <a:ext uri="{FF2B5EF4-FFF2-40B4-BE49-F238E27FC236}">
                <a16:creationId xmlns:a16="http://schemas.microsoft.com/office/drawing/2014/main" id="{2BBF10E8-0A5A-3578-7639-136F5061D873}"/>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 name="Slide Number Placeholder 6">
            <a:extLst>
              <a:ext uri="{FF2B5EF4-FFF2-40B4-BE49-F238E27FC236}">
                <a16:creationId xmlns:a16="http://schemas.microsoft.com/office/drawing/2014/main" id="{AD7F4020-E993-BADE-6665-6F3183BE1BB6}"/>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9B0DAF-3542-5D4E-B1E4-67DF3306EE56}" type="slidenum">
              <a:rPr lang="en-US" smtClean="0"/>
              <a:pPr/>
              <a:t>‹#›</a:t>
            </a:fld>
            <a:endParaRPr lang="en-US"/>
          </a:p>
        </p:txBody>
      </p:sp>
    </p:spTree>
    <p:extLst>
      <p:ext uri="{BB962C8B-B14F-4D97-AF65-F5344CB8AC3E}">
        <p14:creationId xmlns:p14="http://schemas.microsoft.com/office/powerpoint/2010/main" val="1879394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F35049-7FEE-2B30-8874-2D674BBEF16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17CD3E8-15FC-72EC-2A88-95BD1356832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A7BF01-1507-B8C9-CAFE-BF0F088C3BF1}"/>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58D973-BC54-5341-82D6-5D01FD3EB4C6}" type="datetimeFigureOut">
              <a:rPr lang="en-US" smtClean="0"/>
              <a:pPr/>
              <a:t>10/9/2024</a:t>
            </a:fld>
            <a:endParaRPr lang="en-US"/>
          </a:p>
        </p:txBody>
      </p:sp>
      <p:sp>
        <p:nvSpPr>
          <p:cNvPr id="5" name="Footer Placeholder 4">
            <a:extLst>
              <a:ext uri="{FF2B5EF4-FFF2-40B4-BE49-F238E27FC236}">
                <a16:creationId xmlns:a16="http://schemas.microsoft.com/office/drawing/2014/main" id="{FA1C4444-3F05-BEAC-3C76-A8BB710570B5}"/>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 name="Slide Number Placeholder 5">
            <a:extLst>
              <a:ext uri="{FF2B5EF4-FFF2-40B4-BE49-F238E27FC236}">
                <a16:creationId xmlns:a16="http://schemas.microsoft.com/office/drawing/2014/main" id="{8D7C06FC-F4C3-57B8-DD52-1191A3C14AA9}"/>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9B0DAF-3542-5D4E-B1E4-67DF3306EE56}" type="slidenum">
              <a:rPr lang="en-US" smtClean="0"/>
              <a:pPr/>
              <a:t>‹#›</a:t>
            </a:fld>
            <a:endParaRPr lang="en-US"/>
          </a:p>
        </p:txBody>
      </p:sp>
    </p:spTree>
    <p:extLst>
      <p:ext uri="{BB962C8B-B14F-4D97-AF65-F5344CB8AC3E}">
        <p14:creationId xmlns:p14="http://schemas.microsoft.com/office/powerpoint/2010/main" val="12624774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9077394-D8F1-671B-5FEE-ADE6761D2011}"/>
              </a:ext>
            </a:extLst>
          </p:cNvPr>
          <p:cNvSpPr>
            <a:spLocks noGrp="1"/>
          </p:cNvSpPr>
          <p:nvPr>
            <p:ph type="title" orient="vert"/>
          </p:nvPr>
        </p:nvSpPr>
        <p:spPr>
          <a:xfrm>
            <a:off x="7277511" y="273844"/>
            <a:ext cx="1237839"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0E86DAA-4613-C911-FE3B-A2C21F65F946}"/>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A4CF67-018B-B6BB-1D54-F69BF36B44CF}"/>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58D973-BC54-5341-82D6-5D01FD3EB4C6}" type="datetimeFigureOut">
              <a:rPr lang="en-US" smtClean="0"/>
              <a:pPr/>
              <a:t>10/9/2024</a:t>
            </a:fld>
            <a:endParaRPr lang="en-US"/>
          </a:p>
        </p:txBody>
      </p:sp>
      <p:sp>
        <p:nvSpPr>
          <p:cNvPr id="5" name="Footer Placeholder 4">
            <a:extLst>
              <a:ext uri="{FF2B5EF4-FFF2-40B4-BE49-F238E27FC236}">
                <a16:creationId xmlns:a16="http://schemas.microsoft.com/office/drawing/2014/main" id="{CBECC89B-67CA-79E7-D873-FF1FA651DF76}"/>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6" name="Slide Number Placeholder 5">
            <a:extLst>
              <a:ext uri="{FF2B5EF4-FFF2-40B4-BE49-F238E27FC236}">
                <a16:creationId xmlns:a16="http://schemas.microsoft.com/office/drawing/2014/main" id="{DC2FC430-887B-72D7-E539-B875E6312292}"/>
              </a:ext>
            </a:extLst>
          </p:cNvPr>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B9B0DAF-3542-5D4E-B1E4-67DF3306EE56}" type="slidenum">
              <a:rPr lang="en-US" smtClean="0"/>
              <a:pPr/>
              <a:t>‹#›</a:t>
            </a:fld>
            <a:endParaRPr lang="en-US"/>
          </a:p>
        </p:txBody>
      </p:sp>
    </p:spTree>
    <p:extLst>
      <p:ext uri="{BB962C8B-B14F-4D97-AF65-F5344CB8AC3E}">
        <p14:creationId xmlns:p14="http://schemas.microsoft.com/office/powerpoint/2010/main" val="2305447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Divider with P logo dark">
    <p:bg>
      <p:bgPr>
        <a:solidFill>
          <a:schemeClr val="tx2"/>
        </a:solidFill>
        <a:effectLst/>
      </p:bgPr>
    </p:bg>
    <p:spTree>
      <p:nvGrpSpPr>
        <p:cNvPr id="1" name=""/>
        <p:cNvGrpSpPr/>
        <p:nvPr/>
      </p:nvGrpSpPr>
      <p:grpSpPr>
        <a:xfrm>
          <a:off x="0" y="0"/>
          <a:ext cx="0" cy="0"/>
          <a:chOff x="0" y="0"/>
          <a:chExt cx="0" cy="0"/>
        </a:xfrm>
      </p:grpSpPr>
      <p:pic>
        <p:nvPicPr>
          <p:cNvPr id="5" name="Picture 11">
            <a:extLst>
              <a:ext uri="{FF2B5EF4-FFF2-40B4-BE49-F238E27FC236}">
                <a16:creationId xmlns:a16="http://schemas.microsoft.com/office/drawing/2014/main" id="{51D74794-2A3F-4856-AC74-B6FCACA45FD7}"/>
              </a:ext>
              <a:ext uri="{C183D7F6-B498-43B3-948B-1728B52AA6E4}">
                <adec:decorative xmlns:adec="http://schemas.microsoft.com/office/drawing/2017/decorative" val="1"/>
              </a:ext>
            </a:extLst>
          </p:cNvPr>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brightnessContrast bright="-26000" contrast="8000"/>
                    </a14:imgEffect>
                  </a14:imgLayer>
                </a14:imgProps>
              </a:ext>
            </a:extLst>
          </a:blip>
          <a:srcRect b="7336"/>
          <a:stretch/>
        </p:blipFill>
        <p:spPr bwMode="auto">
          <a:xfrm>
            <a:off x="6648414" y="2571751"/>
            <a:ext cx="209716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1">
            <a:extLst>
              <a:ext uri="{FF2B5EF4-FFF2-40B4-BE49-F238E27FC236}">
                <a16:creationId xmlns:a16="http://schemas.microsoft.com/office/drawing/2014/main" id="{45EFCCB1-19AF-A815-E7F5-4FDD4E72756B}"/>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bright="-26000" contrast="8000"/>
                    </a14:imgEffect>
                  </a14:imgLayer>
                </a14:imgProps>
              </a:ext>
            </a:extLst>
          </a:blip>
          <a:srcRect b="7336"/>
          <a:stretch/>
        </p:blipFill>
        <p:spPr bwMode="auto">
          <a:xfrm>
            <a:off x="6648414" y="2571751"/>
            <a:ext cx="209716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640D7AE-EAF3-D04A-BFB9-4475A583AB6B}"/>
              </a:ext>
            </a:extLst>
          </p:cNvPr>
          <p:cNvSpPr>
            <a:spLocks noGrp="1"/>
          </p:cNvSpPr>
          <p:nvPr>
            <p:ph type="ctrTitle"/>
          </p:nvPr>
        </p:nvSpPr>
        <p:spPr>
          <a:xfrm>
            <a:off x="564356" y="1608737"/>
            <a:ext cx="7986713" cy="1615827"/>
          </a:xfrm>
          <a:prstGeom prst="rect">
            <a:avLst/>
          </a:prstGeom>
        </p:spPr>
        <p:txBody>
          <a:bodyPr anchor="ctr" anchorCtr="0"/>
          <a:lstStyle>
            <a:lvl1pPr algn="l" fontAlgn="t">
              <a:lnSpc>
                <a:spcPct val="80000"/>
              </a:lnSpc>
              <a:spcAft>
                <a:spcPts val="900"/>
              </a:spcAft>
              <a:defRPr sz="6000" b="1" i="0" baseline="0">
                <a:solidFill>
                  <a:schemeClr val="bg1"/>
                </a:solidFill>
              </a:defRPr>
            </a:lvl1pPr>
          </a:lstStyle>
          <a:p>
            <a:r>
              <a:rPr lang="en-US"/>
              <a:t>Click to edit Master title style</a:t>
            </a:r>
          </a:p>
        </p:txBody>
      </p:sp>
    </p:spTree>
    <p:extLst>
      <p:ext uri="{BB962C8B-B14F-4D97-AF65-F5344CB8AC3E}">
        <p14:creationId xmlns:p14="http://schemas.microsoft.com/office/powerpoint/2010/main" val="12442629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Section Divider with P logo">
    <p:bg>
      <p:bgPr>
        <a:solidFill>
          <a:schemeClr val="tx2"/>
        </a:solidFill>
        <a:effectLst/>
      </p:bgPr>
    </p:bg>
    <p:spTree>
      <p:nvGrpSpPr>
        <p:cNvPr id="1" name=""/>
        <p:cNvGrpSpPr/>
        <p:nvPr/>
      </p:nvGrpSpPr>
      <p:grpSpPr>
        <a:xfrm>
          <a:off x="0" y="0"/>
          <a:ext cx="0" cy="0"/>
          <a:chOff x="0" y="0"/>
          <a:chExt cx="0" cy="0"/>
        </a:xfrm>
      </p:grpSpPr>
      <p:pic>
        <p:nvPicPr>
          <p:cNvPr id="5" name="Picture 11">
            <a:extLst>
              <a:ext uri="{FF2B5EF4-FFF2-40B4-BE49-F238E27FC236}">
                <a16:creationId xmlns:a16="http://schemas.microsoft.com/office/drawing/2014/main" id="{4BA3F567-B4D9-40A6-8C5E-E721FB43A8DB}"/>
              </a:ext>
              <a:ext uri="{C183D7F6-B498-43B3-948B-1728B52AA6E4}">
                <adec:decorative xmlns:adec="http://schemas.microsoft.com/office/drawing/2017/decorative" val="1"/>
              </a:ext>
            </a:extLst>
          </p:cNvPr>
          <p:cNvPicPr>
            <a:picLocks noChangeAspect="1" noChangeArrowheads="1"/>
          </p:cNvPicPr>
          <p:nvPr userDrawn="1"/>
        </p:nvPicPr>
        <p:blipFill rotWithShape="1">
          <a:blip r:embed="rId2">
            <a:extLst>
              <a:ext uri="{BEBA8EAE-BF5A-486C-A8C5-ECC9F3942E4B}">
                <a14:imgProps xmlns:a14="http://schemas.microsoft.com/office/drawing/2010/main">
                  <a14:imgLayer r:embed="rId3">
                    <a14:imgEffect>
                      <a14:brightnessContrast bright="-26000" contrast="8000"/>
                    </a14:imgEffect>
                  </a14:imgLayer>
                </a14:imgProps>
              </a:ext>
            </a:extLst>
          </a:blip>
          <a:srcRect b="7336"/>
          <a:stretch/>
        </p:blipFill>
        <p:spPr bwMode="auto">
          <a:xfrm>
            <a:off x="3457264" y="-146304"/>
            <a:ext cx="5928490" cy="7270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640D7AE-EAF3-D04A-BFB9-4475A583AB6B}"/>
              </a:ext>
            </a:extLst>
          </p:cNvPr>
          <p:cNvSpPr>
            <a:spLocks noGrp="1"/>
          </p:cNvSpPr>
          <p:nvPr>
            <p:ph type="ctrTitle"/>
          </p:nvPr>
        </p:nvSpPr>
        <p:spPr>
          <a:xfrm>
            <a:off x="564356" y="1608737"/>
            <a:ext cx="7986713" cy="1615827"/>
          </a:xfrm>
          <a:prstGeom prst="rect">
            <a:avLst/>
          </a:prstGeom>
        </p:spPr>
        <p:txBody>
          <a:bodyPr anchor="ctr" anchorCtr="0"/>
          <a:lstStyle>
            <a:lvl1pPr algn="l" fontAlgn="t">
              <a:lnSpc>
                <a:spcPct val="80000"/>
              </a:lnSpc>
              <a:spcAft>
                <a:spcPts val="900"/>
              </a:spcAft>
              <a:defRPr sz="6000" b="1" i="0" baseline="0">
                <a:solidFill>
                  <a:schemeClr val="bg1"/>
                </a:solidFill>
              </a:defRPr>
            </a:lvl1pPr>
          </a:lstStyle>
          <a:p>
            <a:r>
              <a:rPr lang="en-US"/>
              <a:t>Click to edit Master title style</a:t>
            </a:r>
          </a:p>
        </p:txBody>
      </p:sp>
    </p:spTree>
    <p:extLst>
      <p:ext uri="{BB962C8B-B14F-4D97-AF65-F5344CB8AC3E}">
        <p14:creationId xmlns:p14="http://schemas.microsoft.com/office/powerpoint/2010/main" val="3405076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hort statement - blu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0D7AE-EAF3-D04A-BFB9-4475A583AB6B}"/>
              </a:ext>
            </a:extLst>
          </p:cNvPr>
          <p:cNvSpPr>
            <a:spLocks noGrp="1"/>
          </p:cNvSpPr>
          <p:nvPr>
            <p:ph type="ctrTitle"/>
          </p:nvPr>
        </p:nvSpPr>
        <p:spPr>
          <a:xfrm>
            <a:off x="564356" y="1608737"/>
            <a:ext cx="7986713" cy="1615827"/>
          </a:xfrm>
          <a:prstGeom prst="rect">
            <a:avLst/>
          </a:prstGeom>
        </p:spPr>
        <p:txBody>
          <a:bodyPr anchor="ctr" anchorCtr="0"/>
          <a:lstStyle>
            <a:lvl1pPr algn="l" fontAlgn="t">
              <a:lnSpc>
                <a:spcPct val="80000"/>
              </a:lnSpc>
              <a:spcAft>
                <a:spcPts val="900"/>
              </a:spcAft>
              <a:defRPr sz="6000" b="1" i="0" baseline="0">
                <a:solidFill>
                  <a:schemeClr val="bg1"/>
                </a:solidFill>
              </a:defRPr>
            </a:lvl1pPr>
          </a:lstStyle>
          <a:p>
            <a:r>
              <a:rPr lang="en-US"/>
              <a:t>Click to edit Master title style</a:t>
            </a:r>
          </a:p>
        </p:txBody>
      </p:sp>
    </p:spTree>
    <p:extLst>
      <p:ext uri="{BB962C8B-B14F-4D97-AF65-F5344CB8AC3E}">
        <p14:creationId xmlns:p14="http://schemas.microsoft.com/office/powerpoint/2010/main" val="38668497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hort statement-Grey">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0D7AE-EAF3-D04A-BFB9-4475A583AB6B}"/>
              </a:ext>
            </a:extLst>
          </p:cNvPr>
          <p:cNvSpPr>
            <a:spLocks noGrp="1"/>
          </p:cNvSpPr>
          <p:nvPr>
            <p:ph type="ctrTitle"/>
          </p:nvPr>
        </p:nvSpPr>
        <p:spPr>
          <a:xfrm>
            <a:off x="564356" y="1608737"/>
            <a:ext cx="7986713" cy="1615827"/>
          </a:xfrm>
          <a:prstGeom prst="rect">
            <a:avLst/>
          </a:prstGeom>
        </p:spPr>
        <p:txBody>
          <a:bodyPr anchor="ctr" anchorCtr="0"/>
          <a:lstStyle>
            <a:lvl1pPr algn="l" fontAlgn="t">
              <a:lnSpc>
                <a:spcPct val="80000"/>
              </a:lnSpc>
              <a:spcAft>
                <a:spcPts val="900"/>
              </a:spcAft>
              <a:defRPr sz="6000" b="1" i="0" baseline="0">
                <a:solidFill>
                  <a:schemeClr val="tx2"/>
                </a:solidFill>
              </a:defRPr>
            </a:lvl1pPr>
          </a:lstStyle>
          <a:p>
            <a:r>
              <a:rPr lang="en-US"/>
              <a:t>Click to edit Master title style</a:t>
            </a:r>
          </a:p>
        </p:txBody>
      </p:sp>
      <p:sp>
        <p:nvSpPr>
          <p:cNvPr id="6" name="Text Placeholder 5">
            <a:extLst>
              <a:ext uri="{FF2B5EF4-FFF2-40B4-BE49-F238E27FC236}">
                <a16:creationId xmlns:a16="http://schemas.microsoft.com/office/drawing/2014/main" id="{AA9C2326-8523-F47E-CB40-24F6D07D4826}"/>
              </a:ext>
            </a:extLst>
          </p:cNvPr>
          <p:cNvSpPr>
            <a:spLocks noGrp="1"/>
          </p:cNvSpPr>
          <p:nvPr>
            <p:ph type="body" sz="quarter" idx="10" hasCustomPrompt="1"/>
          </p:nvPr>
        </p:nvSpPr>
        <p:spPr>
          <a:xfrm>
            <a:off x="564356" y="519113"/>
            <a:ext cx="7986712" cy="369888"/>
          </a:xfrm>
        </p:spPr>
        <p:txBody>
          <a:bodyPr>
            <a:normAutofit/>
          </a:bodyPr>
          <a:lstStyle>
            <a:lvl1pPr marL="0" indent="0">
              <a:buNone/>
              <a:defRPr sz="1400">
                <a:solidFill>
                  <a:schemeClr val="tx1">
                    <a:lumMod val="50000"/>
                    <a:lumOff val="50000"/>
                  </a:schemeClr>
                </a:solidFill>
              </a:defRPr>
            </a:lvl1pPr>
            <a:lvl2pPr marL="342900" indent="0">
              <a:buNone/>
              <a:defRPr/>
            </a:lvl2pPr>
            <a:lvl3pPr marL="685800" indent="0">
              <a:buNone/>
              <a:defRPr/>
            </a:lvl3pPr>
            <a:lvl4pPr marL="1028700" indent="0">
              <a:buNone/>
              <a:defRPr/>
            </a:lvl4pPr>
            <a:lvl5pPr marL="1371600" indent="0">
              <a:buNone/>
              <a:defRPr/>
            </a:lvl5pPr>
          </a:lstStyle>
          <a:p>
            <a:pPr lvl="0"/>
            <a:r>
              <a:rPr lang="en-US"/>
              <a:t>CLICK TO EDIT AND ADD REFERENCE TITLE |  DATE</a:t>
            </a:r>
          </a:p>
        </p:txBody>
      </p:sp>
    </p:spTree>
    <p:extLst>
      <p:ext uri="{BB962C8B-B14F-4D97-AF65-F5344CB8AC3E}">
        <p14:creationId xmlns:p14="http://schemas.microsoft.com/office/powerpoint/2010/main" val="34449612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Secondary 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40D7AE-EAF3-D04A-BFB9-4475A583AB6B}"/>
              </a:ext>
            </a:extLst>
          </p:cNvPr>
          <p:cNvSpPr>
            <a:spLocks noGrp="1"/>
          </p:cNvSpPr>
          <p:nvPr>
            <p:ph type="ctrTitle"/>
          </p:nvPr>
        </p:nvSpPr>
        <p:spPr>
          <a:xfrm>
            <a:off x="1143000" y="841772"/>
            <a:ext cx="6858000" cy="1234953"/>
          </a:xfrm>
          <a:prstGeom prst="rect">
            <a:avLst/>
          </a:prstGeom>
        </p:spPr>
        <p:txBody>
          <a:bodyPr anchor="t" anchorCtr="0"/>
          <a:lstStyle>
            <a:lvl1pPr algn="ctr">
              <a:lnSpc>
                <a:spcPct val="80000"/>
              </a:lnSpc>
              <a:spcAft>
                <a:spcPts val="900"/>
              </a:spcAft>
              <a:defRPr sz="4500"/>
            </a:lvl1pPr>
          </a:lstStyle>
          <a:p>
            <a:r>
              <a:rPr lang="en-US"/>
              <a:t>Click to edit Master title style</a:t>
            </a:r>
          </a:p>
        </p:txBody>
      </p:sp>
      <p:sp>
        <p:nvSpPr>
          <p:cNvPr id="3" name="Subtitle 2">
            <a:extLst>
              <a:ext uri="{FF2B5EF4-FFF2-40B4-BE49-F238E27FC236}">
                <a16:creationId xmlns:a16="http://schemas.microsoft.com/office/drawing/2014/main" id="{5746DCDF-21FE-8C4D-8745-7DCFD4D2570B}"/>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Tree>
    <p:extLst>
      <p:ext uri="{BB962C8B-B14F-4D97-AF65-F5344CB8AC3E}">
        <p14:creationId xmlns:p14="http://schemas.microsoft.com/office/powerpoint/2010/main" val="252169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H1 and paragraph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18903C-ADF4-B942-BD09-D25A603D7EB3}"/>
              </a:ext>
            </a:extLst>
          </p:cNvPr>
          <p:cNvSpPr>
            <a:spLocks noGrp="1"/>
          </p:cNvSpPr>
          <p:nvPr>
            <p:ph type="title"/>
          </p:nvPr>
        </p:nvSpPr>
        <p:spPr>
          <a:xfrm>
            <a:off x="628650" y="510776"/>
            <a:ext cx="7886700" cy="582852"/>
          </a:xfrm>
          <a:prstGeom prst="rect">
            <a:avLst/>
          </a:prstGeom>
        </p:spPr>
        <p:txBody>
          <a:bodyPr anchor="t" anchorCtr="0">
            <a:spAutoFit/>
          </a:bodyPr>
          <a:lstStyle>
            <a:lvl1pPr>
              <a:lnSpc>
                <a:spcPct val="80000"/>
              </a:lnSpc>
              <a:spcBef>
                <a:spcPts val="450"/>
              </a:spcBef>
              <a:defRPr b="1" i="0" baseline="0"/>
            </a:lvl1pPr>
          </a:lstStyle>
          <a:p>
            <a:r>
              <a:rPr lang="en-US"/>
              <a:t>Click to edit Master title style</a:t>
            </a:r>
          </a:p>
        </p:txBody>
      </p:sp>
      <p:sp>
        <p:nvSpPr>
          <p:cNvPr id="3" name="Content Placeholder 2">
            <a:extLst>
              <a:ext uri="{FF2B5EF4-FFF2-40B4-BE49-F238E27FC236}">
                <a16:creationId xmlns:a16="http://schemas.microsoft.com/office/drawing/2014/main" id="{264E3E65-3A18-FC4B-A229-AD049975F749}"/>
              </a:ext>
            </a:extLst>
          </p:cNvPr>
          <p:cNvSpPr>
            <a:spLocks noGrp="1"/>
          </p:cNvSpPr>
          <p:nvPr>
            <p:ph idx="1" hasCustomPrompt="1"/>
          </p:nvPr>
        </p:nvSpPr>
        <p:spPr>
          <a:xfrm>
            <a:off x="628650" y="1369219"/>
            <a:ext cx="7886700" cy="1948097"/>
          </a:xfrm>
        </p:spPr>
        <p:txBody>
          <a:bodyPr>
            <a:spAutoFit/>
          </a:bodyPr>
          <a:lstStyle>
            <a:lvl1pPr marL="0" indent="0">
              <a:spcBef>
                <a:spcPts val="0"/>
              </a:spcBef>
              <a:spcAft>
                <a:spcPts val="800"/>
              </a:spcAft>
              <a:buNone/>
              <a:defRPr/>
            </a:lvl1pPr>
          </a:lstStyle>
          <a:p>
            <a:pPr lvl="0"/>
            <a:r>
              <a:rPr lang="en-US"/>
              <a:t>Click to edit Master text styles </a:t>
            </a:r>
            <a:r>
              <a:rPr lang="en-CA"/>
              <a:t>Lorem ipsum dolor sit </a:t>
            </a:r>
            <a:r>
              <a:rPr lang="en-CA" err="1"/>
              <a:t>amet</a:t>
            </a:r>
            <a:r>
              <a:rPr lang="en-CA"/>
              <a:t>, </a:t>
            </a:r>
            <a:r>
              <a:rPr lang="en-CA" err="1"/>
              <a:t>consectetur</a:t>
            </a:r>
            <a:r>
              <a:rPr lang="en-CA"/>
              <a:t> </a:t>
            </a:r>
            <a:r>
              <a:rPr lang="en-CA" err="1"/>
              <a:t>adipiscing</a:t>
            </a:r>
            <a:r>
              <a:rPr lang="en-CA"/>
              <a:t> </a:t>
            </a:r>
            <a:r>
              <a:rPr lang="en-CA" err="1"/>
              <a:t>elit</a:t>
            </a:r>
            <a:r>
              <a:rPr lang="en-CA"/>
              <a:t>, sed do </a:t>
            </a:r>
            <a:r>
              <a:rPr lang="en-CA" err="1"/>
              <a:t>eiusmod</a:t>
            </a:r>
            <a:r>
              <a:rPr lang="en-CA"/>
              <a:t> </a:t>
            </a:r>
            <a:r>
              <a:rPr lang="en-CA" err="1"/>
              <a:t>tempor</a:t>
            </a:r>
            <a:r>
              <a:rPr lang="en-CA"/>
              <a:t> </a:t>
            </a:r>
            <a:r>
              <a:rPr lang="en-CA" err="1"/>
              <a:t>incididunt</a:t>
            </a:r>
            <a:r>
              <a:rPr lang="en-CA"/>
              <a:t> </a:t>
            </a:r>
            <a:r>
              <a:rPr lang="en-CA" err="1"/>
              <a:t>ut</a:t>
            </a:r>
            <a:r>
              <a:rPr lang="en-CA"/>
              <a:t> </a:t>
            </a:r>
            <a:r>
              <a:rPr lang="en-CA" err="1"/>
              <a:t>labore</a:t>
            </a:r>
            <a:r>
              <a:rPr lang="en-CA"/>
              <a:t> et dolore magna </a:t>
            </a:r>
            <a:r>
              <a:rPr lang="en-CA" err="1"/>
              <a:t>aliqua</a:t>
            </a:r>
            <a:r>
              <a:rPr lang="en-CA"/>
              <a:t>. </a:t>
            </a:r>
          </a:p>
          <a:p>
            <a:pPr lvl="0"/>
            <a:r>
              <a:rPr lang="en-CA"/>
              <a:t>Ut </a:t>
            </a:r>
            <a:r>
              <a:rPr lang="en-CA" err="1"/>
              <a:t>enim</a:t>
            </a:r>
            <a:r>
              <a:rPr lang="en-CA"/>
              <a:t> ad minim </a:t>
            </a:r>
            <a:r>
              <a:rPr lang="en-CA" err="1"/>
              <a:t>veniam</a:t>
            </a:r>
            <a:r>
              <a:rPr lang="en-CA"/>
              <a:t>, </a:t>
            </a:r>
            <a:r>
              <a:rPr lang="en-CA" err="1"/>
              <a:t>quis</a:t>
            </a:r>
            <a:r>
              <a:rPr lang="en-CA"/>
              <a:t> </a:t>
            </a:r>
            <a:r>
              <a:rPr lang="en-CA" err="1"/>
              <a:t>nostrud</a:t>
            </a:r>
            <a:r>
              <a:rPr lang="en-CA"/>
              <a:t> exercitation </a:t>
            </a:r>
            <a:r>
              <a:rPr lang="en-CA" err="1"/>
              <a:t>ullamco</a:t>
            </a:r>
            <a:r>
              <a:rPr lang="en-CA"/>
              <a:t> </a:t>
            </a:r>
            <a:r>
              <a:rPr lang="en-CA" err="1"/>
              <a:t>laboris</a:t>
            </a:r>
            <a:r>
              <a:rPr lang="en-CA"/>
              <a:t> nisi </a:t>
            </a:r>
            <a:r>
              <a:rPr lang="en-CA" err="1"/>
              <a:t>ut</a:t>
            </a:r>
            <a:r>
              <a:rPr lang="en-CA"/>
              <a:t> </a:t>
            </a:r>
            <a:r>
              <a:rPr lang="en-CA" err="1"/>
              <a:t>aliquip</a:t>
            </a:r>
            <a:r>
              <a:rPr lang="en-CA"/>
              <a:t> ex </a:t>
            </a:r>
            <a:r>
              <a:rPr lang="en-CA" err="1"/>
              <a:t>ea</a:t>
            </a:r>
            <a:r>
              <a:rPr lang="en-CA"/>
              <a:t> </a:t>
            </a:r>
            <a:r>
              <a:rPr lang="en-CA" err="1"/>
              <a:t>commodo</a:t>
            </a:r>
            <a:r>
              <a:rPr lang="en-CA"/>
              <a:t> </a:t>
            </a:r>
            <a:r>
              <a:rPr lang="en-CA" err="1"/>
              <a:t>consequat</a:t>
            </a:r>
            <a:r>
              <a:rPr lang="en-CA"/>
              <a:t>. Duis </a:t>
            </a:r>
            <a:r>
              <a:rPr lang="en-CA" err="1"/>
              <a:t>aute</a:t>
            </a:r>
            <a:r>
              <a:rPr lang="en-CA"/>
              <a:t> </a:t>
            </a:r>
            <a:r>
              <a:rPr lang="en-CA" err="1"/>
              <a:t>irure</a:t>
            </a:r>
            <a:r>
              <a:rPr lang="en-CA"/>
              <a:t> dolor in </a:t>
            </a:r>
            <a:r>
              <a:rPr lang="en-CA" err="1"/>
              <a:t>reprehenderit</a:t>
            </a:r>
            <a:r>
              <a:rPr lang="en-CA"/>
              <a:t> in </a:t>
            </a:r>
            <a:r>
              <a:rPr lang="en-CA" err="1"/>
              <a:t>voluptate</a:t>
            </a:r>
            <a:r>
              <a:rPr lang="en-CA"/>
              <a:t> </a:t>
            </a:r>
            <a:r>
              <a:rPr lang="en-CA" err="1"/>
              <a:t>velit</a:t>
            </a:r>
            <a:r>
              <a:rPr lang="en-CA"/>
              <a:t> </a:t>
            </a:r>
            <a:r>
              <a:rPr lang="en-CA" err="1"/>
              <a:t>esse</a:t>
            </a:r>
            <a:r>
              <a:rPr lang="en-CA"/>
              <a:t> </a:t>
            </a:r>
            <a:r>
              <a:rPr lang="en-CA" err="1"/>
              <a:t>cillum</a:t>
            </a:r>
            <a:r>
              <a:rPr lang="en-CA"/>
              <a:t> dolore </a:t>
            </a:r>
            <a:r>
              <a:rPr lang="en-CA" err="1"/>
              <a:t>eu</a:t>
            </a:r>
            <a:r>
              <a:rPr lang="en-CA"/>
              <a:t>.</a:t>
            </a:r>
            <a:endParaRPr lang="en-US"/>
          </a:p>
        </p:txBody>
      </p:sp>
    </p:spTree>
    <p:extLst>
      <p:ext uri="{BB962C8B-B14F-4D97-AF65-F5344CB8AC3E}">
        <p14:creationId xmlns:p14="http://schemas.microsoft.com/office/powerpoint/2010/main" val="2212563799"/>
      </p:ext>
    </p:extLst>
  </p:cSld>
  <p:clrMapOvr>
    <a:masterClrMapping/>
  </p:clrMapOvr>
  <p:extLst>
    <p:ext uri="{DCECCB84-F9BA-43D5-87BE-67443E8EF086}">
      <p15:sldGuideLst xmlns:p15="http://schemas.microsoft.com/office/powerpoint/2012/main">
        <p15:guide id="1" pos="3833"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H1 with content and images">
    <p:spTree>
      <p:nvGrpSpPr>
        <p:cNvPr id="1" name=""/>
        <p:cNvGrpSpPr/>
        <p:nvPr/>
      </p:nvGrpSpPr>
      <p:grpSpPr>
        <a:xfrm>
          <a:off x="0" y="0"/>
          <a:ext cx="0" cy="0"/>
          <a:chOff x="0" y="0"/>
          <a:chExt cx="0" cy="0"/>
        </a:xfrm>
      </p:grpSpPr>
      <p:sp>
        <p:nvSpPr>
          <p:cNvPr id="3" name="Picture Placeholder 2" descr="Picture 1">
            <a:extLst>
              <a:ext uri="{FF2B5EF4-FFF2-40B4-BE49-F238E27FC236}">
                <a16:creationId xmlns:a16="http://schemas.microsoft.com/office/drawing/2014/main" id="{1CFC2EC6-AEBC-944A-B15A-0B7F582DB147}"/>
              </a:ext>
            </a:extLst>
          </p:cNvPr>
          <p:cNvSpPr>
            <a:spLocks noGrp="1"/>
          </p:cNvSpPr>
          <p:nvPr>
            <p:ph type="pic" idx="1"/>
          </p:nvPr>
        </p:nvSpPr>
        <p:spPr>
          <a:xfrm>
            <a:off x="6084887" y="0"/>
            <a:ext cx="3059113" cy="1625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6" name="Picture Placeholder 2" descr="Picture 2">
            <a:extLst>
              <a:ext uri="{FF2B5EF4-FFF2-40B4-BE49-F238E27FC236}">
                <a16:creationId xmlns:a16="http://schemas.microsoft.com/office/drawing/2014/main" id="{D3D4B637-814E-A846-8793-74F7E2EEDD84}"/>
              </a:ext>
            </a:extLst>
          </p:cNvPr>
          <p:cNvSpPr>
            <a:spLocks noGrp="1"/>
          </p:cNvSpPr>
          <p:nvPr>
            <p:ph type="pic" idx="10"/>
          </p:nvPr>
        </p:nvSpPr>
        <p:spPr>
          <a:xfrm>
            <a:off x="6084888" y="1676976"/>
            <a:ext cx="3059113" cy="1707574"/>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7" name="Picture Placeholder 2" descr="Picture 3">
            <a:extLst>
              <a:ext uri="{FF2B5EF4-FFF2-40B4-BE49-F238E27FC236}">
                <a16:creationId xmlns:a16="http://schemas.microsoft.com/office/drawing/2014/main" id="{31BD6453-F574-DE40-B5A5-C90167D4202F}"/>
              </a:ext>
            </a:extLst>
          </p:cNvPr>
          <p:cNvSpPr>
            <a:spLocks noGrp="1"/>
          </p:cNvSpPr>
          <p:nvPr>
            <p:ph type="pic" idx="11"/>
          </p:nvPr>
        </p:nvSpPr>
        <p:spPr>
          <a:xfrm>
            <a:off x="6084886" y="3435926"/>
            <a:ext cx="3059113" cy="1707574"/>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8" name="Title 1">
            <a:extLst>
              <a:ext uri="{FF2B5EF4-FFF2-40B4-BE49-F238E27FC236}">
                <a16:creationId xmlns:a16="http://schemas.microsoft.com/office/drawing/2014/main" id="{99A1F5C4-2F58-B045-B360-11616AB444EB}"/>
              </a:ext>
            </a:extLst>
          </p:cNvPr>
          <p:cNvSpPr>
            <a:spLocks noGrp="1"/>
          </p:cNvSpPr>
          <p:nvPr>
            <p:ph type="title"/>
          </p:nvPr>
        </p:nvSpPr>
        <p:spPr>
          <a:xfrm>
            <a:off x="628650" y="510776"/>
            <a:ext cx="4919894" cy="1044517"/>
          </a:xfrm>
          <a:prstGeom prst="rect">
            <a:avLst/>
          </a:prstGeom>
        </p:spPr>
        <p:txBody>
          <a:bodyPr wrap="square" anchor="t" anchorCtr="0">
            <a:spAutoFit/>
          </a:bodyPr>
          <a:lstStyle>
            <a:lvl1pPr>
              <a:lnSpc>
                <a:spcPct val="80000"/>
              </a:lnSpc>
              <a:spcBef>
                <a:spcPts val="450"/>
              </a:spcBef>
              <a:defRPr b="1" i="0" baseline="0"/>
            </a:lvl1pPr>
          </a:lstStyle>
          <a:p>
            <a:r>
              <a:rPr lang="en-US"/>
              <a:t>Click to edit Master title style</a:t>
            </a:r>
          </a:p>
        </p:txBody>
      </p:sp>
      <p:sp>
        <p:nvSpPr>
          <p:cNvPr id="11" name="Content Placeholder 2">
            <a:extLst>
              <a:ext uri="{FF2B5EF4-FFF2-40B4-BE49-F238E27FC236}">
                <a16:creationId xmlns:a16="http://schemas.microsoft.com/office/drawing/2014/main" id="{6CCC3A0E-4A55-D449-89B2-934346CAC9B2}"/>
              </a:ext>
            </a:extLst>
          </p:cNvPr>
          <p:cNvSpPr>
            <a:spLocks noGrp="1"/>
          </p:cNvSpPr>
          <p:nvPr>
            <p:ph idx="12" hasCustomPrompt="1"/>
          </p:nvPr>
        </p:nvSpPr>
        <p:spPr>
          <a:xfrm>
            <a:off x="628650" y="1625600"/>
            <a:ext cx="4919894" cy="3111493"/>
          </a:xfrm>
        </p:spPr>
        <p:txBody>
          <a:bodyPr wrap="square">
            <a:spAutoFit/>
          </a:bodyPr>
          <a:lstStyle>
            <a:lvl1pPr marL="0" indent="0">
              <a:spcBef>
                <a:spcPts val="0"/>
              </a:spcBef>
              <a:spcAft>
                <a:spcPts val="800"/>
              </a:spcAft>
              <a:buNone/>
              <a:defRPr/>
            </a:lvl1pPr>
          </a:lstStyle>
          <a:p>
            <a:pPr lvl="0"/>
            <a:r>
              <a:rPr lang="en-US"/>
              <a:t>Click to edit Master text styles </a:t>
            </a:r>
            <a:r>
              <a:rPr lang="en-CA"/>
              <a:t>Lorem ipsum dolor sit </a:t>
            </a:r>
            <a:r>
              <a:rPr lang="en-CA" err="1"/>
              <a:t>amet</a:t>
            </a:r>
            <a:r>
              <a:rPr lang="en-CA"/>
              <a:t>, </a:t>
            </a:r>
            <a:r>
              <a:rPr lang="en-CA" err="1"/>
              <a:t>consectetur</a:t>
            </a:r>
            <a:r>
              <a:rPr lang="en-CA"/>
              <a:t> </a:t>
            </a:r>
            <a:r>
              <a:rPr lang="en-CA" err="1"/>
              <a:t>adipiscing</a:t>
            </a:r>
            <a:r>
              <a:rPr lang="en-CA"/>
              <a:t> </a:t>
            </a:r>
            <a:r>
              <a:rPr lang="en-CA" err="1"/>
              <a:t>elit</a:t>
            </a:r>
            <a:r>
              <a:rPr lang="en-CA"/>
              <a:t>, sed do </a:t>
            </a:r>
            <a:r>
              <a:rPr lang="en-CA" err="1"/>
              <a:t>eiusmod</a:t>
            </a:r>
            <a:r>
              <a:rPr lang="en-CA"/>
              <a:t> </a:t>
            </a:r>
            <a:r>
              <a:rPr lang="en-CA" err="1"/>
              <a:t>tempor</a:t>
            </a:r>
            <a:r>
              <a:rPr lang="en-CA"/>
              <a:t> </a:t>
            </a:r>
            <a:r>
              <a:rPr lang="en-CA" err="1"/>
              <a:t>incididunt</a:t>
            </a:r>
            <a:r>
              <a:rPr lang="en-CA"/>
              <a:t> </a:t>
            </a:r>
            <a:r>
              <a:rPr lang="en-CA" err="1"/>
              <a:t>ut</a:t>
            </a:r>
            <a:r>
              <a:rPr lang="en-CA"/>
              <a:t> </a:t>
            </a:r>
            <a:r>
              <a:rPr lang="en-CA" err="1"/>
              <a:t>labore</a:t>
            </a:r>
            <a:r>
              <a:rPr lang="en-CA"/>
              <a:t> et dolore magna </a:t>
            </a:r>
            <a:r>
              <a:rPr lang="en-CA" err="1"/>
              <a:t>aliqua</a:t>
            </a:r>
            <a:r>
              <a:rPr lang="en-CA"/>
              <a:t>. </a:t>
            </a:r>
          </a:p>
          <a:p>
            <a:pPr lvl="0"/>
            <a:r>
              <a:rPr lang="en-CA"/>
              <a:t>Ut </a:t>
            </a:r>
            <a:r>
              <a:rPr lang="en-CA" err="1"/>
              <a:t>enim</a:t>
            </a:r>
            <a:r>
              <a:rPr lang="en-CA"/>
              <a:t> ad minim </a:t>
            </a:r>
            <a:r>
              <a:rPr lang="en-CA" err="1"/>
              <a:t>veniam</a:t>
            </a:r>
            <a:r>
              <a:rPr lang="en-CA"/>
              <a:t>, </a:t>
            </a:r>
            <a:r>
              <a:rPr lang="en-CA" err="1"/>
              <a:t>quis</a:t>
            </a:r>
            <a:r>
              <a:rPr lang="en-CA"/>
              <a:t> </a:t>
            </a:r>
            <a:r>
              <a:rPr lang="en-CA" err="1"/>
              <a:t>nostrud</a:t>
            </a:r>
            <a:r>
              <a:rPr lang="en-CA"/>
              <a:t> exercitation </a:t>
            </a:r>
            <a:r>
              <a:rPr lang="en-CA" err="1"/>
              <a:t>ullamco</a:t>
            </a:r>
            <a:r>
              <a:rPr lang="en-CA"/>
              <a:t> </a:t>
            </a:r>
            <a:r>
              <a:rPr lang="en-CA" err="1"/>
              <a:t>laboris</a:t>
            </a:r>
            <a:r>
              <a:rPr lang="en-CA"/>
              <a:t> nisi </a:t>
            </a:r>
            <a:r>
              <a:rPr lang="en-CA" err="1"/>
              <a:t>ut</a:t>
            </a:r>
            <a:r>
              <a:rPr lang="en-CA"/>
              <a:t> </a:t>
            </a:r>
            <a:r>
              <a:rPr lang="en-CA" err="1"/>
              <a:t>aliquip</a:t>
            </a:r>
            <a:r>
              <a:rPr lang="en-CA"/>
              <a:t> ex </a:t>
            </a:r>
            <a:r>
              <a:rPr lang="en-CA" err="1"/>
              <a:t>ea</a:t>
            </a:r>
            <a:r>
              <a:rPr lang="en-CA"/>
              <a:t> </a:t>
            </a:r>
            <a:r>
              <a:rPr lang="en-CA" err="1"/>
              <a:t>commodo</a:t>
            </a:r>
            <a:r>
              <a:rPr lang="en-CA"/>
              <a:t> </a:t>
            </a:r>
            <a:r>
              <a:rPr lang="en-CA" err="1"/>
              <a:t>consequat</a:t>
            </a:r>
            <a:r>
              <a:rPr lang="en-CA"/>
              <a:t>. Duis </a:t>
            </a:r>
            <a:r>
              <a:rPr lang="en-CA" err="1"/>
              <a:t>aute</a:t>
            </a:r>
            <a:r>
              <a:rPr lang="en-CA"/>
              <a:t> </a:t>
            </a:r>
            <a:r>
              <a:rPr lang="en-CA" err="1"/>
              <a:t>irure</a:t>
            </a:r>
            <a:r>
              <a:rPr lang="en-CA"/>
              <a:t> dolor in </a:t>
            </a:r>
            <a:r>
              <a:rPr lang="en-CA" err="1"/>
              <a:t>reprehenderit</a:t>
            </a:r>
            <a:r>
              <a:rPr lang="en-CA"/>
              <a:t> in </a:t>
            </a:r>
            <a:r>
              <a:rPr lang="en-CA" err="1"/>
              <a:t>voluptate</a:t>
            </a:r>
            <a:r>
              <a:rPr lang="en-CA"/>
              <a:t> </a:t>
            </a:r>
            <a:r>
              <a:rPr lang="en-CA" err="1"/>
              <a:t>velit</a:t>
            </a:r>
            <a:r>
              <a:rPr lang="en-CA"/>
              <a:t> </a:t>
            </a:r>
            <a:r>
              <a:rPr lang="en-CA" err="1"/>
              <a:t>esse</a:t>
            </a:r>
            <a:r>
              <a:rPr lang="en-CA"/>
              <a:t> </a:t>
            </a:r>
            <a:r>
              <a:rPr lang="en-CA" err="1"/>
              <a:t>cillum</a:t>
            </a:r>
            <a:r>
              <a:rPr lang="en-CA"/>
              <a:t> dolore </a:t>
            </a:r>
            <a:r>
              <a:rPr lang="en-CA" err="1"/>
              <a:t>eu</a:t>
            </a:r>
            <a:r>
              <a:rPr lang="en-CA"/>
              <a:t>.</a:t>
            </a:r>
            <a:endParaRPr lang="en-US"/>
          </a:p>
        </p:txBody>
      </p:sp>
    </p:spTree>
    <p:extLst>
      <p:ext uri="{BB962C8B-B14F-4D97-AF65-F5344CB8AC3E}">
        <p14:creationId xmlns:p14="http://schemas.microsoft.com/office/powerpoint/2010/main" val="8504129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itle Placeholder 6">
            <a:extLst>
              <a:ext uri="{FF2B5EF4-FFF2-40B4-BE49-F238E27FC236}">
                <a16:creationId xmlns:a16="http://schemas.microsoft.com/office/drawing/2014/main" id="{5C4EFD64-9D19-4E43-958E-E001661E1D6E}"/>
              </a:ext>
            </a:extLst>
          </p:cNvPr>
          <p:cNvSpPr>
            <a:spLocks noGrp="1"/>
          </p:cNvSpPr>
          <p:nvPr>
            <p:ph type="title"/>
          </p:nvPr>
        </p:nvSpPr>
        <p:spPr>
          <a:xfrm>
            <a:off x="628650" y="475941"/>
            <a:ext cx="7886700" cy="626133"/>
          </a:xfrm>
          <a:prstGeom prst="rect">
            <a:avLst/>
          </a:prstGeom>
        </p:spPr>
        <p:txBody>
          <a:bodyPr vert="horz" lIns="91440" tIns="45720" rIns="91440" bIns="45720" rtlCol="0" anchor="t" anchorCtr="0">
            <a:spAutoFit/>
          </a:bodyPr>
          <a:lstStyle/>
          <a:p>
            <a:r>
              <a:rPr lang="en-US"/>
              <a:t>Click to edit Master title style</a:t>
            </a:r>
          </a:p>
        </p:txBody>
      </p:sp>
      <p:sp>
        <p:nvSpPr>
          <p:cNvPr id="3" name="Text Placeholder 2">
            <a:extLst>
              <a:ext uri="{FF2B5EF4-FFF2-40B4-BE49-F238E27FC236}">
                <a16:creationId xmlns:a16="http://schemas.microsoft.com/office/drawing/2014/main" id="{F5CAA1E1-25E3-934A-853F-D76BECC4BBAD}"/>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7709636"/>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 id="2147483724" r:id="rId16"/>
    <p:sldLayoutId id="2147483725" r:id="rId17"/>
    <p:sldLayoutId id="2147483656" r:id="rId18"/>
    <p:sldLayoutId id="2147483729" r:id="rId19"/>
    <p:sldLayoutId id="2147483730" r:id="rId20"/>
    <p:sldLayoutId id="2147483740" r:id="rId21"/>
    <p:sldLayoutId id="2147483732" r:id="rId22"/>
    <p:sldLayoutId id="2147483734" r:id="rId23"/>
    <p:sldLayoutId id="2147483735" r:id="rId24"/>
    <p:sldLayoutId id="2147483741" r:id="rId25"/>
    <p:sldLayoutId id="2147483736" r:id="rId26"/>
    <p:sldLayoutId id="2147483737" r:id="rId27"/>
    <p:sldLayoutId id="2147483738" r:id="rId28"/>
    <p:sldLayoutId id="2147483739" r:id="rId29"/>
  </p:sldLayoutIdLst>
  <p:hf sldNum="0" hdr="0" ftr="0" dt="0"/>
  <p:txStyles>
    <p:titleStyle>
      <a:lvl1pPr algn="l" defTabSz="685800" rtl="0" eaLnBrk="1" latinLnBrk="0" hangingPunct="1">
        <a:lnSpc>
          <a:spcPct val="90000"/>
        </a:lnSpc>
        <a:spcBef>
          <a:spcPct val="0"/>
        </a:spcBef>
        <a:buNone/>
        <a:defRPr sz="3750" b="1" i="0" kern="1200" spc="-38" baseline="0">
          <a:solidFill>
            <a:schemeClr val="tx2"/>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spc="-38" baseline="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spc="-38"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spc="-38" baseline="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spc="-38" baseline="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spc="-38" baseline="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5" pos="3833" userDrawn="1">
          <p15:clr>
            <a:srgbClr val="F26B43"/>
          </p15:clr>
        </p15:guide>
        <p15:guide id="6" orient="horz" pos="327"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microsoft.com/office/2007/relationships/media" Target="../media/media1.mov"/><Relationship Id="rId1" Type="http://schemas.openxmlformats.org/officeDocument/2006/relationships/video" Target="NULL" TargetMode="External"/><Relationship Id="rId5" Type="http://schemas.openxmlformats.org/officeDocument/2006/relationships/image" Target="../media/image2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9.xml"/><Relationship Id="rId1" Type="http://schemas.openxmlformats.org/officeDocument/2006/relationships/video" Target="https://www.youtube.com/embed/1AZZ-_0MAPA?feature=oembed" TargetMode="External"/><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7.png"/><Relationship Id="rId12" Type="http://schemas.openxmlformats.org/officeDocument/2006/relationships/customXml" Target="../ink/ink5.xml"/><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customXml" Target="../ink/ink2.xml"/><Relationship Id="rId11" Type="http://schemas.openxmlformats.org/officeDocument/2006/relationships/image" Target="../media/image29.png"/><Relationship Id="rId5" Type="http://schemas.openxmlformats.org/officeDocument/2006/relationships/image" Target="../media/image26.png"/><Relationship Id="rId10" Type="http://schemas.openxmlformats.org/officeDocument/2006/relationships/customXml" Target="../ink/ink4.xml"/><Relationship Id="rId4" Type="http://schemas.openxmlformats.org/officeDocument/2006/relationships/customXml" Target="../ink/ink1.xml"/><Relationship Id="rId9"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xml"/><Relationship Id="rId1" Type="http://schemas.openxmlformats.org/officeDocument/2006/relationships/video" Target="https://www.youtube.com/embed/JsVhdUv409s?feature=oembed" TargetMode="Externa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hyperlink" Target="https://create.kahoot.it/share/peel-region-s-pedestrian-trivia/0d06f2d1-2b34-43f4-b610-971c2392cfc1"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hyperlink" Target="https://www.peelregion.ca/environmental-education/transportation/" TargetMode="External"/><Relationship Id="rId4" Type="http://schemas.openxmlformats.org/officeDocument/2006/relationships/hyperlink" Target="mailto:walkandroll@peelregion.ca"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microsoft.com/office/2007/relationships/hdphoto" Target="../media/hdphoto3.wdp"/><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02175-69A0-335B-E38D-F1F9DDDB8B7D}"/>
              </a:ext>
            </a:extLst>
          </p:cNvPr>
          <p:cNvSpPr>
            <a:spLocks noGrp="1"/>
          </p:cNvSpPr>
          <p:nvPr>
            <p:ph type="ctrTitle"/>
          </p:nvPr>
        </p:nvSpPr>
        <p:spPr>
          <a:xfrm>
            <a:off x="578644" y="1163741"/>
            <a:ext cx="7986713" cy="2031325"/>
          </a:xfrm>
        </p:spPr>
        <p:txBody>
          <a:bodyPr/>
          <a:lstStyle/>
          <a:p>
            <a:pPr marL="342900" indent="-342900">
              <a:lnSpc>
                <a:spcPct val="100000"/>
              </a:lnSpc>
              <a:spcBef>
                <a:spcPts val="0"/>
              </a:spcBef>
              <a:spcAft>
                <a:spcPts val="0"/>
              </a:spcAft>
              <a:buAutoNum type="arabicPeriod"/>
            </a:pPr>
            <a:r>
              <a:rPr lang="en-US" sz="1800" b="0" dirty="0">
                <a:latin typeface="Arial"/>
                <a:cs typeface="Arial"/>
              </a:rPr>
              <a:t>Videos will play automatically.</a:t>
            </a:r>
            <a:endParaRPr lang="en-US" sz="1800" b="0" dirty="0">
              <a:solidFill>
                <a:srgbClr val="000000"/>
              </a:solidFill>
              <a:latin typeface="Arial"/>
              <a:cs typeface="Arial"/>
            </a:endParaRPr>
          </a:p>
          <a:p>
            <a:pPr marL="342900" indent="-342900">
              <a:lnSpc>
                <a:spcPct val="100000"/>
              </a:lnSpc>
              <a:spcBef>
                <a:spcPts val="0"/>
              </a:spcBef>
              <a:spcAft>
                <a:spcPts val="0"/>
              </a:spcAft>
              <a:buAutoNum type="arabicPeriod"/>
            </a:pPr>
            <a:r>
              <a:rPr lang="en-US" sz="1800" b="0" dirty="0">
                <a:latin typeface="Arial"/>
                <a:cs typeface="Arial"/>
              </a:rPr>
              <a:t>During the Walk Wise activity, students are encouraged to chat with their </a:t>
            </a:r>
            <a:r>
              <a:rPr lang="en-US" sz="1800" b="0" dirty="0" err="1">
                <a:latin typeface="Arial"/>
                <a:cs typeface="Arial"/>
              </a:rPr>
              <a:t>neighbour</a:t>
            </a:r>
            <a:r>
              <a:rPr lang="en-US" sz="1800" b="0" dirty="0">
                <a:latin typeface="Arial"/>
                <a:cs typeface="Arial"/>
              </a:rPr>
              <a:t> to discuss their thoughts and ideas about the image. Teachers can break students into groups if preferred for this activity. We recommend giving students about a minute to discuss their ideas.</a:t>
            </a:r>
            <a:endParaRPr lang="en-US" sz="1800" b="0" dirty="0">
              <a:solidFill>
                <a:srgbClr val="000000"/>
              </a:solidFill>
              <a:latin typeface="Arial"/>
              <a:cs typeface="Arial"/>
            </a:endParaRPr>
          </a:p>
          <a:p>
            <a:pPr marL="342900" indent="-342900">
              <a:lnSpc>
                <a:spcPct val="100000"/>
              </a:lnSpc>
              <a:spcBef>
                <a:spcPts val="0"/>
              </a:spcBef>
              <a:spcAft>
                <a:spcPts val="0"/>
              </a:spcAft>
              <a:buAutoNum type="arabicPeriod"/>
            </a:pPr>
            <a:r>
              <a:rPr lang="en-US" sz="1800" b="0" dirty="0">
                <a:latin typeface="Arial"/>
                <a:cs typeface="Arial"/>
              </a:rPr>
              <a:t>There are key points in the slide notes we recommend covering if one is not using the script provided for the presentation. </a:t>
            </a:r>
            <a:endParaRPr lang="en-US" sz="1800" b="0" dirty="0">
              <a:solidFill>
                <a:srgbClr val="000000"/>
              </a:solidFill>
              <a:latin typeface="Arial"/>
              <a:cs typeface="Arial"/>
            </a:endParaRPr>
          </a:p>
        </p:txBody>
      </p:sp>
      <p:sp>
        <p:nvSpPr>
          <p:cNvPr id="4" name="Title 1">
            <a:extLst>
              <a:ext uri="{FF2B5EF4-FFF2-40B4-BE49-F238E27FC236}">
                <a16:creationId xmlns:a16="http://schemas.microsoft.com/office/drawing/2014/main" id="{F63E9CFA-1DF2-6095-BC69-022333D7D17C}"/>
              </a:ext>
            </a:extLst>
          </p:cNvPr>
          <p:cNvSpPr>
            <a:spLocks noGrp="1"/>
          </p:cNvSpPr>
          <p:nvPr/>
        </p:nvSpPr>
        <p:spPr>
          <a:xfrm>
            <a:off x="221456" y="449110"/>
            <a:ext cx="8701088" cy="563231"/>
          </a:xfrm>
          <a:prstGeom prst="rect">
            <a:avLst/>
          </a:prstGeom>
        </p:spPr>
        <p:txBody>
          <a:bodyPr vert="horz" lIns="91440" tIns="45720" rIns="91440" bIns="45720" rtlCol="0" anchor="ctr" anchorCtr="0">
            <a:spAutoFit/>
          </a:bodyPr>
          <a:lstStyle>
            <a:lvl1pPr algn="l" defTabSz="685800" rtl="0" eaLnBrk="1" fontAlgn="t" latinLnBrk="0" hangingPunct="1">
              <a:lnSpc>
                <a:spcPct val="80000"/>
              </a:lnSpc>
              <a:spcBef>
                <a:spcPct val="0"/>
              </a:spcBef>
              <a:spcAft>
                <a:spcPts val="900"/>
              </a:spcAft>
              <a:buNone/>
              <a:defRPr sz="6000" b="1" i="0" kern="1200" spc="-38" baseline="0">
                <a:solidFill>
                  <a:schemeClr val="bg1"/>
                </a:solidFill>
                <a:latin typeface="+mj-lt"/>
                <a:ea typeface="+mj-ea"/>
                <a:cs typeface="+mj-cs"/>
              </a:defRPr>
            </a:lvl1pPr>
          </a:lstStyle>
          <a:p>
            <a:r>
              <a:rPr lang="en-US" sz="3600"/>
              <a:t>Teacher's notes before presentation</a:t>
            </a:r>
          </a:p>
        </p:txBody>
      </p:sp>
    </p:spTree>
    <p:extLst>
      <p:ext uri="{BB962C8B-B14F-4D97-AF65-F5344CB8AC3E}">
        <p14:creationId xmlns:p14="http://schemas.microsoft.com/office/powerpoint/2010/main" val="34339197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D344E38-CB86-7A34-E519-F476ED5AE4AB}"/>
              </a:ext>
            </a:extLst>
          </p:cNvPr>
          <p:cNvSpPr txBox="1"/>
          <p:nvPr/>
        </p:nvSpPr>
        <p:spPr>
          <a:xfrm>
            <a:off x="2528860" y="79843"/>
            <a:ext cx="38862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a:solidFill>
                  <a:schemeClr val="tx2"/>
                </a:solidFill>
              </a:rPr>
              <a:t>How about now?</a:t>
            </a:r>
            <a:endParaRPr lang="en-US">
              <a:solidFill>
                <a:schemeClr val="tx2"/>
              </a:solidFill>
            </a:endParaRPr>
          </a:p>
        </p:txBody>
      </p:sp>
      <p:pic>
        <p:nvPicPr>
          <p:cNvPr id="4" name="Picture 3" descr="A traffic light and a sign&#10;&#10;Description automatically generated">
            <a:extLst>
              <a:ext uri="{FF2B5EF4-FFF2-40B4-BE49-F238E27FC236}">
                <a16:creationId xmlns:a16="http://schemas.microsoft.com/office/drawing/2014/main" id="{A85D8ACB-DFBA-52F0-8C5D-61C073B6CD51}"/>
              </a:ext>
            </a:extLst>
          </p:cNvPr>
          <p:cNvPicPr>
            <a:picLocks noChangeAspect="1"/>
          </p:cNvPicPr>
          <p:nvPr/>
        </p:nvPicPr>
        <p:blipFill>
          <a:blip r:embed="rId3"/>
          <a:stretch>
            <a:fillRect/>
          </a:stretch>
        </p:blipFill>
        <p:spPr>
          <a:xfrm>
            <a:off x="2727960" y="601980"/>
            <a:ext cx="3307080" cy="4282440"/>
          </a:xfrm>
          <a:prstGeom prst="rect">
            <a:avLst/>
          </a:prstGeom>
          <a:ln w="6350">
            <a:solidFill>
              <a:schemeClr val="tx2"/>
            </a:solidFill>
          </a:ln>
        </p:spPr>
      </p:pic>
      <p:sp>
        <p:nvSpPr>
          <p:cNvPr id="5" name="Rectangle 4">
            <a:extLst>
              <a:ext uri="{FF2B5EF4-FFF2-40B4-BE49-F238E27FC236}">
                <a16:creationId xmlns:a16="http://schemas.microsoft.com/office/drawing/2014/main" id="{2DA05DCA-F9F3-FE66-1965-A5534894560C}"/>
              </a:ext>
            </a:extLst>
          </p:cNvPr>
          <p:cNvSpPr/>
          <p:nvPr/>
        </p:nvSpPr>
        <p:spPr>
          <a:xfrm>
            <a:off x="6506041" y="2491337"/>
            <a:ext cx="2350293" cy="265033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1197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6AE46-01AB-394B-915D-0BC70DBC0284}"/>
              </a:ext>
            </a:extLst>
          </p:cNvPr>
          <p:cNvSpPr>
            <a:spLocks noGrp="1"/>
          </p:cNvSpPr>
          <p:nvPr>
            <p:ph type="ctrTitle"/>
          </p:nvPr>
        </p:nvSpPr>
        <p:spPr>
          <a:xfrm>
            <a:off x="572368" y="149488"/>
            <a:ext cx="7986713" cy="1217256"/>
          </a:xfrm>
        </p:spPr>
        <p:txBody>
          <a:bodyPr/>
          <a:lstStyle/>
          <a:p>
            <a:pPr algn="ctr"/>
            <a:r>
              <a:rPr lang="en-US" sz="4800">
                <a:ea typeface="+mj-lt"/>
                <a:cs typeface="+mj-lt"/>
              </a:rPr>
              <a:t>Walk Wise</a:t>
            </a:r>
          </a:p>
          <a:p>
            <a:pPr algn="ctr"/>
            <a:endParaRPr lang="en-US" sz="3200"/>
          </a:p>
        </p:txBody>
      </p:sp>
      <p:pic>
        <p:nvPicPr>
          <p:cNvPr id="3" name="Picture 2" descr="2018_-_Pedestrian_Safety-9159.jpg">
            <a:extLst>
              <a:ext uri="{FF2B5EF4-FFF2-40B4-BE49-F238E27FC236}">
                <a16:creationId xmlns:a16="http://schemas.microsoft.com/office/drawing/2014/main" id="{D236200A-71C3-7EE1-9C10-96E9F2194F76}"/>
              </a:ext>
            </a:extLst>
          </p:cNvPr>
          <p:cNvPicPr>
            <a:picLocks noChangeAspect="1"/>
          </p:cNvPicPr>
          <p:nvPr/>
        </p:nvPicPr>
        <p:blipFill>
          <a:blip r:embed="rId3"/>
          <a:stretch>
            <a:fillRect/>
          </a:stretch>
        </p:blipFill>
        <p:spPr>
          <a:xfrm>
            <a:off x="720389" y="977352"/>
            <a:ext cx="7688579" cy="3770687"/>
          </a:xfrm>
          <a:prstGeom prst="rect">
            <a:avLst/>
          </a:prstGeom>
        </p:spPr>
      </p:pic>
      <p:sp>
        <p:nvSpPr>
          <p:cNvPr id="4" name="TextBox 3">
            <a:extLst>
              <a:ext uri="{FF2B5EF4-FFF2-40B4-BE49-F238E27FC236}">
                <a16:creationId xmlns:a16="http://schemas.microsoft.com/office/drawing/2014/main" id="{A2A1C9E0-1673-EA72-EB2B-EF8325FD380B}"/>
              </a:ext>
            </a:extLst>
          </p:cNvPr>
          <p:cNvSpPr txBox="1"/>
          <p:nvPr/>
        </p:nvSpPr>
        <p:spPr>
          <a:xfrm>
            <a:off x="2030268" y="766436"/>
            <a:ext cx="5083464" cy="400110"/>
          </a:xfrm>
          <a:prstGeom prst="rect">
            <a:avLst/>
          </a:prstGeom>
          <a:solidFill>
            <a:schemeClr val="tx2">
              <a:alpha val="91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000" b="1">
                <a:solidFill>
                  <a:srgbClr val="FFFFFF"/>
                </a:solidFill>
              </a:rPr>
              <a:t>WHO IS SAFETY SMART? WHO IS NOT?</a:t>
            </a:r>
          </a:p>
        </p:txBody>
      </p:sp>
      <p:sp>
        <p:nvSpPr>
          <p:cNvPr id="5" name="TextBox 4">
            <a:extLst>
              <a:ext uri="{FF2B5EF4-FFF2-40B4-BE49-F238E27FC236}">
                <a16:creationId xmlns:a16="http://schemas.microsoft.com/office/drawing/2014/main" id="{83CACA38-A0DE-CFCF-B379-46A4D7E1A473}"/>
              </a:ext>
            </a:extLst>
          </p:cNvPr>
          <p:cNvSpPr txBox="1"/>
          <p:nvPr/>
        </p:nvSpPr>
        <p:spPr>
          <a:xfrm>
            <a:off x="1196340" y="4431030"/>
            <a:ext cx="6758940" cy="646331"/>
          </a:xfrm>
          <a:prstGeom prst="rect">
            <a:avLst/>
          </a:prstGeom>
          <a:solidFill>
            <a:schemeClr val="tx2">
              <a:alpha val="82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ctr">
              <a:buFont typeface=""/>
              <a:buAutoNum type="arabicPeriod"/>
            </a:pPr>
            <a:r>
              <a:rPr lang="en-US" sz="1800" dirty="0">
                <a:solidFill>
                  <a:srgbClr val="FFFFFF"/>
                </a:solidFill>
                <a:cs typeface="Arial"/>
              </a:rPr>
              <a:t>Is anyone in the photo making an unsafe choice?</a:t>
            </a:r>
            <a:r>
              <a:rPr lang="en-US" sz="1800" dirty="0">
                <a:cs typeface="Arial"/>
              </a:rPr>
              <a:t>​</a:t>
            </a:r>
            <a:endParaRPr lang="en-US"/>
          </a:p>
          <a:p>
            <a:pPr marL="342900" indent="-342900" algn="ctr">
              <a:buFont typeface=""/>
              <a:buAutoNum type="arabicPeriod"/>
            </a:pPr>
            <a:r>
              <a:rPr lang="en-US" sz="1800" dirty="0">
                <a:solidFill>
                  <a:srgbClr val="FFFFFF"/>
                </a:solidFill>
                <a:cs typeface="Arial"/>
              </a:rPr>
              <a:t>What can they do to make a safer choice?</a:t>
            </a:r>
            <a:r>
              <a:rPr lang="en-CA" sz="1800" dirty="0">
                <a:cs typeface="Arial"/>
              </a:rPr>
              <a:t>​</a:t>
            </a:r>
          </a:p>
        </p:txBody>
      </p:sp>
      <p:sp>
        <p:nvSpPr>
          <p:cNvPr id="6" name="TextBox 5">
            <a:extLst>
              <a:ext uri="{FF2B5EF4-FFF2-40B4-BE49-F238E27FC236}">
                <a16:creationId xmlns:a16="http://schemas.microsoft.com/office/drawing/2014/main" id="{654F0E7D-B246-1A81-AE9A-D7B0E7121C9B}"/>
              </a:ext>
            </a:extLst>
          </p:cNvPr>
          <p:cNvSpPr txBox="1"/>
          <p:nvPr/>
        </p:nvSpPr>
        <p:spPr>
          <a:xfrm>
            <a:off x="388458" y="1999417"/>
            <a:ext cx="2743200" cy="3657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Tree>
    <p:extLst>
      <p:ext uri="{BB962C8B-B14F-4D97-AF65-F5344CB8AC3E}">
        <p14:creationId xmlns:p14="http://schemas.microsoft.com/office/powerpoint/2010/main" val="3482310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walking across a crosswalk&#10;&#10;Description automatically generated">
            <a:extLst>
              <a:ext uri="{FF2B5EF4-FFF2-40B4-BE49-F238E27FC236}">
                <a16:creationId xmlns:a16="http://schemas.microsoft.com/office/drawing/2014/main" id="{09FAC2BF-2BA1-C64A-B269-418FB0A840ED}"/>
              </a:ext>
            </a:extLst>
          </p:cNvPr>
          <p:cNvPicPr>
            <a:picLocks noChangeAspect="1"/>
          </p:cNvPicPr>
          <p:nvPr/>
        </p:nvPicPr>
        <p:blipFill rotWithShape="1">
          <a:blip r:embed="rId3"/>
          <a:srcRect b="15095"/>
          <a:stretch/>
        </p:blipFill>
        <p:spPr>
          <a:xfrm>
            <a:off x="20" y="10"/>
            <a:ext cx="9143980" cy="5143490"/>
          </a:xfrm>
          <a:prstGeom prst="rect">
            <a:avLst/>
          </a:prstGeom>
          <a:noFill/>
        </p:spPr>
      </p:pic>
    </p:spTree>
    <p:extLst>
      <p:ext uri="{BB962C8B-B14F-4D97-AF65-F5344CB8AC3E}">
        <p14:creationId xmlns:p14="http://schemas.microsoft.com/office/powerpoint/2010/main" val="2398420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TRAFFIC VIDEO LEFT (1) - Trim">
            <a:hlinkClick r:id="" action="ppaction://media"/>
            <a:extLst>
              <a:ext uri="{FF2B5EF4-FFF2-40B4-BE49-F238E27FC236}">
                <a16:creationId xmlns:a16="http://schemas.microsoft.com/office/drawing/2014/main" id="{ADD08C94-BEE4-9E36-5D6C-D117B7DF0478}"/>
              </a:ext>
            </a:extLst>
          </p:cNvPr>
          <p:cNvPicPr>
            <a:picLocks noChangeAspect="1"/>
          </p:cNvPicPr>
          <p:nvPr>
            <a:videoFile r:link="rId1"/>
            <p:extLst>
              <p:ext uri="{DAA4B4D4-6D71-4841-9C94-3DE7FCFB9230}">
                <p14:media xmlns:p14="http://schemas.microsoft.com/office/powerpoint/2010/main" r:embed="rId2">
                  <p14:trim end="29229.0613"/>
                </p14:media>
              </p:ext>
            </p:extLst>
          </p:nvPr>
        </p:nvPicPr>
        <p:blipFill>
          <a:blip r:embed="rId5"/>
          <a:stretch>
            <a:fillRect/>
          </a:stretch>
        </p:blipFill>
        <p:spPr>
          <a:xfrm>
            <a:off x="388870" y="219495"/>
            <a:ext cx="8382000" cy="4709160"/>
          </a:xfrm>
          <a:prstGeom prst="rect">
            <a:avLst/>
          </a:prstGeom>
        </p:spPr>
      </p:pic>
    </p:spTree>
    <p:extLst>
      <p:ext uri="{BB962C8B-B14F-4D97-AF65-F5344CB8AC3E}">
        <p14:creationId xmlns:p14="http://schemas.microsoft.com/office/powerpoint/2010/main" val="4106012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399"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person walking on a street with a phone in his hand&#10;&#10;Description automatically generated">
            <a:extLst>
              <a:ext uri="{FF2B5EF4-FFF2-40B4-BE49-F238E27FC236}">
                <a16:creationId xmlns:a16="http://schemas.microsoft.com/office/drawing/2014/main" id="{142C3878-E52A-3520-B670-B99B16F2609D}"/>
              </a:ext>
            </a:extLst>
          </p:cNvPr>
          <p:cNvPicPr>
            <a:picLocks noGrp="1" noChangeAspect="1"/>
          </p:cNvPicPr>
          <p:nvPr>
            <p:ph idx="1"/>
          </p:nvPr>
        </p:nvPicPr>
        <p:blipFill rotWithShape="1">
          <a:blip r:embed="rId3"/>
          <a:srcRect t="2641" b="13089"/>
          <a:stretch/>
        </p:blipFill>
        <p:spPr>
          <a:xfrm>
            <a:off x="20" y="10"/>
            <a:ext cx="9143980" cy="5143490"/>
          </a:xfrm>
          <a:noFill/>
        </p:spPr>
      </p:pic>
    </p:spTree>
    <p:extLst>
      <p:ext uri="{BB962C8B-B14F-4D97-AF65-F5344CB8AC3E}">
        <p14:creationId xmlns:p14="http://schemas.microsoft.com/office/powerpoint/2010/main" val="35949290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Online Media 5" title="Pedestrian Safety and Putting Away Distractions">
            <a:hlinkClick r:id="" action="ppaction://media"/>
            <a:extLst>
              <a:ext uri="{FF2B5EF4-FFF2-40B4-BE49-F238E27FC236}">
                <a16:creationId xmlns:a16="http://schemas.microsoft.com/office/drawing/2014/main" id="{80BF5630-9DDD-0139-EBA4-7E82DDD26AAC}"/>
              </a:ext>
            </a:extLst>
          </p:cNvPr>
          <p:cNvPicPr>
            <a:picLocks noRot="1" noChangeAspect="1"/>
          </p:cNvPicPr>
          <p:nvPr>
            <a:videoFile r:link="rId1"/>
          </p:nvPr>
        </p:nvPicPr>
        <p:blipFill>
          <a:blip r:embed="rId4"/>
          <a:stretch>
            <a:fillRect/>
          </a:stretch>
        </p:blipFill>
        <p:spPr>
          <a:xfrm>
            <a:off x="161560" y="159697"/>
            <a:ext cx="8794662" cy="4815840"/>
          </a:xfrm>
          <a:prstGeom prst="rect">
            <a:avLst/>
          </a:prstGeom>
        </p:spPr>
      </p:pic>
    </p:spTree>
    <p:extLst>
      <p:ext uri="{BB962C8B-B14F-4D97-AF65-F5344CB8AC3E}">
        <p14:creationId xmlns:p14="http://schemas.microsoft.com/office/powerpoint/2010/main" val="377313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849FB7E-1875-4DFF-83F0-E7730B26F327}"/>
              </a:ext>
            </a:extLst>
          </p:cNvPr>
          <p:cNvPicPr>
            <a:picLocks noChangeAspect="1"/>
          </p:cNvPicPr>
          <p:nvPr/>
        </p:nvPicPr>
        <p:blipFill rotWithShape="1">
          <a:blip r:embed="rId3"/>
          <a:srcRect l="11000" r="-1" b="-1"/>
          <a:stretch/>
        </p:blipFill>
        <p:spPr>
          <a:xfrm>
            <a:off x="7160" y="7"/>
            <a:ext cx="9151127" cy="5143493"/>
          </a:xfrm>
          <a:prstGeom prst="rect">
            <a:avLst/>
          </a:prstGeom>
        </p:spPr>
      </p:pic>
    </p:spTree>
    <p:extLst>
      <p:ext uri="{BB962C8B-B14F-4D97-AF65-F5344CB8AC3E}">
        <p14:creationId xmlns:p14="http://schemas.microsoft.com/office/powerpoint/2010/main" val="12690546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wo men walking across a crosswalk&#10;&#10;Description automatically generated">
            <a:extLst>
              <a:ext uri="{FF2B5EF4-FFF2-40B4-BE49-F238E27FC236}">
                <a16:creationId xmlns:a16="http://schemas.microsoft.com/office/drawing/2014/main" id="{33EC5361-195E-792B-85E0-F9D358DA26C2}"/>
              </a:ext>
            </a:extLst>
          </p:cNvPr>
          <p:cNvPicPr>
            <a:picLocks noChangeAspect="1"/>
          </p:cNvPicPr>
          <p:nvPr/>
        </p:nvPicPr>
        <p:blipFill>
          <a:blip r:embed="rId3"/>
          <a:srcRect t="11067"/>
          <a:stretch/>
        </p:blipFill>
        <p:spPr>
          <a:xfrm>
            <a:off x="1" y="10"/>
            <a:ext cx="9144000" cy="5143490"/>
          </a:xfrm>
          <a:prstGeom prst="rect">
            <a:avLst/>
          </a:prstGeom>
          <a:noFill/>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B3A77D07-A64B-32DB-E463-61F871E5BCA9}"/>
                  </a:ext>
                </a:extLst>
              </p14:cNvPr>
              <p14:cNvContentPartPr/>
              <p14:nvPr/>
            </p14:nvContentPartPr>
            <p14:xfrm>
              <a:off x="8636228" y="1282252"/>
              <a:ext cx="27793" cy="19040"/>
            </p14:xfrm>
          </p:contentPart>
        </mc:Choice>
        <mc:Fallback xmlns="">
          <p:pic>
            <p:nvPicPr>
              <p:cNvPr id="6" name="Ink 5">
                <a:extLst>
                  <a:ext uri="{FF2B5EF4-FFF2-40B4-BE49-F238E27FC236}">
                    <a16:creationId xmlns:a16="http://schemas.microsoft.com/office/drawing/2014/main" id="{B3A77D07-A64B-32DB-E463-61F871E5BCA9}"/>
                  </a:ext>
                </a:extLst>
              </p:cNvPr>
              <p:cNvPicPr/>
              <p:nvPr/>
            </p:nvPicPr>
            <p:blipFill>
              <a:blip r:embed="rId5"/>
              <a:stretch>
                <a:fillRect/>
              </a:stretch>
            </p:blipFill>
            <p:spPr>
              <a:xfrm>
                <a:off x="8618412" y="1264622"/>
                <a:ext cx="63069" cy="53947"/>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65031A46-51A8-B0E9-3E60-A37D45515C14}"/>
                  </a:ext>
                </a:extLst>
              </p14:cNvPr>
              <p14:cNvContentPartPr/>
              <p14:nvPr/>
            </p14:nvContentPartPr>
            <p14:xfrm>
              <a:off x="7560596" y="1195387"/>
              <a:ext cx="31976" cy="16919"/>
            </p14:xfrm>
          </p:contentPart>
        </mc:Choice>
        <mc:Fallback xmlns="">
          <p:pic>
            <p:nvPicPr>
              <p:cNvPr id="7" name="Ink 6">
                <a:extLst>
                  <a:ext uri="{FF2B5EF4-FFF2-40B4-BE49-F238E27FC236}">
                    <a16:creationId xmlns:a16="http://schemas.microsoft.com/office/drawing/2014/main" id="{65031A46-51A8-B0E9-3E60-A37D45515C14}"/>
                  </a:ext>
                </a:extLst>
              </p:cNvPr>
              <p:cNvPicPr/>
              <p:nvPr/>
            </p:nvPicPr>
            <p:blipFill>
              <a:blip r:embed="rId7"/>
              <a:stretch>
                <a:fillRect/>
              </a:stretch>
            </p:blipFill>
            <p:spPr>
              <a:xfrm>
                <a:off x="7551614" y="1186575"/>
                <a:ext cx="49581" cy="3419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D53E860D-36FF-60FC-1B04-FB751D5C22D5}"/>
                  </a:ext>
                </a:extLst>
              </p14:cNvPr>
              <p14:cNvContentPartPr/>
              <p14:nvPr/>
            </p14:nvContentPartPr>
            <p14:xfrm>
              <a:off x="3283578" y="1562100"/>
              <a:ext cx="13886" cy="26584"/>
            </p14:xfrm>
          </p:contentPart>
        </mc:Choice>
        <mc:Fallback xmlns="">
          <p:pic>
            <p:nvPicPr>
              <p:cNvPr id="5" name="Ink 4">
                <a:extLst>
                  <a:ext uri="{FF2B5EF4-FFF2-40B4-BE49-F238E27FC236}">
                    <a16:creationId xmlns:a16="http://schemas.microsoft.com/office/drawing/2014/main" id="{D53E860D-36FF-60FC-1B04-FB751D5C22D5}"/>
                  </a:ext>
                </a:extLst>
              </p:cNvPr>
              <p:cNvPicPr/>
              <p:nvPr/>
            </p:nvPicPr>
            <p:blipFill>
              <a:blip r:embed="rId9"/>
              <a:stretch>
                <a:fillRect/>
              </a:stretch>
            </p:blipFill>
            <p:spPr>
              <a:xfrm>
                <a:off x="3274677" y="1553239"/>
                <a:ext cx="31333" cy="43952"/>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8" name="Ink 7">
                <a:extLst>
                  <a:ext uri="{FF2B5EF4-FFF2-40B4-BE49-F238E27FC236}">
                    <a16:creationId xmlns:a16="http://schemas.microsoft.com/office/drawing/2014/main" id="{C0353A5E-5EB4-7564-091C-03257E9E4531}"/>
                  </a:ext>
                </a:extLst>
              </p14:cNvPr>
              <p14:cNvContentPartPr/>
              <p14:nvPr/>
            </p14:nvContentPartPr>
            <p14:xfrm>
              <a:off x="3304201" y="1565810"/>
              <a:ext cx="7584" cy="50306"/>
            </p14:xfrm>
          </p:contentPart>
        </mc:Choice>
        <mc:Fallback xmlns="">
          <p:pic>
            <p:nvPicPr>
              <p:cNvPr id="8" name="Ink 7">
                <a:extLst>
                  <a:ext uri="{FF2B5EF4-FFF2-40B4-BE49-F238E27FC236}">
                    <a16:creationId xmlns:a16="http://schemas.microsoft.com/office/drawing/2014/main" id="{C0353A5E-5EB4-7564-091C-03257E9E4531}"/>
                  </a:ext>
                </a:extLst>
              </p:cNvPr>
              <p:cNvPicPr/>
              <p:nvPr/>
            </p:nvPicPr>
            <p:blipFill>
              <a:blip r:embed="rId11"/>
              <a:stretch>
                <a:fillRect/>
              </a:stretch>
            </p:blipFill>
            <p:spPr>
              <a:xfrm>
                <a:off x="3295583" y="1556827"/>
                <a:ext cx="24476" cy="67913"/>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 name="Ink 8">
                <a:extLst>
                  <a:ext uri="{FF2B5EF4-FFF2-40B4-BE49-F238E27FC236}">
                    <a16:creationId xmlns:a16="http://schemas.microsoft.com/office/drawing/2014/main" id="{84C2358A-11BB-C123-9957-7EA89D9550C5}"/>
                  </a:ext>
                </a:extLst>
              </p14:cNvPr>
              <p14:cNvContentPartPr/>
              <p14:nvPr/>
            </p14:nvContentPartPr>
            <p14:xfrm>
              <a:off x="3271739" y="1475534"/>
              <a:ext cx="14521" cy="48788"/>
            </p14:xfrm>
          </p:contentPart>
        </mc:Choice>
        <mc:Fallback xmlns="">
          <p:pic>
            <p:nvPicPr>
              <p:cNvPr id="9" name="Ink 8">
                <a:extLst>
                  <a:ext uri="{FF2B5EF4-FFF2-40B4-BE49-F238E27FC236}">
                    <a16:creationId xmlns:a16="http://schemas.microsoft.com/office/drawing/2014/main" id="{84C2358A-11BB-C123-9957-7EA89D9550C5}"/>
                  </a:ext>
                </a:extLst>
              </p:cNvPr>
              <p:cNvPicPr/>
              <p:nvPr/>
            </p:nvPicPr>
            <p:blipFill>
              <a:blip r:embed="rId13"/>
              <a:stretch>
                <a:fillRect/>
              </a:stretch>
            </p:blipFill>
            <p:spPr>
              <a:xfrm>
                <a:off x="3262885" y="1466566"/>
                <a:ext cx="31875" cy="66366"/>
              </a:xfrm>
              <a:prstGeom prst="rect">
                <a:avLst/>
              </a:prstGeom>
            </p:spPr>
          </p:pic>
        </mc:Fallback>
      </mc:AlternateContent>
    </p:spTree>
    <p:extLst>
      <p:ext uri="{BB962C8B-B14F-4D97-AF65-F5344CB8AC3E}">
        <p14:creationId xmlns:p14="http://schemas.microsoft.com/office/powerpoint/2010/main" val="37352075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A person walking across a street at night&#10;&#10;Description automatically generated">
            <a:extLst>
              <a:ext uri="{FF2B5EF4-FFF2-40B4-BE49-F238E27FC236}">
                <a16:creationId xmlns:a16="http://schemas.microsoft.com/office/drawing/2014/main" id="{05450B9B-B671-5384-4A43-E95A444B8BE6}"/>
              </a:ext>
            </a:extLst>
          </p:cNvPr>
          <p:cNvPicPr>
            <a:picLocks noChangeAspect="1"/>
          </p:cNvPicPr>
          <p:nvPr/>
        </p:nvPicPr>
        <p:blipFill>
          <a:blip r:embed="rId3"/>
          <a:stretch>
            <a:fillRect/>
          </a:stretch>
        </p:blipFill>
        <p:spPr>
          <a:xfrm>
            <a:off x="1545631" y="0"/>
            <a:ext cx="5893455" cy="5143500"/>
          </a:xfrm>
          <a:prstGeom prst="rect">
            <a:avLst/>
          </a:prstGeom>
          <a:solidFill>
            <a:schemeClr val="bg1"/>
          </a:solidFill>
        </p:spPr>
      </p:pic>
    </p:spTree>
    <p:extLst>
      <p:ext uri="{BB962C8B-B14F-4D97-AF65-F5344CB8AC3E}">
        <p14:creationId xmlns:p14="http://schemas.microsoft.com/office/powerpoint/2010/main" val="3036677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6" name="Online Media 5">
            <a:hlinkClick r:id="" action="ppaction://media"/>
            <a:extLst>
              <a:ext uri="{FF2B5EF4-FFF2-40B4-BE49-F238E27FC236}">
                <a16:creationId xmlns:a16="http://schemas.microsoft.com/office/drawing/2014/main" id="{AE62F2E5-1C97-E21F-776E-CF0879DA5ED5}"/>
              </a:ext>
            </a:extLst>
          </p:cNvPr>
          <p:cNvPicPr>
            <a:picLocks noRot="1" noChangeAspect="1"/>
          </p:cNvPicPr>
          <p:nvPr>
            <a:videoFile r:link="rId1"/>
          </p:nvPr>
        </p:nvPicPr>
        <p:blipFill>
          <a:blip r:embed="rId4"/>
          <a:srcRect/>
          <a:stretch/>
        </p:blipFill>
        <p:spPr>
          <a:xfrm>
            <a:off x="202780" y="136579"/>
            <a:ext cx="8738437" cy="4860655"/>
          </a:xfrm>
          <a:prstGeom prst="rect">
            <a:avLst/>
          </a:prstGeom>
        </p:spPr>
      </p:pic>
    </p:spTree>
    <p:extLst>
      <p:ext uri="{BB962C8B-B14F-4D97-AF65-F5344CB8AC3E}">
        <p14:creationId xmlns:p14="http://schemas.microsoft.com/office/powerpoint/2010/main" val="605581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132DB7-0854-DCFE-0769-86D6A90D20BF}"/>
              </a:ext>
            </a:extLst>
          </p:cNvPr>
          <p:cNvSpPr/>
          <p:nvPr/>
        </p:nvSpPr>
        <p:spPr>
          <a:xfrm>
            <a:off x="396679" y="444843"/>
            <a:ext cx="1852251" cy="54987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E38D786-795C-0943-9615-66D0D55EC38A}"/>
              </a:ext>
            </a:extLst>
          </p:cNvPr>
          <p:cNvSpPr>
            <a:spLocks noGrp="1"/>
          </p:cNvSpPr>
          <p:nvPr>
            <p:ph type="ctrTitle"/>
          </p:nvPr>
        </p:nvSpPr>
        <p:spPr>
          <a:xfrm>
            <a:off x="500993" y="213748"/>
            <a:ext cx="8142014" cy="687752"/>
          </a:xfrm>
        </p:spPr>
        <p:txBody>
          <a:bodyPr/>
          <a:lstStyle/>
          <a:p>
            <a:pPr algn="ctr"/>
            <a:r>
              <a:rPr lang="en-US" sz="4800"/>
              <a:t>Best Foot Forward</a:t>
            </a:r>
          </a:p>
        </p:txBody>
      </p:sp>
      <p:sp>
        <p:nvSpPr>
          <p:cNvPr id="4" name="Text Placeholder 3">
            <a:extLst>
              <a:ext uri="{FF2B5EF4-FFF2-40B4-BE49-F238E27FC236}">
                <a16:creationId xmlns:a16="http://schemas.microsoft.com/office/drawing/2014/main" id="{6A1A73DF-E5EA-0B40-9B2E-1B45DE706E6F}"/>
              </a:ext>
            </a:extLst>
          </p:cNvPr>
          <p:cNvSpPr>
            <a:spLocks noGrp="1"/>
          </p:cNvSpPr>
          <p:nvPr>
            <p:ph type="body" sz="quarter" idx="10"/>
          </p:nvPr>
        </p:nvSpPr>
        <p:spPr>
          <a:xfrm>
            <a:off x="5549641" y="4811686"/>
            <a:ext cx="6604621" cy="383182"/>
          </a:xfrm>
        </p:spPr>
        <p:txBody>
          <a:bodyPr/>
          <a:lstStyle/>
          <a:p>
            <a:r>
              <a:rPr lang="en-US"/>
              <a:t>Public Education &amp; Outreach</a:t>
            </a:r>
          </a:p>
        </p:txBody>
      </p:sp>
      <p:pic>
        <p:nvPicPr>
          <p:cNvPr id="1027" name="Picture 3">
            <a:extLst>
              <a:ext uri="{FF2B5EF4-FFF2-40B4-BE49-F238E27FC236}">
                <a16:creationId xmlns:a16="http://schemas.microsoft.com/office/drawing/2014/main" id="{77A31C82-6934-94BC-4795-DD2A6AF514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9689" y="838880"/>
            <a:ext cx="6604621" cy="357876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A close up of a sign&#10;&#10;Description automatically generated">
            <a:extLst>
              <a:ext uri="{FF2B5EF4-FFF2-40B4-BE49-F238E27FC236}">
                <a16:creationId xmlns:a16="http://schemas.microsoft.com/office/drawing/2014/main" id="{D9FAAA6E-E3B6-27FC-62D5-6793C93289F8}"/>
              </a:ext>
            </a:extLst>
          </p:cNvPr>
          <p:cNvPicPr>
            <a:picLocks noChangeAspect="1"/>
          </p:cNvPicPr>
          <p:nvPr/>
        </p:nvPicPr>
        <p:blipFill>
          <a:blip r:embed="rId4"/>
          <a:stretch>
            <a:fillRect/>
          </a:stretch>
        </p:blipFill>
        <p:spPr>
          <a:xfrm>
            <a:off x="114300" y="4581510"/>
            <a:ext cx="1257300" cy="421767"/>
          </a:xfrm>
          <a:prstGeom prst="rect">
            <a:avLst/>
          </a:prstGeom>
        </p:spPr>
      </p:pic>
      <p:sp>
        <p:nvSpPr>
          <p:cNvPr id="10" name="TextBox 9">
            <a:extLst>
              <a:ext uri="{FF2B5EF4-FFF2-40B4-BE49-F238E27FC236}">
                <a16:creationId xmlns:a16="http://schemas.microsoft.com/office/drawing/2014/main" id="{3B94F971-7B43-ADD1-7F88-B67858598975}"/>
              </a:ext>
            </a:extLst>
          </p:cNvPr>
          <p:cNvSpPr txBox="1"/>
          <p:nvPr/>
        </p:nvSpPr>
        <p:spPr>
          <a:xfrm>
            <a:off x="1269689" y="4004538"/>
            <a:ext cx="6604621" cy="300082"/>
          </a:xfrm>
          <a:prstGeom prst="rect">
            <a:avLst/>
          </a:prstGeom>
          <a:solidFill>
            <a:schemeClr val="tx2">
              <a:alpha val="75000"/>
            </a:schemeClr>
          </a:solidFill>
        </p:spPr>
        <p:txBody>
          <a:bodyPr wrap="square" rtlCol="0">
            <a:spAutoFit/>
          </a:bodyPr>
          <a:lstStyle/>
          <a:p>
            <a:pPr algn="ctr"/>
            <a:r>
              <a:rPr lang="en-US" b="1">
                <a:solidFill>
                  <a:schemeClr val="bg1"/>
                </a:solidFill>
              </a:rPr>
              <a:t>PEDESTRIAN</a:t>
            </a:r>
            <a:r>
              <a:rPr lang="en-US"/>
              <a:t> </a:t>
            </a:r>
            <a:r>
              <a:rPr lang="en-US" b="1">
                <a:solidFill>
                  <a:schemeClr val="bg1"/>
                </a:solidFill>
              </a:rPr>
              <a:t>SAFETY</a:t>
            </a:r>
            <a:endParaRPr lang="en-CA" b="1">
              <a:solidFill>
                <a:schemeClr val="bg1"/>
              </a:solidFill>
            </a:endParaRPr>
          </a:p>
        </p:txBody>
      </p:sp>
    </p:spTree>
    <p:extLst>
      <p:ext uri="{BB962C8B-B14F-4D97-AF65-F5344CB8AC3E}">
        <p14:creationId xmlns:p14="http://schemas.microsoft.com/office/powerpoint/2010/main" val="34029121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wo men walking on a road&#10;&#10;Description automatically generated">
            <a:extLst>
              <a:ext uri="{FF2B5EF4-FFF2-40B4-BE49-F238E27FC236}">
                <a16:creationId xmlns:a16="http://schemas.microsoft.com/office/drawing/2014/main" id="{729F1711-465F-9710-67C1-E98E6EE33BF6}"/>
              </a:ext>
            </a:extLst>
          </p:cNvPr>
          <p:cNvPicPr>
            <a:picLocks noChangeAspect="1"/>
          </p:cNvPicPr>
          <p:nvPr/>
        </p:nvPicPr>
        <p:blipFill rotWithShape="1">
          <a:blip r:embed="rId3"/>
          <a:srcRect b="25000"/>
          <a:stretch/>
        </p:blipFill>
        <p:spPr>
          <a:xfrm>
            <a:off x="20" y="10"/>
            <a:ext cx="9143980" cy="5143490"/>
          </a:xfrm>
          <a:prstGeom prst="rect">
            <a:avLst/>
          </a:prstGeom>
          <a:noFill/>
        </p:spPr>
      </p:pic>
      <p:grpSp>
        <p:nvGrpSpPr>
          <p:cNvPr id="2" name="Group 1">
            <a:extLst>
              <a:ext uri="{FF2B5EF4-FFF2-40B4-BE49-F238E27FC236}">
                <a16:creationId xmlns:a16="http://schemas.microsoft.com/office/drawing/2014/main" id="{A1149088-AB0B-2882-A1AE-EC3D7327F5B9}"/>
              </a:ext>
            </a:extLst>
          </p:cNvPr>
          <p:cNvGrpSpPr/>
          <p:nvPr/>
        </p:nvGrpSpPr>
        <p:grpSpPr>
          <a:xfrm>
            <a:off x="365577" y="259176"/>
            <a:ext cx="3535726" cy="2596243"/>
            <a:chOff x="365577" y="259176"/>
            <a:chExt cx="3535726" cy="2596243"/>
          </a:xfrm>
        </p:grpSpPr>
        <p:pic>
          <p:nvPicPr>
            <p:cNvPr id="4" name="Picture 3" descr="Two people walking on a road&#10;&#10;Description automatically generated">
              <a:extLst>
                <a:ext uri="{FF2B5EF4-FFF2-40B4-BE49-F238E27FC236}">
                  <a16:creationId xmlns:a16="http://schemas.microsoft.com/office/drawing/2014/main" id="{CA72C923-1179-C3EB-8F98-F84BE8667896}"/>
                </a:ext>
              </a:extLst>
            </p:cNvPr>
            <p:cNvPicPr>
              <a:picLocks noChangeAspect="1"/>
            </p:cNvPicPr>
            <p:nvPr/>
          </p:nvPicPr>
          <p:blipFill>
            <a:blip r:embed="rId4"/>
            <a:stretch>
              <a:fillRect/>
            </a:stretch>
          </p:blipFill>
          <p:spPr>
            <a:xfrm>
              <a:off x="365577" y="259176"/>
              <a:ext cx="3535726" cy="2596243"/>
            </a:xfrm>
            <a:prstGeom prst="rect">
              <a:avLst/>
            </a:prstGeom>
            <a:ln>
              <a:solidFill>
                <a:schemeClr val="bg1"/>
              </a:solidFill>
            </a:ln>
          </p:spPr>
        </p:pic>
        <p:sp>
          <p:nvSpPr>
            <p:cNvPr id="5" name="TextBox 5">
              <a:extLst>
                <a:ext uri="{FF2B5EF4-FFF2-40B4-BE49-F238E27FC236}">
                  <a16:creationId xmlns:a16="http://schemas.microsoft.com/office/drawing/2014/main" id="{A73462D7-1D2E-1C98-FFD8-12C72F585F9C}"/>
                </a:ext>
              </a:extLst>
            </p:cNvPr>
            <p:cNvSpPr txBox="1"/>
            <p:nvPr/>
          </p:nvSpPr>
          <p:spPr>
            <a:xfrm>
              <a:off x="3027405" y="262581"/>
              <a:ext cx="872695" cy="30008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r>
                <a:rPr lang="en-US" b="1" dirty="0">
                  <a:solidFill>
                    <a:srgbClr val="FFFFFF"/>
                  </a:solidFill>
                </a:rPr>
                <a:t>Correct</a:t>
              </a:r>
            </a:p>
          </p:txBody>
        </p:sp>
      </p:grpSp>
    </p:spTree>
    <p:extLst>
      <p:ext uri="{BB962C8B-B14F-4D97-AF65-F5344CB8AC3E}">
        <p14:creationId xmlns:p14="http://schemas.microsoft.com/office/powerpoint/2010/main" val="2501700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A person riding a bike on a street with a car and a person walking&#10;&#10;Description automatically generated">
            <a:extLst>
              <a:ext uri="{FF2B5EF4-FFF2-40B4-BE49-F238E27FC236}">
                <a16:creationId xmlns:a16="http://schemas.microsoft.com/office/drawing/2014/main" id="{9F7453DC-14EF-74B0-2D05-4887EEB6AF94}"/>
              </a:ext>
            </a:extLst>
          </p:cNvPr>
          <p:cNvPicPr>
            <a:picLocks noGrp="1" noChangeAspect="1"/>
          </p:cNvPicPr>
          <p:nvPr>
            <p:ph idx="1"/>
          </p:nvPr>
        </p:nvPicPr>
        <p:blipFill rotWithShape="1">
          <a:blip r:embed="rId3"/>
          <a:srcRect b="4256"/>
          <a:stretch/>
        </p:blipFill>
        <p:spPr>
          <a:xfrm>
            <a:off x="20" y="0"/>
            <a:ext cx="9143980" cy="5143490"/>
          </a:xfrm>
          <a:noFill/>
          <a:effectLst/>
        </p:spPr>
      </p:pic>
      <p:sp>
        <p:nvSpPr>
          <p:cNvPr id="15" name="Oval 14">
            <a:extLst>
              <a:ext uri="{FF2B5EF4-FFF2-40B4-BE49-F238E27FC236}">
                <a16:creationId xmlns:a16="http://schemas.microsoft.com/office/drawing/2014/main" id="{868E02EF-2575-7CB0-3CEE-64DF758DA58C}"/>
              </a:ext>
            </a:extLst>
          </p:cNvPr>
          <p:cNvSpPr/>
          <p:nvPr/>
        </p:nvSpPr>
        <p:spPr>
          <a:xfrm>
            <a:off x="2126416" y="2184588"/>
            <a:ext cx="91205" cy="81942"/>
          </a:xfrm>
          <a:prstGeom prst="ellipse">
            <a:avLst/>
          </a:prstGeom>
          <a:solidFill>
            <a:srgbClr val="808080">
              <a:alpha val="65000"/>
            </a:srgbClr>
          </a:solidFill>
          <a:ln w="3175">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CA"/>
          </a:p>
        </p:txBody>
      </p:sp>
    </p:spTree>
    <p:extLst>
      <p:ext uri="{BB962C8B-B14F-4D97-AF65-F5344CB8AC3E}">
        <p14:creationId xmlns:p14="http://schemas.microsoft.com/office/powerpoint/2010/main" val="2180269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group of people riding bicycles on a path&#10;&#10;Description automatically generated">
            <a:extLst>
              <a:ext uri="{FF2B5EF4-FFF2-40B4-BE49-F238E27FC236}">
                <a16:creationId xmlns:a16="http://schemas.microsoft.com/office/drawing/2014/main" id="{87A855ED-6D35-429E-0526-21FBA0E76DFC}"/>
              </a:ext>
            </a:extLst>
          </p:cNvPr>
          <p:cNvPicPr>
            <a:picLocks noChangeAspect="1"/>
          </p:cNvPicPr>
          <p:nvPr/>
        </p:nvPicPr>
        <p:blipFill rotWithShape="1">
          <a:blip r:embed="rId3"/>
          <a:srcRect t="5668" b="10377"/>
          <a:stretch/>
        </p:blipFill>
        <p:spPr>
          <a:xfrm>
            <a:off x="20" y="10"/>
            <a:ext cx="9143980" cy="5143490"/>
          </a:xfrm>
          <a:prstGeom prst="rect">
            <a:avLst/>
          </a:prstGeom>
          <a:noFill/>
        </p:spPr>
      </p:pic>
      <p:sp>
        <p:nvSpPr>
          <p:cNvPr id="4" name="TextBox 3">
            <a:extLst>
              <a:ext uri="{FF2B5EF4-FFF2-40B4-BE49-F238E27FC236}">
                <a16:creationId xmlns:a16="http://schemas.microsoft.com/office/drawing/2014/main" id="{2130806F-A76D-4B9C-CC35-F46FF3CD7870}"/>
              </a:ext>
            </a:extLst>
          </p:cNvPr>
          <p:cNvSpPr txBox="1"/>
          <p:nvPr/>
        </p:nvSpPr>
        <p:spPr>
          <a:xfrm>
            <a:off x="1" y="4899314"/>
            <a:ext cx="7335981" cy="2539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CA" sz="1050">
                <a:solidFill>
                  <a:srgbClr val="FFFFFF"/>
                </a:solidFill>
                <a:latin typeface="Calibri"/>
              </a:rPr>
              <a:t>Photo by: Virginia State Parks, no changes made, Retrieved from: https://www.flickr.com/photos/vastateparksstaff/13629104625/  </a:t>
            </a:r>
            <a:r>
              <a:rPr lang="en-US" sz="1050">
                <a:latin typeface="Calibri"/>
                <a:ea typeface="Calibri"/>
                <a:cs typeface="Calibri"/>
              </a:rPr>
              <a:t>​</a:t>
            </a:r>
            <a:endParaRPr lang="en-US"/>
          </a:p>
        </p:txBody>
      </p:sp>
    </p:spTree>
    <p:extLst>
      <p:ext uri="{BB962C8B-B14F-4D97-AF65-F5344CB8AC3E}">
        <p14:creationId xmlns:p14="http://schemas.microsoft.com/office/powerpoint/2010/main" val="19981784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6AE46-01AB-394B-915D-0BC70DBC0284}"/>
              </a:ext>
            </a:extLst>
          </p:cNvPr>
          <p:cNvSpPr>
            <a:spLocks noGrp="1"/>
          </p:cNvSpPr>
          <p:nvPr>
            <p:ph type="ctrTitle"/>
          </p:nvPr>
        </p:nvSpPr>
        <p:spPr>
          <a:xfrm>
            <a:off x="2519" y="285335"/>
            <a:ext cx="9036844" cy="1217256"/>
          </a:xfrm>
        </p:spPr>
        <p:txBody>
          <a:bodyPr/>
          <a:lstStyle/>
          <a:p>
            <a:pPr algn="ctr"/>
            <a:r>
              <a:rPr lang="en-US" sz="4800">
                <a:ea typeface="+mj-lt"/>
                <a:cs typeface="+mj-lt"/>
              </a:rPr>
              <a:t>TEST YOUR KNOWLEDGE!</a:t>
            </a:r>
            <a:endParaRPr lang="en-US" sz="4800"/>
          </a:p>
          <a:p>
            <a:pPr algn="ctr"/>
            <a:endParaRPr lang="en-US" sz="3200"/>
          </a:p>
        </p:txBody>
      </p:sp>
      <p:sp>
        <p:nvSpPr>
          <p:cNvPr id="5" name="TextBox 4">
            <a:extLst>
              <a:ext uri="{FF2B5EF4-FFF2-40B4-BE49-F238E27FC236}">
                <a16:creationId xmlns:a16="http://schemas.microsoft.com/office/drawing/2014/main" id="{8E746E3E-0B4A-18F8-6DEB-B635322E943C}"/>
              </a:ext>
            </a:extLst>
          </p:cNvPr>
          <p:cNvSpPr txBox="1"/>
          <p:nvPr/>
        </p:nvSpPr>
        <p:spPr>
          <a:xfrm>
            <a:off x="2954142" y="4358671"/>
            <a:ext cx="2743200"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400">
                <a:solidFill>
                  <a:schemeClr val="bg1"/>
                </a:solidFill>
                <a:hlinkClick r:id="rId3">
                  <a:extLst>
                    <a:ext uri="{A12FA001-AC4F-418D-AE19-62706E023703}">
                      <ahyp:hlinkClr xmlns:ahyp="http://schemas.microsoft.com/office/drawing/2018/hyperlinkcolor" val="tx"/>
                    </a:ext>
                  </a:extLst>
                </a:hlinkClick>
              </a:rPr>
              <a:t>Pedestrian Kahoot Activity</a:t>
            </a:r>
          </a:p>
        </p:txBody>
      </p:sp>
      <p:pic>
        <p:nvPicPr>
          <p:cNvPr id="3" name="Picture 2" descr="A group of people walking on a crosswalk&#10;&#10;Description automatically generated">
            <a:extLst>
              <a:ext uri="{FF2B5EF4-FFF2-40B4-BE49-F238E27FC236}">
                <a16:creationId xmlns:a16="http://schemas.microsoft.com/office/drawing/2014/main" id="{DC9E5C88-4B85-8A35-4DCE-A7D141DFB7CB}"/>
              </a:ext>
            </a:extLst>
          </p:cNvPr>
          <p:cNvPicPr>
            <a:picLocks noChangeAspect="1"/>
          </p:cNvPicPr>
          <p:nvPr/>
        </p:nvPicPr>
        <p:blipFill>
          <a:blip r:embed="rId4"/>
          <a:stretch>
            <a:fillRect/>
          </a:stretch>
        </p:blipFill>
        <p:spPr>
          <a:xfrm>
            <a:off x="2332251" y="992739"/>
            <a:ext cx="4067831" cy="3293269"/>
          </a:xfrm>
          <a:prstGeom prst="rect">
            <a:avLst/>
          </a:prstGeom>
        </p:spPr>
      </p:pic>
    </p:spTree>
    <p:extLst>
      <p:ext uri="{BB962C8B-B14F-4D97-AF65-F5344CB8AC3E}">
        <p14:creationId xmlns:p14="http://schemas.microsoft.com/office/powerpoint/2010/main" val="35720382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ight Triangle 2">
            <a:extLst>
              <a:ext uri="{FF2B5EF4-FFF2-40B4-BE49-F238E27FC236}">
                <a16:creationId xmlns:a16="http://schemas.microsoft.com/office/drawing/2014/main" id="{0CAD0E52-09FF-7D33-6BBE-B37CB441ED55}"/>
              </a:ext>
            </a:extLst>
          </p:cNvPr>
          <p:cNvSpPr/>
          <p:nvPr/>
        </p:nvSpPr>
        <p:spPr>
          <a:xfrm>
            <a:off x="983" y="2704204"/>
            <a:ext cx="4025407" cy="2435258"/>
          </a:xfrm>
          <a:prstGeom prst="r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686AE46-01AB-394B-915D-0BC70DBC0284}"/>
              </a:ext>
            </a:extLst>
          </p:cNvPr>
          <p:cNvSpPr>
            <a:spLocks noGrp="1"/>
          </p:cNvSpPr>
          <p:nvPr>
            <p:ph type="ctrTitle"/>
          </p:nvPr>
        </p:nvSpPr>
        <p:spPr>
          <a:xfrm>
            <a:off x="570865" y="2213556"/>
            <a:ext cx="8004760" cy="720197"/>
          </a:xfrm>
        </p:spPr>
        <p:txBody>
          <a:bodyPr/>
          <a:lstStyle/>
          <a:p>
            <a:pPr algn="ctr"/>
            <a:r>
              <a:rPr lang="en-US" sz="4800" dirty="0">
                <a:ea typeface="+mj-lt"/>
                <a:cs typeface="+mj-lt"/>
              </a:rPr>
              <a:t>WALK SMART, STAY SAFE</a:t>
            </a:r>
          </a:p>
        </p:txBody>
      </p:sp>
      <p:pic>
        <p:nvPicPr>
          <p:cNvPr id="4" name="Picture 3" descr="A close up of a sign&#10;&#10;Description automatically generated">
            <a:extLst>
              <a:ext uri="{FF2B5EF4-FFF2-40B4-BE49-F238E27FC236}">
                <a16:creationId xmlns:a16="http://schemas.microsoft.com/office/drawing/2014/main" id="{AAF32E2A-4D05-1E6E-49F5-0FAF134399FA}"/>
              </a:ext>
            </a:extLst>
          </p:cNvPr>
          <p:cNvPicPr>
            <a:picLocks noChangeAspect="1"/>
          </p:cNvPicPr>
          <p:nvPr/>
        </p:nvPicPr>
        <p:blipFill>
          <a:blip r:embed="rId3"/>
          <a:stretch>
            <a:fillRect/>
          </a:stretch>
        </p:blipFill>
        <p:spPr>
          <a:xfrm>
            <a:off x="139394" y="4255979"/>
            <a:ext cx="2265219" cy="764771"/>
          </a:xfrm>
          <a:prstGeom prst="rect">
            <a:avLst/>
          </a:prstGeom>
        </p:spPr>
      </p:pic>
      <p:sp>
        <p:nvSpPr>
          <p:cNvPr id="5" name="TextBox 2">
            <a:extLst>
              <a:ext uri="{FF2B5EF4-FFF2-40B4-BE49-F238E27FC236}">
                <a16:creationId xmlns:a16="http://schemas.microsoft.com/office/drawing/2014/main" id="{F1F3F487-6944-13E2-DA51-9AF7A1F820BF}"/>
              </a:ext>
            </a:extLst>
          </p:cNvPr>
          <p:cNvSpPr txBox="1"/>
          <p:nvPr/>
        </p:nvSpPr>
        <p:spPr>
          <a:xfrm>
            <a:off x="2558" y="-3755"/>
            <a:ext cx="5770516" cy="52322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r>
              <a:rPr lang="en-US" sz="1400" dirty="0">
                <a:solidFill>
                  <a:srgbClr val="FFFFFF"/>
                </a:solidFill>
              </a:rPr>
              <a:t>For more information, </a:t>
            </a:r>
            <a:r>
              <a:rPr lang="en-US" sz="1400" dirty="0">
                <a:solidFill>
                  <a:srgbClr val="FFFFFF"/>
                </a:solidFill>
                <a:ea typeface="+mn-lt"/>
                <a:cs typeface="+mn-lt"/>
              </a:rPr>
              <a:t>email </a:t>
            </a:r>
            <a:r>
              <a:rPr lang="en-US" sz="1400" dirty="0">
                <a:solidFill>
                  <a:srgbClr val="FFFFFF"/>
                </a:solidFill>
                <a:ea typeface="+mn-lt"/>
                <a:cs typeface="+mn-lt"/>
                <a:hlinkClick r:id="rId4">
                  <a:extLst>
                    <a:ext uri="{A12FA001-AC4F-418D-AE19-62706E023703}">
                      <ahyp:hlinkClr xmlns:ahyp="http://schemas.microsoft.com/office/drawing/2018/hyperlinkcolor" val="tx"/>
                    </a:ext>
                  </a:extLst>
                </a:hlinkClick>
              </a:rPr>
              <a:t>walkandroll@peelregion.ca</a:t>
            </a:r>
            <a:r>
              <a:rPr lang="en-US" sz="1400" dirty="0">
                <a:solidFill>
                  <a:srgbClr val="FFFFFF"/>
                </a:solidFill>
                <a:ea typeface="+mn-lt"/>
                <a:cs typeface="+mn-lt"/>
              </a:rPr>
              <a:t> </a:t>
            </a:r>
            <a:r>
              <a:rPr lang="en-US" sz="1400" dirty="0">
                <a:solidFill>
                  <a:srgbClr val="FFFFFF"/>
                </a:solidFill>
              </a:rPr>
              <a:t>or visit</a:t>
            </a:r>
            <a:endParaRPr lang="en-US" sz="1400" dirty="0" err="1">
              <a:solidFill>
                <a:srgbClr val="FFFFFF"/>
              </a:solidFill>
            </a:endParaRPr>
          </a:p>
          <a:p>
            <a:r>
              <a:rPr lang="en-US" sz="1400" dirty="0">
                <a:solidFill>
                  <a:srgbClr val="FFFFFF"/>
                </a:solidFill>
                <a:ea typeface="+mn-lt"/>
                <a:cs typeface="+mn-lt"/>
                <a:hlinkClick r:id="rId5">
                  <a:extLst>
                    <a:ext uri="{A12FA001-AC4F-418D-AE19-62706E023703}">
                      <ahyp:hlinkClr xmlns:ahyp="http://schemas.microsoft.com/office/drawing/2018/hyperlinkcolor" val="tx"/>
                    </a:ext>
                  </a:extLst>
                </a:hlinkClick>
              </a:rPr>
              <a:t>https://www.peelregion.ca/environmental-education/transportation/</a:t>
            </a:r>
            <a:r>
              <a:rPr lang="en-US" sz="1400" dirty="0">
                <a:solidFill>
                  <a:srgbClr val="FFFFFF"/>
                </a:solidFill>
                <a:ea typeface="+mn-lt"/>
                <a:cs typeface="+mn-lt"/>
              </a:rPr>
              <a:t> </a:t>
            </a:r>
            <a:endParaRPr lang="en-US" sz="1400" dirty="0">
              <a:solidFill>
                <a:srgbClr val="FFFFFF"/>
              </a:solidFill>
            </a:endParaRPr>
          </a:p>
        </p:txBody>
      </p:sp>
    </p:spTree>
    <p:extLst>
      <p:ext uri="{BB962C8B-B14F-4D97-AF65-F5344CB8AC3E}">
        <p14:creationId xmlns:p14="http://schemas.microsoft.com/office/powerpoint/2010/main" val="5552872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577803" y="1086271"/>
            <a:ext cx="7986713" cy="2970044"/>
          </a:xfrm>
        </p:spPr>
        <p:txBody>
          <a:bodyPr/>
          <a:lstStyle/>
          <a:p>
            <a:pPr algn="ctr">
              <a:lnSpc>
                <a:spcPct val="100000"/>
              </a:lnSpc>
              <a:spcBef>
                <a:spcPts val="0"/>
              </a:spcBef>
              <a:spcAft>
                <a:spcPts val="0"/>
              </a:spcAft>
            </a:pPr>
            <a:r>
              <a:rPr lang="en-US" sz="4900">
                <a:latin typeface="Segoe UI"/>
                <a:cs typeface="Segoe UI"/>
              </a:rPr>
              <a:t>IN PEEL :</a:t>
            </a:r>
            <a:endParaRPr lang="en-US" sz="4900" b="0">
              <a:latin typeface="Segoe UI"/>
              <a:cs typeface="Segoe UI"/>
            </a:endParaRPr>
          </a:p>
          <a:p>
            <a:pPr algn="ctr">
              <a:lnSpc>
                <a:spcPct val="100000"/>
              </a:lnSpc>
              <a:spcBef>
                <a:spcPts val="0"/>
              </a:spcBef>
              <a:spcAft>
                <a:spcPts val="0"/>
              </a:spcAft>
            </a:pPr>
            <a:r>
              <a:rPr lang="en-US" sz="4600">
                <a:solidFill>
                  <a:schemeClr val="accent5"/>
                </a:solidFill>
                <a:latin typeface="Segoe UI"/>
                <a:cs typeface="Segoe UI"/>
              </a:rPr>
              <a:t>472 PEDESTRIANS</a:t>
            </a:r>
            <a:r>
              <a:rPr lang="en-US" sz="4400">
                <a:solidFill>
                  <a:schemeClr val="accent5"/>
                </a:solidFill>
                <a:latin typeface="Segoe UI"/>
                <a:cs typeface="Segoe UI"/>
              </a:rPr>
              <a:t> </a:t>
            </a:r>
            <a:endParaRPr lang="en-US" sz="4400" b="0">
              <a:solidFill>
                <a:schemeClr val="accent5"/>
              </a:solidFill>
              <a:latin typeface="Segoe UI"/>
              <a:cs typeface="Segoe UI"/>
            </a:endParaRPr>
          </a:p>
          <a:p>
            <a:pPr algn="ctr">
              <a:lnSpc>
                <a:spcPct val="100000"/>
              </a:lnSpc>
              <a:spcBef>
                <a:spcPts val="0"/>
              </a:spcBef>
              <a:spcAft>
                <a:spcPts val="0"/>
              </a:spcAft>
            </a:pPr>
            <a:r>
              <a:rPr lang="en-US" sz="4600">
                <a:latin typeface="Segoe UI"/>
                <a:cs typeface="Segoe UI"/>
              </a:rPr>
              <a:t>WERE HIT BY </a:t>
            </a:r>
            <a:endParaRPr lang="en-US" sz="4600" b="0">
              <a:solidFill>
                <a:srgbClr val="000000"/>
              </a:solidFill>
              <a:latin typeface="Segoe UI"/>
              <a:cs typeface="Segoe UI"/>
            </a:endParaRPr>
          </a:p>
          <a:p>
            <a:pPr algn="ctr">
              <a:lnSpc>
                <a:spcPct val="100000"/>
              </a:lnSpc>
              <a:spcBef>
                <a:spcPts val="0"/>
              </a:spcBef>
              <a:spcAft>
                <a:spcPts val="0"/>
              </a:spcAft>
            </a:pPr>
            <a:r>
              <a:rPr lang="en-US" sz="4600">
                <a:latin typeface="Segoe UI"/>
                <a:cs typeface="Segoe UI"/>
              </a:rPr>
              <a:t>MOTOR VEHICLES IN 2022.</a:t>
            </a:r>
            <a:endParaRPr lang="en-US" sz="4600"/>
          </a:p>
        </p:txBody>
      </p:sp>
    </p:spTree>
    <p:extLst>
      <p:ext uri="{BB962C8B-B14F-4D97-AF65-F5344CB8AC3E}">
        <p14:creationId xmlns:p14="http://schemas.microsoft.com/office/powerpoint/2010/main" val="613239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6AE46-01AB-394B-915D-0BC70DBC0284}"/>
              </a:ext>
            </a:extLst>
          </p:cNvPr>
          <p:cNvSpPr>
            <a:spLocks noGrp="1"/>
          </p:cNvSpPr>
          <p:nvPr>
            <p:ph type="ctrTitle"/>
          </p:nvPr>
        </p:nvSpPr>
        <p:spPr>
          <a:xfrm>
            <a:off x="575139" y="379115"/>
            <a:ext cx="7986713" cy="904863"/>
          </a:xfrm>
        </p:spPr>
        <p:txBody>
          <a:bodyPr/>
          <a:lstStyle/>
          <a:p>
            <a:pPr algn="ctr"/>
            <a:r>
              <a:rPr lang="en-US" sz="3200"/>
              <a:t>WHO IS THE MOST AT RISK OF BEING HIT BY A CAR?</a:t>
            </a:r>
          </a:p>
        </p:txBody>
      </p:sp>
      <p:sp>
        <p:nvSpPr>
          <p:cNvPr id="3" name="TextBox 2">
            <a:extLst>
              <a:ext uri="{FF2B5EF4-FFF2-40B4-BE49-F238E27FC236}">
                <a16:creationId xmlns:a16="http://schemas.microsoft.com/office/drawing/2014/main" id="{A041AA0D-4DE5-117D-FDCB-433CD50CFBF0}"/>
              </a:ext>
            </a:extLst>
          </p:cNvPr>
          <p:cNvSpPr txBox="1"/>
          <p:nvPr/>
        </p:nvSpPr>
        <p:spPr>
          <a:xfrm>
            <a:off x="572974" y="1919251"/>
            <a:ext cx="6414360" cy="206210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AutoNum type="alphaLcParenR"/>
            </a:pPr>
            <a:r>
              <a:rPr lang="en-US" sz="3200">
                <a:solidFill>
                  <a:srgbClr val="FFFFFF"/>
                </a:solidFill>
              </a:rPr>
              <a:t> Children up to age 9</a:t>
            </a:r>
          </a:p>
          <a:p>
            <a:pPr marL="342900" indent="-342900">
              <a:buAutoNum type="alphaLcParenR"/>
            </a:pPr>
            <a:r>
              <a:rPr lang="en-US" sz="3200">
                <a:solidFill>
                  <a:srgbClr val="FFFFFF"/>
                </a:solidFill>
              </a:rPr>
              <a:t> Youth aged 10 to 24</a:t>
            </a:r>
          </a:p>
          <a:p>
            <a:pPr marL="342900" indent="-342900">
              <a:buAutoNum type="alphaLcParenR"/>
            </a:pPr>
            <a:r>
              <a:rPr lang="en-US" sz="3200">
                <a:solidFill>
                  <a:srgbClr val="FFFFFF"/>
                </a:solidFill>
              </a:rPr>
              <a:t> Adults aged 25 to 34</a:t>
            </a:r>
          </a:p>
          <a:p>
            <a:pPr marL="342900" indent="-342900">
              <a:buAutoNum type="alphaLcParenR"/>
            </a:pPr>
            <a:r>
              <a:rPr lang="en-US" sz="3200">
                <a:solidFill>
                  <a:srgbClr val="FFFFFF"/>
                </a:solidFill>
              </a:rPr>
              <a:t> Adults over the age of 35</a:t>
            </a:r>
          </a:p>
        </p:txBody>
      </p:sp>
    </p:spTree>
    <p:extLst>
      <p:ext uri="{BB962C8B-B14F-4D97-AF65-F5344CB8AC3E}">
        <p14:creationId xmlns:p14="http://schemas.microsoft.com/office/powerpoint/2010/main" val="41632540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4F18C66-3081-41EA-2660-CF283DC9CB21}"/>
              </a:ext>
            </a:extLst>
          </p:cNvPr>
          <p:cNvSpPr/>
          <p:nvPr/>
        </p:nvSpPr>
        <p:spPr>
          <a:xfrm>
            <a:off x="1963270" y="1287555"/>
            <a:ext cx="5701552" cy="325418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red and yellow bars&#10;&#10;Description automatically generated">
            <a:extLst>
              <a:ext uri="{FF2B5EF4-FFF2-40B4-BE49-F238E27FC236}">
                <a16:creationId xmlns:a16="http://schemas.microsoft.com/office/drawing/2014/main" id="{442B538C-08C7-DBE3-A04E-929B15D55E77}"/>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10000" b="90000" l="10000" r="90000"/>
                    </a14:imgEffect>
                  </a14:imgLayer>
                </a14:imgProps>
              </a:ext>
            </a:extLst>
          </a:blip>
          <a:stretch>
            <a:fillRect/>
          </a:stretch>
        </p:blipFill>
        <p:spPr>
          <a:xfrm>
            <a:off x="1665489" y="1175906"/>
            <a:ext cx="5989057" cy="3462978"/>
          </a:xfrm>
          <a:prstGeom prst="rect">
            <a:avLst/>
          </a:prstGeom>
        </p:spPr>
      </p:pic>
      <p:sp>
        <p:nvSpPr>
          <p:cNvPr id="5" name="TextBox 4">
            <a:extLst>
              <a:ext uri="{FF2B5EF4-FFF2-40B4-BE49-F238E27FC236}">
                <a16:creationId xmlns:a16="http://schemas.microsoft.com/office/drawing/2014/main" id="{C45E19B2-23A8-12CB-1D3C-824D6230F4AE}"/>
              </a:ext>
            </a:extLst>
          </p:cNvPr>
          <p:cNvSpPr txBox="1"/>
          <p:nvPr/>
        </p:nvSpPr>
        <p:spPr>
          <a:xfrm>
            <a:off x="1976870" y="94078"/>
            <a:ext cx="5190259" cy="7925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200" b="1">
                <a:solidFill>
                  <a:srgbClr val="FFFFFF"/>
                </a:solidFill>
                <a:ea typeface="+mn-lt"/>
                <a:cs typeface="+mn-lt"/>
              </a:rPr>
              <a:t>WHO IS MOST AT RISK?</a:t>
            </a:r>
            <a:endParaRPr lang="en-US" sz="3200">
              <a:ea typeface="+mn-lt"/>
              <a:cs typeface="+mn-lt"/>
            </a:endParaRPr>
          </a:p>
          <a:p>
            <a:pPr algn="l"/>
            <a:endParaRPr lang="en-US"/>
          </a:p>
        </p:txBody>
      </p:sp>
      <p:sp>
        <p:nvSpPr>
          <p:cNvPr id="2" name="TextBox 1">
            <a:extLst>
              <a:ext uri="{FF2B5EF4-FFF2-40B4-BE49-F238E27FC236}">
                <a16:creationId xmlns:a16="http://schemas.microsoft.com/office/drawing/2014/main" id="{5C62EFE1-4A1A-1839-63C2-CD7A842A45AB}"/>
              </a:ext>
            </a:extLst>
          </p:cNvPr>
          <p:cNvSpPr txBox="1"/>
          <p:nvPr/>
        </p:nvSpPr>
        <p:spPr>
          <a:xfrm rot="-5400000">
            <a:off x="-71438" y="2400300"/>
            <a:ext cx="2743200"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cap="all">
                <a:solidFill>
                  <a:srgbClr val="FFFFFF"/>
                </a:solidFill>
                <a:latin typeface="Century Gothic"/>
              </a:rPr>
              <a:t>PER 10,000 ONTARIANS</a:t>
            </a:r>
            <a:r>
              <a:rPr lang="en-US" sz="1600">
                <a:latin typeface="Century Gothic"/>
              </a:rPr>
              <a:t>​</a:t>
            </a:r>
            <a:endParaRPr lang="en-US"/>
          </a:p>
        </p:txBody>
      </p:sp>
      <p:sp>
        <p:nvSpPr>
          <p:cNvPr id="3" name="TextBox 2">
            <a:extLst>
              <a:ext uri="{FF2B5EF4-FFF2-40B4-BE49-F238E27FC236}">
                <a16:creationId xmlns:a16="http://schemas.microsoft.com/office/drawing/2014/main" id="{3228D16C-09A6-1B3B-2301-ACCD3A918593}"/>
              </a:ext>
            </a:extLst>
          </p:cNvPr>
          <p:cNvSpPr txBox="1"/>
          <p:nvPr/>
        </p:nvSpPr>
        <p:spPr>
          <a:xfrm>
            <a:off x="1978819" y="4635688"/>
            <a:ext cx="5700712"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CA" sz="1600" b="1">
                <a:solidFill>
                  <a:srgbClr val="FFFF00"/>
                </a:solidFill>
                <a:latin typeface="Century Gothic"/>
              </a:rPr>
              <a:t>0-4</a:t>
            </a:r>
            <a:r>
              <a:rPr lang="en-CA" sz="1600" b="1">
                <a:solidFill>
                  <a:srgbClr val="FFFFFF"/>
                </a:solidFill>
                <a:latin typeface="Century Gothic"/>
              </a:rPr>
              <a:t>   </a:t>
            </a:r>
            <a:r>
              <a:rPr lang="en-CA" sz="1600" b="1">
                <a:solidFill>
                  <a:srgbClr val="FFFF00"/>
                </a:solidFill>
                <a:latin typeface="Century Gothic"/>
              </a:rPr>
              <a:t>      5-9      </a:t>
            </a:r>
            <a:r>
              <a:rPr lang="en-CA" sz="1600" b="1">
                <a:solidFill>
                  <a:srgbClr val="FFC000"/>
                </a:solidFill>
                <a:latin typeface="Century Gothic"/>
              </a:rPr>
              <a:t>10-15</a:t>
            </a:r>
            <a:r>
              <a:rPr lang="en-CA" sz="1600" b="1">
                <a:solidFill>
                  <a:srgbClr val="FFFFFF"/>
                </a:solidFill>
                <a:latin typeface="Century Gothic"/>
              </a:rPr>
              <a:t>     </a:t>
            </a:r>
            <a:r>
              <a:rPr lang="en-CA" sz="1600" b="1">
                <a:solidFill>
                  <a:srgbClr val="FF0000"/>
                </a:solidFill>
                <a:latin typeface="Century Gothic"/>
              </a:rPr>
              <a:t>16-19</a:t>
            </a:r>
            <a:r>
              <a:rPr lang="en-CA" sz="1600" b="1">
                <a:solidFill>
                  <a:srgbClr val="FFFFFF"/>
                </a:solidFill>
                <a:latin typeface="Century Gothic"/>
              </a:rPr>
              <a:t>     </a:t>
            </a:r>
            <a:r>
              <a:rPr lang="en-CA" sz="1600" b="1">
                <a:solidFill>
                  <a:srgbClr val="FD2703"/>
                </a:solidFill>
                <a:latin typeface="Century Gothic"/>
              </a:rPr>
              <a:t>20-24 </a:t>
            </a:r>
            <a:r>
              <a:rPr lang="en-CA" sz="1600" b="1">
                <a:solidFill>
                  <a:srgbClr val="FFFFFF"/>
                </a:solidFill>
                <a:latin typeface="Century Gothic"/>
              </a:rPr>
              <a:t>    </a:t>
            </a:r>
            <a:r>
              <a:rPr lang="en-CA" sz="1600" b="1">
                <a:solidFill>
                  <a:srgbClr val="FFC000"/>
                </a:solidFill>
                <a:latin typeface="Century Gothic"/>
              </a:rPr>
              <a:t>25-34</a:t>
            </a:r>
            <a:r>
              <a:rPr lang="en-CA" sz="1600" b="1">
                <a:solidFill>
                  <a:srgbClr val="FFFFFF"/>
                </a:solidFill>
                <a:latin typeface="Century Gothic"/>
              </a:rPr>
              <a:t>       </a:t>
            </a:r>
            <a:r>
              <a:rPr lang="en-CA" sz="1600" b="1">
                <a:solidFill>
                  <a:srgbClr val="FFFF00"/>
                </a:solidFill>
                <a:latin typeface="Century Gothic"/>
              </a:rPr>
              <a:t>35+</a:t>
            </a:r>
            <a:r>
              <a:rPr lang="en-US" sz="1600">
                <a:latin typeface="Century Gothic"/>
              </a:rPr>
              <a:t>​</a:t>
            </a:r>
            <a:endParaRPr lang="en-US" sz="1600"/>
          </a:p>
        </p:txBody>
      </p:sp>
      <p:pic>
        <p:nvPicPr>
          <p:cNvPr id="6" name="Picture 5">
            <a:extLst>
              <a:ext uri="{FF2B5EF4-FFF2-40B4-BE49-F238E27FC236}">
                <a16:creationId xmlns:a16="http://schemas.microsoft.com/office/drawing/2014/main" id="{8B1498CA-5B41-472C-3BDB-C971CBE3D4C8}"/>
              </a:ext>
            </a:extLst>
          </p:cNvPr>
          <p:cNvPicPr>
            <a:picLocks noChangeAspect="1"/>
          </p:cNvPicPr>
          <p:nvPr/>
        </p:nvPicPr>
        <p:blipFill>
          <a:blip r:embed="rId5"/>
          <a:stretch>
            <a:fillRect/>
          </a:stretch>
        </p:blipFill>
        <p:spPr>
          <a:xfrm>
            <a:off x="2153940" y="4145441"/>
            <a:ext cx="264319" cy="342900"/>
          </a:xfrm>
          <a:prstGeom prst="rect">
            <a:avLst/>
          </a:prstGeom>
        </p:spPr>
      </p:pic>
      <p:pic>
        <p:nvPicPr>
          <p:cNvPr id="7" name="Picture 6">
            <a:extLst>
              <a:ext uri="{FF2B5EF4-FFF2-40B4-BE49-F238E27FC236}">
                <a16:creationId xmlns:a16="http://schemas.microsoft.com/office/drawing/2014/main" id="{E0EC6C70-FCC8-A8B7-563D-33B5D702E962}"/>
              </a:ext>
            </a:extLst>
          </p:cNvPr>
          <p:cNvPicPr>
            <a:picLocks noChangeAspect="1"/>
          </p:cNvPicPr>
          <p:nvPr/>
        </p:nvPicPr>
        <p:blipFill>
          <a:blip r:embed="rId6"/>
          <a:stretch>
            <a:fillRect/>
          </a:stretch>
        </p:blipFill>
        <p:spPr>
          <a:xfrm>
            <a:off x="3004048" y="3933058"/>
            <a:ext cx="283369" cy="592932"/>
          </a:xfrm>
          <a:prstGeom prst="rect">
            <a:avLst/>
          </a:prstGeom>
        </p:spPr>
      </p:pic>
      <p:pic>
        <p:nvPicPr>
          <p:cNvPr id="8" name="Picture 7">
            <a:extLst>
              <a:ext uri="{FF2B5EF4-FFF2-40B4-BE49-F238E27FC236}">
                <a16:creationId xmlns:a16="http://schemas.microsoft.com/office/drawing/2014/main" id="{5F67F5C2-075A-E551-7566-B8B6CD441AE6}"/>
              </a:ext>
            </a:extLst>
          </p:cNvPr>
          <p:cNvPicPr>
            <a:picLocks noChangeAspect="1"/>
          </p:cNvPicPr>
          <p:nvPr/>
        </p:nvPicPr>
        <p:blipFill>
          <a:blip r:embed="rId7"/>
          <a:stretch>
            <a:fillRect/>
          </a:stretch>
        </p:blipFill>
        <p:spPr>
          <a:xfrm>
            <a:off x="3785099" y="3782394"/>
            <a:ext cx="328612" cy="702469"/>
          </a:xfrm>
          <a:prstGeom prst="rect">
            <a:avLst/>
          </a:prstGeom>
        </p:spPr>
      </p:pic>
      <p:pic>
        <p:nvPicPr>
          <p:cNvPr id="9" name="Picture 8">
            <a:extLst>
              <a:ext uri="{FF2B5EF4-FFF2-40B4-BE49-F238E27FC236}">
                <a16:creationId xmlns:a16="http://schemas.microsoft.com/office/drawing/2014/main" id="{09E5D0F5-FD2C-6CB9-A90B-3FD47DA18D79}"/>
              </a:ext>
            </a:extLst>
          </p:cNvPr>
          <p:cNvPicPr>
            <a:picLocks noChangeAspect="1"/>
          </p:cNvPicPr>
          <p:nvPr/>
        </p:nvPicPr>
        <p:blipFill>
          <a:blip r:embed="rId8"/>
          <a:stretch>
            <a:fillRect/>
          </a:stretch>
        </p:blipFill>
        <p:spPr>
          <a:xfrm>
            <a:off x="4572323" y="3682381"/>
            <a:ext cx="273844" cy="802482"/>
          </a:xfrm>
          <a:prstGeom prst="rect">
            <a:avLst/>
          </a:prstGeom>
        </p:spPr>
      </p:pic>
      <p:pic>
        <p:nvPicPr>
          <p:cNvPr id="10" name="Picture 9" descr="Related image">
            <a:extLst>
              <a:ext uri="{FF2B5EF4-FFF2-40B4-BE49-F238E27FC236}">
                <a16:creationId xmlns:a16="http://schemas.microsoft.com/office/drawing/2014/main" id="{4B5B5869-E8EE-C935-BB2E-8326825786C4}"/>
              </a:ext>
            </a:extLst>
          </p:cNvPr>
          <p:cNvPicPr>
            <a:picLocks noChangeAspect="1"/>
          </p:cNvPicPr>
          <p:nvPr/>
        </p:nvPicPr>
        <p:blipFill>
          <a:blip r:embed="rId9"/>
          <a:stretch>
            <a:fillRect/>
          </a:stretch>
        </p:blipFill>
        <p:spPr>
          <a:xfrm>
            <a:off x="5273541" y="3520942"/>
            <a:ext cx="507206" cy="1004887"/>
          </a:xfrm>
          <a:prstGeom prst="rect">
            <a:avLst/>
          </a:prstGeom>
        </p:spPr>
      </p:pic>
      <p:pic>
        <p:nvPicPr>
          <p:cNvPr id="11" name="Picture 10">
            <a:extLst>
              <a:ext uri="{FF2B5EF4-FFF2-40B4-BE49-F238E27FC236}">
                <a16:creationId xmlns:a16="http://schemas.microsoft.com/office/drawing/2014/main" id="{DEE4CCB6-6169-454F-C990-F62AB098558F}"/>
              </a:ext>
            </a:extLst>
          </p:cNvPr>
          <p:cNvPicPr>
            <a:picLocks noChangeAspect="1"/>
          </p:cNvPicPr>
          <p:nvPr/>
        </p:nvPicPr>
        <p:blipFill>
          <a:blip r:embed="rId10"/>
          <a:stretch>
            <a:fillRect/>
          </a:stretch>
        </p:blipFill>
        <p:spPr>
          <a:xfrm>
            <a:off x="6055398" y="3570463"/>
            <a:ext cx="569118" cy="926306"/>
          </a:xfrm>
          <a:prstGeom prst="rect">
            <a:avLst/>
          </a:prstGeom>
        </p:spPr>
      </p:pic>
      <p:pic>
        <p:nvPicPr>
          <p:cNvPr id="12" name="Picture 11" descr="Image result for old man with bag silhouette">
            <a:extLst>
              <a:ext uri="{FF2B5EF4-FFF2-40B4-BE49-F238E27FC236}">
                <a16:creationId xmlns:a16="http://schemas.microsoft.com/office/drawing/2014/main" id="{D89BA4F8-59B7-B010-AD15-1DD44011FC0E}"/>
              </a:ext>
            </a:extLst>
          </p:cNvPr>
          <p:cNvPicPr>
            <a:picLocks noChangeAspect="1"/>
          </p:cNvPicPr>
          <p:nvPr/>
        </p:nvPicPr>
        <p:blipFill>
          <a:blip r:embed="rId11"/>
          <a:stretch>
            <a:fillRect/>
          </a:stretch>
        </p:blipFill>
        <p:spPr>
          <a:xfrm>
            <a:off x="6988363" y="3613970"/>
            <a:ext cx="366713" cy="909638"/>
          </a:xfrm>
          <a:prstGeom prst="rect">
            <a:avLst/>
          </a:prstGeom>
        </p:spPr>
      </p:pic>
      <p:sp>
        <p:nvSpPr>
          <p:cNvPr id="13" name="TextBox 12">
            <a:extLst>
              <a:ext uri="{FF2B5EF4-FFF2-40B4-BE49-F238E27FC236}">
                <a16:creationId xmlns:a16="http://schemas.microsoft.com/office/drawing/2014/main" id="{A861B779-99AB-693F-1C7D-32262C12F1B6}"/>
              </a:ext>
            </a:extLst>
          </p:cNvPr>
          <p:cNvSpPr txBox="1"/>
          <p:nvPr/>
        </p:nvSpPr>
        <p:spPr>
          <a:xfrm>
            <a:off x="2061518" y="765582"/>
            <a:ext cx="642404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cap="all">
                <a:solidFill>
                  <a:schemeClr val="bg1"/>
                </a:solidFill>
                <a:latin typeface="Century Gothic"/>
              </a:rPr>
              <a:t>RISK OF BEING HIT </a:t>
            </a:r>
            <a:r>
              <a:rPr lang="en-US" sz="2000">
                <a:solidFill>
                  <a:schemeClr val="bg1"/>
                </a:solidFill>
                <a:latin typeface="Century Gothic"/>
              </a:rPr>
              <a:t>and</a:t>
            </a:r>
            <a:r>
              <a:rPr lang="en-US" sz="2000" cap="all">
                <a:solidFill>
                  <a:schemeClr val="bg1"/>
                </a:solidFill>
                <a:latin typeface="Century Gothic"/>
              </a:rPr>
              <a:t> INJURED OR KILLED</a:t>
            </a:r>
            <a:r>
              <a:rPr lang="en-US" sz="2000">
                <a:solidFill>
                  <a:schemeClr val="bg1"/>
                </a:solidFill>
                <a:latin typeface="Century Gothic"/>
              </a:rPr>
              <a:t>​</a:t>
            </a:r>
            <a:endParaRPr lang="en-US" sz="2000">
              <a:solidFill>
                <a:schemeClr val="bg1"/>
              </a:solidFill>
            </a:endParaRPr>
          </a:p>
        </p:txBody>
      </p:sp>
    </p:spTree>
    <p:extLst>
      <p:ext uri="{BB962C8B-B14F-4D97-AF65-F5344CB8AC3E}">
        <p14:creationId xmlns:p14="http://schemas.microsoft.com/office/powerpoint/2010/main" val="1889944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6AE46-01AB-394B-915D-0BC70DBC0284}"/>
              </a:ext>
            </a:extLst>
          </p:cNvPr>
          <p:cNvSpPr>
            <a:spLocks noGrp="1"/>
          </p:cNvSpPr>
          <p:nvPr>
            <p:ph type="ctrTitle"/>
          </p:nvPr>
        </p:nvSpPr>
        <p:spPr>
          <a:xfrm>
            <a:off x="577946" y="1839373"/>
            <a:ext cx="7986713" cy="1463478"/>
          </a:xfrm>
        </p:spPr>
        <p:txBody>
          <a:bodyPr/>
          <a:lstStyle/>
          <a:p>
            <a:pPr algn="ctr"/>
            <a:r>
              <a:rPr lang="en-US" sz="5400" dirty="0">
                <a:ea typeface="+mj-lt"/>
                <a:cs typeface="+mj-lt"/>
              </a:rPr>
              <a:t>DO YOU KNOW WHEN IT’S SAFE TO CROSS?</a:t>
            </a:r>
            <a:endParaRPr lang="en-US" sz="5400" b="0" dirty="0">
              <a:ea typeface="+mj-lt"/>
              <a:cs typeface="+mj-lt"/>
            </a:endParaRPr>
          </a:p>
        </p:txBody>
      </p:sp>
    </p:spTree>
    <p:extLst>
      <p:ext uri="{BB962C8B-B14F-4D97-AF65-F5344CB8AC3E}">
        <p14:creationId xmlns:p14="http://schemas.microsoft.com/office/powerpoint/2010/main" val="16043528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yellow traffic light and a sign&#10;&#10;Description automatically generated">
            <a:extLst>
              <a:ext uri="{FF2B5EF4-FFF2-40B4-BE49-F238E27FC236}">
                <a16:creationId xmlns:a16="http://schemas.microsoft.com/office/drawing/2014/main" id="{A54A36A3-1038-1F8F-C04F-C9FCCCF6263A}"/>
              </a:ext>
            </a:extLst>
          </p:cNvPr>
          <p:cNvPicPr>
            <a:picLocks noChangeAspect="1"/>
          </p:cNvPicPr>
          <p:nvPr/>
        </p:nvPicPr>
        <p:blipFill>
          <a:blip r:embed="rId3"/>
          <a:stretch>
            <a:fillRect/>
          </a:stretch>
        </p:blipFill>
        <p:spPr>
          <a:xfrm>
            <a:off x="2727960" y="601980"/>
            <a:ext cx="3307080" cy="4312920"/>
          </a:xfrm>
          <a:prstGeom prst="rect">
            <a:avLst/>
          </a:prstGeom>
        </p:spPr>
      </p:pic>
      <p:sp>
        <p:nvSpPr>
          <p:cNvPr id="3" name="TextBox 2">
            <a:extLst>
              <a:ext uri="{FF2B5EF4-FFF2-40B4-BE49-F238E27FC236}">
                <a16:creationId xmlns:a16="http://schemas.microsoft.com/office/drawing/2014/main" id="{0D344E38-CB86-7A34-E519-F476ED5AE4AB}"/>
              </a:ext>
            </a:extLst>
          </p:cNvPr>
          <p:cNvSpPr txBox="1"/>
          <p:nvPr/>
        </p:nvSpPr>
        <p:spPr>
          <a:xfrm>
            <a:off x="2528860" y="79843"/>
            <a:ext cx="38862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a:solidFill>
                  <a:schemeClr val="tx2"/>
                </a:solidFill>
              </a:rPr>
              <a:t>Would you cross now?</a:t>
            </a:r>
            <a:endParaRPr lang="en-US">
              <a:solidFill>
                <a:schemeClr val="tx2"/>
              </a:solidFill>
            </a:endParaRPr>
          </a:p>
        </p:txBody>
      </p:sp>
      <p:sp>
        <p:nvSpPr>
          <p:cNvPr id="4" name="Rectangle 3">
            <a:extLst>
              <a:ext uri="{FF2B5EF4-FFF2-40B4-BE49-F238E27FC236}">
                <a16:creationId xmlns:a16="http://schemas.microsoft.com/office/drawing/2014/main" id="{8F9308EC-A6C3-3F7E-27A0-E2F45E7E9F6B}"/>
              </a:ext>
            </a:extLst>
          </p:cNvPr>
          <p:cNvSpPr/>
          <p:nvPr/>
        </p:nvSpPr>
        <p:spPr>
          <a:xfrm>
            <a:off x="6506041" y="2491337"/>
            <a:ext cx="2350293" cy="265033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87845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D344E38-CB86-7A34-E519-F476ED5AE4AB}"/>
              </a:ext>
            </a:extLst>
          </p:cNvPr>
          <p:cNvSpPr txBox="1"/>
          <p:nvPr/>
        </p:nvSpPr>
        <p:spPr>
          <a:xfrm>
            <a:off x="2528860" y="79843"/>
            <a:ext cx="38862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a:solidFill>
                  <a:schemeClr val="tx2"/>
                </a:solidFill>
              </a:rPr>
              <a:t>How about now?</a:t>
            </a:r>
            <a:endParaRPr lang="en-US">
              <a:solidFill>
                <a:schemeClr val="tx2"/>
              </a:solidFill>
            </a:endParaRPr>
          </a:p>
        </p:txBody>
      </p:sp>
      <p:pic>
        <p:nvPicPr>
          <p:cNvPr id="4" name="Picture 3" descr="A yellow traffic light and a yellow sign&#10;&#10;Description automatically generated">
            <a:extLst>
              <a:ext uri="{FF2B5EF4-FFF2-40B4-BE49-F238E27FC236}">
                <a16:creationId xmlns:a16="http://schemas.microsoft.com/office/drawing/2014/main" id="{4B5AB7E0-FF84-6112-695B-744A8066B268}"/>
              </a:ext>
            </a:extLst>
          </p:cNvPr>
          <p:cNvPicPr>
            <a:picLocks noChangeAspect="1"/>
          </p:cNvPicPr>
          <p:nvPr/>
        </p:nvPicPr>
        <p:blipFill>
          <a:blip r:embed="rId3"/>
          <a:stretch>
            <a:fillRect/>
          </a:stretch>
        </p:blipFill>
        <p:spPr>
          <a:xfrm>
            <a:off x="2724150" y="601980"/>
            <a:ext cx="3276600" cy="4312920"/>
          </a:xfrm>
          <a:prstGeom prst="rect">
            <a:avLst/>
          </a:prstGeom>
        </p:spPr>
      </p:pic>
      <p:sp>
        <p:nvSpPr>
          <p:cNvPr id="5" name="Rectangle 4">
            <a:extLst>
              <a:ext uri="{FF2B5EF4-FFF2-40B4-BE49-F238E27FC236}">
                <a16:creationId xmlns:a16="http://schemas.microsoft.com/office/drawing/2014/main" id="{E5407715-81DB-EBAC-4272-AD38D0487EB3}"/>
              </a:ext>
            </a:extLst>
          </p:cNvPr>
          <p:cNvSpPr/>
          <p:nvPr/>
        </p:nvSpPr>
        <p:spPr>
          <a:xfrm>
            <a:off x="6506041" y="2491337"/>
            <a:ext cx="2350293" cy="265033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85595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D344E38-CB86-7A34-E519-F476ED5AE4AB}"/>
              </a:ext>
            </a:extLst>
          </p:cNvPr>
          <p:cNvSpPr txBox="1"/>
          <p:nvPr/>
        </p:nvSpPr>
        <p:spPr>
          <a:xfrm>
            <a:off x="2437420" y="117943"/>
            <a:ext cx="38862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2800">
                <a:solidFill>
                  <a:schemeClr val="tx2"/>
                </a:solidFill>
              </a:rPr>
              <a:t>How about now?</a:t>
            </a:r>
            <a:endParaRPr lang="en-US">
              <a:solidFill>
                <a:schemeClr val="tx2"/>
              </a:solidFill>
            </a:endParaRPr>
          </a:p>
        </p:txBody>
      </p:sp>
      <p:pic>
        <p:nvPicPr>
          <p:cNvPr id="4" name="Picture 3" descr="A yellow traffic light and a handprint&#10;&#10;Description automatically generated">
            <a:extLst>
              <a:ext uri="{FF2B5EF4-FFF2-40B4-BE49-F238E27FC236}">
                <a16:creationId xmlns:a16="http://schemas.microsoft.com/office/drawing/2014/main" id="{340A3DAA-D14B-28BC-C5C1-AA1BC793A62B}"/>
              </a:ext>
            </a:extLst>
          </p:cNvPr>
          <p:cNvPicPr>
            <a:picLocks noChangeAspect="1"/>
          </p:cNvPicPr>
          <p:nvPr/>
        </p:nvPicPr>
        <p:blipFill>
          <a:blip r:embed="rId3"/>
          <a:stretch>
            <a:fillRect/>
          </a:stretch>
        </p:blipFill>
        <p:spPr>
          <a:xfrm>
            <a:off x="2727960" y="640080"/>
            <a:ext cx="3307080" cy="4274820"/>
          </a:xfrm>
          <a:prstGeom prst="rect">
            <a:avLst/>
          </a:prstGeom>
          <a:ln w="6350">
            <a:solidFill>
              <a:schemeClr val="tx2"/>
            </a:solidFill>
          </a:ln>
        </p:spPr>
      </p:pic>
      <p:sp>
        <p:nvSpPr>
          <p:cNvPr id="5" name="Rectangle 4">
            <a:extLst>
              <a:ext uri="{FF2B5EF4-FFF2-40B4-BE49-F238E27FC236}">
                <a16:creationId xmlns:a16="http://schemas.microsoft.com/office/drawing/2014/main" id="{9BAA28E2-DAC5-23C4-8ACE-D43E77A69098}"/>
              </a:ext>
            </a:extLst>
          </p:cNvPr>
          <p:cNvSpPr/>
          <p:nvPr/>
        </p:nvSpPr>
        <p:spPr>
          <a:xfrm>
            <a:off x="6506041" y="2491337"/>
            <a:ext cx="2350293" cy="2650331"/>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43035533"/>
      </p:ext>
    </p:extLst>
  </p:cSld>
  <p:clrMapOvr>
    <a:masterClrMapping/>
  </p:clrMapOvr>
</p:sld>
</file>

<file path=ppt/theme/theme1.xml><?xml version="1.0" encoding="utf-8"?>
<a:theme xmlns:a="http://schemas.openxmlformats.org/drawingml/2006/main" name="Peel Theme 9">
  <a:themeElements>
    <a:clrScheme name="Peel colours 0722">
      <a:dk1>
        <a:srgbClr val="000000"/>
      </a:dk1>
      <a:lt1>
        <a:srgbClr val="FFFFFF"/>
      </a:lt1>
      <a:dk2>
        <a:srgbClr val="005B9C"/>
      </a:dk2>
      <a:lt2>
        <a:srgbClr val="E7E6E6"/>
      </a:lt2>
      <a:accent1>
        <a:srgbClr val="005B9C"/>
      </a:accent1>
      <a:accent2>
        <a:srgbClr val="CF4827"/>
      </a:accent2>
      <a:accent3>
        <a:srgbClr val="616161"/>
      </a:accent3>
      <a:accent4>
        <a:srgbClr val="832B78"/>
      </a:accent4>
      <a:accent5>
        <a:srgbClr val="FFC222"/>
      </a:accent5>
      <a:accent6>
        <a:srgbClr val="008575"/>
      </a:accent6>
      <a:hlink>
        <a:srgbClr val="005B9C"/>
      </a:hlink>
      <a:folHlink>
        <a:srgbClr val="832B78"/>
      </a:folHlink>
    </a:clrScheme>
    <a:fontScheme name="Arial Black-Arial">
      <a:majorFont>
        <a:latin typeface="Avenir Next LT Pro Bold"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venir Next LT Pro Regular"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ustom Color 1">
      <a:srgbClr val="EBEBEC"/>
    </a:custClr>
    <a:custClr name="Custom Color 2">
      <a:srgbClr val="808080"/>
    </a:custClr>
    <a:custClr name="Custom Color 3">
      <a:srgbClr val="E0E4E8"/>
    </a:custClr>
    <a:custClr name="Custom Color 4">
      <a:srgbClr val="E0E5F4"/>
    </a:custClr>
    <a:custClr name="Custom Color 5">
      <a:srgbClr val="E1E8F6"/>
    </a:custClr>
    <a:custClr name="Custom Color 6">
      <a:srgbClr val="F7DAD3"/>
    </a:custClr>
    <a:custClr name="Custom Color 7">
      <a:srgbClr val="E0D5EA"/>
    </a:custClr>
    <a:custClr name="Custom Color 8">
      <a:srgbClr val="FFF3D3"/>
    </a:custClr>
    <a:custClr name="Custom Color 9">
      <a:srgbClr val="D6EEEE"/>
    </a:custClr>
    <a:custClr name="Custom Color 10">
      <a:srgbClr val="E2F3F1"/>
    </a:custClr>
    <a:custClr name="Custom Color 11">
      <a:srgbClr val="D1D3D4"/>
    </a:custClr>
    <a:custClr name="Custom Color 12">
      <a:srgbClr val="595959"/>
    </a:custClr>
    <a:custClr name="Custom Color 13">
      <a:srgbClr val="C6CFD4"/>
    </a:custClr>
    <a:custClr name="Custom Color 14">
      <a:srgbClr val="C8D2EC"/>
    </a:custClr>
    <a:custClr name="Custom Color 15">
      <a:srgbClr val="BAD2ED"/>
    </a:custClr>
    <a:custClr name="Custom Color 16">
      <a:srgbClr val="EEB4A6"/>
    </a:custClr>
    <a:custClr name="Custom Color 17">
      <a:srgbClr val="C7B2D6"/>
    </a:custClr>
    <a:custClr name="Custom Color 18">
      <a:srgbClr val="FFE7A7"/>
    </a:custClr>
    <a:custClr name="Custom Color 19">
      <a:srgbClr val="BDE3E0"/>
    </a:custClr>
    <a:custClr name="Custom Color 20">
      <a:srgbClr val="ADDEE0"/>
    </a:custClr>
    <a:custClr name="Custom Color 21">
      <a:srgbClr val="939598"/>
    </a:custClr>
    <a:custClr name="Custom Color 22">
      <a:srgbClr val="404040"/>
    </a:custClr>
    <a:custClr name="Custom Color 23">
      <a:srgbClr val="98A4AB"/>
    </a:custClr>
    <a:custClr name="Custom Color 24">
      <a:srgbClr val="97AFD8"/>
    </a:custClr>
    <a:custClr name="Custom Color 25">
      <a:srgbClr val="4BA6DD"/>
    </a:custClr>
    <a:custClr name="Custom Color 26">
      <a:srgbClr val="E68F7A"/>
    </a:custClr>
    <a:custClr name="Custom Color 27">
      <a:srgbClr val="B295C6"/>
    </a:custClr>
    <a:custClr name="Custom Color 28">
      <a:srgbClr val="FFDA7A"/>
    </a:custClr>
    <a:custClr name="Custom Color 29">
      <a:srgbClr val="4FAF9F"/>
    </a:custClr>
    <a:custClr name="Custom Color 30">
      <a:srgbClr val="00B9B0"/>
    </a:custClr>
    <a:custClr name="Custom Color 31">
      <a:srgbClr val="6D6E71"/>
    </a:custClr>
    <a:custClr name="Custom Color 32">
      <a:srgbClr val="262626"/>
    </a:custClr>
    <a:custClr name="Custom Color 33">
      <a:srgbClr val="6F7D85"/>
    </a:custClr>
    <a:custClr name="Custom Color 34">
      <a:srgbClr val="6A91CB"/>
    </a:custClr>
    <a:custClr name="Custom Color 35">
      <a:srgbClr val="00518E"/>
    </a:custClr>
    <a:custClr name="Custom Color 36">
      <a:srgbClr val="9B361D"/>
    </a:custClr>
    <a:custClr name="Custom Color 37">
      <a:srgbClr val="511454"/>
    </a:custClr>
    <a:custClr name="Custom Color 38">
      <a:srgbClr val="D99D00"/>
    </a:custClr>
    <a:custClr name="Custom Color 39">
      <a:srgbClr val="0B5B4C"/>
    </a:custClr>
    <a:custClr name="Custom Color 40">
      <a:srgbClr val="047A71"/>
    </a:custClr>
    <a:custClr name="Custom Color 41">
      <a:srgbClr val="4D4D4F"/>
    </a:custClr>
    <a:custClr name="Custom Color 42">
      <a:srgbClr val="0D0D0D"/>
    </a:custClr>
    <a:custClr name="Custom Color 43">
      <a:srgbClr val="48545C"/>
    </a:custClr>
    <a:custClr name="Custom Color 44">
      <a:srgbClr val="357ABE"/>
    </a:custClr>
    <a:custClr name="Custom Color 45">
      <a:srgbClr val="002E4E"/>
    </a:custClr>
    <a:custClr name="Custom Color 46">
      <a:srgbClr val="682414"/>
    </a:custClr>
    <a:custClr name="Custom Color 47">
      <a:srgbClr val="270028"/>
    </a:custClr>
    <a:custClr name="Custom Color 48">
      <a:srgbClr val="906900"/>
    </a:custClr>
    <a:custClr name="Custom Color 49">
      <a:srgbClr val="003D34"/>
    </a:custClr>
    <a:custClr name="Custom Color 50">
      <a:srgbClr val="00524E"/>
    </a:custClr>
  </a:custClrLst>
  <a:extLst>
    <a:ext uri="{05A4C25C-085E-4340-85A3-A5531E510DB2}">
      <thm15:themeFamily xmlns:thm15="http://schemas.microsoft.com/office/thememl/2012/main" name="Presentation1" id="{B6FEF09C-DBC9-41EC-BFD9-6D49B7DB93E0}" vid="{6F068B64-8651-4E67-9508-AA3BAA686AC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50EA390DF46E941B952EE94DCBCD821" ma:contentTypeVersion="14" ma:contentTypeDescription="Create a new document." ma:contentTypeScope="" ma:versionID="506e9b6eecf4c534492f431e6e2c7705">
  <xsd:schema xmlns:xsd="http://www.w3.org/2001/XMLSchema" xmlns:xs="http://www.w3.org/2001/XMLSchema" xmlns:p="http://schemas.microsoft.com/office/2006/metadata/properties" xmlns:ns2="0ebba048-c64a-4e4e-9eb0-88092b0f5374" xmlns:ns3="e3343b23-41be-41d5-a7b9-a2afc940bd18" targetNamespace="http://schemas.microsoft.com/office/2006/metadata/properties" ma:root="true" ma:fieldsID="a7000d46b6cdcb3331cc6ecc9f6d7d82" ns2:_="" ns3:_="">
    <xsd:import namespace="0ebba048-c64a-4e4e-9eb0-88092b0f5374"/>
    <xsd:import namespace="e3343b23-41be-41d5-a7b9-a2afc940bd18"/>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element ref="ns3:MediaServiceGenerationTime" minOccurs="0"/>
                <xsd:element ref="ns3:MediaServiceEventHashCode" minOccurs="0"/>
                <xsd:element ref="ns3:MediaLengthInSeconds" minOccurs="0"/>
                <xsd:element ref="ns3:MediaServiceDateTaken" minOccurs="0"/>
                <xsd:element ref="ns3:lcf76f155ced4ddcb4097134ff3c332f" minOccurs="0"/>
                <xsd:element ref="ns2:TaxCatchAll" minOccurs="0"/>
                <xsd:element ref="ns2:SharedWithUsers" minOccurs="0"/>
                <xsd:element ref="ns2:SharedWithDetail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bba048-c64a-4e4e-9eb0-88092b0f537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21" nillable="true" ma:displayName="Taxonomy Catch All Column" ma:hidden="true" ma:list="{80e51c67-8e63-41bd-8e0e-1fd361a0190a}" ma:internalName="TaxCatchAll" ma:showField="CatchAllData" ma:web="0ebba048-c64a-4e4e-9eb0-88092b0f537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3343b23-41be-41d5-a7b9-a2afc940bd1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a93b17b-eca5-4df2-9431-61ba77a6f1f7" ma:termSetId="09814cd3-568e-fe90-9814-8d621ff8fb84" ma:anchorId="fba54fb3-c3e1-fe81-a776-ca4b69148c4d" ma:open="true" ma:isKeyword="false">
      <xsd:complexType>
        <xsd:sequence>
          <xsd:element ref="pc:Terms" minOccurs="0" maxOccurs="1"/>
        </xsd:sequence>
      </xsd:complexType>
    </xsd:element>
    <xsd:element name="MediaServiceOCR" ma:index="24"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e3343b23-41be-41d5-a7b9-a2afc940bd18">
      <Terms xmlns="http://schemas.microsoft.com/office/infopath/2007/PartnerControls"/>
    </lcf76f155ced4ddcb4097134ff3c332f>
    <TaxCatchAll xmlns="0ebba048-c64a-4e4e-9eb0-88092b0f5374" xsi:nil="true"/>
    <_dlc_DocId xmlns="0ebba048-c64a-4e4e-9eb0-88092b0f5374">WXM66THYVYWJ-443745731-12622</_dlc_DocId>
    <_dlc_DocIdUrl xmlns="0ebba048-c64a-4e4e-9eb0-88092b0f5374">
      <Url>https://peelregionca.sharepoint.com/teams/S679/_layouts/15/DocIdRedir.aspx?ID=WXM66THYVYWJ-443745731-12622</Url>
      <Description>WXM66THYVYWJ-443745731-12622</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A2F87DF1-DFDA-4EE7-A3CF-BAAF67C633C7}">
  <ds:schemaRefs>
    <ds:schemaRef ds:uri="0ebba048-c64a-4e4e-9eb0-88092b0f5374"/>
    <ds:schemaRef ds:uri="e3343b23-41be-41d5-a7b9-a2afc940bd1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08D16D0-B7BC-4D38-B223-FD5727C92C56}">
  <ds:schemaRefs>
    <ds:schemaRef ds:uri="http://purl.org/dc/dcmitype/"/>
    <ds:schemaRef ds:uri="http://www.w3.org/XML/1998/namespace"/>
    <ds:schemaRef ds:uri="http://purl.org/dc/terms/"/>
    <ds:schemaRef ds:uri="e3343b23-41be-41d5-a7b9-a2afc940bd18"/>
    <ds:schemaRef ds:uri="http://schemas.microsoft.com/office/2006/documentManagement/types"/>
    <ds:schemaRef ds:uri="http://purl.org/dc/elements/1.1/"/>
    <ds:schemaRef ds:uri="http://schemas.microsoft.com/office/2006/metadata/properties"/>
    <ds:schemaRef ds:uri="0ebba048-c64a-4e4e-9eb0-88092b0f5374"/>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1F7F857F-B2D1-4B8D-A5E2-63C4CD1E4E62}">
  <ds:schemaRefs>
    <ds:schemaRef ds:uri="http://schemas.microsoft.com/sharepoint/v3/contenttype/forms"/>
  </ds:schemaRefs>
</ds:datastoreItem>
</file>

<file path=customXml/itemProps4.xml><?xml version="1.0" encoding="utf-8"?>
<ds:datastoreItem xmlns:ds="http://schemas.openxmlformats.org/officeDocument/2006/customXml" ds:itemID="{4BBB1A1E-F305-44F9-8C55-2F2B59938B06}">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PowerPoint - Peel Brand Template (1)</Template>
  <TotalTime>0</TotalTime>
  <Words>1596</Words>
  <Application>Microsoft Office PowerPoint</Application>
  <PresentationFormat>On-screen Show (16:9)</PresentationFormat>
  <Paragraphs>222</Paragraphs>
  <Slides>24</Slides>
  <Notes>24</Notes>
  <HiddenSlides>0</HiddenSlides>
  <MMClips>3</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Peel Theme 9</vt:lpstr>
      <vt:lpstr>Videos will play automatically. During the Walk Wise activity, students are encouraged to chat with their neighbour to discuss their thoughts and ideas about the image. Teachers can break students into groups if preferred for this activity. We recommend giving students about a minute to discuss their ideas. There are key points in the slide notes we recommend covering if one is not using the script provided for the presentation. </vt:lpstr>
      <vt:lpstr>Best Foot Forward</vt:lpstr>
      <vt:lpstr>IN PEEL : 472 PEDESTRIANS  WERE HIT BY  MOTOR VEHICLES IN 2022.</vt:lpstr>
      <vt:lpstr>WHO IS THE MOST AT RISK OF BEING HIT BY A CAR?</vt:lpstr>
      <vt:lpstr>PowerPoint Presentation</vt:lpstr>
      <vt:lpstr>DO YOU KNOW WHEN IT’S SAFE TO CROSS?</vt:lpstr>
      <vt:lpstr>PowerPoint Presentation</vt:lpstr>
      <vt:lpstr>PowerPoint Presentation</vt:lpstr>
      <vt:lpstr>PowerPoint Presentation</vt:lpstr>
      <vt:lpstr>PowerPoint Presentation</vt:lpstr>
      <vt:lpstr>Walk Wise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TEST YOUR KNOWLEDGE! </vt:lpstr>
      <vt:lpstr>WALK SMART, STAY SAFE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Moase, Lauren</dc:creator>
  <cp:keywords>Presentation;Peel;Region</cp:keywords>
  <dc:description/>
  <cp:lastModifiedBy>Lane, Laura</cp:lastModifiedBy>
  <cp:revision>216</cp:revision>
  <dcterms:created xsi:type="dcterms:W3CDTF">2024-07-04T17:56:29Z</dcterms:created>
  <dcterms:modified xsi:type="dcterms:W3CDTF">2024-10-09T17:22:37Z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0x010100E50EA390DF46E941B952EE94DCBCD821</vt:lpwstr>
  </property>
  <property fmtid="{D5CDD505-2E9C-101B-9397-08002B2CF9AE}" pid="3" name="SIZAService">
    <vt:lpwstr/>
  </property>
  <property fmtid="{D5CDD505-2E9C-101B-9397-08002B2CF9AE}" pid="4" name="SIZADocumentType">
    <vt:lpwstr/>
  </property>
  <property fmtid="{D5CDD505-2E9C-101B-9397-08002B2CF9AE}" pid="5" name="SIZADivision">
    <vt:lpwstr/>
  </property>
  <property fmtid="{D5CDD505-2E9C-101B-9397-08002B2CF9AE}" pid="6" name="MediaServiceImageTags">
    <vt:lpwstr/>
  </property>
  <property fmtid="{D5CDD505-2E9C-101B-9397-08002B2CF9AE}" pid="7" name="SIZASection">
    <vt:lpwstr/>
  </property>
  <property fmtid="{D5CDD505-2E9C-101B-9397-08002B2CF9AE}" pid="8" name="SIZADepartment">
    <vt:lpwstr>1;#Corporate Services|a2af28b8-e1fe-4f03-a503-61721ed101da</vt:lpwstr>
  </property>
  <property fmtid="{D5CDD505-2E9C-101B-9397-08002B2CF9AE}" pid="9" name="SIZADocumentSubType">
    <vt:lpwstr/>
  </property>
  <property fmtid="{D5CDD505-2E9C-101B-9397-08002B2CF9AE}" pid="10" name="SIZAKeywords">
    <vt:lpwstr/>
  </property>
  <property fmtid="{D5CDD505-2E9C-101B-9397-08002B2CF9AE}" pid="11" name="SIZARecordClassification">
    <vt:lpwstr/>
  </property>
  <property fmtid="{D5CDD505-2E9C-101B-9397-08002B2CF9AE}" pid="12" name="_dlc_DocIdItemGuid">
    <vt:lpwstr>6a036c18-d0a9-4b86-8aee-b9368ce6703f</vt:lpwstr>
  </property>
</Properties>
</file>