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6" r:id="rId1"/>
    <p:sldMasterId id="2147483681" r:id="rId2"/>
    <p:sldMasterId id="2147483723" r:id="rId3"/>
    <p:sldMasterId id="2147483726" r:id="rId4"/>
    <p:sldMasterId id="2147483737" r:id="rId5"/>
    <p:sldMasterId id="2147483743" r:id="rId6"/>
    <p:sldMasterId id="2147483794" r:id="rId7"/>
    <p:sldMasterId id="2147483750" r:id="rId8"/>
    <p:sldMasterId id="2147483761" r:id="rId9"/>
    <p:sldMasterId id="2147483767" r:id="rId10"/>
    <p:sldMasterId id="2147483770" r:id="rId11"/>
    <p:sldMasterId id="2147483773" r:id="rId12"/>
    <p:sldMasterId id="2147483777" r:id="rId13"/>
    <p:sldMasterId id="2147483781" r:id="rId14"/>
    <p:sldMasterId id="2147483800" r:id="rId15"/>
    <p:sldMasterId id="2147483803" r:id="rId16"/>
  </p:sldMasterIdLst>
  <p:notesMasterIdLst>
    <p:notesMasterId r:id="rId36"/>
  </p:notesMasterIdLst>
  <p:handoutMasterIdLst>
    <p:handoutMasterId r:id="rId37"/>
  </p:handoutMasterIdLst>
  <p:sldIdLst>
    <p:sldId id="256" r:id="rId17"/>
    <p:sldId id="890" r:id="rId18"/>
    <p:sldId id="517" r:id="rId19"/>
    <p:sldId id="512" r:id="rId20"/>
    <p:sldId id="518" r:id="rId21"/>
    <p:sldId id="492" r:id="rId22"/>
    <p:sldId id="362" r:id="rId23"/>
    <p:sldId id="524" r:id="rId24"/>
    <p:sldId id="525" r:id="rId25"/>
    <p:sldId id="526" r:id="rId26"/>
    <p:sldId id="527" r:id="rId27"/>
    <p:sldId id="528" r:id="rId28"/>
    <p:sldId id="529" r:id="rId29"/>
    <p:sldId id="891" r:id="rId30"/>
    <p:sldId id="541" r:id="rId31"/>
    <p:sldId id="564" r:id="rId32"/>
    <p:sldId id="535" r:id="rId33"/>
    <p:sldId id="508" r:id="rId34"/>
    <p:sldId id="892" r:id="rId35"/>
  </p:sldIdLst>
  <p:sldSz cx="12192000" cy="6858000"/>
  <p:notesSz cx="7315200" cy="9601200"/>
  <p:embeddedFontLst>
    <p:embeddedFont>
      <p:font typeface="Calibri" panose="020F0502020204030204" pitchFamily="34" charset="0"/>
      <p:regular r:id="rId38"/>
      <p:bold r:id="rId39"/>
      <p:italic r:id="rId40"/>
      <p:boldItalic r:id="rId41"/>
    </p:embeddedFont>
    <p:embeddedFont>
      <p:font typeface="Jacobs Chronos" panose="020B0604020202020204" charset="0"/>
      <p:regular r:id="rId42"/>
      <p:bold r:id="rId43"/>
      <p:italic r:id="rId44"/>
      <p:boldItalic r:id="rId45"/>
    </p:embeddedFont>
    <p:embeddedFont>
      <p:font typeface="Jacobs Chronos Light" panose="020B0604020202020204"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lkunow, Brianna" initials="TB" lastIdx="2" clrIdx="0">
    <p:extLst>
      <p:ext uri="{19B8F6BF-5375-455C-9EA6-DF929625EA0E}">
        <p15:presenceInfo xmlns:p15="http://schemas.microsoft.com/office/powerpoint/2012/main" userId="S::Brianna.Tolkunow@jacobs.com::603393c7-7f63-4f32-b2ff-377f386f58e4" providerId="AD"/>
      </p:ext>
    </p:extLst>
  </p:cmAuthor>
  <p:cmAuthor id="2" name="Andersen, Maria" initials="AM" lastIdx="1" clrIdx="1">
    <p:extLst>
      <p:ext uri="{19B8F6BF-5375-455C-9EA6-DF929625EA0E}">
        <p15:presenceInfo xmlns:p15="http://schemas.microsoft.com/office/powerpoint/2012/main" userId="S::maria.andersen@peelregion.ca::deaeb07b-9c47-4204-856e-d19e3cd762e0" providerId="AD"/>
      </p:ext>
    </p:extLst>
  </p:cmAuthor>
  <p:cmAuthor id="3" name="Jones, Lee Anne/TOR" initials="JLA" lastIdx="1" clrIdx="2">
    <p:extLst>
      <p:ext uri="{19B8F6BF-5375-455C-9EA6-DF929625EA0E}">
        <p15:presenceInfo xmlns:p15="http://schemas.microsoft.com/office/powerpoint/2012/main" userId="S::LeeAnne.Jones@jacobs.com::79c48289-5e0b-4806-9259-d4cf54b47c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08A81B"/>
    <a:srgbClr val="2E823E"/>
    <a:srgbClr val="69A12B"/>
    <a:srgbClr val="FFA014"/>
    <a:srgbClr val="A11E3C"/>
    <a:srgbClr val="0A7DFF"/>
    <a:srgbClr val="FFFF00"/>
    <a:srgbClr val="80C535"/>
    <a:srgbClr val="0029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60F8704-076C-47E3-8B64-BA5440797084}">
  <a:tblStyle styleId="{C60F8704-076C-47E3-8B64-BA5440797084}" styleName="Jacobs Table Style 1">
    <a:wholeTbl>
      <a:tcTxStyle b="off">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wholeTbl>
    <a:band2H>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H>
    <a:band2V>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V>
    <a:la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lastCol>
    <a:fir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Col>
    <a:la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lastRow>
    <a:s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eCell>
    <a:s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wCell>
    <a:fir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Row>
    <a:n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neCell>
    <a:n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nwCell>
  </a:tblStyle>
  <a:tblStyle styleId="{BFCAF012-7E69-4072-AFDE-7F0A5DE60C18}" styleName="Jacobs Table Style 2">
    <a:wholeTbl>
      <a:tcTxStyle b="off">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wholeTbl>
    <a:band2H>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H>
    <a:band2V>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V>
    <a:la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lastCol>
    <a:fir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Col>
    <a:la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lastRow>
    <a:s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eCell>
    <a:s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wCell>
    <a:firstRow>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firstRow>
    <a:neCell>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neCell>
    <a:nwCell>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nwCell>
  </a:tblStyle>
  <a:tblStyle styleId="{B1232FDD-9FA7-48EA-B9EF-A92EB47FDDB2}" styleName="Jacobs Table Style 3">
    <a:wholeTbl>
      <a:tcTxStyle b="off">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solidFill>
                <a:schemeClr val="accent1"/>
              </a:solidFill>
            </a:ln>
          </a:insideV>
        </a:tcBdr>
        <a:fill>
          <a:noFill/>
        </a:fill>
      </a:tcStyle>
    </a:wholeTbl>
    <a:band2H>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solidFill>
                <a:schemeClr val="accent1"/>
              </a:solidFill>
            </a:ln>
          </a:insideV>
        </a:tcBdr>
        <a:fill>
          <a:solidFill>
            <a:schemeClr val="accent4"/>
          </a:solidFill>
        </a:fill>
      </a:tcStyle>
    </a:band2H>
    <a:band2V>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band2V>
    <a:lastCo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lastCol>
    <a:firstCo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firstCol>
    <a:lastRow>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lastRow>
    <a:seCel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seCell>
    <a:swCel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swCell>
    <a:firstRow>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firstRow>
    <a:neCell>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neCell>
    <a:nwCell>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3" autoAdjust="0"/>
    <p:restoredTop sz="95448" autoAdjust="0"/>
  </p:normalViewPr>
  <p:slideViewPr>
    <p:cSldViewPr snapToGrid="0">
      <p:cViewPr varScale="1">
        <p:scale>
          <a:sx n="67" d="100"/>
          <a:sy n="67" d="100"/>
        </p:scale>
        <p:origin x="688" y="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584"/>
    </p:cViewPr>
  </p:sorterViewPr>
  <p:notesViewPr>
    <p:cSldViewPr snapToGrid="0">
      <p:cViewPr varScale="1">
        <p:scale>
          <a:sx n="84" d="100"/>
          <a:sy n="84" d="100"/>
        </p:scale>
        <p:origin x="319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font" Target="fonts/font2.fntdata"/><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font" Target="fonts/font6.fntdata"/><Relationship Id="rId4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4.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34D18-2AE5-4FB2-88C0-AC58763A791E}"/>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2A895A56-5745-40EA-9D7E-9B96F4951972}"/>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B797A51D-465D-438D-BB65-13C4828FA74D}" type="datetimeFigureOut">
              <a:rPr lang="en-US" smtClean="0"/>
              <a:t>11/3/2021</a:t>
            </a:fld>
            <a:endParaRPr lang="en-US"/>
          </a:p>
        </p:txBody>
      </p:sp>
      <p:sp>
        <p:nvSpPr>
          <p:cNvPr id="4" name="Footer Placeholder 3">
            <a:extLst>
              <a:ext uri="{FF2B5EF4-FFF2-40B4-BE49-F238E27FC236}">
                <a16:creationId xmlns:a16="http://schemas.microsoft.com/office/drawing/2014/main" id="{4E649E76-723B-461F-840E-22BB8484500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78C24E38-3B7A-4AE2-89B3-57702F01E66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E3B27A0-9A40-4F0B-9547-846E5088B7C6}" type="slidenum">
              <a:rPr lang="en-US" smtClean="0"/>
              <a:t>‹#›</a:t>
            </a:fld>
            <a:endParaRPr lang="en-US"/>
          </a:p>
        </p:txBody>
      </p:sp>
    </p:spTree>
    <p:extLst>
      <p:ext uri="{BB962C8B-B14F-4D97-AF65-F5344CB8AC3E}">
        <p14:creationId xmlns:p14="http://schemas.microsoft.com/office/powerpoint/2010/main" val="426806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1F82567-BB9E-4E87-B24B-87AB2D30DD49}" type="datetimeFigureOut">
              <a:rPr lang="en-US" smtClean="0"/>
              <a:t>11/3/2021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435426C-CA4F-4579-8ACE-2CDAEC2AB0CD}" type="slidenum">
              <a:rPr lang="en-US" smtClean="0"/>
              <a:t>‹#›</a:t>
            </a:fld>
            <a:endParaRPr lang="en-US"/>
          </a:p>
        </p:txBody>
      </p:sp>
    </p:spTree>
    <p:extLst>
      <p:ext uri="{BB962C8B-B14F-4D97-AF65-F5344CB8AC3E}">
        <p14:creationId xmlns:p14="http://schemas.microsoft.com/office/powerpoint/2010/main" val="6566333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15</a:t>
            </a:fld>
            <a:endParaRPr lang="en-US"/>
          </a:p>
        </p:txBody>
      </p:sp>
    </p:spTree>
    <p:extLst>
      <p:ext uri="{BB962C8B-B14F-4D97-AF65-F5344CB8AC3E}">
        <p14:creationId xmlns:p14="http://schemas.microsoft.com/office/powerpoint/2010/main" val="73840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16</a:t>
            </a:fld>
            <a:endParaRPr lang="en-US"/>
          </a:p>
        </p:txBody>
      </p:sp>
    </p:spTree>
    <p:extLst>
      <p:ext uri="{BB962C8B-B14F-4D97-AF65-F5344CB8AC3E}">
        <p14:creationId xmlns:p14="http://schemas.microsoft.com/office/powerpoint/2010/main" val="1303784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19</a:t>
            </a:fld>
            <a:endParaRPr lang="en-US"/>
          </a:p>
        </p:txBody>
      </p:sp>
    </p:spTree>
    <p:extLst>
      <p:ext uri="{BB962C8B-B14F-4D97-AF65-F5344CB8AC3E}">
        <p14:creationId xmlns:p14="http://schemas.microsoft.com/office/powerpoint/2010/main" val="3440381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6.jpg"/><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7.jpg"/><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8.jpg"/><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0.png"/><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4.jp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3.xml"/><Relationship Id="rId4" Type="http://schemas.openxmlformats.org/officeDocument/2006/relationships/image" Target="../media/image30.PNG"/></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s://jacobsconnect.jacobs.com/community/company/about-jacobs/brand-central/content?filterID=contentstatus%5bpublished%5d~category%5bdocument-template-system%5d" TargetMode="External"/><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hyperlink" Target="https://jacobsconnect.jacobs.com/docs/DOC-304232" TargetMode="External"/><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Master" Target="../slideMasters/slideMaster14.xml"/><Relationship Id="rId6" Type="http://schemas.openxmlformats.org/officeDocument/2006/relationships/image" Target="../media/image45.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hyperlink" Target="https://www.youtube.com/user/jacobsworldwide" TargetMode="Externa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Master" Target="../slideMasters/slideMaster14.xml"/><Relationship Id="rId6" Type="http://schemas.openxmlformats.org/officeDocument/2006/relationships/image" Target="../media/image45.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hyperlink" Target="https://www.youtube.com/user/jacobsworldwide" TargetMode="Externa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Master" Target="../slideMasters/slideMaster14.xml"/><Relationship Id="rId6" Type="http://schemas.openxmlformats.org/officeDocument/2006/relationships/image" Target="../media/image45.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hyperlink" Target="https://www.youtube.com/user/jacobsworldwide"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Master" Target="../slideMasters/slideMaster14.xml"/><Relationship Id="rId6" Type="http://schemas.openxmlformats.org/officeDocument/2006/relationships/image" Target="../media/image45.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hyperlink" Target="https://www.youtube.com/user/jacobsworldwide" TargetMode="Externa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Master" Target="../slideMasters/slideMaster14.xml"/><Relationship Id="rId6" Type="http://schemas.openxmlformats.org/officeDocument/2006/relationships/image" Target="../media/image45.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hyperlink" Target="https://www.youtube.com/user/jacobsworldwide" TargetMode="Externa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0.jpg"/><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1.png"/><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jpg"/><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4.jpg"/><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Blu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1A4D0B-0DB5-48CB-A20C-756557E4CFF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865467" y="-6182"/>
            <a:ext cx="3326533" cy="6864182"/>
          </a:xfrm>
          <a:prstGeom prst="rect">
            <a:avLst/>
          </a:prstGeom>
        </p:spPr>
      </p:pic>
      <p:sp>
        <p:nvSpPr>
          <p:cNvPr id="8" name="Title 1">
            <a:extLst>
              <a:ext uri="{FF2B5EF4-FFF2-40B4-BE49-F238E27FC236}">
                <a16:creationId xmlns:a16="http://schemas.microsoft.com/office/drawing/2014/main" id="{2D882184-E550-4860-A9DA-423B5B546456}"/>
              </a:ext>
            </a:extLst>
          </p:cNvPr>
          <p:cNvSpPr>
            <a:spLocks noGrp="1"/>
          </p:cNvSpPr>
          <p:nvPr>
            <p:ph type="ctrTitle" hasCustomPrompt="1"/>
          </p:nvPr>
        </p:nvSpPr>
        <p:spPr>
          <a:xfrm>
            <a:off x="640080" y="3383280"/>
            <a:ext cx="8075295" cy="1371600"/>
          </a:xfrm>
          <a:prstGeom prst="rect">
            <a:avLst/>
          </a:prstGeom>
        </p:spPr>
        <p:txBody>
          <a:bodyPr anchor="b"/>
          <a:lstStyle>
            <a:lvl1pPr algn="l">
              <a:defRPr sz="4200">
                <a:solidFill>
                  <a:schemeClr val="tx1"/>
                </a:solidFill>
                <a:latin typeface="Jacobs Chronos" panose="010B0603030503030204" pitchFamily="34" charset="0"/>
                <a:cs typeface="Jacobs Chronos" panose="010B0603030503030204" pitchFamily="34" charset="0"/>
              </a:defRPr>
            </a:lvl1pPr>
          </a:lstStyle>
          <a:p>
            <a:r>
              <a:rPr lang="en-US" dirty="0"/>
              <a:t>Section/divider title, 42pt bold,</a:t>
            </a:r>
            <a:br>
              <a:rPr lang="en-US" dirty="0"/>
            </a:br>
            <a:r>
              <a:rPr lang="en-US" dirty="0"/>
              <a:t>two line limit</a:t>
            </a:r>
          </a:p>
        </p:txBody>
      </p:sp>
      <p:sp>
        <p:nvSpPr>
          <p:cNvPr id="9" name="Subtitle 2">
            <a:extLst>
              <a:ext uri="{FF2B5EF4-FFF2-40B4-BE49-F238E27FC236}">
                <a16:creationId xmlns:a16="http://schemas.microsoft.com/office/drawing/2014/main" id="{C4408A91-5A5E-4803-9FED-E9862C527184}"/>
              </a:ext>
            </a:extLst>
          </p:cNvPr>
          <p:cNvSpPr>
            <a:spLocks noGrp="1"/>
          </p:cNvSpPr>
          <p:nvPr>
            <p:ph type="subTitle" idx="1" hasCustomPrompt="1"/>
          </p:nvPr>
        </p:nvSpPr>
        <p:spPr>
          <a:xfrm>
            <a:off x="640080" y="5168580"/>
            <a:ext cx="80752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a:t>
            </a:r>
          </a:p>
        </p:txBody>
      </p:sp>
    </p:spTree>
    <p:extLst>
      <p:ext uri="{BB962C8B-B14F-4D97-AF65-F5344CB8AC3E}">
        <p14:creationId xmlns:p14="http://schemas.microsoft.com/office/powerpoint/2010/main" val="2326908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Green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F5776E-8393-449F-BE8D-7AFCF398DD29}"/>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90EC998E-4944-4291-A514-0AE57A1D3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0"/>
              <a:ext cx="8873984" cy="6858000"/>
            </a:xfrm>
            <a:prstGeom prst="rect">
              <a:avLst/>
            </a:prstGeom>
          </p:spPr>
        </p:pic>
        <p:sp>
          <p:nvSpPr>
            <p:cNvPr id="5" name="Rectangle 4">
              <a:extLst>
                <a:ext uri="{FF2B5EF4-FFF2-40B4-BE49-F238E27FC236}">
                  <a16:creationId xmlns:a16="http://schemas.microsoft.com/office/drawing/2014/main" id="{74E1D409-D374-4F6F-86C0-6FD0C7EFD351}"/>
                </a:ext>
              </a:extLst>
            </p:cNvPr>
            <p:cNvSpPr/>
            <p:nvPr userDrawn="1"/>
          </p:nvSpPr>
          <p:spPr>
            <a:xfrm>
              <a:off x="8869680" y="0"/>
              <a:ext cx="306324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FD744022-562F-4AFC-867E-A7D2DB7CAD1E}"/>
                </a:ext>
              </a:extLst>
            </p:cNvPr>
            <p:cNvSpPr/>
            <p:nvPr userDrawn="1"/>
          </p:nvSpPr>
          <p:spPr>
            <a:xfrm>
              <a:off x="11887073" y="0"/>
              <a:ext cx="301752" cy="685800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B25DF448-AEA3-4B23-A494-179B53AB767D}"/>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E3B5861-1656-41EF-9595-DC16142CB556}"/>
              </a:ext>
            </a:extLst>
          </p:cNvPr>
          <p:cNvSpPr>
            <a:spLocks noGrp="1"/>
          </p:cNvSpPr>
          <p:nvPr>
            <p:ph type="subTitle" idx="1" hasCustomPrompt="1"/>
          </p:nvPr>
        </p:nvSpPr>
        <p:spPr>
          <a:xfrm>
            <a:off x="640080" y="4218669"/>
            <a:ext cx="7973696"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0551813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Blu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53BAD09-C86F-4694-905A-68C69D00A2D8}"/>
              </a:ext>
            </a:extLst>
          </p:cNvPr>
          <p:cNvSpPr>
            <a:spLocks noGrp="1"/>
          </p:cNvSpPr>
          <p:nvPr>
            <p:ph type="pic" sz="quarter" idx="11" hasCustomPrompt="1"/>
          </p:nvPr>
        </p:nvSpPr>
        <p:spPr>
          <a:xfrm>
            <a:off x="8850419" y="914400"/>
            <a:ext cx="2651760" cy="59436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CA07CAD0-C02C-400F-B2B0-0B862081D002}"/>
              </a:ext>
            </a:extLst>
          </p:cNvPr>
          <p:cNvGrpSpPr/>
          <p:nvPr userDrawn="1"/>
        </p:nvGrpSpPr>
        <p:grpSpPr>
          <a:xfrm>
            <a:off x="-11860" y="914400"/>
            <a:ext cx="11873445" cy="5943600"/>
            <a:chOff x="-11860" y="914400"/>
            <a:chExt cx="11873445" cy="5943600"/>
          </a:xfrm>
        </p:grpSpPr>
        <p:pic>
          <p:nvPicPr>
            <p:cNvPr id="5" name="Picture 4">
              <a:extLst>
                <a:ext uri="{FF2B5EF4-FFF2-40B4-BE49-F238E27FC236}">
                  <a16:creationId xmlns:a16="http://schemas.microsoft.com/office/drawing/2014/main" id="{AFF8CEB4-0D7B-4346-97F3-8725928B71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002" y="914400"/>
              <a:ext cx="7772400" cy="5943600"/>
            </a:xfrm>
            <a:prstGeom prst="rect">
              <a:avLst/>
            </a:prstGeom>
          </p:spPr>
        </p:pic>
        <p:sp>
          <p:nvSpPr>
            <p:cNvPr id="6" name="Rectangle 5">
              <a:extLst>
                <a:ext uri="{FF2B5EF4-FFF2-40B4-BE49-F238E27FC236}">
                  <a16:creationId xmlns:a16="http://schemas.microsoft.com/office/drawing/2014/main" id="{F84E1496-E6CF-4C3F-8754-C59ADECD9F05}"/>
                </a:ext>
              </a:extLst>
            </p:cNvPr>
            <p:cNvSpPr/>
            <p:nvPr userDrawn="1"/>
          </p:nvSpPr>
          <p:spPr>
            <a:xfrm>
              <a:off x="-11860" y="914400"/>
              <a:ext cx="320040"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648A58-FA27-4AF7-83D8-4ACA950E4BFB}"/>
                </a:ext>
              </a:extLst>
            </p:cNvPr>
            <p:cNvSpPr/>
            <p:nvPr userDrawn="1"/>
          </p:nvSpPr>
          <p:spPr>
            <a:xfrm>
              <a:off x="8023944" y="914400"/>
              <a:ext cx="868680" cy="59436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E6C1AA-5826-46A2-B685-4F4EA2AE2AEB}"/>
                </a:ext>
              </a:extLst>
            </p:cNvPr>
            <p:cNvSpPr/>
            <p:nvPr userDrawn="1"/>
          </p:nvSpPr>
          <p:spPr>
            <a:xfrm>
              <a:off x="11465169" y="914400"/>
              <a:ext cx="396416" cy="59436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1F11FF8A-B049-4996-AD66-199DE4FAA429}"/>
              </a:ext>
            </a:extLst>
          </p:cNvPr>
          <p:cNvSpPr>
            <a:spLocks noGrp="1"/>
          </p:cNvSpPr>
          <p:nvPr>
            <p:ph type="ctrTitle" hasCustomPrompt="1"/>
          </p:nvPr>
        </p:nvSpPr>
        <p:spPr>
          <a:xfrm>
            <a:off x="640080" y="2104056"/>
            <a:ext cx="7315200" cy="1463040"/>
          </a:xfrm>
          <a:prstGeom prst="rect">
            <a:avLst/>
          </a:prstGeom>
          <a:noFill/>
        </p:spPr>
        <p:txBody>
          <a:bodyPr anchor="b">
            <a:noAutofit/>
          </a:bodyPr>
          <a:lstStyle>
            <a:lvl1pPr algn="l">
              <a:defRPr sz="4800" b="1">
                <a:solidFill>
                  <a:schemeClr val="bg1"/>
                </a:solidFill>
              </a:defRPr>
            </a:lvl1pPr>
          </a:lstStyle>
          <a:p>
            <a:r>
              <a:rPr lang="en-US" dirty="0"/>
              <a:t>Presentation title, 48pt bold, two line limit</a:t>
            </a:r>
          </a:p>
        </p:txBody>
      </p:sp>
      <p:pic>
        <p:nvPicPr>
          <p:cNvPr id="11" name="Picture 10">
            <a:extLst>
              <a:ext uri="{FF2B5EF4-FFF2-40B4-BE49-F238E27FC236}">
                <a16:creationId xmlns:a16="http://schemas.microsoft.com/office/drawing/2014/main" id="{0B112CA2-FA83-46B4-B03B-D8CE51B3F9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2" name="Text Placeholder 5">
            <a:extLst>
              <a:ext uri="{FF2B5EF4-FFF2-40B4-BE49-F238E27FC236}">
                <a16:creationId xmlns:a16="http://schemas.microsoft.com/office/drawing/2014/main" id="{3D4EBBA2-EF8B-47E2-8BD2-4C72B4AC8705}"/>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27441178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urpl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C957CF1-2E0D-494F-B7BB-7E729B72F643}"/>
              </a:ext>
            </a:extLst>
          </p:cNvPr>
          <p:cNvSpPr>
            <a:spLocks noGrp="1"/>
          </p:cNvSpPr>
          <p:nvPr>
            <p:ph type="pic" sz="quarter" idx="11" hasCustomPrompt="1"/>
          </p:nvPr>
        </p:nvSpPr>
        <p:spPr>
          <a:xfrm>
            <a:off x="-1" y="2633472"/>
            <a:ext cx="12188825" cy="3678286"/>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pic>
        <p:nvPicPr>
          <p:cNvPr id="5" name="Picture 4">
            <a:extLst>
              <a:ext uri="{FF2B5EF4-FFF2-40B4-BE49-F238E27FC236}">
                <a16:creationId xmlns:a16="http://schemas.microsoft.com/office/drawing/2014/main" id="{FE9E5514-9CCB-42E6-9B4F-89AE76CA2C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118516"/>
            <a:ext cx="12188825" cy="1543085"/>
          </a:xfrm>
          <a:prstGeom prst="rect">
            <a:avLst/>
          </a:prstGeom>
        </p:spPr>
      </p:pic>
      <p:sp>
        <p:nvSpPr>
          <p:cNvPr id="6" name="Title 1">
            <a:extLst>
              <a:ext uri="{FF2B5EF4-FFF2-40B4-BE49-F238E27FC236}">
                <a16:creationId xmlns:a16="http://schemas.microsoft.com/office/drawing/2014/main" id="{3718BF5A-6081-4F5C-A8EA-3AA851CB0F16}"/>
              </a:ext>
            </a:extLst>
          </p:cNvPr>
          <p:cNvSpPr>
            <a:spLocks noGrp="1"/>
          </p:cNvSpPr>
          <p:nvPr>
            <p:ph type="ctrTitle" hasCustomPrompt="1"/>
          </p:nvPr>
        </p:nvSpPr>
        <p:spPr>
          <a:xfrm>
            <a:off x="1366838" y="1070852"/>
            <a:ext cx="10209465" cy="896762"/>
          </a:xfrm>
          <a:prstGeom prst="rect">
            <a:avLst/>
          </a:prstGeom>
          <a:noFill/>
        </p:spPr>
        <p:txBody>
          <a:bodyPr anchor="b">
            <a:noAutofit/>
          </a:bodyPr>
          <a:lstStyle>
            <a:lvl1pPr algn="l">
              <a:defRPr sz="4200" b="1">
                <a:solidFill>
                  <a:schemeClr val="bg1"/>
                </a:solidFill>
              </a:defRPr>
            </a:lvl1pPr>
          </a:lstStyle>
          <a:p>
            <a:r>
              <a:rPr lang="en-US" dirty="0"/>
              <a:t>Presentation title, 42pt bold, 1 line only</a:t>
            </a:r>
          </a:p>
        </p:txBody>
      </p:sp>
      <p:pic>
        <p:nvPicPr>
          <p:cNvPr id="7" name="Picture 6">
            <a:extLst>
              <a:ext uri="{FF2B5EF4-FFF2-40B4-BE49-F238E27FC236}">
                <a16:creationId xmlns:a16="http://schemas.microsoft.com/office/drawing/2014/main" id="{ABED670C-9487-4FFD-B5E1-BBD568510C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8426" y="261203"/>
            <a:ext cx="3769325" cy="420656"/>
          </a:xfrm>
          <a:prstGeom prst="rect">
            <a:avLst/>
          </a:prstGeom>
        </p:spPr>
      </p:pic>
      <p:sp>
        <p:nvSpPr>
          <p:cNvPr id="8" name="Rectangle 7">
            <a:extLst>
              <a:ext uri="{FF2B5EF4-FFF2-40B4-BE49-F238E27FC236}">
                <a16:creationId xmlns:a16="http://schemas.microsoft.com/office/drawing/2014/main" id="{39D87DFF-F162-4576-8BD2-7A5C3FD37C80}"/>
              </a:ext>
            </a:extLst>
          </p:cNvPr>
          <p:cNvSpPr/>
          <p:nvPr userDrawn="1"/>
        </p:nvSpPr>
        <p:spPr>
          <a:xfrm>
            <a:off x="-1" y="6540960"/>
            <a:ext cx="12188824" cy="321672"/>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5463EE8F-B419-413A-9CB3-473E3013CDDA}"/>
              </a:ext>
            </a:extLst>
          </p:cNvPr>
          <p:cNvSpPr>
            <a:spLocks noGrp="1"/>
          </p:cNvSpPr>
          <p:nvPr>
            <p:ph type="body" sz="quarter" idx="10" hasCustomPrompt="1"/>
          </p:nvPr>
        </p:nvSpPr>
        <p:spPr>
          <a:xfrm>
            <a:off x="1366839" y="2172306"/>
            <a:ext cx="7456672" cy="639300"/>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10" name="Rectangle 9">
            <a:extLst>
              <a:ext uri="{FF2B5EF4-FFF2-40B4-BE49-F238E27FC236}">
                <a16:creationId xmlns:a16="http://schemas.microsoft.com/office/drawing/2014/main" id="{483BC95D-AC6C-41AF-875F-C54C80F7CED8}"/>
              </a:ext>
            </a:extLst>
          </p:cNvPr>
          <p:cNvSpPr/>
          <p:nvPr userDrawn="1"/>
        </p:nvSpPr>
        <p:spPr>
          <a:xfrm>
            <a:off x="0" y="913823"/>
            <a:ext cx="12188824" cy="229202"/>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DCEE20-78F8-4CD3-937D-E0B5D631250E}"/>
              </a:ext>
            </a:extLst>
          </p:cNvPr>
          <p:cNvSpPr/>
          <p:nvPr userDrawn="1"/>
        </p:nvSpPr>
        <p:spPr>
          <a:xfrm>
            <a:off x="-1" y="6311758"/>
            <a:ext cx="12188824" cy="229202"/>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8984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Red 2">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5D961EB7-FB7C-4DA0-8DFF-AD7BAAC03D47}"/>
              </a:ext>
            </a:extLst>
          </p:cNvPr>
          <p:cNvSpPr>
            <a:spLocks noGrp="1"/>
          </p:cNvSpPr>
          <p:nvPr>
            <p:ph type="pic" sz="quarter" idx="11" hasCustomPrompt="1"/>
          </p:nvPr>
        </p:nvSpPr>
        <p:spPr>
          <a:xfrm>
            <a:off x="9308465" y="0"/>
            <a:ext cx="2880360" cy="5907024"/>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EC28549A-616C-4F1D-8EEB-B13E0143A9A1}"/>
              </a:ext>
            </a:extLst>
          </p:cNvPr>
          <p:cNvGrpSpPr/>
          <p:nvPr userDrawn="1"/>
        </p:nvGrpSpPr>
        <p:grpSpPr>
          <a:xfrm>
            <a:off x="941831" y="-8876"/>
            <a:ext cx="8374386" cy="5917692"/>
            <a:chOff x="941831" y="0"/>
            <a:chExt cx="8374386" cy="5907024"/>
          </a:xfrm>
        </p:grpSpPr>
        <p:pic>
          <p:nvPicPr>
            <p:cNvPr id="5" name="Picture 4">
              <a:extLst>
                <a:ext uri="{FF2B5EF4-FFF2-40B4-BE49-F238E27FC236}">
                  <a16:creationId xmlns:a16="http://schemas.microsoft.com/office/drawing/2014/main" id="{6BAF877C-100A-412D-89B0-683D4B0D4EF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64780" y="0"/>
              <a:ext cx="7132320" cy="5907024"/>
            </a:xfrm>
            <a:prstGeom prst="rect">
              <a:avLst/>
            </a:prstGeom>
          </p:spPr>
        </p:pic>
        <p:sp>
          <p:nvSpPr>
            <p:cNvPr id="6" name="Rectangle 5">
              <a:extLst>
                <a:ext uri="{FF2B5EF4-FFF2-40B4-BE49-F238E27FC236}">
                  <a16:creationId xmlns:a16="http://schemas.microsoft.com/office/drawing/2014/main" id="{D8344D0E-9F22-426E-A288-57E7C6B0CDCA}"/>
                </a:ext>
              </a:extLst>
            </p:cNvPr>
            <p:cNvSpPr/>
            <p:nvPr userDrawn="1"/>
          </p:nvSpPr>
          <p:spPr>
            <a:xfrm>
              <a:off x="941831" y="0"/>
              <a:ext cx="654852" cy="5907024"/>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9A51DF2-65B6-4F42-ABF5-3F5C07B6A0A2}"/>
                </a:ext>
              </a:extLst>
            </p:cNvPr>
            <p:cNvSpPr/>
            <p:nvPr userDrawn="1"/>
          </p:nvSpPr>
          <p:spPr>
            <a:xfrm>
              <a:off x="8661365" y="0"/>
              <a:ext cx="654852" cy="5907024"/>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5">
            <a:extLst>
              <a:ext uri="{FF2B5EF4-FFF2-40B4-BE49-F238E27FC236}">
                <a16:creationId xmlns:a16="http://schemas.microsoft.com/office/drawing/2014/main" id="{E05DA975-47F8-49EB-A0D3-5238FA93889B}"/>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640056FB-65D8-47A5-BF02-8B2385BACF45}"/>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bg1"/>
                </a:solidFill>
              </a:defRPr>
            </a:lvl1pPr>
          </a:lstStyle>
          <a:p>
            <a:r>
              <a:rPr lang="en-US" dirty="0"/>
              <a:t>Presentation title, 42pt bold, two line limit</a:t>
            </a:r>
          </a:p>
        </p:txBody>
      </p:sp>
      <p:pic>
        <p:nvPicPr>
          <p:cNvPr id="11" name="Picture 10">
            <a:extLst>
              <a:ext uri="{FF2B5EF4-FFF2-40B4-BE49-F238E27FC236}">
                <a16:creationId xmlns:a16="http://schemas.microsoft.com/office/drawing/2014/main" id="{E18C1E20-EE56-4BC9-BADA-68D1D4BC5D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2" name="Text Placeholder 5">
            <a:extLst>
              <a:ext uri="{FF2B5EF4-FFF2-40B4-BE49-F238E27FC236}">
                <a16:creationId xmlns:a16="http://schemas.microsoft.com/office/drawing/2014/main" id="{376A6976-869C-4756-A7B9-71177E8B8366}"/>
              </a:ext>
            </a:extLst>
          </p:cNvPr>
          <p:cNvSpPr>
            <a:spLocks noGrp="1"/>
          </p:cNvSpPr>
          <p:nvPr>
            <p:ph type="body" sz="quarter" idx="10" hasCustomPrompt="1"/>
          </p:nvPr>
        </p:nvSpPr>
        <p:spPr>
          <a:xfrm>
            <a:off x="2165668" y="3808413"/>
            <a:ext cx="6492240"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28252929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Yellow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133BD-E508-49A1-B73E-CEF8733A0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972995" cy="6876289"/>
          </a:xfrm>
          <a:prstGeom prst="rect">
            <a:avLst/>
          </a:prstGeom>
        </p:spPr>
      </p:pic>
      <p:sp>
        <p:nvSpPr>
          <p:cNvPr id="4" name="Rectangle 3">
            <a:extLst>
              <a:ext uri="{FF2B5EF4-FFF2-40B4-BE49-F238E27FC236}">
                <a16:creationId xmlns:a16="http://schemas.microsoft.com/office/drawing/2014/main" id="{C8171484-E696-422C-AF74-032BFFEEBA9E}"/>
              </a:ext>
            </a:extLst>
          </p:cNvPr>
          <p:cNvSpPr/>
          <p:nvPr userDrawn="1"/>
        </p:nvSpPr>
        <p:spPr>
          <a:xfrm>
            <a:off x="11872272" y="0"/>
            <a:ext cx="319728" cy="6867144"/>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635B3B2-7C8F-45A6-9F12-3F9DF8DF0121}"/>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tx1"/>
                </a:solidFill>
              </a:defRPr>
            </a:lvl1pPr>
          </a:lstStyle>
          <a:p>
            <a:r>
              <a:rPr lang="en-US" dirty="0"/>
              <a:t>Presentation title, 48pt bold</a:t>
            </a:r>
            <a:br>
              <a:rPr lang="en-US" dirty="0"/>
            </a:br>
            <a:r>
              <a:rPr lang="en-US" dirty="0"/>
              <a:t>Two line limit</a:t>
            </a:r>
          </a:p>
        </p:txBody>
      </p:sp>
      <p:pic>
        <p:nvPicPr>
          <p:cNvPr id="7" name="Picture 6">
            <a:extLst>
              <a:ext uri="{FF2B5EF4-FFF2-40B4-BE49-F238E27FC236}">
                <a16:creationId xmlns:a16="http://schemas.microsoft.com/office/drawing/2014/main" id="{3551AEE2-2F44-436E-89C7-489E8D41B2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48083" y="6121892"/>
            <a:ext cx="3769325" cy="420656"/>
          </a:xfrm>
          <a:prstGeom prst="rect">
            <a:avLst/>
          </a:prstGeom>
        </p:spPr>
      </p:pic>
      <p:sp>
        <p:nvSpPr>
          <p:cNvPr id="8" name="Text Placeholder 5">
            <a:extLst>
              <a:ext uri="{FF2B5EF4-FFF2-40B4-BE49-F238E27FC236}">
                <a16:creationId xmlns:a16="http://schemas.microsoft.com/office/drawing/2014/main" id="{18A279E2-2C61-44B4-BF39-64E57210C23B}"/>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42197674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Gree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2FCDA2-659E-4085-BB26-D4682AFC1EA4}"/>
              </a:ext>
            </a:extLst>
          </p:cNvPr>
          <p:cNvSpPr/>
          <p:nvPr userDrawn="1"/>
        </p:nvSpPr>
        <p:spPr>
          <a:xfrm>
            <a:off x="0" y="887189"/>
            <a:ext cx="12188824" cy="27416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4">
            <a:extLst>
              <a:ext uri="{FF2B5EF4-FFF2-40B4-BE49-F238E27FC236}">
                <a16:creationId xmlns:a16="http://schemas.microsoft.com/office/drawing/2014/main" id="{04B3F55F-D628-4A77-BA38-292066C22488}"/>
              </a:ext>
            </a:extLst>
          </p:cNvPr>
          <p:cNvSpPr>
            <a:spLocks noGrp="1"/>
          </p:cNvSpPr>
          <p:nvPr>
            <p:ph type="pic" sz="quarter" idx="11" hasCustomPrompt="1"/>
          </p:nvPr>
        </p:nvSpPr>
        <p:spPr>
          <a:xfrm>
            <a:off x="1" y="2660106"/>
            <a:ext cx="12197701" cy="4224528"/>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pic>
        <p:nvPicPr>
          <p:cNvPr id="6" name="Picture 5">
            <a:extLst>
              <a:ext uri="{FF2B5EF4-FFF2-40B4-BE49-F238E27FC236}">
                <a16:creationId xmlns:a16="http://schemas.microsoft.com/office/drawing/2014/main" id="{F83C7190-803D-48A1-AAB7-E9AE2D210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7" y="1118516"/>
            <a:ext cx="12197702" cy="1543085"/>
          </a:xfrm>
          <a:prstGeom prst="rect">
            <a:avLst/>
          </a:prstGeom>
        </p:spPr>
      </p:pic>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1366838" y="1070852"/>
            <a:ext cx="10355769" cy="896762"/>
          </a:xfrm>
          <a:prstGeom prst="rect">
            <a:avLst/>
          </a:prstGeom>
          <a:noFill/>
        </p:spPr>
        <p:txBody>
          <a:bodyPr anchor="b">
            <a:noAutofit/>
          </a:bodyPr>
          <a:lstStyle>
            <a:lvl1pPr algn="l">
              <a:defRPr sz="4200" b="1">
                <a:solidFill>
                  <a:schemeClr val="bg1"/>
                </a:solidFill>
              </a:defRPr>
            </a:lvl1pPr>
          </a:lstStyle>
          <a:p>
            <a:r>
              <a:rPr lang="en-US" dirty="0"/>
              <a:t>Presentation title, 42pt bold, 1 line only</a:t>
            </a:r>
          </a:p>
        </p:txBody>
      </p:sp>
      <p:pic>
        <p:nvPicPr>
          <p:cNvPr id="8" name="Picture 7">
            <a:extLst>
              <a:ext uri="{FF2B5EF4-FFF2-40B4-BE49-F238E27FC236}">
                <a16:creationId xmlns:a16="http://schemas.microsoft.com/office/drawing/2014/main" id="{767661EE-A037-48AE-A83C-1AB4E71295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8426" y="261203"/>
            <a:ext cx="3769325" cy="420656"/>
          </a:xfrm>
          <a:prstGeom prst="rect">
            <a:avLst/>
          </a:prstGeom>
        </p:spPr>
      </p:pic>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1366839" y="2124642"/>
            <a:ext cx="10090914" cy="654069"/>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15326694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Blue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65DB85FC-40CA-421F-ACDC-448A558BD841}"/>
              </a:ext>
            </a:extLst>
          </p:cNvPr>
          <p:cNvSpPr>
            <a:spLocks noGrp="1"/>
          </p:cNvSpPr>
          <p:nvPr>
            <p:ph type="pic" sz="quarter" idx="11" hasCustomPrompt="1"/>
          </p:nvPr>
        </p:nvSpPr>
        <p:spPr>
          <a:xfrm>
            <a:off x="9308465" y="7"/>
            <a:ext cx="2880360" cy="5917692"/>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9B2CE66B-9069-46D7-B38D-C04A1BCF10FD}"/>
              </a:ext>
            </a:extLst>
          </p:cNvPr>
          <p:cNvGrpSpPr/>
          <p:nvPr userDrawn="1"/>
        </p:nvGrpSpPr>
        <p:grpSpPr>
          <a:xfrm>
            <a:off x="941831" y="1"/>
            <a:ext cx="8374386" cy="5917692"/>
            <a:chOff x="941831" y="0"/>
            <a:chExt cx="8374386" cy="5907024"/>
          </a:xfrm>
        </p:grpSpPr>
        <p:sp>
          <p:nvSpPr>
            <p:cNvPr id="5" name="Rectangle 4">
              <a:extLst>
                <a:ext uri="{FF2B5EF4-FFF2-40B4-BE49-F238E27FC236}">
                  <a16:creationId xmlns:a16="http://schemas.microsoft.com/office/drawing/2014/main" id="{F4288DFE-68CC-451D-B39E-A25E756770A6}"/>
                </a:ext>
              </a:extLst>
            </p:cNvPr>
            <p:cNvSpPr/>
            <p:nvPr userDrawn="1"/>
          </p:nvSpPr>
          <p:spPr>
            <a:xfrm>
              <a:off x="941831" y="0"/>
              <a:ext cx="654852" cy="5907024"/>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6E6659-519B-4974-BECD-E417F00DC58E}"/>
                </a:ext>
              </a:extLst>
            </p:cNvPr>
            <p:cNvSpPr/>
            <p:nvPr userDrawn="1"/>
          </p:nvSpPr>
          <p:spPr>
            <a:xfrm>
              <a:off x="8661365" y="0"/>
              <a:ext cx="654852" cy="5907024"/>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5">
            <a:extLst>
              <a:ext uri="{FF2B5EF4-FFF2-40B4-BE49-F238E27FC236}">
                <a16:creationId xmlns:a16="http://schemas.microsoft.com/office/drawing/2014/main" id="{4115FFB2-CCD7-4D42-8A10-CDD0D1320FBB}"/>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5C469988-31AC-4984-BED0-7AF26F0D376A}"/>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pic>
        <p:nvPicPr>
          <p:cNvPr id="10" name="Picture 9">
            <a:extLst>
              <a:ext uri="{FF2B5EF4-FFF2-40B4-BE49-F238E27FC236}">
                <a16:creationId xmlns:a16="http://schemas.microsoft.com/office/drawing/2014/main" id="{C4501ACC-90DC-4A8D-B7A8-EC58502943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E7D31D77-354B-452E-804D-8CBB372343EF}"/>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31424765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Purple 4">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651B43BA-A016-4429-9742-F140CFD0F375}"/>
              </a:ext>
            </a:extLst>
          </p:cNvPr>
          <p:cNvSpPr>
            <a:spLocks noGrp="1"/>
          </p:cNvSpPr>
          <p:nvPr>
            <p:ph type="pic" sz="quarter" idx="11" hasCustomPrompt="1"/>
          </p:nvPr>
        </p:nvSpPr>
        <p:spPr>
          <a:xfrm>
            <a:off x="9316217" y="10668"/>
            <a:ext cx="2880360" cy="5907024"/>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10" name="Group 9">
            <a:extLst>
              <a:ext uri="{FF2B5EF4-FFF2-40B4-BE49-F238E27FC236}">
                <a16:creationId xmlns:a16="http://schemas.microsoft.com/office/drawing/2014/main" id="{CA25F8C7-810B-47B7-8250-CA64A65A6E08}"/>
              </a:ext>
            </a:extLst>
          </p:cNvPr>
          <p:cNvGrpSpPr/>
          <p:nvPr userDrawn="1"/>
        </p:nvGrpSpPr>
        <p:grpSpPr>
          <a:xfrm>
            <a:off x="941831" y="0"/>
            <a:ext cx="8374386" cy="5917692"/>
            <a:chOff x="941831" y="0"/>
            <a:chExt cx="8374386" cy="5907024"/>
          </a:xfrm>
          <a:solidFill>
            <a:srgbClr val="6E006F"/>
          </a:solidFill>
        </p:grpSpPr>
        <p:sp>
          <p:nvSpPr>
            <p:cNvPr id="11" name="Rectangle 10">
              <a:extLst>
                <a:ext uri="{FF2B5EF4-FFF2-40B4-BE49-F238E27FC236}">
                  <a16:creationId xmlns:a16="http://schemas.microsoft.com/office/drawing/2014/main" id="{005F2461-8FC0-401B-8894-BCDB66F26838}"/>
                </a:ext>
              </a:extLst>
            </p:cNvPr>
            <p:cNvSpPr/>
            <p:nvPr userDrawn="1"/>
          </p:nvSpPr>
          <p:spPr>
            <a:xfrm>
              <a:off x="941831" y="0"/>
              <a:ext cx="654852" cy="5907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E7B2BE-3419-4B4D-96B1-99C73A0A0A1A}"/>
                </a:ext>
              </a:extLst>
            </p:cNvPr>
            <p:cNvSpPr/>
            <p:nvPr userDrawn="1"/>
          </p:nvSpPr>
          <p:spPr>
            <a:xfrm>
              <a:off x="8661365" y="0"/>
              <a:ext cx="654852" cy="5907024"/>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5">
            <a:extLst>
              <a:ext uri="{FF2B5EF4-FFF2-40B4-BE49-F238E27FC236}">
                <a16:creationId xmlns:a16="http://schemas.microsoft.com/office/drawing/2014/main" id="{643EB53C-2A9D-4BF7-B081-73CF8000423E}"/>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itle 1">
            <a:extLst>
              <a:ext uri="{FF2B5EF4-FFF2-40B4-BE49-F238E27FC236}">
                <a16:creationId xmlns:a16="http://schemas.microsoft.com/office/drawing/2014/main" id="{68915721-7994-4A37-8DED-341388739964}"/>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pic>
        <p:nvPicPr>
          <p:cNvPr id="16" name="Picture 15">
            <a:extLst>
              <a:ext uri="{FF2B5EF4-FFF2-40B4-BE49-F238E27FC236}">
                <a16:creationId xmlns:a16="http://schemas.microsoft.com/office/drawing/2014/main" id="{4DA5A245-57AF-4B5B-88C5-4F60276EA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7" name="Text Placeholder 5">
            <a:extLst>
              <a:ext uri="{FF2B5EF4-FFF2-40B4-BE49-F238E27FC236}">
                <a16:creationId xmlns:a16="http://schemas.microsoft.com/office/drawing/2014/main" id="{F6857AE3-E3F8-41A2-B573-0ED7CADA7EBA}"/>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10887884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Red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B6A4524-16D9-42EA-96F0-A40E3DFAF078}"/>
              </a:ext>
            </a:extLst>
          </p:cNvPr>
          <p:cNvSpPr>
            <a:spLocks noGrp="1"/>
          </p:cNvSpPr>
          <p:nvPr>
            <p:ph type="pic" sz="quarter" idx="11" hasCustomPrompt="1"/>
          </p:nvPr>
        </p:nvSpPr>
        <p:spPr>
          <a:xfrm>
            <a:off x="9308465" y="0"/>
            <a:ext cx="2880360" cy="5907024"/>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3CB8EA84-7AC1-4A24-9035-4A9197A66CEB}"/>
              </a:ext>
            </a:extLst>
          </p:cNvPr>
          <p:cNvGrpSpPr/>
          <p:nvPr userDrawn="1"/>
        </p:nvGrpSpPr>
        <p:grpSpPr>
          <a:xfrm>
            <a:off x="941831" y="0"/>
            <a:ext cx="8374386" cy="5917692"/>
            <a:chOff x="941831" y="0"/>
            <a:chExt cx="8374386" cy="5907024"/>
          </a:xfrm>
        </p:grpSpPr>
        <p:sp>
          <p:nvSpPr>
            <p:cNvPr id="5" name="Rectangle 4">
              <a:extLst>
                <a:ext uri="{FF2B5EF4-FFF2-40B4-BE49-F238E27FC236}">
                  <a16:creationId xmlns:a16="http://schemas.microsoft.com/office/drawing/2014/main" id="{959B51AE-9FB2-4431-8AD1-3A5B625B5311}"/>
                </a:ext>
              </a:extLst>
            </p:cNvPr>
            <p:cNvSpPr/>
            <p:nvPr userDrawn="1"/>
          </p:nvSpPr>
          <p:spPr>
            <a:xfrm>
              <a:off x="941831" y="0"/>
              <a:ext cx="654852" cy="5907024"/>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CC609B1-BE53-479F-A87E-F04BD490334C}"/>
                </a:ext>
              </a:extLst>
            </p:cNvPr>
            <p:cNvSpPr/>
            <p:nvPr userDrawn="1"/>
          </p:nvSpPr>
          <p:spPr>
            <a:xfrm>
              <a:off x="8661365" y="0"/>
              <a:ext cx="654852" cy="5907024"/>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5">
            <a:extLst>
              <a:ext uri="{FF2B5EF4-FFF2-40B4-BE49-F238E27FC236}">
                <a16:creationId xmlns:a16="http://schemas.microsoft.com/office/drawing/2014/main" id="{8923CA63-A3EF-4C08-AF7D-38A6280F54C0}"/>
              </a:ext>
            </a:extLst>
          </p:cNvPr>
          <p:cNvSpPr>
            <a:spLocks/>
          </p:cNvSpPr>
          <p:nvPr userDrawn="1"/>
        </p:nvSpPr>
        <p:spPr bwMode="auto">
          <a:xfrm>
            <a:off x="-1" y="5915902"/>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11887343-4513-4449-BD95-9A09ABE2A660}"/>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pic>
        <p:nvPicPr>
          <p:cNvPr id="10" name="Picture 9">
            <a:extLst>
              <a:ext uri="{FF2B5EF4-FFF2-40B4-BE49-F238E27FC236}">
                <a16:creationId xmlns:a16="http://schemas.microsoft.com/office/drawing/2014/main" id="{402D7DE0-B1E3-495F-A401-D4F6626FDC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6E05F0D6-FA7D-4960-B2B4-A84325878DCC}"/>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32982072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Yellow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6315855-EA86-4655-B11C-1563D82F4A67}"/>
              </a:ext>
            </a:extLst>
          </p:cNvPr>
          <p:cNvSpPr>
            <a:spLocks noGrp="1"/>
          </p:cNvSpPr>
          <p:nvPr>
            <p:ph type="pic" sz="quarter" idx="11" hasCustomPrompt="1"/>
          </p:nvPr>
        </p:nvSpPr>
        <p:spPr>
          <a:xfrm>
            <a:off x="9308465" y="0"/>
            <a:ext cx="2880360" cy="5917692"/>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686E55BA-3EA2-46CD-A5F6-CC93907435BE}"/>
              </a:ext>
            </a:extLst>
          </p:cNvPr>
          <p:cNvGrpSpPr/>
          <p:nvPr userDrawn="1"/>
        </p:nvGrpSpPr>
        <p:grpSpPr>
          <a:xfrm>
            <a:off x="941831" y="0"/>
            <a:ext cx="8374386" cy="5917692"/>
            <a:chOff x="941831" y="0"/>
            <a:chExt cx="8374386" cy="5907024"/>
          </a:xfrm>
        </p:grpSpPr>
        <p:sp>
          <p:nvSpPr>
            <p:cNvPr id="5" name="Rectangle 4">
              <a:extLst>
                <a:ext uri="{FF2B5EF4-FFF2-40B4-BE49-F238E27FC236}">
                  <a16:creationId xmlns:a16="http://schemas.microsoft.com/office/drawing/2014/main" id="{9927FEA8-F5A4-4C02-B43C-E8EAE6C41416}"/>
                </a:ext>
              </a:extLst>
            </p:cNvPr>
            <p:cNvSpPr/>
            <p:nvPr userDrawn="1"/>
          </p:nvSpPr>
          <p:spPr>
            <a:xfrm>
              <a:off x="941831" y="0"/>
              <a:ext cx="654852" cy="5907024"/>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DD29AE-3B54-47C9-8354-254CE624BC23}"/>
                </a:ext>
              </a:extLst>
            </p:cNvPr>
            <p:cNvSpPr/>
            <p:nvPr userDrawn="1"/>
          </p:nvSpPr>
          <p:spPr>
            <a:xfrm>
              <a:off x="8661365" y="0"/>
              <a:ext cx="654852" cy="5907024"/>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5">
            <a:extLst>
              <a:ext uri="{FF2B5EF4-FFF2-40B4-BE49-F238E27FC236}">
                <a16:creationId xmlns:a16="http://schemas.microsoft.com/office/drawing/2014/main" id="{3C3B7B2C-4CD0-4E27-8195-56955F7A57D8}"/>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9BFCA833-4694-4F71-AED0-65ABC9659EDA}"/>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sp>
        <p:nvSpPr>
          <p:cNvPr id="9" name="Date Placeholder 6">
            <a:extLst>
              <a:ext uri="{FF2B5EF4-FFF2-40B4-BE49-F238E27FC236}">
                <a16:creationId xmlns:a16="http://schemas.microsoft.com/office/drawing/2014/main" id="{115CFFC5-59C7-49E6-A8C3-4B775D62B8D8}"/>
              </a:ext>
            </a:extLst>
          </p:cNvPr>
          <p:cNvSpPr>
            <a:spLocks noGrp="1"/>
          </p:cNvSpPr>
          <p:nvPr>
            <p:ph type="dt" sz="half" idx="2"/>
          </p:nvPr>
        </p:nvSpPr>
        <p:spPr>
          <a:xfrm>
            <a:off x="2175160" y="6174360"/>
            <a:ext cx="1828800" cy="274320"/>
          </a:xfrm>
          <a:prstGeom prst="rect">
            <a:avLst/>
          </a:prstGeom>
        </p:spPr>
        <p:txBody>
          <a:bodyPr vert="horz" lIns="0" tIns="0" rIns="0" bIns="0" rtlCol="0" anchor="b">
            <a:noAutofit/>
          </a:bodyPr>
          <a:lstStyle>
            <a:lvl1pPr algn="l">
              <a:defRPr sz="1400" b="1">
                <a:solidFill>
                  <a:schemeClr val="tx1"/>
                </a:solidFill>
              </a:defRPr>
            </a:lvl1pPr>
          </a:lstStyle>
          <a:p>
            <a:endParaRPr lang="en-US" dirty="0"/>
          </a:p>
        </p:txBody>
      </p:sp>
      <p:pic>
        <p:nvPicPr>
          <p:cNvPr id="10" name="Picture 9">
            <a:extLst>
              <a:ext uri="{FF2B5EF4-FFF2-40B4-BE49-F238E27FC236}">
                <a16:creationId xmlns:a16="http://schemas.microsoft.com/office/drawing/2014/main" id="{BCAD8C60-5FEA-4AEF-9815-605111AD73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95EF5C79-C63B-4FEC-9D68-12369520A339}"/>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4027244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Green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026AEF9-FBD9-4E32-BADC-7CEC6B7D5DDC}"/>
              </a:ext>
            </a:extLst>
          </p:cNvPr>
          <p:cNvSpPr>
            <a:spLocks noGrp="1"/>
          </p:cNvSpPr>
          <p:nvPr>
            <p:ph type="pic" sz="quarter" idx="11" hasCustomPrompt="1"/>
          </p:nvPr>
        </p:nvSpPr>
        <p:spPr>
          <a:xfrm>
            <a:off x="9308465" y="0"/>
            <a:ext cx="2880360" cy="5917692"/>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BE90E167-7110-43EB-8930-3844D5CF515A}"/>
              </a:ext>
            </a:extLst>
          </p:cNvPr>
          <p:cNvGrpSpPr/>
          <p:nvPr userDrawn="1"/>
        </p:nvGrpSpPr>
        <p:grpSpPr>
          <a:xfrm>
            <a:off x="941831" y="0"/>
            <a:ext cx="8374386" cy="5917692"/>
            <a:chOff x="941831" y="0"/>
            <a:chExt cx="8374386" cy="5907024"/>
          </a:xfrm>
        </p:grpSpPr>
        <p:sp>
          <p:nvSpPr>
            <p:cNvPr id="5" name="Rectangle 4">
              <a:extLst>
                <a:ext uri="{FF2B5EF4-FFF2-40B4-BE49-F238E27FC236}">
                  <a16:creationId xmlns:a16="http://schemas.microsoft.com/office/drawing/2014/main" id="{D9760828-52F9-443B-9BAE-A3A1BBDAEF14}"/>
                </a:ext>
              </a:extLst>
            </p:cNvPr>
            <p:cNvSpPr/>
            <p:nvPr userDrawn="1"/>
          </p:nvSpPr>
          <p:spPr>
            <a:xfrm>
              <a:off x="941831" y="0"/>
              <a:ext cx="654852" cy="5907024"/>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6FF595-083C-4B5D-A204-C1E29FAD1775}"/>
                </a:ext>
              </a:extLst>
            </p:cNvPr>
            <p:cNvSpPr/>
            <p:nvPr userDrawn="1"/>
          </p:nvSpPr>
          <p:spPr>
            <a:xfrm>
              <a:off x="8661365" y="0"/>
              <a:ext cx="654852" cy="5907024"/>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5">
            <a:extLst>
              <a:ext uri="{FF2B5EF4-FFF2-40B4-BE49-F238E27FC236}">
                <a16:creationId xmlns:a16="http://schemas.microsoft.com/office/drawing/2014/main" id="{B7843149-83E7-46C9-B9DC-6C0534FE83D6}"/>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9282A160-ACC3-44B7-B804-D40CA1FD44DE}"/>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pic>
        <p:nvPicPr>
          <p:cNvPr id="10" name="Picture 9">
            <a:extLst>
              <a:ext uri="{FF2B5EF4-FFF2-40B4-BE49-F238E27FC236}">
                <a16:creationId xmlns:a16="http://schemas.microsoft.com/office/drawing/2014/main" id="{3B70C85F-B237-4CE6-8E78-89419DC79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571ABE1F-7096-4D7A-9B5E-25849C530306}"/>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3944838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lu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62B794D-D60C-4E83-87C3-1E15F245D02D}"/>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7F100554-8306-498B-9080-D08D03E34399}"/>
              </a:ext>
            </a:extLst>
          </p:cNvPr>
          <p:cNvSpPr/>
          <p:nvPr userDrawn="1"/>
        </p:nvSpPr>
        <p:spPr>
          <a:xfrm>
            <a:off x="8025618" y="0"/>
            <a:ext cx="1287194" cy="68580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5949928-36CA-45E6-8D3E-B7B83E969331}"/>
              </a:ext>
            </a:extLst>
          </p:cNvPr>
          <p:cNvSpPr>
            <a:spLocks noGrp="1"/>
          </p:cNvSpPr>
          <p:nvPr>
            <p:ph type="ctrTitle" hasCustomPrompt="1"/>
          </p:nvPr>
        </p:nvSpPr>
        <p:spPr>
          <a:xfrm>
            <a:off x="1554480" y="2156384"/>
            <a:ext cx="630364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Subtitle 2">
            <a:extLst>
              <a:ext uri="{FF2B5EF4-FFF2-40B4-BE49-F238E27FC236}">
                <a16:creationId xmlns:a16="http://schemas.microsoft.com/office/drawing/2014/main" id="{A8FF613C-9C66-4623-8282-FEA2951CD111}"/>
              </a:ext>
            </a:extLst>
          </p:cNvPr>
          <p:cNvSpPr>
            <a:spLocks noGrp="1"/>
          </p:cNvSpPr>
          <p:nvPr>
            <p:ph type="subTitle" idx="1" hasCustomPrompt="1"/>
          </p:nvPr>
        </p:nvSpPr>
        <p:spPr>
          <a:xfrm>
            <a:off x="1554480" y="3852907"/>
            <a:ext cx="630364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light</a:t>
            </a:r>
          </a:p>
        </p:txBody>
      </p:sp>
      <p:sp>
        <p:nvSpPr>
          <p:cNvPr id="7" name="Rectangle 6">
            <a:extLst>
              <a:ext uri="{FF2B5EF4-FFF2-40B4-BE49-F238E27FC236}">
                <a16:creationId xmlns:a16="http://schemas.microsoft.com/office/drawing/2014/main" id="{EA8E2420-1291-415F-BEBD-AD57ECA13976}"/>
              </a:ext>
            </a:extLst>
          </p:cNvPr>
          <p:cNvSpPr/>
          <p:nvPr userDrawn="1"/>
        </p:nvSpPr>
        <p:spPr>
          <a:xfrm>
            <a:off x="0" y="0"/>
            <a:ext cx="73152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4820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ontent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C62D149B-FB3E-4F3C-91FC-502E6E33681F}"/>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0B253A9E-4157-4649-9B03-BC26F137140A}"/>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31839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a:p>
        </p:txBody>
      </p:sp>
      <p:sp>
        <p:nvSpPr>
          <p:cNvPr id="5" name="TextBox 4"/>
          <p:cNvSpPr txBox="1"/>
          <p:nvPr userDrawn="1"/>
        </p:nvSpPr>
        <p:spPr>
          <a:xfrm>
            <a:off x="623392" y="320002"/>
            <a:ext cx="10972800" cy="430887"/>
          </a:xfrm>
          <a:prstGeom prst="rect">
            <a:avLst/>
          </a:prstGeom>
          <a:noFill/>
        </p:spPr>
        <p:txBody>
          <a:bodyPr wrap="square" lIns="0" tIns="0" rIns="0" bIns="0" rtlCol="0" anchor="ctr">
            <a:spAutoFit/>
          </a:bodyPr>
          <a:lstStyle/>
          <a:p>
            <a:r>
              <a:rPr lang="en-AU" sz="2800" b="1" baseline="0">
                <a:solidFill>
                  <a:srgbClr val="00338D"/>
                </a:solidFill>
                <a:latin typeface="Arial" panose="020B0604020202020204" pitchFamily="34" charset="0"/>
                <a:cs typeface="Arial" panose="020B0604020202020204" pitchFamily="34" charset="0"/>
              </a:rPr>
              <a:t>Agenda</a:t>
            </a:r>
            <a:endParaRPr lang="en-AU" sz="2800" b="1">
              <a:solidFill>
                <a:srgbClr val="00338D"/>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609600" y="1053264"/>
            <a:ext cx="10972800" cy="4896000"/>
          </a:xfrm>
        </p:spPr>
        <p:txBody>
          <a:bodyPr>
            <a:noAutofit/>
          </a:bodyPr>
          <a:lstStyle>
            <a:lvl1pPr marL="514350" indent="-514350">
              <a:spcBef>
                <a:spcPts val="600"/>
              </a:spcBef>
              <a:spcAft>
                <a:spcPts val="0"/>
              </a:spcAft>
              <a:buFont typeface="+mj-lt"/>
              <a:buAutoNum type="arabicPeriod"/>
              <a:defRPr sz="2800">
                <a:solidFill>
                  <a:schemeClr val="tx1"/>
                </a:solidFill>
              </a:defRPr>
            </a:lvl1pPr>
            <a:lvl2pPr marL="828000">
              <a:spcBef>
                <a:spcPts val="600"/>
              </a:spcBef>
              <a:defRPr>
                <a:solidFill>
                  <a:schemeClr val="tx1"/>
                </a:solidFill>
              </a:defRPr>
            </a:lvl2pPr>
            <a:lvl3pPr marL="1152000">
              <a:spcBef>
                <a:spcPts val="600"/>
              </a:spcBef>
              <a:defRPr>
                <a:solidFill>
                  <a:schemeClr val="tx1"/>
                </a:solidFill>
              </a:defRPr>
            </a:lvl3pPr>
            <a:lvl4pPr marL="1512000">
              <a:spcBef>
                <a:spcPts val="600"/>
              </a:spcBef>
              <a:defRPr sz="2000">
                <a:solidFill>
                  <a:schemeClr val="tx1"/>
                </a:solidFill>
              </a:defRPr>
            </a:lvl4pPr>
            <a:lvl5pPr marL="1836000">
              <a:spcBef>
                <a:spcPts val="600"/>
              </a:spcBef>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a:p>
            <a:pPr lvl="0"/>
            <a:endParaRPr lang="en-US"/>
          </a:p>
        </p:txBody>
      </p:sp>
    </p:spTree>
    <p:extLst>
      <p:ext uri="{BB962C8B-B14F-4D97-AF65-F5344CB8AC3E}">
        <p14:creationId xmlns:p14="http://schemas.microsoft.com/office/powerpoint/2010/main" val="30793653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afety Minu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53264"/>
            <a:ext cx="10972800" cy="4896000"/>
          </a:xfrm>
        </p:spPr>
        <p:txBody>
          <a:bodyPr>
            <a:noAutofit/>
          </a:bodyPr>
          <a:lstStyle>
            <a:lvl1pPr marL="324000" indent="-324000">
              <a:spcBef>
                <a:spcPts val="600"/>
              </a:spcBef>
              <a:spcAft>
                <a:spcPts val="0"/>
              </a:spcAft>
              <a:buFont typeface="Arial" panose="020B0604020202020204" pitchFamily="34" charset="0"/>
              <a:buChar char="•"/>
              <a:defRPr sz="2800">
                <a:solidFill>
                  <a:schemeClr val="tx1"/>
                </a:solidFill>
              </a:defRPr>
            </a:lvl1pPr>
            <a:lvl2pPr marL="684000">
              <a:spcBef>
                <a:spcPts val="600"/>
              </a:spcBef>
              <a:defRPr>
                <a:solidFill>
                  <a:schemeClr val="tx1"/>
                </a:solidFill>
              </a:defRPr>
            </a:lvl2pPr>
            <a:lvl3pPr marL="1008000">
              <a:spcBef>
                <a:spcPts val="600"/>
              </a:spcBef>
              <a:defRPr>
                <a:solidFill>
                  <a:schemeClr val="tx1"/>
                </a:solidFill>
              </a:defRPr>
            </a:lvl3pPr>
            <a:lvl4pPr marL="1404000">
              <a:spcBef>
                <a:spcPts val="600"/>
              </a:spcBef>
              <a:defRPr sz="2000">
                <a:solidFill>
                  <a:schemeClr val="tx1"/>
                </a:solidFill>
              </a:defRPr>
            </a:lvl4pPr>
            <a:lvl5pPr marL="1728000">
              <a:spcBef>
                <a:spcPts val="600"/>
              </a:spcBef>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a:p>
            <a:pPr lvl="0"/>
            <a:endParaRPr lang="en-US"/>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a:p>
        </p:txBody>
      </p:sp>
      <p:sp>
        <p:nvSpPr>
          <p:cNvPr id="5" name="TextBox 4"/>
          <p:cNvSpPr txBox="1"/>
          <p:nvPr userDrawn="1"/>
        </p:nvSpPr>
        <p:spPr>
          <a:xfrm>
            <a:off x="623392" y="320002"/>
            <a:ext cx="10972800" cy="430887"/>
          </a:xfrm>
          <a:prstGeom prst="rect">
            <a:avLst/>
          </a:prstGeom>
          <a:noFill/>
        </p:spPr>
        <p:txBody>
          <a:bodyPr wrap="square" lIns="0" tIns="0" rIns="0" bIns="0" rtlCol="0" anchor="ctr">
            <a:spAutoFit/>
          </a:bodyPr>
          <a:lstStyle/>
          <a:p>
            <a:r>
              <a:rPr lang="en-AU" sz="2800" b="1" baseline="0">
                <a:solidFill>
                  <a:srgbClr val="00338D"/>
                </a:solidFill>
                <a:latin typeface="Arial" panose="020B0604020202020204" pitchFamily="34" charset="0"/>
                <a:cs typeface="Arial" panose="020B0604020202020204" pitchFamily="34" charset="0"/>
              </a:rPr>
              <a:t>Safety Minute</a:t>
            </a:r>
            <a:endParaRPr lang="en-AU" sz="2800" b="1">
              <a:solidFill>
                <a:srgbClr val="00338D"/>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13578420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a:lvl1pPr>
          </a:lstStyle>
          <a:p>
            <a:r>
              <a:rPr lang="en-US"/>
              <a:t>Click to add title</a:t>
            </a:r>
            <a:endParaRPr lang="en-AU"/>
          </a:p>
        </p:txBody>
      </p:sp>
      <p:sp>
        <p:nvSpPr>
          <p:cNvPr id="3" name="Content Placeholder 2"/>
          <p:cNvSpPr>
            <a:spLocks noGrp="1"/>
          </p:cNvSpPr>
          <p:nvPr>
            <p:ph idx="1"/>
          </p:nvPr>
        </p:nvSpPr>
        <p:spPr>
          <a:xfrm>
            <a:off x="609600" y="1053264"/>
            <a:ext cx="10972800" cy="4896000"/>
          </a:xfrm>
        </p:spPr>
        <p:txBody>
          <a:bodyPr>
            <a:noAutofit/>
          </a:bodyPr>
          <a:lstStyle>
            <a:lvl1pPr marL="324000" indent="-324000">
              <a:spcBef>
                <a:spcPts val="600"/>
              </a:spcBef>
              <a:spcAft>
                <a:spcPts val="0"/>
              </a:spcAft>
              <a:buFont typeface="Arial" panose="020B0604020202020204" pitchFamily="34" charset="0"/>
              <a:buChar char="•"/>
              <a:defRPr sz="2800">
                <a:solidFill>
                  <a:schemeClr val="tx1"/>
                </a:solidFill>
              </a:defRPr>
            </a:lvl1pPr>
            <a:lvl2pPr marL="684000">
              <a:spcBef>
                <a:spcPts val="600"/>
              </a:spcBef>
              <a:defRPr>
                <a:solidFill>
                  <a:schemeClr val="tx1"/>
                </a:solidFill>
              </a:defRPr>
            </a:lvl2pPr>
            <a:lvl3pPr marL="1008000">
              <a:spcBef>
                <a:spcPts val="600"/>
              </a:spcBef>
              <a:defRPr>
                <a:solidFill>
                  <a:schemeClr val="tx1"/>
                </a:solidFill>
              </a:defRPr>
            </a:lvl3pPr>
            <a:lvl4pPr marL="1404000">
              <a:spcBef>
                <a:spcPts val="600"/>
              </a:spcBef>
              <a:defRPr sz="2000">
                <a:solidFill>
                  <a:schemeClr val="tx1"/>
                </a:solidFill>
              </a:defRPr>
            </a:lvl4pPr>
            <a:lvl5pPr marL="1728000">
              <a:spcBef>
                <a:spcPts val="600"/>
              </a:spcBef>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a:p>
            <a:pPr lvl="0"/>
            <a:endParaRPr lang="en-US"/>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a:p>
        </p:txBody>
      </p:sp>
      <p:sp>
        <p:nvSpPr>
          <p:cNvPr id="4" name="Footer Placeholder 3"/>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40877582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58387"/>
            <a:ext cx="10970508" cy="568800"/>
          </a:xfrm>
        </p:spPr>
        <p:txBody>
          <a:bodyPr>
            <a:normAutofit/>
          </a:bodyPr>
          <a:lstStyle>
            <a:lvl1pPr>
              <a:defRPr sz="2800"/>
            </a:lvl1pPr>
          </a:lstStyle>
          <a:p>
            <a:r>
              <a:rPr lang="en-US"/>
              <a:t>Click to add title</a:t>
            </a:r>
            <a:endParaRPr lang="en-AU"/>
          </a:p>
        </p:txBody>
      </p:sp>
      <p:sp>
        <p:nvSpPr>
          <p:cNvPr id="3" name="Content Placeholder 2"/>
          <p:cNvSpPr>
            <a:spLocks noGrp="1"/>
          </p:cNvSpPr>
          <p:nvPr>
            <p:ph idx="1"/>
          </p:nvPr>
        </p:nvSpPr>
        <p:spPr>
          <a:xfrm>
            <a:off x="609600" y="1053264"/>
            <a:ext cx="10972800" cy="4896000"/>
          </a:xfrm>
        </p:spPr>
        <p:txBody>
          <a:bodyPr>
            <a:noAutofit/>
          </a:bodyPr>
          <a:lstStyle>
            <a:lvl1pPr marL="514350" indent="-514350">
              <a:spcBef>
                <a:spcPts val="600"/>
              </a:spcBef>
              <a:spcAft>
                <a:spcPts val="0"/>
              </a:spcAft>
              <a:buFont typeface="+mj-lt"/>
              <a:buAutoNum type="arabicPeriod"/>
              <a:defRPr sz="2800">
                <a:solidFill>
                  <a:schemeClr val="tx1"/>
                </a:solidFill>
              </a:defRPr>
            </a:lvl1pPr>
            <a:lvl2pPr marL="853200" indent="-457200">
              <a:spcBef>
                <a:spcPts val="600"/>
              </a:spcBef>
              <a:buFont typeface="+mj-lt"/>
              <a:buAutoNum type="arabicPeriod"/>
              <a:defRPr>
                <a:solidFill>
                  <a:schemeClr val="tx1"/>
                </a:solidFill>
              </a:defRPr>
            </a:lvl2pPr>
            <a:lvl3pPr marL="1177200" indent="-457200">
              <a:spcBef>
                <a:spcPts val="600"/>
              </a:spcBef>
              <a:buFont typeface="+mj-lt"/>
              <a:buAutoNum type="arabicPeriod"/>
              <a:defRPr>
                <a:solidFill>
                  <a:schemeClr val="tx1"/>
                </a:solidFill>
              </a:defRPr>
            </a:lvl3pPr>
            <a:lvl4pPr marL="1573200" indent="-457200">
              <a:spcBef>
                <a:spcPts val="600"/>
              </a:spcBef>
              <a:buFont typeface="+mj-lt"/>
              <a:buAutoNum type="arabicPeriod"/>
              <a:defRPr>
                <a:solidFill>
                  <a:schemeClr val="tx1"/>
                </a:solidFill>
              </a:defRPr>
            </a:lvl4pPr>
            <a:lvl5pPr marL="1897200" indent="-457200">
              <a:spcBef>
                <a:spcPts val="600"/>
              </a:spcBef>
              <a:buFont typeface="+mj-lt"/>
              <a:buAutoNum type="arabicPeriod"/>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a:p>
        </p:txBody>
      </p:sp>
      <p:sp>
        <p:nvSpPr>
          <p:cNvPr id="4" name="Footer Placeholder 3"/>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4554200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7" name="Slide Number Placeholder 6"/>
          <p:cNvSpPr>
            <a:spLocks noGrp="1"/>
          </p:cNvSpPr>
          <p:nvPr>
            <p:ph type="sldNum" sz="quarter" idx="12"/>
          </p:nvPr>
        </p:nvSpPr>
        <p:spPr/>
        <p:txBody>
          <a:bodyPr/>
          <a:lstStyle/>
          <a:p>
            <a:fld id="{9B3E39EC-4BE2-4DEA-81C0-4ABC0AAB4AC0}" type="slidenum">
              <a:rPr lang="en-AU" smtClean="0"/>
              <a:t>‹#›</a:t>
            </a:fld>
            <a:endParaRPr lang="en-AU"/>
          </a:p>
        </p:txBody>
      </p:sp>
      <p:sp>
        <p:nvSpPr>
          <p:cNvPr id="8" name="Content Placeholder 2"/>
          <p:cNvSpPr>
            <a:spLocks noGrp="1"/>
          </p:cNvSpPr>
          <p:nvPr>
            <p:ph sz="half" idx="1"/>
          </p:nvPr>
        </p:nvSpPr>
        <p:spPr>
          <a:xfrm>
            <a:off x="604011" y="1052736"/>
            <a:ext cx="5390389" cy="4896544"/>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3"/>
          <p:cNvSpPr>
            <a:spLocks noGrp="1"/>
          </p:cNvSpPr>
          <p:nvPr>
            <p:ph sz="half" idx="2"/>
          </p:nvPr>
        </p:nvSpPr>
        <p:spPr>
          <a:xfrm>
            <a:off x="6192011" y="1052736"/>
            <a:ext cx="5390389" cy="4896544"/>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2"/>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3479790694"/>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052736"/>
            <a:ext cx="5386917" cy="668642"/>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243" y="1772816"/>
            <a:ext cx="5388275" cy="4176464"/>
          </a:xfrm>
        </p:spPr>
        <p:txBody>
          <a:bodyPr>
            <a:noAutofit/>
          </a:bodyPr>
          <a:lstStyle>
            <a:lvl1pPr>
              <a:defRPr sz="1800"/>
            </a:lvl1pPr>
            <a:lvl2pPr>
              <a:buClr>
                <a:srgbClr val="6C6F70"/>
              </a:buClr>
              <a:defRPr sz="1800"/>
            </a:lvl2pPr>
            <a:lvl3pPr>
              <a:buClr>
                <a:srgbClr val="6C6F70"/>
              </a:buClr>
              <a:defRPr sz="1800"/>
            </a:lvl3pPr>
            <a:lvl4pPr>
              <a:buClr>
                <a:srgbClr val="6C6F70"/>
              </a:buClr>
              <a:defRPr sz="1800"/>
            </a:lvl4pPr>
            <a:lvl5pPr>
              <a:buClr>
                <a:srgbClr val="6C6F70"/>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9" y="1052736"/>
            <a:ext cx="5389033" cy="668642"/>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011" y="1772816"/>
            <a:ext cx="5390391" cy="4176464"/>
          </a:xfrm>
        </p:spPr>
        <p:txBody>
          <a:bodyPr>
            <a:noAutofit/>
          </a:bodyPr>
          <a:lstStyle>
            <a:lvl1pPr>
              <a:defRPr sz="1800"/>
            </a:lvl1pPr>
            <a:lvl2pPr>
              <a:buClr>
                <a:srgbClr val="6C6F70"/>
              </a:buClr>
              <a:defRPr sz="1800"/>
            </a:lvl2pPr>
            <a:lvl3pPr>
              <a:buClr>
                <a:srgbClr val="6C6F70"/>
              </a:buClr>
              <a:defRPr sz="1800"/>
            </a:lvl3pPr>
            <a:lvl4pPr>
              <a:buClr>
                <a:srgbClr val="6C6F70"/>
              </a:buClr>
              <a:defRPr sz="1800"/>
            </a:lvl4pPr>
            <a:lvl5pPr>
              <a:buClr>
                <a:srgbClr val="6C6F70"/>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8"/>
          <p:cNvSpPr>
            <a:spLocks noGrp="1"/>
          </p:cNvSpPr>
          <p:nvPr>
            <p:ph type="sldNum" sz="quarter" idx="12"/>
          </p:nvPr>
        </p:nvSpPr>
        <p:spPr/>
        <p:txBody>
          <a:bodyPr/>
          <a:lstStyle/>
          <a:p>
            <a:fld id="{9B3E39EC-4BE2-4DEA-81C0-4ABC0AAB4AC0}" type="slidenum">
              <a:rPr lang="en-AU" smtClean="0"/>
              <a:t>‹#›</a:t>
            </a:fld>
            <a:endParaRPr lang="en-AU"/>
          </a:p>
        </p:txBody>
      </p:sp>
      <p:sp>
        <p:nvSpPr>
          <p:cNvPr id="7" name="Footer Placeholder 6"/>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2537112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Slide Number Placeholder 4"/>
          <p:cNvSpPr>
            <a:spLocks noGrp="1"/>
          </p:cNvSpPr>
          <p:nvPr>
            <p:ph type="sldNum" sz="quarter" idx="12"/>
          </p:nvPr>
        </p:nvSpPr>
        <p:spPr/>
        <p:txBody>
          <a:bodyPr/>
          <a:lstStyle/>
          <a:p>
            <a:fld id="{9B3E39EC-4BE2-4DEA-81C0-4ABC0AAB4AC0}" type="slidenum">
              <a:rPr lang="en-AU" smtClean="0"/>
              <a:t>‹#›</a:t>
            </a:fld>
            <a:endParaRPr lang="en-AU"/>
          </a:p>
        </p:txBody>
      </p:sp>
      <p:sp>
        <p:nvSpPr>
          <p:cNvPr id="3" name="Footer Placeholder 2"/>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15289656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a:p>
        </p:txBody>
      </p:sp>
      <p:sp>
        <p:nvSpPr>
          <p:cNvPr id="4" name="Content Placeholder 2"/>
          <p:cNvSpPr>
            <a:spLocks noGrp="1"/>
          </p:cNvSpPr>
          <p:nvPr>
            <p:ph idx="1"/>
          </p:nvPr>
        </p:nvSpPr>
        <p:spPr>
          <a:xfrm>
            <a:off x="4751851" y="1052736"/>
            <a:ext cx="6830551" cy="4896544"/>
          </a:xfrm>
        </p:spPr>
        <p:txBody>
          <a:bodyPr>
            <a:noAutofit/>
          </a:bodyPr>
          <a:lstStyle>
            <a:lvl1pPr>
              <a:defRPr sz="1800"/>
            </a:lvl1pPr>
            <a:lvl2pPr>
              <a:buClr>
                <a:srgbClr val="6C6F70"/>
              </a:buClr>
              <a:defRPr sz="1800"/>
            </a:lvl2pPr>
            <a:lvl3pPr>
              <a:buClr>
                <a:srgbClr val="6C6F70"/>
              </a:buClr>
              <a:defRPr sz="1800"/>
            </a:lvl3pPr>
            <a:lvl4pPr>
              <a:buClr>
                <a:srgbClr val="6C6F70"/>
              </a:buClr>
              <a:defRPr sz="1800"/>
            </a:lvl4pPr>
            <a:lvl5pPr>
              <a:buClr>
                <a:srgbClr val="6C6F70"/>
              </a:buCl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3"/>
          <p:cNvSpPr>
            <a:spLocks noGrp="1"/>
          </p:cNvSpPr>
          <p:nvPr>
            <p:ph type="body" sz="half" idx="2"/>
          </p:nvPr>
        </p:nvSpPr>
        <p:spPr>
          <a:xfrm>
            <a:off x="600841" y="1052736"/>
            <a:ext cx="4019844" cy="48965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AU"/>
          </a:p>
        </p:txBody>
      </p:sp>
    </p:spTree>
    <p:extLst>
      <p:ext uri="{BB962C8B-B14F-4D97-AF65-F5344CB8AC3E}">
        <p14:creationId xmlns:p14="http://schemas.microsoft.com/office/powerpoint/2010/main" val="654705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a:p>
        </p:txBody>
      </p:sp>
      <p:sp>
        <p:nvSpPr>
          <p:cNvPr id="5" name="Content Placeholder 2"/>
          <p:cNvSpPr>
            <a:spLocks noGrp="1"/>
          </p:cNvSpPr>
          <p:nvPr>
            <p:ph idx="1"/>
          </p:nvPr>
        </p:nvSpPr>
        <p:spPr>
          <a:xfrm>
            <a:off x="609600" y="1052736"/>
            <a:ext cx="7214592" cy="4885852"/>
          </a:xfrm>
        </p:spPr>
        <p:txBody>
          <a:bodyPr/>
          <a:lstStyle>
            <a:lvl1pPr>
              <a:spcBef>
                <a:spcPts val="600"/>
              </a:spcBef>
              <a:spcAft>
                <a:spcPts val="0"/>
              </a:spcAft>
              <a:defRPr>
                <a:solidFill>
                  <a:schemeClr val="tx1"/>
                </a:solidFill>
              </a:defRPr>
            </a:lvl1pPr>
            <a:lvl2pPr>
              <a:spcBef>
                <a:spcPts val="600"/>
              </a:spcBef>
              <a:buClr>
                <a:srgbClr val="6C6F70"/>
              </a:buClr>
              <a:defRPr>
                <a:solidFill>
                  <a:schemeClr val="tx1"/>
                </a:solidFill>
              </a:defRPr>
            </a:lvl2pPr>
            <a:lvl3pPr>
              <a:spcBef>
                <a:spcPts val="600"/>
              </a:spcBef>
              <a:buClr>
                <a:srgbClr val="6C6F70"/>
              </a:buClr>
              <a:defRPr>
                <a:solidFill>
                  <a:schemeClr val="tx1"/>
                </a:solidFill>
              </a:defRPr>
            </a:lvl3pPr>
            <a:lvl4pPr>
              <a:spcBef>
                <a:spcPts val="600"/>
              </a:spcBef>
              <a:buClr>
                <a:srgbClr val="6C6F70"/>
              </a:buClr>
              <a:defRPr>
                <a:solidFill>
                  <a:schemeClr val="tx1"/>
                </a:solidFill>
              </a:defRPr>
            </a:lvl4pPr>
            <a:lvl5pPr>
              <a:spcBef>
                <a:spcPts val="600"/>
              </a:spcBef>
              <a:buClr>
                <a:srgbClr val="6C6F7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Picture Placeholder 2"/>
          <p:cNvSpPr>
            <a:spLocks noGrp="1"/>
          </p:cNvSpPr>
          <p:nvPr>
            <p:ph type="pic" sz="quarter" idx="14"/>
          </p:nvPr>
        </p:nvSpPr>
        <p:spPr>
          <a:xfrm>
            <a:off x="8208236" y="1053000"/>
            <a:ext cx="3360373" cy="4896281"/>
          </a:xfrm>
        </p:spPr>
        <p:txBody>
          <a:bodyPr/>
          <a:lstStyle>
            <a:lvl1pPr marL="0" indent="0" algn="ctr">
              <a:buFontTx/>
              <a:buNone/>
              <a:defRPr/>
            </a:lvl1pPr>
          </a:lstStyle>
          <a:p>
            <a:r>
              <a:rPr lang="en-US"/>
              <a:t>Click icon to add picture</a:t>
            </a:r>
            <a:endParaRPr lang="en-AU"/>
          </a:p>
        </p:txBody>
      </p:sp>
      <p:sp>
        <p:nvSpPr>
          <p:cNvPr id="4" name="Footer Placeholder 3"/>
          <p:cNvSpPr>
            <a:spLocks noGrp="1"/>
          </p:cNvSpPr>
          <p:nvPr>
            <p:ph type="ftr" sz="quarter" idx="15"/>
          </p:nvPr>
        </p:nvSpPr>
        <p:spPr/>
        <p:txBody>
          <a:bodyPr/>
          <a:lstStyle/>
          <a:p>
            <a:endParaRPr lang="en-AU"/>
          </a:p>
        </p:txBody>
      </p:sp>
    </p:spTree>
    <p:extLst>
      <p:ext uri="{BB962C8B-B14F-4D97-AF65-F5344CB8AC3E}">
        <p14:creationId xmlns:p14="http://schemas.microsoft.com/office/powerpoint/2010/main" val="161489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urpl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6CF49FC-C33B-4AFA-981F-37159946ECA5}"/>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1BB9579E-EC73-480E-A3D4-438463995D21}"/>
              </a:ext>
            </a:extLst>
          </p:cNvPr>
          <p:cNvSpPr/>
          <p:nvPr userDrawn="1"/>
        </p:nvSpPr>
        <p:spPr>
          <a:xfrm>
            <a:off x="8025618" y="0"/>
            <a:ext cx="1287194" cy="68580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3B76BA6-F0F1-4451-B2F2-7E075856DEDD}"/>
              </a:ext>
            </a:extLst>
          </p:cNvPr>
          <p:cNvSpPr>
            <a:spLocks noGrp="1"/>
          </p:cNvSpPr>
          <p:nvPr>
            <p:ph type="ctrTitle" hasCustomPrompt="1"/>
          </p:nvPr>
        </p:nvSpPr>
        <p:spPr>
          <a:xfrm>
            <a:off x="1554480" y="2156384"/>
            <a:ext cx="6294120"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65BA01F5-3803-497F-A95A-B59FAF1D0B95}"/>
              </a:ext>
            </a:extLst>
          </p:cNvPr>
          <p:cNvSpPr/>
          <p:nvPr userDrawn="1"/>
        </p:nvSpPr>
        <p:spPr>
          <a:xfrm>
            <a:off x="0" y="0"/>
            <a:ext cx="731520" cy="6858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C3EBF496-B88E-4C83-A8C1-733BA8D73422}"/>
              </a:ext>
            </a:extLst>
          </p:cNvPr>
          <p:cNvSpPr>
            <a:spLocks noGrp="1"/>
          </p:cNvSpPr>
          <p:nvPr>
            <p:ph type="subTitle" idx="1" hasCustomPrompt="1"/>
          </p:nvPr>
        </p:nvSpPr>
        <p:spPr>
          <a:xfrm>
            <a:off x="1554480" y="3852907"/>
            <a:ext cx="6294120"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8174018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a:p>
        </p:txBody>
      </p:sp>
      <p:sp>
        <p:nvSpPr>
          <p:cNvPr id="4" name="Picture Placeholder 2"/>
          <p:cNvSpPr>
            <a:spLocks noGrp="1"/>
          </p:cNvSpPr>
          <p:nvPr>
            <p:ph type="pic" idx="1"/>
          </p:nvPr>
        </p:nvSpPr>
        <p:spPr>
          <a:xfrm>
            <a:off x="6096000" y="1052736"/>
            <a:ext cx="6096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5" name="Picture Placeholder 2"/>
          <p:cNvSpPr>
            <a:spLocks noGrp="1"/>
          </p:cNvSpPr>
          <p:nvPr>
            <p:ph type="pic" idx="11"/>
          </p:nvPr>
        </p:nvSpPr>
        <p:spPr>
          <a:xfrm>
            <a:off x="0" y="1052736"/>
            <a:ext cx="6096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6" name="Picture Placeholder 2"/>
          <p:cNvSpPr>
            <a:spLocks noGrp="1"/>
          </p:cNvSpPr>
          <p:nvPr>
            <p:ph type="pic" idx="12"/>
          </p:nvPr>
        </p:nvSpPr>
        <p:spPr>
          <a:xfrm>
            <a:off x="6096000" y="3501008"/>
            <a:ext cx="6096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7" name="Picture Placeholder 2"/>
          <p:cNvSpPr>
            <a:spLocks noGrp="1"/>
          </p:cNvSpPr>
          <p:nvPr>
            <p:ph type="pic" idx="13"/>
          </p:nvPr>
        </p:nvSpPr>
        <p:spPr>
          <a:xfrm>
            <a:off x="0" y="3501008"/>
            <a:ext cx="6096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8" name="Footer Placeholder 7"/>
          <p:cNvSpPr>
            <a:spLocks noGrp="1"/>
          </p:cNvSpPr>
          <p:nvPr>
            <p:ph type="ftr" sz="quarter" idx="14"/>
          </p:nvPr>
        </p:nvSpPr>
        <p:spPr/>
        <p:txBody>
          <a:bodyPr/>
          <a:lstStyle/>
          <a:p>
            <a:endParaRPr lang="en-AU"/>
          </a:p>
        </p:txBody>
      </p:sp>
    </p:spTree>
    <p:extLst>
      <p:ext uri="{BB962C8B-B14F-4D97-AF65-F5344CB8AC3E}">
        <p14:creationId xmlns:p14="http://schemas.microsoft.com/office/powerpoint/2010/main" val="7926644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a:p>
        </p:txBody>
      </p:sp>
      <p:sp>
        <p:nvSpPr>
          <p:cNvPr id="4" name="Picture Placeholder 2"/>
          <p:cNvSpPr>
            <a:spLocks noGrp="1"/>
          </p:cNvSpPr>
          <p:nvPr>
            <p:ph type="pic" idx="1"/>
          </p:nvPr>
        </p:nvSpPr>
        <p:spPr>
          <a:xfrm>
            <a:off x="6096000" y="1052736"/>
            <a:ext cx="6096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5" name="Picture Placeholder 2"/>
          <p:cNvSpPr>
            <a:spLocks noGrp="1"/>
          </p:cNvSpPr>
          <p:nvPr>
            <p:ph type="pic" idx="11"/>
          </p:nvPr>
        </p:nvSpPr>
        <p:spPr>
          <a:xfrm>
            <a:off x="0" y="1052736"/>
            <a:ext cx="6096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6" name="Picture Placeholder 2"/>
          <p:cNvSpPr>
            <a:spLocks noGrp="1"/>
          </p:cNvSpPr>
          <p:nvPr>
            <p:ph type="pic" idx="12"/>
          </p:nvPr>
        </p:nvSpPr>
        <p:spPr>
          <a:xfrm>
            <a:off x="6096000" y="3501008"/>
            <a:ext cx="6096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7" name="Picture Placeholder 2"/>
          <p:cNvSpPr>
            <a:spLocks noGrp="1"/>
          </p:cNvSpPr>
          <p:nvPr>
            <p:ph type="pic" idx="13"/>
          </p:nvPr>
        </p:nvSpPr>
        <p:spPr>
          <a:xfrm>
            <a:off x="0" y="3501008"/>
            <a:ext cx="6096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8" name="Rectangle 7"/>
          <p:cNvSpPr/>
          <p:nvPr userDrawn="1"/>
        </p:nvSpPr>
        <p:spPr bwMode="black">
          <a:xfrm>
            <a:off x="0" y="3284984"/>
            <a:ext cx="12192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Rectangle 8"/>
          <p:cNvSpPr/>
          <p:nvPr userDrawn="1"/>
        </p:nvSpPr>
        <p:spPr bwMode="black">
          <a:xfrm>
            <a:off x="0" y="5733256"/>
            <a:ext cx="12192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0" name="Text Placeholder 11"/>
          <p:cNvSpPr>
            <a:spLocks noGrp="1"/>
          </p:cNvSpPr>
          <p:nvPr>
            <p:ph type="body" sz="quarter" idx="14"/>
          </p:nvPr>
        </p:nvSpPr>
        <p:spPr bwMode="white">
          <a:xfrm>
            <a:off x="635001" y="3279747"/>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a:t>Click to edit Master text styles</a:t>
            </a:r>
            <a:endParaRPr lang="en-AU"/>
          </a:p>
        </p:txBody>
      </p:sp>
      <p:sp>
        <p:nvSpPr>
          <p:cNvPr id="11" name="Text Placeholder 11"/>
          <p:cNvSpPr>
            <a:spLocks noGrp="1"/>
          </p:cNvSpPr>
          <p:nvPr>
            <p:ph type="body" sz="quarter" idx="15"/>
          </p:nvPr>
        </p:nvSpPr>
        <p:spPr bwMode="white">
          <a:xfrm>
            <a:off x="6576194" y="3284984"/>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a:t>Click to edit Master text styles</a:t>
            </a:r>
            <a:endParaRPr lang="en-AU"/>
          </a:p>
        </p:txBody>
      </p:sp>
      <p:sp>
        <p:nvSpPr>
          <p:cNvPr id="12" name="Text Placeholder 11"/>
          <p:cNvSpPr>
            <a:spLocks noGrp="1"/>
          </p:cNvSpPr>
          <p:nvPr>
            <p:ph type="body" sz="quarter" idx="16"/>
          </p:nvPr>
        </p:nvSpPr>
        <p:spPr bwMode="white">
          <a:xfrm>
            <a:off x="635001" y="5728019"/>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a:t>Click to edit Master text styles</a:t>
            </a:r>
            <a:endParaRPr lang="en-AU"/>
          </a:p>
        </p:txBody>
      </p:sp>
      <p:sp>
        <p:nvSpPr>
          <p:cNvPr id="13" name="Text Placeholder 11"/>
          <p:cNvSpPr>
            <a:spLocks noGrp="1"/>
          </p:cNvSpPr>
          <p:nvPr>
            <p:ph type="body" sz="quarter" idx="17"/>
          </p:nvPr>
        </p:nvSpPr>
        <p:spPr bwMode="white">
          <a:xfrm>
            <a:off x="6576194" y="5733256"/>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a:t>Click to edit Master text styles</a:t>
            </a:r>
            <a:endParaRPr lang="en-AU"/>
          </a:p>
        </p:txBody>
      </p:sp>
      <p:sp>
        <p:nvSpPr>
          <p:cNvPr id="14" name="Footer Placeholder 13"/>
          <p:cNvSpPr>
            <a:spLocks noGrp="1"/>
          </p:cNvSpPr>
          <p:nvPr>
            <p:ph type="ftr" sz="quarter" idx="18"/>
          </p:nvPr>
        </p:nvSpPr>
        <p:spPr/>
        <p:txBody>
          <a:bodyPr/>
          <a:lstStyle/>
          <a:p>
            <a:endParaRPr lang="en-AU"/>
          </a:p>
        </p:txBody>
      </p:sp>
    </p:spTree>
    <p:extLst>
      <p:ext uri="{BB962C8B-B14F-4D97-AF65-F5344CB8AC3E}">
        <p14:creationId xmlns:p14="http://schemas.microsoft.com/office/powerpoint/2010/main" val="27063555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a:xfrm>
            <a:off x="609601" y="258964"/>
            <a:ext cx="10970508" cy="568800"/>
          </a:xfrm>
          <a:prstGeom prst="rect">
            <a:avLst/>
          </a:prstGeom>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a:p>
        </p:txBody>
      </p:sp>
      <p:sp>
        <p:nvSpPr>
          <p:cNvPr id="4" name="Picture Placeholder 2"/>
          <p:cNvSpPr>
            <a:spLocks noGrp="1"/>
          </p:cNvSpPr>
          <p:nvPr>
            <p:ph type="pic" idx="1"/>
          </p:nvPr>
        </p:nvSpPr>
        <p:spPr>
          <a:xfrm>
            <a:off x="0" y="1052736"/>
            <a:ext cx="12192000" cy="4896544"/>
          </a:xfrm>
          <a:prstGeom prst="rect">
            <a:avLst/>
          </a:prstGeom>
        </p:spPr>
        <p:txBody>
          <a:bodyPr/>
          <a:lstStyle>
            <a:lvl1pPr marL="0" indent="0" algn="ctr">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5" name="Footer Placeholder 4"/>
          <p:cNvSpPr>
            <a:spLocks noGrp="1"/>
          </p:cNvSpPr>
          <p:nvPr>
            <p:ph type="ftr" sz="quarter" idx="11"/>
          </p:nvPr>
        </p:nvSpPr>
        <p:spPr/>
        <p:txBody>
          <a:bodyPr/>
          <a:lstStyle/>
          <a:p>
            <a:endParaRPr lang="en-AU"/>
          </a:p>
        </p:txBody>
      </p:sp>
    </p:spTree>
    <p:extLst>
      <p:ext uri="{BB962C8B-B14F-4D97-AF65-F5344CB8AC3E}">
        <p14:creationId xmlns:p14="http://schemas.microsoft.com/office/powerpoint/2010/main" val="17232771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8" name="Title 1"/>
          <p:cNvSpPr>
            <a:spLocks noGrp="1"/>
          </p:cNvSpPr>
          <p:nvPr>
            <p:ph type="ctrTitle"/>
          </p:nvPr>
        </p:nvSpPr>
        <p:spPr>
          <a:xfrm>
            <a:off x="0" y="2780929"/>
            <a:ext cx="8016213" cy="1296144"/>
          </a:xfrm>
          <a:prstGeom prst="rect">
            <a:avLst/>
          </a:prstGeom>
          <a:solidFill>
            <a:schemeClr val="tx2"/>
          </a:solidFill>
        </p:spPr>
        <p:txBody>
          <a:bodyPr anchor="ctr" anchorCtr="0"/>
          <a:lstStyle>
            <a:lvl1pPr>
              <a:defRPr sz="2100" b="1">
                <a:solidFill>
                  <a:schemeClr val="bg2"/>
                </a:solidFill>
              </a:defRPr>
            </a:lvl1pPr>
          </a:lstStyle>
          <a:p>
            <a:r>
              <a:rPr lang="en-US"/>
              <a:t>Click to edit Master title style</a:t>
            </a:r>
            <a:endParaRPr lang="en-AU"/>
          </a:p>
        </p:txBody>
      </p:sp>
      <p:sp>
        <p:nvSpPr>
          <p:cNvPr id="9" name="Rectangle 8"/>
          <p:cNvSpPr/>
          <p:nvPr userDrawn="1"/>
        </p:nvSpPr>
        <p:spPr>
          <a:xfrm>
            <a:off x="8016213" y="2780928"/>
            <a:ext cx="4175787" cy="1296144"/>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Rectangle 1"/>
          <p:cNvSpPr/>
          <p:nvPr userDrawn="1"/>
        </p:nvSpPr>
        <p:spPr>
          <a:xfrm>
            <a:off x="0" y="4077072"/>
            <a:ext cx="12192000" cy="2780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8707326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482E7-1448-4E33-A0C1-5534F11B445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34240C9-E39E-44DB-83FC-6777C7B8A67E}"/>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340A0FC-FB7F-420F-9015-CB9D7551A124}"/>
              </a:ext>
            </a:extLst>
          </p:cNvPr>
          <p:cNvSpPr>
            <a:spLocks noGrp="1"/>
          </p:cNvSpPr>
          <p:nvPr>
            <p:ph type="dt" sz="half" idx="10"/>
          </p:nvPr>
        </p:nvSpPr>
        <p:spPr/>
        <p:txBody>
          <a:bodyPr/>
          <a:lstStyle/>
          <a:p>
            <a:fld id="{2E970846-7A2D-41AD-83ED-071C9D912CD2}" type="datetimeFigureOut">
              <a:rPr lang="en-US" smtClean="0"/>
              <a:t>11/3/2021</a:t>
            </a:fld>
            <a:endParaRPr lang="en-US"/>
          </a:p>
        </p:txBody>
      </p:sp>
      <p:sp>
        <p:nvSpPr>
          <p:cNvPr id="5" name="Footer Placeholder 4">
            <a:extLst>
              <a:ext uri="{FF2B5EF4-FFF2-40B4-BE49-F238E27FC236}">
                <a16:creationId xmlns:a16="http://schemas.microsoft.com/office/drawing/2014/main" id="{84BDEBA5-E468-45F4-90BB-135D18FEE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82BA6-7CAF-481F-9ADF-DBC558AF8696}"/>
              </a:ext>
            </a:extLst>
          </p:cNvPr>
          <p:cNvSpPr>
            <a:spLocks noGrp="1"/>
          </p:cNvSpPr>
          <p:nvPr>
            <p:ph type="sldNum" sz="quarter" idx="12"/>
          </p:nvPr>
        </p:nvSpPr>
        <p:spPr/>
        <p:txBody>
          <a:bodyPr/>
          <a:lstStyle/>
          <a:p>
            <a:fld id="{692AE99A-6BDB-4434-877D-0C9F33E61F1B}" type="slidenum">
              <a:rPr lang="en-US" smtClean="0"/>
              <a:t>‹#›</a:t>
            </a:fld>
            <a:endParaRPr lang="en-US"/>
          </a:p>
        </p:txBody>
      </p:sp>
    </p:spTree>
    <p:extLst>
      <p:ext uri="{BB962C8B-B14F-4D97-AF65-F5344CB8AC3E}">
        <p14:creationId xmlns:p14="http://schemas.microsoft.com/office/powerpoint/2010/main" val="476712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Red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A52EA41-04B0-4F1A-90D4-DB772972EF57}"/>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72D06D34-024F-4400-ABB7-8901E4B2EBED}"/>
              </a:ext>
            </a:extLst>
          </p:cNvPr>
          <p:cNvSpPr/>
          <p:nvPr userDrawn="1"/>
        </p:nvSpPr>
        <p:spPr>
          <a:xfrm>
            <a:off x="8025618" y="0"/>
            <a:ext cx="1287194" cy="68580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BAE34AD-940E-4A64-BB0A-BF267CD7A1A4}"/>
              </a:ext>
            </a:extLst>
          </p:cNvPr>
          <p:cNvSpPr>
            <a:spLocks noGrp="1"/>
          </p:cNvSpPr>
          <p:nvPr>
            <p:ph type="ctrTitle" hasCustomPrompt="1"/>
          </p:nvPr>
        </p:nvSpPr>
        <p:spPr>
          <a:xfrm>
            <a:off x="1554480" y="2156384"/>
            <a:ext cx="628459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72A4E926-E6DD-4445-A2B7-16435D43885D}"/>
              </a:ext>
            </a:extLst>
          </p:cNvPr>
          <p:cNvSpPr/>
          <p:nvPr userDrawn="1"/>
        </p:nvSpPr>
        <p:spPr>
          <a:xfrm>
            <a:off x="0" y="0"/>
            <a:ext cx="73152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DC28D724-ABC2-43F1-B7FB-6D0FCC14C42B}"/>
              </a:ext>
            </a:extLst>
          </p:cNvPr>
          <p:cNvSpPr>
            <a:spLocks noGrp="1"/>
          </p:cNvSpPr>
          <p:nvPr>
            <p:ph type="subTitle" idx="1" hasCustomPrompt="1"/>
          </p:nvPr>
        </p:nvSpPr>
        <p:spPr>
          <a:xfrm>
            <a:off x="1554480" y="3852907"/>
            <a:ext cx="62845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167383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Yellow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2F044E3-ABA8-4FCA-8DB3-9D2A3AF5A9B2}"/>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1761BC7D-F6A8-4B8C-8988-78A8B2B3A641}"/>
              </a:ext>
            </a:extLst>
          </p:cNvPr>
          <p:cNvSpPr/>
          <p:nvPr userDrawn="1"/>
        </p:nvSpPr>
        <p:spPr>
          <a:xfrm>
            <a:off x="8025618" y="0"/>
            <a:ext cx="1287194"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E10D0F1-8F2C-4DDA-9888-4013DEBE3F5A}"/>
              </a:ext>
            </a:extLst>
          </p:cNvPr>
          <p:cNvSpPr>
            <a:spLocks noGrp="1"/>
          </p:cNvSpPr>
          <p:nvPr>
            <p:ph type="ctrTitle" hasCustomPrompt="1"/>
          </p:nvPr>
        </p:nvSpPr>
        <p:spPr>
          <a:xfrm>
            <a:off x="1554480" y="2156384"/>
            <a:ext cx="624649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7E9BE650-88FB-4C28-A8AF-D711AFE8B77B}"/>
              </a:ext>
            </a:extLst>
          </p:cNvPr>
          <p:cNvSpPr/>
          <p:nvPr userDrawn="1"/>
        </p:nvSpPr>
        <p:spPr>
          <a:xfrm>
            <a:off x="0" y="0"/>
            <a:ext cx="73152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28F98B98-D7C6-46EC-9267-729CE83E3102}"/>
              </a:ext>
            </a:extLst>
          </p:cNvPr>
          <p:cNvSpPr>
            <a:spLocks noGrp="1"/>
          </p:cNvSpPr>
          <p:nvPr>
            <p:ph type="subTitle" idx="1" hasCustomPrompt="1"/>
          </p:nvPr>
        </p:nvSpPr>
        <p:spPr>
          <a:xfrm>
            <a:off x="1554480" y="3852907"/>
            <a:ext cx="62464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102095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Green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C92325-AE63-4CDE-A517-75A321318A86}"/>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4A846A63-40AE-4B26-9CA9-D4B7A2D44BC7}"/>
              </a:ext>
            </a:extLst>
          </p:cNvPr>
          <p:cNvSpPr/>
          <p:nvPr userDrawn="1"/>
        </p:nvSpPr>
        <p:spPr>
          <a:xfrm>
            <a:off x="8025618" y="0"/>
            <a:ext cx="1287194" cy="68580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7EA203E-F39D-4213-BA5B-302BDBD2B48C}"/>
              </a:ext>
            </a:extLst>
          </p:cNvPr>
          <p:cNvSpPr>
            <a:spLocks noGrp="1"/>
          </p:cNvSpPr>
          <p:nvPr>
            <p:ph type="ctrTitle" hasCustomPrompt="1"/>
          </p:nvPr>
        </p:nvSpPr>
        <p:spPr>
          <a:xfrm>
            <a:off x="1554480" y="2156384"/>
            <a:ext cx="6236970"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62D3AC56-2BA2-4FE0-B500-1DB245CD0075}"/>
              </a:ext>
            </a:extLst>
          </p:cNvPr>
          <p:cNvSpPr/>
          <p:nvPr userDrawn="1"/>
        </p:nvSpPr>
        <p:spPr>
          <a:xfrm>
            <a:off x="0" y="0"/>
            <a:ext cx="73152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BF58D9EC-57DC-4898-A547-C71390CAAD99}"/>
              </a:ext>
            </a:extLst>
          </p:cNvPr>
          <p:cNvSpPr>
            <a:spLocks noGrp="1"/>
          </p:cNvSpPr>
          <p:nvPr>
            <p:ph type="subTitle" idx="1" hasCustomPrompt="1"/>
          </p:nvPr>
        </p:nvSpPr>
        <p:spPr>
          <a:xfrm>
            <a:off x="1554480" y="3852907"/>
            <a:ext cx="6236970"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82628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ack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F5B10BB-2279-444D-A69E-B8C415407EF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14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 Black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lvl1pPr marL="0" indent="-360000">
              <a:buFont typeface="+mj-lt"/>
              <a:buAutoNum type="arabicPeriod"/>
              <a:defRPr/>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0AEB58B-EBCB-4D36-8CF5-FCD945DA552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11E7636-01DC-40CA-9BAD-ABDBEE6B7EF3}"/>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092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B5378AA-48D0-49EA-BE9B-95BC597EFC4C}"/>
              </a:ext>
            </a:extLst>
          </p:cNvPr>
          <p:cNvCxnSpPr/>
          <p:nvPr userDrawn="1"/>
        </p:nvCxnSpPr>
        <p:spPr>
          <a:xfrm>
            <a:off x="320040" y="6217920"/>
            <a:ext cx="11521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ED51E53-C704-4648-A432-C3D579C368E5}"/>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7435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5" name="Group 14">
            <a:extLst>
              <a:ext uri="{FF2B5EF4-FFF2-40B4-BE49-F238E27FC236}">
                <a16:creationId xmlns:a16="http://schemas.microsoft.com/office/drawing/2014/main" id="{4CA72A78-4C30-4C03-A06D-DA1FF4F7AC07}"/>
              </a:ext>
            </a:extLst>
          </p:cNvPr>
          <p:cNvGrpSpPr/>
          <p:nvPr userDrawn="1"/>
        </p:nvGrpSpPr>
        <p:grpSpPr>
          <a:xfrm>
            <a:off x="0" y="-2"/>
            <a:ext cx="182880" cy="6858002"/>
            <a:chOff x="0" y="-2"/>
            <a:chExt cx="182880" cy="6858002"/>
          </a:xfrm>
        </p:grpSpPr>
        <p:sp>
          <p:nvSpPr>
            <p:cNvPr id="16" name="Rectangle 15">
              <a:extLst>
                <a:ext uri="{FF2B5EF4-FFF2-40B4-BE49-F238E27FC236}">
                  <a16:creationId xmlns:a16="http://schemas.microsoft.com/office/drawing/2014/main" id="{B555AB02-14EC-4DB4-A3C8-0D9A8157AFF4}"/>
                </a:ext>
              </a:extLst>
            </p:cNvPr>
            <p:cNvSpPr/>
            <p:nvPr userDrawn="1"/>
          </p:nvSpPr>
          <p:spPr>
            <a:xfrm>
              <a:off x="0" y="6210887"/>
              <a:ext cx="182880" cy="647113"/>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C5320F-164D-4C85-8156-0F5DC144649D}"/>
                </a:ext>
              </a:extLst>
            </p:cNvPr>
            <p:cNvSpPr/>
            <p:nvPr userDrawn="1"/>
          </p:nvSpPr>
          <p:spPr>
            <a:xfrm>
              <a:off x="0" y="-2"/>
              <a:ext cx="182880" cy="4572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448BF6-A9B1-4435-9787-4CFEFE2B3C13}"/>
                </a:ext>
              </a:extLst>
            </p:cNvPr>
            <p:cNvSpPr/>
            <p:nvPr userDrawn="1"/>
          </p:nvSpPr>
          <p:spPr>
            <a:xfrm>
              <a:off x="0" y="4517053"/>
              <a:ext cx="182880" cy="170992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3273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urp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BA4D47-3971-4A44-88BD-6925DFA29917}"/>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3F4E1C2D-17D5-4352-A9F5-68F90828E0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8"/>
            <a:ext cx="3325459" cy="6849292"/>
          </a:xfrm>
          <a:prstGeom prst="rect">
            <a:avLst/>
          </a:prstGeom>
        </p:spPr>
      </p:pic>
      <p:sp>
        <p:nvSpPr>
          <p:cNvPr id="5" name="Subtitle 2">
            <a:extLst>
              <a:ext uri="{FF2B5EF4-FFF2-40B4-BE49-F238E27FC236}">
                <a16:creationId xmlns:a16="http://schemas.microsoft.com/office/drawing/2014/main" id="{7DE65974-6479-469B-9D12-DDD231E0AE47}"/>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311416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1C240F09-DD7C-4C8C-8DAD-8BC809392125}"/>
              </a:ext>
            </a:extLst>
          </p:cNvPr>
          <p:cNvGrpSpPr/>
          <p:nvPr userDrawn="1"/>
        </p:nvGrpSpPr>
        <p:grpSpPr>
          <a:xfrm>
            <a:off x="0" y="-2"/>
            <a:ext cx="182880" cy="6858002"/>
            <a:chOff x="0" y="-2"/>
            <a:chExt cx="182880" cy="6858002"/>
          </a:xfrm>
        </p:grpSpPr>
        <p:sp>
          <p:nvSpPr>
            <p:cNvPr id="13" name="Rectangle 12">
              <a:extLst>
                <a:ext uri="{FF2B5EF4-FFF2-40B4-BE49-F238E27FC236}">
                  <a16:creationId xmlns:a16="http://schemas.microsoft.com/office/drawing/2014/main" id="{D4A91B95-0BE4-4F1C-91A7-56D87D69E7D1}"/>
                </a:ext>
              </a:extLst>
            </p:cNvPr>
            <p:cNvSpPr/>
            <p:nvPr userDrawn="1"/>
          </p:nvSpPr>
          <p:spPr>
            <a:xfrm>
              <a:off x="0" y="6210887"/>
              <a:ext cx="182880" cy="647113"/>
            </a:xfrm>
            <a:prstGeom prst="rect">
              <a:avLst/>
            </a:prstGeom>
            <a:solidFill>
              <a:srgbClr val="FF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7B9BDB8-BECF-451A-A4D3-80341F2150FB}"/>
                </a:ext>
              </a:extLst>
            </p:cNvPr>
            <p:cNvSpPr/>
            <p:nvPr userDrawn="1"/>
          </p:nvSpPr>
          <p:spPr>
            <a:xfrm>
              <a:off x="0" y="-2"/>
              <a:ext cx="182880" cy="4572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53581BC-072A-4FF4-A41A-C4969ED95D61}"/>
                </a:ext>
              </a:extLst>
            </p:cNvPr>
            <p:cNvSpPr/>
            <p:nvPr userDrawn="1"/>
          </p:nvSpPr>
          <p:spPr>
            <a:xfrm>
              <a:off x="0" y="4517053"/>
              <a:ext cx="182880" cy="1709928"/>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4322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755056D-1B7D-47BE-B9C1-919DD1AE7AEC}"/>
              </a:ext>
            </a:extLst>
          </p:cNvPr>
          <p:cNvCxnSpPr/>
          <p:nvPr userDrawn="1"/>
        </p:nvCxnSpPr>
        <p:spPr>
          <a:xfrm>
            <a:off x="320040" y="6217920"/>
            <a:ext cx="11521440" cy="0"/>
          </a:xfrm>
          <a:prstGeom prst="line">
            <a:avLst/>
          </a:prstGeom>
          <a:ln/>
        </p:spPr>
        <p:style>
          <a:lnRef idx="1">
            <a:schemeClr val="accent4"/>
          </a:lnRef>
          <a:fillRef idx="0">
            <a:schemeClr val="accent4"/>
          </a:fillRef>
          <a:effectRef idx="0">
            <a:schemeClr val="accent4"/>
          </a:effectRef>
          <a:fontRef idx="minor">
            <a:schemeClr val="tx1"/>
          </a:fontRef>
        </p:style>
      </p:cxnSp>
      <p:grpSp>
        <p:nvGrpSpPr>
          <p:cNvPr id="15" name="Group 14">
            <a:extLst>
              <a:ext uri="{FF2B5EF4-FFF2-40B4-BE49-F238E27FC236}">
                <a16:creationId xmlns:a16="http://schemas.microsoft.com/office/drawing/2014/main" id="{9E34328E-B1C6-4BE7-A077-911C6B42267B}"/>
              </a:ext>
            </a:extLst>
          </p:cNvPr>
          <p:cNvGrpSpPr/>
          <p:nvPr userDrawn="1"/>
        </p:nvGrpSpPr>
        <p:grpSpPr>
          <a:xfrm>
            <a:off x="0" y="0"/>
            <a:ext cx="182880" cy="6858832"/>
            <a:chOff x="0" y="-2"/>
            <a:chExt cx="182880" cy="6923319"/>
          </a:xfrm>
        </p:grpSpPr>
        <p:sp>
          <p:nvSpPr>
            <p:cNvPr id="16" name="Rectangle 15">
              <a:extLst>
                <a:ext uri="{FF2B5EF4-FFF2-40B4-BE49-F238E27FC236}">
                  <a16:creationId xmlns:a16="http://schemas.microsoft.com/office/drawing/2014/main" id="{58E1AD2A-72E1-41C3-A8C7-1E05E5A1C80F}"/>
                </a:ext>
              </a:extLst>
            </p:cNvPr>
            <p:cNvSpPr/>
            <p:nvPr userDrawn="1"/>
          </p:nvSpPr>
          <p:spPr>
            <a:xfrm>
              <a:off x="0" y="6276204"/>
              <a:ext cx="182880" cy="647113"/>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137D73-4F1E-4A64-9A95-EC0B5FC68BC2}"/>
                </a:ext>
              </a:extLst>
            </p:cNvPr>
            <p:cNvSpPr/>
            <p:nvPr userDrawn="1"/>
          </p:nvSpPr>
          <p:spPr>
            <a:xfrm>
              <a:off x="0" y="-2"/>
              <a:ext cx="182880" cy="4572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44ABFA-4863-4BAD-83D2-E9328E5E3C37}"/>
                </a:ext>
              </a:extLst>
            </p:cNvPr>
            <p:cNvSpPr/>
            <p:nvPr userDrawn="1"/>
          </p:nvSpPr>
          <p:spPr>
            <a:xfrm>
              <a:off x="0" y="4573039"/>
              <a:ext cx="182880" cy="1709928"/>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9345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A7D4838C-2ED6-416D-BA07-57109830E0FE}"/>
              </a:ext>
            </a:extLst>
          </p:cNvPr>
          <p:cNvCxnSpPr/>
          <p:nvPr userDrawn="1"/>
        </p:nvCxnSpPr>
        <p:spPr>
          <a:xfrm>
            <a:off x="320040" y="6217920"/>
            <a:ext cx="11521440" cy="0"/>
          </a:xfrm>
          <a:prstGeom prst="line">
            <a:avLst/>
          </a:prstGeom>
          <a:ln/>
        </p:spPr>
        <p:style>
          <a:lnRef idx="1">
            <a:schemeClr val="accent5"/>
          </a:lnRef>
          <a:fillRef idx="0">
            <a:schemeClr val="accent5"/>
          </a:fillRef>
          <a:effectRef idx="0">
            <a:schemeClr val="accent5"/>
          </a:effectRef>
          <a:fontRef idx="minor">
            <a:schemeClr val="tx1"/>
          </a:fontRef>
        </p:style>
      </p:cxnSp>
      <p:grpSp>
        <p:nvGrpSpPr>
          <p:cNvPr id="13" name="Group 12">
            <a:extLst>
              <a:ext uri="{FF2B5EF4-FFF2-40B4-BE49-F238E27FC236}">
                <a16:creationId xmlns:a16="http://schemas.microsoft.com/office/drawing/2014/main" id="{14466649-CD9C-476C-918B-BEB28E180304}"/>
              </a:ext>
            </a:extLst>
          </p:cNvPr>
          <p:cNvGrpSpPr/>
          <p:nvPr userDrawn="1"/>
        </p:nvGrpSpPr>
        <p:grpSpPr>
          <a:xfrm>
            <a:off x="0" y="-2"/>
            <a:ext cx="182880" cy="6858002"/>
            <a:chOff x="0" y="-2"/>
            <a:chExt cx="182880" cy="6858002"/>
          </a:xfrm>
        </p:grpSpPr>
        <p:sp>
          <p:nvSpPr>
            <p:cNvPr id="14" name="Rectangle 13">
              <a:extLst>
                <a:ext uri="{FF2B5EF4-FFF2-40B4-BE49-F238E27FC236}">
                  <a16:creationId xmlns:a16="http://schemas.microsoft.com/office/drawing/2014/main" id="{AE9D4282-E4E1-4CDD-9678-C1191C5B3FE7}"/>
                </a:ext>
              </a:extLst>
            </p:cNvPr>
            <p:cNvSpPr/>
            <p:nvPr userDrawn="1"/>
          </p:nvSpPr>
          <p:spPr>
            <a:xfrm>
              <a:off x="0" y="6210887"/>
              <a:ext cx="182880" cy="647113"/>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522D8A-7AFE-42B3-8DA1-7172318C8885}"/>
                </a:ext>
              </a:extLst>
            </p:cNvPr>
            <p:cNvSpPr/>
            <p:nvPr userDrawn="1"/>
          </p:nvSpPr>
          <p:spPr>
            <a:xfrm>
              <a:off x="0" y="-2"/>
              <a:ext cx="182880" cy="4572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AC92C7-D5B4-48F1-9A89-5250A640A3F4}"/>
                </a:ext>
              </a:extLst>
            </p:cNvPr>
            <p:cNvSpPr/>
            <p:nvPr userDrawn="1"/>
          </p:nvSpPr>
          <p:spPr>
            <a:xfrm>
              <a:off x="0" y="4517053"/>
              <a:ext cx="182880" cy="1709928"/>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0683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C62D149B-FB3E-4F3C-91FC-502E6E33681F}"/>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0B253A9E-4157-4649-9B03-BC26F137140A}"/>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5211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F48F4A85-93A7-4E9A-B2AF-E4854A2ED6B1}"/>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B3F44AD-7398-4AE5-BB40-4B9469CB3ADE}"/>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A65855-B2BA-447C-8767-3120D35E2D4F}"/>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F468E7-8400-47A0-9794-F53ECD440439}"/>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4516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942DA99-6BA4-4DA7-8651-80752B5462FE}"/>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9FC97499-E988-4B11-B114-5E15CA266BF8}"/>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B952E0-2CF7-48F8-8262-7CE47CD99877}"/>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AC656F-3F0C-49A2-81C1-78C572069D73}"/>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1290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C35AFC50-E6B6-4E43-B4E7-F9E2A95E63EC}"/>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A2B86E2-F045-4370-94FD-B80A57E52011}"/>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F66FD7-E36D-4A8C-9C0D-40991721246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169620-5373-445A-839E-0A597466E92E}"/>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5885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a:t>©Jacobs 2019</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F90E0E93-EEE6-4D51-9F5C-4F52ACDE3916}"/>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26A910FC-EEC9-4E32-9C79-04B4D2C5033B}"/>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262B7C-8609-4D89-A827-E2F2D0992C62}"/>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88E613-23F0-43B0-BB12-5224CC248F1C}"/>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4236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der Blu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1A4D0B-0DB5-48CB-A20C-756557E4CFF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865467" y="-6182"/>
            <a:ext cx="3326533" cy="6864182"/>
          </a:xfrm>
          <a:prstGeom prst="rect">
            <a:avLst/>
          </a:prstGeom>
        </p:spPr>
      </p:pic>
      <p:sp>
        <p:nvSpPr>
          <p:cNvPr id="8" name="Title 1">
            <a:extLst>
              <a:ext uri="{FF2B5EF4-FFF2-40B4-BE49-F238E27FC236}">
                <a16:creationId xmlns:a16="http://schemas.microsoft.com/office/drawing/2014/main" id="{2D882184-E550-4860-A9DA-423B5B546456}"/>
              </a:ext>
            </a:extLst>
          </p:cNvPr>
          <p:cNvSpPr>
            <a:spLocks noGrp="1"/>
          </p:cNvSpPr>
          <p:nvPr>
            <p:ph type="ctrTitle" hasCustomPrompt="1"/>
          </p:nvPr>
        </p:nvSpPr>
        <p:spPr>
          <a:xfrm>
            <a:off x="640080" y="3383280"/>
            <a:ext cx="8075295" cy="1371600"/>
          </a:xfrm>
          <a:prstGeom prst="rect">
            <a:avLst/>
          </a:prstGeom>
        </p:spPr>
        <p:txBody>
          <a:bodyPr anchor="b"/>
          <a:lstStyle>
            <a:lvl1pPr algn="l">
              <a:defRPr sz="4200">
                <a:solidFill>
                  <a:schemeClr val="tx1"/>
                </a:solidFill>
                <a:latin typeface="Jacobs Chronos" panose="010B0603030503030204" pitchFamily="34" charset="0"/>
                <a:cs typeface="Jacobs Chronos" panose="010B0603030503030204" pitchFamily="34" charset="0"/>
              </a:defRPr>
            </a:lvl1pPr>
          </a:lstStyle>
          <a:p>
            <a:r>
              <a:rPr lang="en-US" dirty="0"/>
              <a:t>Section/divider title, 42pt bold,</a:t>
            </a:r>
            <a:br>
              <a:rPr lang="en-US" dirty="0"/>
            </a:br>
            <a:r>
              <a:rPr lang="en-US" dirty="0"/>
              <a:t>two line limit</a:t>
            </a:r>
          </a:p>
        </p:txBody>
      </p:sp>
      <p:sp>
        <p:nvSpPr>
          <p:cNvPr id="9" name="Subtitle 2">
            <a:extLst>
              <a:ext uri="{FF2B5EF4-FFF2-40B4-BE49-F238E27FC236}">
                <a16:creationId xmlns:a16="http://schemas.microsoft.com/office/drawing/2014/main" id="{C4408A91-5A5E-4803-9FED-E9862C527184}"/>
              </a:ext>
            </a:extLst>
          </p:cNvPr>
          <p:cNvSpPr>
            <a:spLocks noGrp="1"/>
          </p:cNvSpPr>
          <p:nvPr>
            <p:ph type="subTitle" idx="1" hasCustomPrompt="1"/>
          </p:nvPr>
        </p:nvSpPr>
        <p:spPr>
          <a:xfrm>
            <a:off x="640080" y="5168580"/>
            <a:ext cx="80752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a:t>
            </a:r>
          </a:p>
        </p:txBody>
      </p:sp>
    </p:spTree>
    <p:extLst>
      <p:ext uri="{BB962C8B-B14F-4D97-AF65-F5344CB8AC3E}">
        <p14:creationId xmlns:p14="http://schemas.microsoft.com/office/powerpoint/2010/main" val="949895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482E7-1448-4E33-A0C1-5534F11B445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34240C9-E39E-44DB-83FC-6777C7B8A67E}"/>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340A0FC-FB7F-420F-9015-CB9D7551A124}"/>
              </a:ext>
            </a:extLst>
          </p:cNvPr>
          <p:cNvSpPr>
            <a:spLocks noGrp="1"/>
          </p:cNvSpPr>
          <p:nvPr>
            <p:ph type="dt" sz="half" idx="10"/>
          </p:nvPr>
        </p:nvSpPr>
        <p:spPr/>
        <p:txBody>
          <a:bodyPr/>
          <a:lstStyle/>
          <a:p>
            <a:fld id="{2E970846-7A2D-41AD-83ED-071C9D912CD2}" type="datetimeFigureOut">
              <a:rPr lang="en-US" smtClean="0"/>
              <a:t>11/3/2021</a:t>
            </a:fld>
            <a:endParaRPr lang="en-US"/>
          </a:p>
        </p:txBody>
      </p:sp>
      <p:sp>
        <p:nvSpPr>
          <p:cNvPr id="5" name="Footer Placeholder 4">
            <a:extLst>
              <a:ext uri="{FF2B5EF4-FFF2-40B4-BE49-F238E27FC236}">
                <a16:creationId xmlns:a16="http://schemas.microsoft.com/office/drawing/2014/main" id="{84BDEBA5-E468-45F4-90BB-135D18FEE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82BA6-7CAF-481F-9ADF-DBC558AF8696}"/>
              </a:ext>
            </a:extLst>
          </p:cNvPr>
          <p:cNvSpPr>
            <a:spLocks noGrp="1"/>
          </p:cNvSpPr>
          <p:nvPr>
            <p:ph type="sldNum" sz="quarter" idx="12"/>
          </p:nvPr>
        </p:nvSpPr>
        <p:spPr/>
        <p:txBody>
          <a:bodyPr/>
          <a:lstStyle/>
          <a:p>
            <a:fld id="{692AE99A-6BDB-4434-877D-0C9F33E61F1B}" type="slidenum">
              <a:rPr lang="en-US" smtClean="0"/>
              <a:t>‹#›</a:t>
            </a:fld>
            <a:endParaRPr lang="en-US"/>
          </a:p>
        </p:txBody>
      </p:sp>
    </p:spTree>
    <p:extLst>
      <p:ext uri="{BB962C8B-B14F-4D97-AF65-F5344CB8AC3E}">
        <p14:creationId xmlns:p14="http://schemas.microsoft.com/office/powerpoint/2010/main" val="977557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Red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7B5AF6-E0BF-4698-904E-69E3440E60FF}"/>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385B63B5-9AAF-459D-8F06-41DD453B2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BA2BD47-3DF5-48EC-941E-51EAF96AF5F6}"/>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t>O</a:t>
            </a:r>
            <a:r>
              <a:rPr lang="en-US" dirty="0" err="1"/>
              <a:t>ther</a:t>
            </a:r>
            <a:r>
              <a:rPr lang="en-US" dirty="0"/>
              <a:t> information, 24pt</a:t>
            </a:r>
          </a:p>
        </p:txBody>
      </p:sp>
    </p:spTree>
    <p:extLst>
      <p:ext uri="{BB962C8B-B14F-4D97-AF65-F5344CB8AC3E}">
        <p14:creationId xmlns:p14="http://schemas.microsoft.com/office/powerpoint/2010/main" val="174464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vider Yellow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B85CC7-27E3-4E49-BBC0-3FC5122DDBE4}"/>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84AB34F3-2E10-44C6-94FF-D6C1FD0CD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2020565-85B0-488F-8894-E88098A94A30}"/>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670738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Color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635E-CB0F-4086-87A1-AD36DB2A18E7}"/>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99560FFE-806A-4DF1-9720-27561AC22E0A}"/>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442F51AF-CEB8-4779-8C78-CE079FBBB69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355AD2E3-0CC0-461B-9591-CD4119DAA857}"/>
              </a:ext>
            </a:extLst>
          </p:cNvPr>
          <p:cNvSpPr/>
          <p:nvPr userDrawn="1"/>
        </p:nvSpPr>
        <p:spPr>
          <a:xfrm>
            <a:off x="0" y="1126874"/>
            <a:ext cx="320040" cy="512064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9BA9E910-13C2-428E-BF6D-B95C99E2AD0C}"/>
              </a:ext>
            </a:extLst>
          </p:cNvPr>
          <p:cNvSpPr>
            <a:spLocks noGrp="1"/>
          </p:cNvSpPr>
          <p:nvPr>
            <p:ph sz="half" idx="2" hasCustomPrompt="1"/>
          </p:nvPr>
        </p:nvSpPr>
        <p:spPr>
          <a:xfrm>
            <a:off x="4507865" y="1126874"/>
            <a:ext cx="7680960" cy="5120640"/>
          </a:xfrm>
          <a:prstGeom prst="rect">
            <a:avLst/>
          </a:prstGeom>
          <a:solidFill>
            <a:srgbClr val="0AD287"/>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E990F653-4E00-43A3-9411-6A823C5405FF}"/>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2196550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43013"/>
            <a:ext cx="11521440" cy="4935537"/>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Numbered list, 24pt bold</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936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43013"/>
            <a:ext cx="11521440" cy="4935537"/>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Numbered list, 24pt bold</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782427"/>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Color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3">
            <a:extLst>
              <a:ext uri="{FF2B5EF4-FFF2-40B4-BE49-F238E27FC236}">
                <a16:creationId xmlns:a16="http://schemas.microsoft.com/office/drawing/2014/main" id="{FC504A2D-EBE1-4848-A939-CC44403D1D7E}"/>
              </a:ext>
            </a:extLst>
          </p:cNvPr>
          <p:cNvSpPr>
            <a:spLocks noGrp="1"/>
          </p:cNvSpPr>
          <p:nvPr>
            <p:ph sz="half" idx="2" hasCustomPrompt="1"/>
          </p:nvPr>
        </p:nvSpPr>
        <p:spPr>
          <a:xfrm>
            <a:off x="4507865" y="1126874"/>
            <a:ext cx="7680960" cy="5120640"/>
          </a:xfrm>
          <a:prstGeom prst="rect">
            <a:avLst/>
          </a:prstGeom>
          <a:solidFill>
            <a:srgbClr val="0A7DF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8" name="Rectangle 7">
            <a:extLst>
              <a:ext uri="{FF2B5EF4-FFF2-40B4-BE49-F238E27FC236}">
                <a16:creationId xmlns:a16="http://schemas.microsoft.com/office/drawing/2014/main" id="{2BE5D50F-9DD7-47F6-A0EF-8386381565D4}"/>
              </a:ext>
            </a:extLst>
          </p:cNvPr>
          <p:cNvSpPr/>
          <p:nvPr userDrawn="1"/>
        </p:nvSpPr>
        <p:spPr>
          <a:xfrm>
            <a:off x="0" y="1126875"/>
            <a:ext cx="320040" cy="512064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C8C33CEE-DFF7-48E6-BEEE-CAF0B01795ED}"/>
              </a:ext>
            </a:extLst>
          </p:cNvPr>
          <p:cNvSpPr>
            <a:spLocks noGrp="1"/>
          </p:cNvSpPr>
          <p:nvPr>
            <p:ph sz="half" idx="14" hasCustomPrompt="1"/>
          </p:nvPr>
        </p:nvSpPr>
        <p:spPr>
          <a:xfrm>
            <a:off x="320040" y="1126874"/>
            <a:ext cx="4187825" cy="5120640"/>
          </a:xfrm>
          <a:prstGeom prst="rect">
            <a:avLst/>
          </a:prstGeom>
          <a:solidFill>
            <a:schemeClr val="tx1"/>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115113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Color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0A4D-9D56-4165-9557-720F54732398}"/>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B6A42BE8-D9A1-4788-8BBC-FA7AAF9E6BBA}"/>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CF3520F3-3961-47F8-84D9-B22A176EF1C0}"/>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Content Placeholder 3">
            <a:extLst>
              <a:ext uri="{FF2B5EF4-FFF2-40B4-BE49-F238E27FC236}">
                <a16:creationId xmlns:a16="http://schemas.microsoft.com/office/drawing/2014/main" id="{3C76AA32-E79B-4A13-ABCB-448991E1E50C}"/>
              </a:ext>
            </a:extLst>
          </p:cNvPr>
          <p:cNvSpPr>
            <a:spLocks noGrp="1"/>
          </p:cNvSpPr>
          <p:nvPr>
            <p:ph sz="half" idx="2" hasCustomPrompt="1"/>
          </p:nvPr>
        </p:nvSpPr>
        <p:spPr>
          <a:xfrm>
            <a:off x="4507865" y="1126874"/>
            <a:ext cx="7680960" cy="5120640"/>
          </a:xfrm>
          <a:prstGeom prst="rect">
            <a:avLst/>
          </a:prstGeom>
          <a:solidFill>
            <a:srgbClr val="A800A8"/>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6" name="Rectangle 5">
            <a:extLst>
              <a:ext uri="{FF2B5EF4-FFF2-40B4-BE49-F238E27FC236}">
                <a16:creationId xmlns:a16="http://schemas.microsoft.com/office/drawing/2014/main" id="{00ABDB4F-3DD5-44CE-9C04-358B614283A0}"/>
              </a:ext>
            </a:extLst>
          </p:cNvPr>
          <p:cNvSpPr/>
          <p:nvPr userDrawn="1"/>
        </p:nvSpPr>
        <p:spPr>
          <a:xfrm>
            <a:off x="0" y="1126875"/>
            <a:ext cx="320040" cy="512064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CFF4907C-EF3B-471C-966C-612D3AD81A6F}"/>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190952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Color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546C-AA31-44C6-A507-C4CCC4BDC186}"/>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6065098A-78BB-4605-9AA0-2D6636490255}"/>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AA9F4050-7218-460E-803D-CA5CD58AF317}"/>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19F47226-DC19-4F60-8DE3-956E7F034FCF}"/>
              </a:ext>
            </a:extLst>
          </p:cNvPr>
          <p:cNvSpPr/>
          <p:nvPr userDrawn="1"/>
        </p:nvSpPr>
        <p:spPr>
          <a:xfrm>
            <a:off x="0" y="1126875"/>
            <a:ext cx="320040" cy="512064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5E59097B-AE21-45C2-8D52-AC080C2CC0EB}"/>
              </a:ext>
            </a:extLst>
          </p:cNvPr>
          <p:cNvSpPr>
            <a:spLocks noGrp="1"/>
          </p:cNvSpPr>
          <p:nvPr>
            <p:ph sz="half" idx="2" hasCustomPrompt="1"/>
          </p:nvPr>
        </p:nvSpPr>
        <p:spPr>
          <a:xfrm>
            <a:off x="4507865" y="1126874"/>
            <a:ext cx="7680960" cy="5120640"/>
          </a:xfrm>
          <a:prstGeom prst="rect">
            <a:avLst/>
          </a:prstGeom>
          <a:solidFill>
            <a:srgbClr val="FF465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B5A0D3E8-6D4F-477B-AE8B-98BA0E478BD1}"/>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088724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Color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2E1D-868C-4F82-A8F2-29C589BEB913}"/>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7F2F92F3-86A2-4DF6-88C5-662D62D27554}"/>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4DB6E415-43F8-4322-AECB-A83D59AA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584ED94D-E337-425D-AC8A-55AFCB83D678}"/>
              </a:ext>
            </a:extLst>
          </p:cNvPr>
          <p:cNvSpPr/>
          <p:nvPr userDrawn="1"/>
        </p:nvSpPr>
        <p:spPr>
          <a:xfrm>
            <a:off x="0" y="1126875"/>
            <a:ext cx="320040"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0B5BD8DB-25C6-49DC-AEF6-1471B8490B45}"/>
              </a:ext>
            </a:extLst>
          </p:cNvPr>
          <p:cNvSpPr>
            <a:spLocks noGrp="1"/>
          </p:cNvSpPr>
          <p:nvPr>
            <p:ph sz="half" idx="2" hasCustomPrompt="1"/>
          </p:nvPr>
        </p:nvSpPr>
        <p:spPr>
          <a:xfrm>
            <a:off x="4507865" y="1126874"/>
            <a:ext cx="7680960" cy="5120640"/>
          </a:xfrm>
          <a:prstGeom prst="rect">
            <a:avLst/>
          </a:prstGeom>
          <a:solidFill>
            <a:srgbClr val="FFB41E"/>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74E1538C-9B5E-4081-90C6-83F733F393E5}"/>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843185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Color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635E-CB0F-4086-87A1-AD36DB2A18E7}"/>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99560FFE-806A-4DF1-9720-27561AC22E0A}"/>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442F51AF-CEB8-4779-8C78-CE079FBBB69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355AD2E3-0CC0-461B-9591-CD4119DAA857}"/>
              </a:ext>
            </a:extLst>
          </p:cNvPr>
          <p:cNvSpPr/>
          <p:nvPr userDrawn="1"/>
        </p:nvSpPr>
        <p:spPr>
          <a:xfrm>
            <a:off x="0" y="1126874"/>
            <a:ext cx="320040" cy="512064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9BA9E910-13C2-428E-BF6D-B95C99E2AD0C}"/>
              </a:ext>
            </a:extLst>
          </p:cNvPr>
          <p:cNvSpPr>
            <a:spLocks noGrp="1"/>
          </p:cNvSpPr>
          <p:nvPr>
            <p:ph sz="half" idx="2" hasCustomPrompt="1"/>
          </p:nvPr>
        </p:nvSpPr>
        <p:spPr>
          <a:xfrm>
            <a:off x="4507865" y="1126874"/>
            <a:ext cx="7680960" cy="5120640"/>
          </a:xfrm>
          <a:prstGeom prst="rect">
            <a:avLst/>
          </a:prstGeom>
          <a:solidFill>
            <a:srgbClr val="0AD287"/>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E990F653-4E00-43A3-9411-6A823C5405FF}"/>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272550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Color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D5E2-63E9-49EB-9EF8-CA6A2C7CC5B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C460AE3-10BE-4241-82F1-1AC70EC09857}"/>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3B84AB0C-EABC-4723-A915-C9C6EFC4477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Content Placeholder 3">
            <a:extLst>
              <a:ext uri="{FF2B5EF4-FFF2-40B4-BE49-F238E27FC236}">
                <a16:creationId xmlns:a16="http://schemas.microsoft.com/office/drawing/2014/main" id="{586041AF-17A7-463E-9F1D-C835D32D9322}"/>
              </a:ext>
            </a:extLst>
          </p:cNvPr>
          <p:cNvSpPr>
            <a:spLocks noGrp="1"/>
          </p:cNvSpPr>
          <p:nvPr>
            <p:ph sz="half" idx="2" hasCustomPrompt="1"/>
          </p:nvPr>
        </p:nvSpPr>
        <p:spPr>
          <a:xfrm>
            <a:off x="4480560" y="1126874"/>
            <a:ext cx="7708265" cy="5120640"/>
          </a:xfrm>
          <a:prstGeom prst="rect">
            <a:avLst/>
          </a:prstGeom>
          <a:solidFill>
            <a:srgbClr val="0A7DF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6" name="Picture Placeholder 2">
            <a:extLst>
              <a:ext uri="{FF2B5EF4-FFF2-40B4-BE49-F238E27FC236}">
                <a16:creationId xmlns:a16="http://schemas.microsoft.com/office/drawing/2014/main" id="{0CDA937F-3403-4E46-A4EC-D61BB036BFC4}"/>
              </a:ext>
            </a:extLst>
          </p:cNvPr>
          <p:cNvSpPr>
            <a:spLocks noGrp="1"/>
          </p:cNvSpPr>
          <p:nvPr>
            <p:ph type="pic" sz="quarter" idx="14" hasCustomPrompt="1"/>
          </p:nvPr>
        </p:nvSpPr>
        <p:spPr>
          <a:xfrm>
            <a:off x="320040" y="1126875"/>
            <a:ext cx="4160520"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7" name="Rectangle 6">
            <a:extLst>
              <a:ext uri="{FF2B5EF4-FFF2-40B4-BE49-F238E27FC236}">
                <a16:creationId xmlns:a16="http://schemas.microsoft.com/office/drawing/2014/main" id="{D469B429-4EA4-4324-98F3-F2CE44002BCE}"/>
              </a:ext>
            </a:extLst>
          </p:cNvPr>
          <p:cNvSpPr/>
          <p:nvPr userDrawn="1"/>
        </p:nvSpPr>
        <p:spPr>
          <a:xfrm>
            <a:off x="0" y="1126875"/>
            <a:ext cx="320040" cy="512064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303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Yellow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B85CC7-27E3-4E49-BBC0-3FC5122DDBE4}"/>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84AB34F3-2E10-44C6-94FF-D6C1FD0CD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2020565-85B0-488F-8894-E88098A94A30}"/>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852349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Color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9CA5-E1E3-4DB6-987E-D2FF667FE0F9}"/>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94CD70D5-87B3-40E4-AE9B-9A6B53C28BA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56B9D949-A09D-49F8-9ACF-68B06C86CF2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315A8474-E176-4064-AE81-2664A9BCD870}"/>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87A1143F-1989-4D2D-B618-7A0A31DFFC39}"/>
              </a:ext>
            </a:extLst>
          </p:cNvPr>
          <p:cNvSpPr/>
          <p:nvPr userDrawn="1"/>
        </p:nvSpPr>
        <p:spPr>
          <a:xfrm>
            <a:off x="0" y="1126875"/>
            <a:ext cx="320040" cy="512064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0D155119-9352-4B5B-BEF4-28E8B6C095CD}"/>
              </a:ext>
            </a:extLst>
          </p:cNvPr>
          <p:cNvSpPr>
            <a:spLocks noGrp="1"/>
          </p:cNvSpPr>
          <p:nvPr>
            <p:ph sz="half" idx="2" hasCustomPrompt="1"/>
          </p:nvPr>
        </p:nvSpPr>
        <p:spPr>
          <a:xfrm>
            <a:off x="4507865" y="1126874"/>
            <a:ext cx="7680960" cy="5120640"/>
          </a:xfrm>
          <a:prstGeom prst="rect">
            <a:avLst/>
          </a:prstGeom>
          <a:solidFill>
            <a:srgbClr val="A800A8"/>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703667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Color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2C0C-ED3F-46F7-83EE-1612D708435F}"/>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33357F0-B922-4E0C-AD75-A33CA6C1921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C34626D4-D892-418E-BF76-A6CBF154AD3B}"/>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9DB8BFC2-7CD8-4A7A-94E9-AE39DE6BEB2C}"/>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B8667B17-E59D-42A1-9F54-D8E22A939BAC}"/>
              </a:ext>
            </a:extLst>
          </p:cNvPr>
          <p:cNvSpPr/>
          <p:nvPr userDrawn="1"/>
        </p:nvSpPr>
        <p:spPr>
          <a:xfrm>
            <a:off x="0" y="1126875"/>
            <a:ext cx="320040" cy="512064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A7BDF484-8054-4F59-8772-A517B5898492}"/>
              </a:ext>
            </a:extLst>
          </p:cNvPr>
          <p:cNvSpPr>
            <a:spLocks noGrp="1"/>
          </p:cNvSpPr>
          <p:nvPr>
            <p:ph sz="half" idx="2" hasCustomPrompt="1"/>
          </p:nvPr>
        </p:nvSpPr>
        <p:spPr>
          <a:xfrm>
            <a:off x="4507865" y="1126874"/>
            <a:ext cx="7680960" cy="5120640"/>
          </a:xfrm>
          <a:prstGeom prst="rect">
            <a:avLst/>
          </a:prstGeom>
          <a:solidFill>
            <a:srgbClr val="FF465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2443111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Color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AFFD-333F-4D4A-8EF7-708D4E72D16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A548BFC4-679F-4C42-B6BF-7EB89245D8BF}"/>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05C27961-2E25-4499-AE5C-D01328961D66}"/>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D86D2C7C-AA13-4FFB-9E83-E1540806A6A3}"/>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B62803A6-00A6-4733-8EC7-422CD1E56800}"/>
              </a:ext>
            </a:extLst>
          </p:cNvPr>
          <p:cNvSpPr/>
          <p:nvPr userDrawn="1"/>
        </p:nvSpPr>
        <p:spPr>
          <a:xfrm>
            <a:off x="0" y="1126875"/>
            <a:ext cx="320040"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0BCA9228-CDA9-4AC1-A45E-3F4633B32128}"/>
              </a:ext>
            </a:extLst>
          </p:cNvPr>
          <p:cNvSpPr>
            <a:spLocks noGrp="1"/>
          </p:cNvSpPr>
          <p:nvPr>
            <p:ph sz="half" idx="2" hasCustomPrompt="1"/>
          </p:nvPr>
        </p:nvSpPr>
        <p:spPr>
          <a:xfrm>
            <a:off x="4507865" y="1126874"/>
            <a:ext cx="7680960" cy="5120640"/>
          </a:xfrm>
          <a:prstGeom prst="rect">
            <a:avLst/>
          </a:prstGeom>
          <a:solidFill>
            <a:srgbClr val="FFB41E"/>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469436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Color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B8E0-0AB6-4F40-A612-ED7B7F87F235}"/>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C80F18C4-3E6E-444D-A5D9-C9FAFD14EBAE}"/>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7ADBDC3C-C268-4D61-A529-F8696086B3A5}"/>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CF5466D0-80A8-48AB-BCCE-A88BAC82B245}"/>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C95E63CE-C2EC-4377-8CFC-63FD833E86DA}"/>
              </a:ext>
            </a:extLst>
          </p:cNvPr>
          <p:cNvSpPr/>
          <p:nvPr userDrawn="1"/>
        </p:nvSpPr>
        <p:spPr>
          <a:xfrm>
            <a:off x="0" y="1126874"/>
            <a:ext cx="320040" cy="512064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E8578E08-B41F-4320-BC08-0C7730C2C8F7}"/>
              </a:ext>
            </a:extLst>
          </p:cNvPr>
          <p:cNvSpPr>
            <a:spLocks noGrp="1"/>
          </p:cNvSpPr>
          <p:nvPr>
            <p:ph sz="half" idx="2" hasCustomPrompt="1"/>
          </p:nvPr>
        </p:nvSpPr>
        <p:spPr>
          <a:xfrm>
            <a:off x="4507865" y="1126874"/>
            <a:ext cx="7680960" cy="5120640"/>
          </a:xfrm>
          <a:prstGeom prst="rect">
            <a:avLst/>
          </a:prstGeom>
          <a:solidFill>
            <a:srgbClr val="0AD287"/>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883238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igh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10" name="Group 9">
            <a:extLst>
              <a:ext uri="{FF2B5EF4-FFF2-40B4-BE49-F238E27FC236}">
                <a16:creationId xmlns:a16="http://schemas.microsoft.com/office/drawing/2014/main" id="{13ADDF67-B45D-4155-84D0-19DB6910DD41}"/>
              </a:ext>
            </a:extLst>
          </p:cNvPr>
          <p:cNvGrpSpPr/>
          <p:nvPr userDrawn="1"/>
        </p:nvGrpSpPr>
        <p:grpSpPr>
          <a:xfrm>
            <a:off x="0" y="6583680"/>
            <a:ext cx="12192000" cy="274320"/>
            <a:chOff x="0" y="5303520"/>
            <a:chExt cx="12202796" cy="594360"/>
          </a:xfrm>
        </p:grpSpPr>
        <p:sp>
          <p:nvSpPr>
            <p:cNvPr id="11" name="Rectangle 10">
              <a:extLst>
                <a:ext uri="{FF2B5EF4-FFF2-40B4-BE49-F238E27FC236}">
                  <a16:creationId xmlns:a16="http://schemas.microsoft.com/office/drawing/2014/main" id="{AD5DD9FB-0A08-49C2-9645-F934E0D4D375}"/>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CFE998-C909-4A62-AA2E-922C6ED32B77}"/>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560CB-9CE8-4022-B1C5-C9CB69C6A640}"/>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0932090"/>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ight Pur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C6BB00C7-C757-41ED-A22F-31E95352685C}"/>
              </a:ext>
            </a:extLst>
          </p:cNvPr>
          <p:cNvGrpSpPr/>
          <p:nvPr userDrawn="1"/>
        </p:nvGrpSpPr>
        <p:grpSpPr>
          <a:xfrm>
            <a:off x="0" y="6583680"/>
            <a:ext cx="12192000" cy="274320"/>
            <a:chOff x="0" y="5303520"/>
            <a:chExt cx="12202796" cy="594360"/>
          </a:xfrm>
        </p:grpSpPr>
        <p:sp>
          <p:nvSpPr>
            <p:cNvPr id="15" name="Rectangle 14">
              <a:extLst>
                <a:ext uri="{FF2B5EF4-FFF2-40B4-BE49-F238E27FC236}">
                  <a16:creationId xmlns:a16="http://schemas.microsoft.com/office/drawing/2014/main" id="{5EAAF1FA-8B21-44F5-A427-B98CDE21CA79}"/>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049171-998C-48E2-A057-B7B91111CC53}"/>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2E1E6F7-F504-42D7-AC49-B52E6A5DD90D}"/>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4064323"/>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Ight Re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1C20114-637E-4D3E-BA1D-56CCF0A0342E}"/>
              </a:ext>
            </a:extLst>
          </p:cNvPr>
          <p:cNvGrpSpPr/>
          <p:nvPr userDrawn="1"/>
        </p:nvGrpSpPr>
        <p:grpSpPr>
          <a:xfrm>
            <a:off x="0" y="6674802"/>
            <a:ext cx="12192000" cy="183198"/>
            <a:chOff x="0" y="5303520"/>
            <a:chExt cx="12202796" cy="594360"/>
          </a:xfrm>
        </p:grpSpPr>
        <p:sp>
          <p:nvSpPr>
            <p:cNvPr id="11" name="Rectangle 10">
              <a:extLst>
                <a:ext uri="{FF2B5EF4-FFF2-40B4-BE49-F238E27FC236}">
                  <a16:creationId xmlns:a16="http://schemas.microsoft.com/office/drawing/2014/main" id="{1892F1AD-D552-46F3-833E-E11C60CEC789}"/>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B4CC81-8767-49DE-8768-8B422615602C}"/>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2451E8-D106-4963-AAFB-4DF5742BB448}"/>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717676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ight Yellow">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7E5A8355-DE3C-4B27-A684-3F1BFBC70620}"/>
              </a:ext>
            </a:extLst>
          </p:cNvPr>
          <p:cNvGrpSpPr/>
          <p:nvPr userDrawn="1"/>
        </p:nvGrpSpPr>
        <p:grpSpPr>
          <a:xfrm>
            <a:off x="0" y="6674802"/>
            <a:ext cx="12192000" cy="183198"/>
            <a:chOff x="0" y="5303520"/>
            <a:chExt cx="12202796" cy="594360"/>
          </a:xfrm>
        </p:grpSpPr>
        <p:sp>
          <p:nvSpPr>
            <p:cNvPr id="15" name="Rectangle 14">
              <a:extLst>
                <a:ext uri="{FF2B5EF4-FFF2-40B4-BE49-F238E27FC236}">
                  <a16:creationId xmlns:a16="http://schemas.microsoft.com/office/drawing/2014/main" id="{FFFA9983-A367-4237-8752-E17610CC444D}"/>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105FD5-ECAD-485E-886C-7AC6967DA60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E0CFEC-7BB3-42EC-B09F-8B47F4506DBB}"/>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5636915"/>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ight Gree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3D26528D-C0E7-453A-BE76-E5EA20E52429}"/>
              </a:ext>
            </a:extLst>
          </p:cNvPr>
          <p:cNvGrpSpPr/>
          <p:nvPr userDrawn="1"/>
        </p:nvGrpSpPr>
        <p:grpSpPr>
          <a:xfrm>
            <a:off x="0" y="6674802"/>
            <a:ext cx="12192000" cy="183198"/>
            <a:chOff x="0" y="5303520"/>
            <a:chExt cx="12202796" cy="594360"/>
          </a:xfrm>
        </p:grpSpPr>
        <p:sp>
          <p:nvSpPr>
            <p:cNvPr id="19" name="Rectangle 18">
              <a:extLst>
                <a:ext uri="{FF2B5EF4-FFF2-40B4-BE49-F238E27FC236}">
                  <a16:creationId xmlns:a16="http://schemas.microsoft.com/office/drawing/2014/main" id="{383DDA95-AF30-44C4-A908-5F1B206545EF}"/>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222188-3F17-4551-97FE-BA323B13D4A4}"/>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48E372-6C95-447F-95D3-DD201C0E5B30}"/>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151207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4" name="Straight Connector 13">
            <a:extLst>
              <a:ext uri="{FF2B5EF4-FFF2-40B4-BE49-F238E27FC236}">
                <a16:creationId xmlns:a16="http://schemas.microsoft.com/office/drawing/2014/main" id="{2159DBB6-9198-4B21-8277-421496796AF5}"/>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86574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Green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80B3BC-441E-4FF7-86E2-43165EE033C3}"/>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6D6A72B0-86CF-4D06-80D7-B61AE5F999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8"/>
            <a:ext cx="3325459" cy="6849292"/>
          </a:xfrm>
          <a:prstGeom prst="rect">
            <a:avLst/>
          </a:prstGeom>
        </p:spPr>
      </p:pic>
      <p:sp>
        <p:nvSpPr>
          <p:cNvPr id="5" name="Subtitle 2">
            <a:extLst>
              <a:ext uri="{FF2B5EF4-FFF2-40B4-BE49-F238E27FC236}">
                <a16:creationId xmlns:a16="http://schemas.microsoft.com/office/drawing/2014/main" id="{FC8CFA28-5851-4F2E-8C76-2A6A3A9A1D2A}"/>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669114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eak Ou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1656-C2FD-466C-B7C3-FC6B03F8818F}"/>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1D197654-0DB1-46A5-9D03-4158FA83A7B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FCFADE39-B301-4F03-A453-25A4818E49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820C2E97-4368-447C-B42D-D1C825CCF02A}"/>
              </a:ext>
            </a:extLst>
          </p:cNvPr>
          <p:cNvSpPr/>
          <p:nvPr userDrawn="1"/>
        </p:nvSpPr>
        <p:spPr>
          <a:xfrm>
            <a:off x="320040" y="1322778"/>
            <a:ext cx="3461847" cy="47122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96EFC68-D184-4B79-A916-25A14862657A}"/>
              </a:ext>
            </a:extLst>
          </p:cNvPr>
          <p:cNvCxnSpPr/>
          <p:nvPr userDrawn="1"/>
        </p:nvCxnSpPr>
        <p:spPr>
          <a:xfrm>
            <a:off x="3703320" y="1659472"/>
            <a:ext cx="8138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BD07391-6298-4B32-9948-54BF378A16F2}"/>
              </a:ext>
            </a:extLst>
          </p:cNvPr>
          <p:cNvCxnSpPr/>
          <p:nvPr userDrawn="1"/>
        </p:nvCxnSpPr>
        <p:spPr>
          <a:xfrm>
            <a:off x="3703320" y="3951448"/>
            <a:ext cx="8138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16">
            <a:extLst>
              <a:ext uri="{FF2B5EF4-FFF2-40B4-BE49-F238E27FC236}">
                <a16:creationId xmlns:a16="http://schemas.microsoft.com/office/drawing/2014/main" id="{FAA21E52-54F3-416D-BB6A-A17F9641F522}"/>
              </a:ext>
            </a:extLst>
          </p:cNvPr>
          <p:cNvSpPr>
            <a:spLocks noGrp="1"/>
          </p:cNvSpPr>
          <p:nvPr>
            <p:ph type="body" sz="quarter" idx="14"/>
          </p:nvPr>
        </p:nvSpPr>
        <p:spPr>
          <a:xfrm>
            <a:off x="320040" y="1491451"/>
            <a:ext cx="3461847" cy="4543580"/>
          </a:xfrm>
          <a:noFill/>
        </p:spPr>
        <p:txBody>
          <a:bodyPr/>
          <a:lstStyle>
            <a:lvl1pPr marL="270000" indent="0">
              <a:buFont typeface="Arial" panose="020B0604020202020204" pitchFamily="34" charset="0"/>
              <a:buNone/>
              <a:defRPr sz="1800" b="0">
                <a:solidFill>
                  <a:schemeClr val="bg1"/>
                </a:solidFill>
              </a:defRPr>
            </a:lvl1pPr>
          </a:lstStyle>
          <a:p>
            <a:pPr lvl="0"/>
            <a:endParaRPr lang="en-AU" dirty="0"/>
          </a:p>
        </p:txBody>
      </p:sp>
      <p:sp>
        <p:nvSpPr>
          <p:cNvPr id="9" name="Text Placeholder 19">
            <a:extLst>
              <a:ext uri="{FF2B5EF4-FFF2-40B4-BE49-F238E27FC236}">
                <a16:creationId xmlns:a16="http://schemas.microsoft.com/office/drawing/2014/main" id="{F99D3761-CC25-475C-9EA9-97418108F4DD}"/>
              </a:ext>
            </a:extLst>
          </p:cNvPr>
          <p:cNvSpPr>
            <a:spLocks noGrp="1"/>
          </p:cNvSpPr>
          <p:nvPr>
            <p:ph type="body" sz="quarter" idx="15" hasCustomPrompt="1"/>
          </p:nvPr>
        </p:nvSpPr>
        <p:spPr>
          <a:xfrm>
            <a:off x="4057649" y="1324685"/>
            <a:ext cx="3806825" cy="333531"/>
          </a:xfrm>
        </p:spPr>
        <p:txBody>
          <a:bodyPr/>
          <a:lstStyle>
            <a:lvl1pPr marL="0" indent="0">
              <a:buNone/>
              <a:defRPr sz="1800"/>
            </a:lvl1pPr>
          </a:lstStyle>
          <a:p>
            <a:pPr lvl="0"/>
            <a:r>
              <a:rPr lang="en-US" dirty="0"/>
              <a:t>Heading 18pt bold</a:t>
            </a:r>
          </a:p>
        </p:txBody>
      </p:sp>
      <p:sp>
        <p:nvSpPr>
          <p:cNvPr id="10" name="Text Placeholder 19">
            <a:extLst>
              <a:ext uri="{FF2B5EF4-FFF2-40B4-BE49-F238E27FC236}">
                <a16:creationId xmlns:a16="http://schemas.microsoft.com/office/drawing/2014/main" id="{7D6EECA4-907A-4FEC-8F0D-636E9AF9FA00}"/>
              </a:ext>
            </a:extLst>
          </p:cNvPr>
          <p:cNvSpPr>
            <a:spLocks noGrp="1"/>
          </p:cNvSpPr>
          <p:nvPr>
            <p:ph type="body" sz="quarter" idx="16" hasCustomPrompt="1"/>
          </p:nvPr>
        </p:nvSpPr>
        <p:spPr>
          <a:xfrm>
            <a:off x="8065135" y="1321537"/>
            <a:ext cx="3806825" cy="333531"/>
          </a:xfrm>
        </p:spPr>
        <p:txBody>
          <a:bodyPr/>
          <a:lstStyle>
            <a:lvl1pPr marL="0" indent="0">
              <a:buNone/>
              <a:defRPr sz="1800"/>
            </a:lvl1pPr>
          </a:lstStyle>
          <a:p>
            <a:pPr lvl="0"/>
            <a:r>
              <a:rPr lang="en-US" dirty="0"/>
              <a:t>Heading 18pt bold</a:t>
            </a:r>
          </a:p>
        </p:txBody>
      </p:sp>
      <p:sp>
        <p:nvSpPr>
          <p:cNvPr id="11" name="Text Placeholder 22">
            <a:extLst>
              <a:ext uri="{FF2B5EF4-FFF2-40B4-BE49-F238E27FC236}">
                <a16:creationId xmlns:a16="http://schemas.microsoft.com/office/drawing/2014/main" id="{BE69E79B-8A3B-4EDE-99F2-89DFB06CE343}"/>
              </a:ext>
            </a:extLst>
          </p:cNvPr>
          <p:cNvSpPr>
            <a:spLocks noGrp="1"/>
          </p:cNvSpPr>
          <p:nvPr>
            <p:ph type="body" sz="quarter" idx="17" hasCustomPrompt="1"/>
          </p:nvPr>
        </p:nvSpPr>
        <p:spPr>
          <a:xfrm>
            <a:off x="4057650" y="1766084"/>
            <a:ext cx="3806825" cy="1705079"/>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sp>
        <p:nvSpPr>
          <p:cNvPr id="12" name="Text Placeholder 22">
            <a:extLst>
              <a:ext uri="{FF2B5EF4-FFF2-40B4-BE49-F238E27FC236}">
                <a16:creationId xmlns:a16="http://schemas.microsoft.com/office/drawing/2014/main" id="{A015B414-1C12-4184-986E-CF6827AFDBE2}"/>
              </a:ext>
            </a:extLst>
          </p:cNvPr>
          <p:cNvSpPr>
            <a:spLocks noGrp="1"/>
          </p:cNvSpPr>
          <p:nvPr>
            <p:ph type="body" sz="quarter" idx="18" hasCustomPrompt="1"/>
          </p:nvPr>
        </p:nvSpPr>
        <p:spPr>
          <a:xfrm>
            <a:off x="8140238" y="1766084"/>
            <a:ext cx="3806825" cy="1685152"/>
          </a:xfrm>
        </p:spPr>
        <p:txBody>
          <a:bodyPr/>
          <a:lstStyle>
            <a:lvl1pPr>
              <a:defRPr sz="1800" b="0"/>
            </a:lvl1pPr>
            <a:lvl2pPr marL="270000" indent="0">
              <a:buNone/>
              <a:defRPr sz="1800"/>
            </a:lvl2pPr>
            <a:lvl3pPr>
              <a:defRPr sz="1800"/>
            </a:lvl3pPr>
            <a:lvl4pPr>
              <a:defRPr sz="1800"/>
            </a:lvl4pPr>
            <a:lvl5pPr>
              <a:defRPr sz="1800"/>
            </a:lvl5pPr>
          </a:lstStyle>
          <a:p>
            <a:pPr lvl="0"/>
            <a:r>
              <a:rPr lang="en-US" dirty="0"/>
              <a:t>Bullet 18pt</a:t>
            </a:r>
          </a:p>
        </p:txBody>
      </p:sp>
      <p:sp>
        <p:nvSpPr>
          <p:cNvPr id="13" name="Text Placeholder 19">
            <a:extLst>
              <a:ext uri="{FF2B5EF4-FFF2-40B4-BE49-F238E27FC236}">
                <a16:creationId xmlns:a16="http://schemas.microsoft.com/office/drawing/2014/main" id="{68BE961A-380D-4FE0-ADDB-40CA56DB96F8}"/>
              </a:ext>
            </a:extLst>
          </p:cNvPr>
          <p:cNvSpPr>
            <a:spLocks noGrp="1"/>
          </p:cNvSpPr>
          <p:nvPr>
            <p:ph type="body" sz="quarter" idx="19" hasCustomPrompt="1"/>
          </p:nvPr>
        </p:nvSpPr>
        <p:spPr>
          <a:xfrm>
            <a:off x="4057650" y="3599069"/>
            <a:ext cx="3806825" cy="333531"/>
          </a:xfrm>
        </p:spPr>
        <p:txBody>
          <a:bodyPr/>
          <a:lstStyle>
            <a:lvl1pPr marL="0" indent="0">
              <a:buNone/>
              <a:defRPr sz="1800"/>
            </a:lvl1pPr>
          </a:lstStyle>
          <a:p>
            <a:pPr lvl="0"/>
            <a:r>
              <a:rPr lang="en-US" dirty="0"/>
              <a:t>Heading 18pt bold</a:t>
            </a:r>
          </a:p>
        </p:txBody>
      </p:sp>
      <p:sp>
        <p:nvSpPr>
          <p:cNvPr id="14" name="Text Placeholder 19">
            <a:extLst>
              <a:ext uri="{FF2B5EF4-FFF2-40B4-BE49-F238E27FC236}">
                <a16:creationId xmlns:a16="http://schemas.microsoft.com/office/drawing/2014/main" id="{4AF29BE0-6872-434B-A2DB-EE2D16805B90}"/>
              </a:ext>
            </a:extLst>
          </p:cNvPr>
          <p:cNvSpPr>
            <a:spLocks noGrp="1"/>
          </p:cNvSpPr>
          <p:nvPr>
            <p:ph type="body" sz="quarter" idx="20" hasCustomPrompt="1"/>
          </p:nvPr>
        </p:nvSpPr>
        <p:spPr>
          <a:xfrm>
            <a:off x="8140238" y="3599069"/>
            <a:ext cx="3806825" cy="333531"/>
          </a:xfrm>
        </p:spPr>
        <p:txBody>
          <a:bodyPr/>
          <a:lstStyle>
            <a:lvl1pPr marL="0" indent="0">
              <a:buNone/>
              <a:defRPr sz="1800"/>
            </a:lvl1pPr>
          </a:lstStyle>
          <a:p>
            <a:pPr lvl="0"/>
            <a:r>
              <a:rPr lang="en-US" dirty="0"/>
              <a:t>Heading 18pt bold</a:t>
            </a:r>
          </a:p>
        </p:txBody>
      </p:sp>
      <p:sp>
        <p:nvSpPr>
          <p:cNvPr id="15" name="Text Placeholder 22">
            <a:extLst>
              <a:ext uri="{FF2B5EF4-FFF2-40B4-BE49-F238E27FC236}">
                <a16:creationId xmlns:a16="http://schemas.microsoft.com/office/drawing/2014/main" id="{BC7ED4A9-0E84-4C79-B66B-97D4848DED19}"/>
              </a:ext>
            </a:extLst>
          </p:cNvPr>
          <p:cNvSpPr>
            <a:spLocks noGrp="1"/>
          </p:cNvSpPr>
          <p:nvPr>
            <p:ph type="body" sz="quarter" idx="21" hasCustomPrompt="1"/>
          </p:nvPr>
        </p:nvSpPr>
        <p:spPr>
          <a:xfrm>
            <a:off x="4057650" y="4050330"/>
            <a:ext cx="3806825" cy="1984697"/>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sp>
        <p:nvSpPr>
          <p:cNvPr id="16" name="Text Placeholder 22">
            <a:extLst>
              <a:ext uri="{FF2B5EF4-FFF2-40B4-BE49-F238E27FC236}">
                <a16:creationId xmlns:a16="http://schemas.microsoft.com/office/drawing/2014/main" id="{B0C859D5-2685-4912-9CE7-B2F0DB0F5B2E}"/>
              </a:ext>
            </a:extLst>
          </p:cNvPr>
          <p:cNvSpPr>
            <a:spLocks noGrp="1"/>
          </p:cNvSpPr>
          <p:nvPr>
            <p:ph type="body" sz="quarter" idx="22" hasCustomPrompt="1"/>
          </p:nvPr>
        </p:nvSpPr>
        <p:spPr>
          <a:xfrm>
            <a:off x="8140237" y="4054590"/>
            <a:ext cx="3806825" cy="1980435"/>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cxnSp>
        <p:nvCxnSpPr>
          <p:cNvPr id="17" name="Straight Connector 16">
            <a:extLst>
              <a:ext uri="{FF2B5EF4-FFF2-40B4-BE49-F238E27FC236}">
                <a16:creationId xmlns:a16="http://schemas.microsoft.com/office/drawing/2014/main" id="{65365AE4-3D7E-424A-8278-F0ACBA632164}"/>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240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8539D4AB-3B1C-4E30-96BC-94F95DC3DC2C}"/>
              </a:ext>
            </a:extLst>
          </p:cNvPr>
          <p:cNvSpPr>
            <a:spLocks noGrp="1"/>
          </p:cNvSpPr>
          <p:nvPr>
            <p:ph type="body" sz="quarter" idx="12"/>
          </p:nvPr>
        </p:nvSpPr>
        <p:spPr>
          <a:xfrm>
            <a:off x="320675" y="1295400"/>
            <a:ext cx="5600731" cy="490061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FBB487E3-ADFD-4570-B110-D2970F1AD9DD}"/>
              </a:ext>
            </a:extLst>
          </p:cNvPr>
          <p:cNvSpPr>
            <a:spLocks noGrp="1"/>
          </p:cNvSpPr>
          <p:nvPr>
            <p:ph type="body" sz="quarter" idx="13"/>
          </p:nvPr>
        </p:nvSpPr>
        <p:spPr>
          <a:xfrm>
            <a:off x="6096000" y="1295400"/>
            <a:ext cx="5775325" cy="490061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732825ED-BD95-4865-80A8-E985D903046C}"/>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536659"/>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4063-B037-4CEF-A452-AE07D1E77A11}"/>
              </a:ext>
            </a:extLst>
          </p:cNvPr>
          <p:cNvSpPr>
            <a:spLocks noGrp="1"/>
          </p:cNvSpPr>
          <p:nvPr>
            <p:ph type="title" hasCustomPrompt="1"/>
          </p:nvPr>
        </p:nvSpPr>
        <p:spPr/>
        <p:txBody>
          <a:bodyPr/>
          <a:lstStyle>
            <a:lvl1pPr>
              <a:defRPr/>
            </a:lvl1pPr>
          </a:lstStyle>
          <a:p>
            <a:r>
              <a:rPr lang="en-US" dirty="0"/>
              <a:t>Slide title, 28pt bold (grayscale chart)</a:t>
            </a:r>
          </a:p>
        </p:txBody>
      </p:sp>
      <p:sp>
        <p:nvSpPr>
          <p:cNvPr id="3" name="Footer Placeholder 2">
            <a:extLst>
              <a:ext uri="{FF2B5EF4-FFF2-40B4-BE49-F238E27FC236}">
                <a16:creationId xmlns:a16="http://schemas.microsoft.com/office/drawing/2014/main" id="{5BAA9E56-7F91-4121-8F3C-77EB11157A0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E7F04C2-78CD-460D-92D0-309ACA6F868E}"/>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Chart Placeholder 5">
            <a:extLst>
              <a:ext uri="{FF2B5EF4-FFF2-40B4-BE49-F238E27FC236}">
                <a16:creationId xmlns:a16="http://schemas.microsoft.com/office/drawing/2014/main" id="{C8C66A75-E92B-4263-B22A-A9FF1AFD8EC7}"/>
              </a:ext>
            </a:extLst>
          </p:cNvPr>
          <p:cNvSpPr>
            <a:spLocks noGrp="1"/>
          </p:cNvSpPr>
          <p:nvPr>
            <p:ph type="chart" sz="quarter" idx="12"/>
          </p:nvPr>
        </p:nvSpPr>
        <p:spPr>
          <a:xfrm>
            <a:off x="320675" y="1233488"/>
            <a:ext cx="11593513" cy="4981575"/>
          </a:xfrm>
        </p:spPr>
        <p:txBody>
          <a:bodyPr/>
          <a:lstStyle/>
          <a:p>
            <a:endParaRPr lang="en-US" dirty="0"/>
          </a:p>
        </p:txBody>
      </p:sp>
      <p:cxnSp>
        <p:nvCxnSpPr>
          <p:cNvPr id="7" name="Straight Connector 6">
            <a:extLst>
              <a:ext uri="{FF2B5EF4-FFF2-40B4-BE49-F238E27FC236}">
                <a16:creationId xmlns:a16="http://schemas.microsoft.com/office/drawing/2014/main" id="{304390AB-C283-415C-8C5B-E846DBC9A79D}"/>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308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 (grayscale only)</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able Placeholder 5">
            <a:extLst>
              <a:ext uri="{FF2B5EF4-FFF2-40B4-BE49-F238E27FC236}">
                <a16:creationId xmlns:a16="http://schemas.microsoft.com/office/drawing/2014/main" id="{2E6DF4B8-0E9A-4572-9D84-7FB746A7EE4F}"/>
              </a:ext>
            </a:extLst>
          </p:cNvPr>
          <p:cNvSpPr>
            <a:spLocks noGrp="1"/>
          </p:cNvSpPr>
          <p:nvPr>
            <p:ph type="tbl" sz="quarter" idx="12"/>
          </p:nvPr>
        </p:nvSpPr>
        <p:spPr>
          <a:xfrm>
            <a:off x="320675" y="1270000"/>
            <a:ext cx="11520488" cy="4900613"/>
          </a:xfrm>
        </p:spPr>
        <p:txBody>
          <a:bodyPr/>
          <a:lstStyle/>
          <a:p>
            <a:endParaRPr lang="en-US"/>
          </a:p>
        </p:txBody>
      </p:sp>
      <p:cxnSp>
        <p:nvCxnSpPr>
          <p:cNvPr id="7" name="Straight Connector 6">
            <a:extLst>
              <a:ext uri="{FF2B5EF4-FFF2-40B4-BE49-F238E27FC236}">
                <a16:creationId xmlns:a16="http://schemas.microsoft.com/office/drawing/2014/main" id="{E8E02981-79B5-4705-8325-C1D052E39D26}"/>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25185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A51B5E-96D1-4E18-B935-4CC30A1D0366}"/>
              </a:ext>
            </a:extLst>
          </p:cNvPr>
          <p:cNvSpPr>
            <a:spLocks noGrp="1"/>
          </p:cNvSpPr>
          <p:nvPr>
            <p:ph type="ftr" sz="quarter" idx="10"/>
          </p:nvPr>
        </p:nvSpPr>
        <p:spPr/>
        <p:txBody>
          <a:bodyPr/>
          <a:lstStyle/>
          <a:p>
            <a:r>
              <a:rPr lang="en-AU"/>
              <a:t>©Jacobs 2019</a:t>
            </a:r>
            <a:endParaRPr lang="en-AU" dirty="0"/>
          </a:p>
        </p:txBody>
      </p:sp>
      <p:sp>
        <p:nvSpPr>
          <p:cNvPr id="4" name="Slide Number Placeholder 3">
            <a:extLst>
              <a:ext uri="{FF2B5EF4-FFF2-40B4-BE49-F238E27FC236}">
                <a16:creationId xmlns:a16="http://schemas.microsoft.com/office/drawing/2014/main" id="{4F498CAD-15AD-46B3-8B65-D8B7A2DF5C8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Picture Placeholder 5">
            <a:extLst>
              <a:ext uri="{FF2B5EF4-FFF2-40B4-BE49-F238E27FC236}">
                <a16:creationId xmlns:a16="http://schemas.microsoft.com/office/drawing/2014/main" id="{F7A68D30-F59D-417F-94B2-303C166196D8}"/>
              </a:ext>
            </a:extLst>
          </p:cNvPr>
          <p:cNvSpPr>
            <a:spLocks noGrp="1"/>
          </p:cNvSpPr>
          <p:nvPr>
            <p:ph type="pic" sz="quarter" idx="12"/>
          </p:nvPr>
        </p:nvSpPr>
        <p:spPr>
          <a:xfrm>
            <a:off x="0" y="0"/>
            <a:ext cx="12192000" cy="6858000"/>
          </a:xfrm>
        </p:spPr>
        <p:txBody>
          <a:bodyPr/>
          <a:lstStyle/>
          <a:p>
            <a:endParaRPr lang="en-US" dirty="0"/>
          </a:p>
        </p:txBody>
      </p:sp>
    </p:spTree>
    <p:extLst>
      <p:ext uri="{BB962C8B-B14F-4D97-AF65-F5344CB8AC3E}">
        <p14:creationId xmlns:p14="http://schemas.microsoft.com/office/powerpoint/2010/main" val="2535492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Layout Colo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4" name="Straight Connector 13">
            <a:extLst>
              <a:ext uri="{FF2B5EF4-FFF2-40B4-BE49-F238E27FC236}">
                <a16:creationId xmlns:a16="http://schemas.microsoft.com/office/drawing/2014/main" id="{2159DBB6-9198-4B21-8277-421496796AF5}"/>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2761204"/>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Col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4063-B037-4CEF-A452-AE07D1E77A11}"/>
              </a:ext>
            </a:extLst>
          </p:cNvPr>
          <p:cNvSpPr>
            <a:spLocks noGrp="1"/>
          </p:cNvSpPr>
          <p:nvPr>
            <p:ph type="title" hasCustomPrompt="1"/>
          </p:nvPr>
        </p:nvSpPr>
        <p:spPr/>
        <p:txBody>
          <a:bodyPr/>
          <a:lstStyle>
            <a:lvl1pPr>
              <a:defRPr/>
            </a:lvl1pPr>
          </a:lstStyle>
          <a:p>
            <a:r>
              <a:rPr lang="en-US" dirty="0"/>
              <a:t>Slide title, 28pt bold (color chart)</a:t>
            </a:r>
          </a:p>
        </p:txBody>
      </p:sp>
      <p:sp>
        <p:nvSpPr>
          <p:cNvPr id="3" name="Footer Placeholder 2">
            <a:extLst>
              <a:ext uri="{FF2B5EF4-FFF2-40B4-BE49-F238E27FC236}">
                <a16:creationId xmlns:a16="http://schemas.microsoft.com/office/drawing/2014/main" id="{5BAA9E56-7F91-4121-8F3C-77EB11157A0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E7F04C2-78CD-460D-92D0-309ACA6F868E}"/>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Chart Placeholder 5">
            <a:extLst>
              <a:ext uri="{FF2B5EF4-FFF2-40B4-BE49-F238E27FC236}">
                <a16:creationId xmlns:a16="http://schemas.microsoft.com/office/drawing/2014/main" id="{C8C66A75-E92B-4263-B22A-A9FF1AFD8EC7}"/>
              </a:ext>
            </a:extLst>
          </p:cNvPr>
          <p:cNvSpPr>
            <a:spLocks noGrp="1"/>
          </p:cNvSpPr>
          <p:nvPr>
            <p:ph type="chart" sz="quarter" idx="12"/>
          </p:nvPr>
        </p:nvSpPr>
        <p:spPr>
          <a:xfrm>
            <a:off x="320675" y="1233488"/>
            <a:ext cx="11593513" cy="4981575"/>
          </a:xfrm>
        </p:spPr>
        <p:txBody>
          <a:bodyPr/>
          <a:lstStyle/>
          <a:p>
            <a:endParaRPr lang="en-US" dirty="0"/>
          </a:p>
        </p:txBody>
      </p:sp>
      <p:cxnSp>
        <p:nvCxnSpPr>
          <p:cNvPr id="7" name="Straight Connector 6">
            <a:extLst>
              <a:ext uri="{FF2B5EF4-FFF2-40B4-BE49-F238E27FC236}">
                <a16:creationId xmlns:a16="http://schemas.microsoft.com/office/drawing/2014/main" id="{304390AB-C283-415C-8C5B-E846DBC9A79D}"/>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314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quence With Char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Rectangle 5">
            <a:extLst>
              <a:ext uri="{FF2B5EF4-FFF2-40B4-BE49-F238E27FC236}">
                <a16:creationId xmlns:a16="http://schemas.microsoft.com/office/drawing/2014/main" id="{B5A8F60E-396C-4BFB-B6B6-45611FC1E270}"/>
              </a:ext>
            </a:extLst>
          </p:cNvPr>
          <p:cNvSpPr/>
          <p:nvPr userDrawn="1"/>
        </p:nvSpPr>
        <p:spPr>
          <a:xfrm>
            <a:off x="11719596" y="1129136"/>
            <a:ext cx="468059" cy="513547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B4AFA4F-202A-49E8-87A9-AB7AA11F515B}"/>
              </a:ext>
            </a:extLst>
          </p:cNvPr>
          <p:cNvSpPr/>
          <p:nvPr userDrawn="1"/>
        </p:nvSpPr>
        <p:spPr>
          <a:xfrm>
            <a:off x="9059248" y="1129136"/>
            <a:ext cx="178177" cy="5135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
            <a:extLst>
              <a:ext uri="{FF2B5EF4-FFF2-40B4-BE49-F238E27FC236}">
                <a16:creationId xmlns:a16="http://schemas.microsoft.com/office/drawing/2014/main" id="{9DCF16DA-CE9F-454E-A3B3-87304A84BD4F}"/>
              </a:ext>
            </a:extLst>
          </p:cNvPr>
          <p:cNvSpPr>
            <a:spLocks noGrp="1"/>
          </p:cNvSpPr>
          <p:nvPr>
            <p:ph type="pic" sz="quarter" idx="14" hasCustomPrompt="1"/>
          </p:nvPr>
        </p:nvSpPr>
        <p:spPr>
          <a:xfrm>
            <a:off x="9237426" y="1129136"/>
            <a:ext cx="2482170" cy="5135469"/>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9" name="Chart Placeholder 24">
            <a:extLst>
              <a:ext uri="{FF2B5EF4-FFF2-40B4-BE49-F238E27FC236}">
                <a16:creationId xmlns:a16="http://schemas.microsoft.com/office/drawing/2014/main" id="{E4EFE39C-F5F2-409E-B043-5026E0F687F3}"/>
              </a:ext>
            </a:extLst>
          </p:cNvPr>
          <p:cNvSpPr>
            <a:spLocks noGrp="1"/>
          </p:cNvSpPr>
          <p:nvPr>
            <p:ph type="chart" sz="quarter" idx="15"/>
          </p:nvPr>
        </p:nvSpPr>
        <p:spPr>
          <a:xfrm>
            <a:off x="1402673" y="1376363"/>
            <a:ext cx="7296828" cy="4616450"/>
          </a:xfrm>
        </p:spPr>
        <p:txBody>
          <a:bodyPr/>
          <a:lstStyle/>
          <a:p>
            <a:endParaRPr lang="en-AU"/>
          </a:p>
        </p:txBody>
      </p:sp>
      <p:pic>
        <p:nvPicPr>
          <p:cNvPr id="11" name="Picture 10">
            <a:extLst>
              <a:ext uri="{FF2B5EF4-FFF2-40B4-BE49-F238E27FC236}">
                <a16:creationId xmlns:a16="http://schemas.microsoft.com/office/drawing/2014/main" id="{1B753D69-9BAA-45E9-BF2D-B2122A0A1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1638"/>
            <a:ext cx="781674" cy="5130592"/>
          </a:xfrm>
          <a:prstGeom prst="rect">
            <a:avLst/>
          </a:prstGeom>
        </p:spPr>
      </p:pic>
      <p:sp>
        <p:nvSpPr>
          <p:cNvPr id="12" name="Rectangle 11">
            <a:extLst>
              <a:ext uri="{FF2B5EF4-FFF2-40B4-BE49-F238E27FC236}">
                <a16:creationId xmlns:a16="http://schemas.microsoft.com/office/drawing/2014/main" id="{CA28A207-D3A4-452B-B72D-64B027D80098}"/>
              </a:ext>
            </a:extLst>
          </p:cNvPr>
          <p:cNvSpPr/>
          <p:nvPr userDrawn="1"/>
        </p:nvSpPr>
        <p:spPr>
          <a:xfrm>
            <a:off x="914746" y="1131637"/>
            <a:ext cx="178177" cy="513059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28CB0C9-2D14-462F-9F3F-FD43CAC579C1}"/>
              </a:ext>
            </a:extLst>
          </p:cNvPr>
          <p:cNvSpPr/>
          <p:nvPr userDrawn="1"/>
        </p:nvSpPr>
        <p:spPr>
          <a:xfrm>
            <a:off x="0" y="1131637"/>
            <a:ext cx="235199" cy="513059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06051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quence With Char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47D4-34A8-40FE-B173-8F3CD9C8CA7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A1503441-5C94-4F61-9606-7EDDD9401FA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EF01910C-FD11-4078-B923-D3EE8BB2049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16E5EF80-4153-4BF1-8780-5012B89864F0}"/>
              </a:ext>
            </a:extLst>
          </p:cNvPr>
          <p:cNvSpPr/>
          <p:nvPr userDrawn="1"/>
        </p:nvSpPr>
        <p:spPr>
          <a:xfrm>
            <a:off x="11719596" y="1126874"/>
            <a:ext cx="468059" cy="5137736"/>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38AF7AE-0887-44AE-B9D0-94C50A873D5F}"/>
              </a:ext>
            </a:extLst>
          </p:cNvPr>
          <p:cNvSpPr/>
          <p:nvPr userDrawn="1"/>
        </p:nvSpPr>
        <p:spPr>
          <a:xfrm>
            <a:off x="9059248" y="1126875"/>
            <a:ext cx="178177" cy="5137733"/>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Picture Placeholder 2">
            <a:extLst>
              <a:ext uri="{FF2B5EF4-FFF2-40B4-BE49-F238E27FC236}">
                <a16:creationId xmlns:a16="http://schemas.microsoft.com/office/drawing/2014/main" id="{8B297E19-56EC-4122-8014-59FCF89AA95E}"/>
              </a:ext>
            </a:extLst>
          </p:cNvPr>
          <p:cNvSpPr>
            <a:spLocks noGrp="1"/>
          </p:cNvSpPr>
          <p:nvPr>
            <p:ph type="pic" sz="quarter" idx="14" hasCustomPrompt="1"/>
          </p:nvPr>
        </p:nvSpPr>
        <p:spPr>
          <a:xfrm>
            <a:off x="9237426" y="1126874"/>
            <a:ext cx="2482170" cy="5145294"/>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5D3068D8-8199-40B1-971E-00A7691D90EA}"/>
              </a:ext>
            </a:extLst>
          </p:cNvPr>
          <p:cNvSpPr>
            <a:spLocks noGrp="1"/>
          </p:cNvSpPr>
          <p:nvPr>
            <p:ph type="chart" sz="quarter" idx="15"/>
          </p:nvPr>
        </p:nvSpPr>
        <p:spPr>
          <a:xfrm>
            <a:off x="1402673" y="1376363"/>
            <a:ext cx="7296828" cy="4616450"/>
          </a:xfrm>
        </p:spPr>
        <p:txBody>
          <a:bodyPr/>
          <a:lstStyle/>
          <a:p>
            <a:endParaRPr lang="en-AU"/>
          </a:p>
        </p:txBody>
      </p:sp>
      <p:pic>
        <p:nvPicPr>
          <p:cNvPr id="10" name="Picture 9">
            <a:extLst>
              <a:ext uri="{FF2B5EF4-FFF2-40B4-BE49-F238E27FC236}">
                <a16:creationId xmlns:a16="http://schemas.microsoft.com/office/drawing/2014/main" id="{B1FED81A-D71B-42A8-A879-73BA8A4F7B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711" y="1130725"/>
            <a:ext cx="781674" cy="5133882"/>
          </a:xfrm>
          <a:prstGeom prst="rect">
            <a:avLst/>
          </a:prstGeom>
        </p:spPr>
      </p:pic>
      <p:sp>
        <p:nvSpPr>
          <p:cNvPr id="11" name="Rectangle 10">
            <a:extLst>
              <a:ext uri="{FF2B5EF4-FFF2-40B4-BE49-F238E27FC236}">
                <a16:creationId xmlns:a16="http://schemas.microsoft.com/office/drawing/2014/main" id="{7BA826B0-60FD-4F86-A9FD-65E4FE41424E}"/>
              </a:ext>
            </a:extLst>
          </p:cNvPr>
          <p:cNvSpPr/>
          <p:nvPr userDrawn="1"/>
        </p:nvSpPr>
        <p:spPr>
          <a:xfrm>
            <a:off x="914746" y="1128889"/>
            <a:ext cx="178177" cy="513571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DA8558C-2C02-4A5E-B1E5-417062E2E821}"/>
              </a:ext>
            </a:extLst>
          </p:cNvPr>
          <p:cNvSpPr/>
          <p:nvPr userDrawn="1"/>
        </p:nvSpPr>
        <p:spPr>
          <a:xfrm>
            <a:off x="0" y="1130725"/>
            <a:ext cx="235199" cy="513388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2253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quence With Chart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CE71-B970-46BE-9659-C868FDE18065}"/>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D5AF8A7C-DD6F-48D4-A725-DAB52EAC770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A552A8B4-D48D-40E3-AAB4-F794663BFF2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EBB1E27E-9C01-4DB0-8D65-7FD95CF4B95F}"/>
              </a:ext>
            </a:extLst>
          </p:cNvPr>
          <p:cNvSpPr/>
          <p:nvPr userDrawn="1"/>
        </p:nvSpPr>
        <p:spPr>
          <a:xfrm>
            <a:off x="11719596" y="1131265"/>
            <a:ext cx="468059" cy="5131989"/>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29DAA61-B817-40FE-ACF4-7C372423A370}"/>
              </a:ext>
            </a:extLst>
          </p:cNvPr>
          <p:cNvSpPr/>
          <p:nvPr userDrawn="1"/>
        </p:nvSpPr>
        <p:spPr>
          <a:xfrm>
            <a:off x="9059248" y="1128887"/>
            <a:ext cx="178177" cy="51357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
            <a:extLst>
              <a:ext uri="{FF2B5EF4-FFF2-40B4-BE49-F238E27FC236}">
                <a16:creationId xmlns:a16="http://schemas.microsoft.com/office/drawing/2014/main" id="{D3AC33C7-5CF0-4DD4-A149-74E8F07D4112}"/>
              </a:ext>
            </a:extLst>
          </p:cNvPr>
          <p:cNvSpPr>
            <a:spLocks noGrp="1"/>
          </p:cNvSpPr>
          <p:nvPr>
            <p:ph type="pic" sz="quarter" idx="14" hasCustomPrompt="1"/>
          </p:nvPr>
        </p:nvSpPr>
        <p:spPr>
          <a:xfrm>
            <a:off x="9237426" y="1132605"/>
            <a:ext cx="2482170" cy="5131991"/>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9F0D06B7-20F2-4CDF-9E15-99080418FA1F}"/>
              </a:ext>
            </a:extLst>
          </p:cNvPr>
          <p:cNvSpPr>
            <a:spLocks noGrp="1"/>
          </p:cNvSpPr>
          <p:nvPr>
            <p:ph type="chart" sz="quarter" idx="15"/>
          </p:nvPr>
        </p:nvSpPr>
        <p:spPr>
          <a:xfrm>
            <a:off x="1402673" y="1376363"/>
            <a:ext cx="7296828" cy="4616450"/>
          </a:xfrm>
        </p:spPr>
        <p:txBody>
          <a:bodyPr/>
          <a:lstStyle/>
          <a:p>
            <a:endParaRPr lang="en-AU"/>
          </a:p>
        </p:txBody>
      </p:sp>
      <p:pic>
        <p:nvPicPr>
          <p:cNvPr id="10" name="Picture 9">
            <a:extLst>
              <a:ext uri="{FF2B5EF4-FFF2-40B4-BE49-F238E27FC236}">
                <a16:creationId xmlns:a16="http://schemas.microsoft.com/office/drawing/2014/main" id="{9A0D9BBB-EFA7-494F-A8E2-CB380D67AF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1264"/>
            <a:ext cx="781674" cy="5133339"/>
          </a:xfrm>
          <a:prstGeom prst="rect">
            <a:avLst/>
          </a:prstGeom>
        </p:spPr>
      </p:pic>
      <p:sp>
        <p:nvSpPr>
          <p:cNvPr id="11" name="Rectangle 10">
            <a:extLst>
              <a:ext uri="{FF2B5EF4-FFF2-40B4-BE49-F238E27FC236}">
                <a16:creationId xmlns:a16="http://schemas.microsoft.com/office/drawing/2014/main" id="{C60F6BE5-4A1B-47AC-B590-543EC0165E30}"/>
              </a:ext>
            </a:extLst>
          </p:cNvPr>
          <p:cNvSpPr/>
          <p:nvPr userDrawn="1"/>
        </p:nvSpPr>
        <p:spPr>
          <a:xfrm>
            <a:off x="914746" y="1131257"/>
            <a:ext cx="178177" cy="5133343"/>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8C21D94-C5C0-4AFB-B546-41DBEEA84749}"/>
              </a:ext>
            </a:extLst>
          </p:cNvPr>
          <p:cNvSpPr/>
          <p:nvPr userDrawn="1"/>
        </p:nvSpPr>
        <p:spPr>
          <a:xfrm>
            <a:off x="0" y="1130051"/>
            <a:ext cx="235199" cy="5133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6172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lu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B7805-C5DF-474A-A262-A5456C627F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6"/>
            <a:ext cx="8873910" cy="6857944"/>
          </a:xfrm>
          <a:prstGeom prst="rect">
            <a:avLst/>
          </a:prstGeom>
        </p:spPr>
      </p:pic>
      <p:sp>
        <p:nvSpPr>
          <p:cNvPr id="5" name="Rectangle 4">
            <a:extLst>
              <a:ext uri="{FF2B5EF4-FFF2-40B4-BE49-F238E27FC236}">
                <a16:creationId xmlns:a16="http://schemas.microsoft.com/office/drawing/2014/main" id="{C7C54FB5-545C-4233-9D06-B4B3C52DED50}"/>
              </a:ext>
            </a:extLst>
          </p:cNvPr>
          <p:cNvSpPr/>
          <p:nvPr userDrawn="1"/>
        </p:nvSpPr>
        <p:spPr>
          <a:xfrm>
            <a:off x="8869680" y="0"/>
            <a:ext cx="306324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AA9A9B0B-AE61-4C88-BE0F-088E67120268}"/>
              </a:ext>
            </a:extLst>
          </p:cNvPr>
          <p:cNvSpPr/>
          <p:nvPr userDrawn="1"/>
        </p:nvSpPr>
        <p:spPr>
          <a:xfrm>
            <a:off x="11887072" y="0"/>
            <a:ext cx="304927" cy="68580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7F1B9FD-67E2-402A-A497-9C0BD1DFC0E9}"/>
              </a:ext>
            </a:extLst>
          </p:cNvPr>
          <p:cNvSpPr>
            <a:spLocks noGrp="1"/>
          </p:cNvSpPr>
          <p:nvPr userDrawn="1">
            <p:ph type="ctrTitle" hasCustomPrompt="1"/>
          </p:nvPr>
        </p:nvSpPr>
        <p:spPr>
          <a:xfrm>
            <a:off x="640080" y="2465828"/>
            <a:ext cx="7970521"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0F38626-826F-4A04-BBCA-F4F056D65FE8}"/>
              </a:ext>
            </a:extLst>
          </p:cNvPr>
          <p:cNvSpPr>
            <a:spLocks noGrp="1"/>
          </p:cNvSpPr>
          <p:nvPr userDrawn="1">
            <p:ph type="subTitle" idx="1" hasCustomPrompt="1"/>
          </p:nvPr>
        </p:nvSpPr>
        <p:spPr>
          <a:xfrm>
            <a:off x="640080" y="4218669"/>
            <a:ext cx="7970522"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light</a:t>
            </a:r>
          </a:p>
        </p:txBody>
      </p:sp>
    </p:spTree>
    <p:extLst>
      <p:ext uri="{BB962C8B-B14F-4D97-AF65-F5344CB8AC3E}">
        <p14:creationId xmlns:p14="http://schemas.microsoft.com/office/powerpoint/2010/main" val="19563793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quence With Char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1BB5-1354-48E9-BFA8-55B3A9C9EFFA}"/>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4F0D6937-1C0E-4E12-B098-0AA0EEDF9945}"/>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F7D35466-D06D-47B8-AF05-9E4B4D6FD392}"/>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9315791A-994C-47EA-AF8F-6619808C2C67}"/>
              </a:ext>
            </a:extLst>
          </p:cNvPr>
          <p:cNvSpPr/>
          <p:nvPr userDrawn="1"/>
        </p:nvSpPr>
        <p:spPr>
          <a:xfrm>
            <a:off x="11719596" y="1131265"/>
            <a:ext cx="468059" cy="5137763"/>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2822224-430E-479F-9F88-A17A467B3336}"/>
              </a:ext>
            </a:extLst>
          </p:cNvPr>
          <p:cNvSpPr/>
          <p:nvPr userDrawn="1"/>
        </p:nvSpPr>
        <p:spPr>
          <a:xfrm>
            <a:off x="9059248" y="1129431"/>
            <a:ext cx="178177" cy="51377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
            <a:extLst>
              <a:ext uri="{FF2B5EF4-FFF2-40B4-BE49-F238E27FC236}">
                <a16:creationId xmlns:a16="http://schemas.microsoft.com/office/drawing/2014/main" id="{B5D62827-1785-4BAD-8061-F5AAFF6C5B0F}"/>
              </a:ext>
            </a:extLst>
          </p:cNvPr>
          <p:cNvSpPr>
            <a:spLocks noGrp="1"/>
          </p:cNvSpPr>
          <p:nvPr>
            <p:ph type="pic" sz="quarter" idx="14" hasCustomPrompt="1"/>
          </p:nvPr>
        </p:nvSpPr>
        <p:spPr>
          <a:xfrm>
            <a:off x="9237426" y="1132605"/>
            <a:ext cx="2482170" cy="5130693"/>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8AE834EF-D84C-4BF2-BFA1-05270AFEB2E0}"/>
              </a:ext>
            </a:extLst>
          </p:cNvPr>
          <p:cNvSpPr>
            <a:spLocks noGrp="1"/>
          </p:cNvSpPr>
          <p:nvPr>
            <p:ph type="chart" sz="quarter" idx="15"/>
          </p:nvPr>
        </p:nvSpPr>
        <p:spPr>
          <a:xfrm>
            <a:off x="1376039" y="1376363"/>
            <a:ext cx="7323462" cy="4616450"/>
          </a:xfrm>
        </p:spPr>
        <p:txBody>
          <a:bodyPr/>
          <a:lstStyle/>
          <a:p>
            <a:endParaRPr lang="en-AU"/>
          </a:p>
        </p:txBody>
      </p:sp>
      <p:pic>
        <p:nvPicPr>
          <p:cNvPr id="10" name="Picture 9">
            <a:extLst>
              <a:ext uri="{FF2B5EF4-FFF2-40B4-BE49-F238E27FC236}">
                <a16:creationId xmlns:a16="http://schemas.microsoft.com/office/drawing/2014/main" id="{DF4C7CA2-CC1F-4246-AC10-608C5658D6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0724"/>
            <a:ext cx="781674" cy="5133885"/>
          </a:xfrm>
          <a:prstGeom prst="rect">
            <a:avLst/>
          </a:prstGeom>
        </p:spPr>
      </p:pic>
      <p:sp>
        <p:nvSpPr>
          <p:cNvPr id="11" name="Rectangle 10">
            <a:extLst>
              <a:ext uri="{FF2B5EF4-FFF2-40B4-BE49-F238E27FC236}">
                <a16:creationId xmlns:a16="http://schemas.microsoft.com/office/drawing/2014/main" id="{AF936E9D-FAAF-4359-9646-42BB8083A83D}"/>
              </a:ext>
            </a:extLst>
          </p:cNvPr>
          <p:cNvSpPr/>
          <p:nvPr userDrawn="1"/>
        </p:nvSpPr>
        <p:spPr>
          <a:xfrm>
            <a:off x="914746" y="1130725"/>
            <a:ext cx="178177" cy="513388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0194DE0-771D-4E85-9557-42E55A914078}"/>
              </a:ext>
            </a:extLst>
          </p:cNvPr>
          <p:cNvSpPr/>
          <p:nvPr userDrawn="1"/>
        </p:nvSpPr>
        <p:spPr>
          <a:xfrm>
            <a:off x="0" y="1130725"/>
            <a:ext cx="235199" cy="51338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7405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quence With Char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F411C-F421-41C7-BD2D-5EB6F7B98C6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86A0DD40-BCB1-4188-8904-4820D1531255}"/>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979CDF90-BC17-41D7-AB5F-01F7CD2D116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32600BF4-92FA-4D6B-89A6-B758543C37E5}"/>
              </a:ext>
            </a:extLst>
          </p:cNvPr>
          <p:cNvSpPr/>
          <p:nvPr userDrawn="1"/>
        </p:nvSpPr>
        <p:spPr>
          <a:xfrm>
            <a:off x="11719596" y="1134440"/>
            <a:ext cx="468059" cy="513688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46FF2C4-9226-4C7D-8583-B3C440DE1173}"/>
              </a:ext>
            </a:extLst>
          </p:cNvPr>
          <p:cNvSpPr/>
          <p:nvPr userDrawn="1"/>
        </p:nvSpPr>
        <p:spPr>
          <a:xfrm>
            <a:off x="9059248" y="1130814"/>
            <a:ext cx="178177" cy="5140512"/>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3435353-B6BD-4B53-B7DB-CFBC59A5F938}"/>
              </a:ext>
            </a:extLst>
          </p:cNvPr>
          <p:cNvSpPr/>
          <p:nvPr userDrawn="1"/>
        </p:nvSpPr>
        <p:spPr>
          <a:xfrm>
            <a:off x="0" y="1130814"/>
            <a:ext cx="235199" cy="5133796"/>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54FFF05-2D5E-4855-902F-61D7D91D72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0961"/>
          <a:stretch/>
        </p:blipFill>
        <p:spPr>
          <a:xfrm>
            <a:off x="235199" y="1130815"/>
            <a:ext cx="703428" cy="5133796"/>
          </a:xfrm>
          <a:prstGeom prst="rect">
            <a:avLst/>
          </a:prstGeom>
        </p:spPr>
      </p:pic>
      <p:sp>
        <p:nvSpPr>
          <p:cNvPr id="10" name="Rectangle 9">
            <a:extLst>
              <a:ext uri="{FF2B5EF4-FFF2-40B4-BE49-F238E27FC236}">
                <a16:creationId xmlns:a16="http://schemas.microsoft.com/office/drawing/2014/main" id="{70852ED5-8DD5-481D-B93D-F790FD2986AE}"/>
              </a:ext>
            </a:extLst>
          </p:cNvPr>
          <p:cNvSpPr/>
          <p:nvPr userDrawn="1"/>
        </p:nvSpPr>
        <p:spPr>
          <a:xfrm>
            <a:off x="914746" y="1130814"/>
            <a:ext cx="178177" cy="5133796"/>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
            <a:extLst>
              <a:ext uri="{FF2B5EF4-FFF2-40B4-BE49-F238E27FC236}">
                <a16:creationId xmlns:a16="http://schemas.microsoft.com/office/drawing/2014/main" id="{A889FB9B-A1F0-41F2-A9A9-5685FC5E5287}"/>
              </a:ext>
            </a:extLst>
          </p:cNvPr>
          <p:cNvSpPr>
            <a:spLocks noGrp="1"/>
          </p:cNvSpPr>
          <p:nvPr userDrawn="1">
            <p:ph type="pic" sz="quarter" idx="14" hasCustomPrompt="1"/>
          </p:nvPr>
        </p:nvSpPr>
        <p:spPr>
          <a:xfrm>
            <a:off x="9237426" y="1137253"/>
            <a:ext cx="2482170" cy="5127357"/>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12" name="Chart Placeholder 24">
            <a:extLst>
              <a:ext uri="{FF2B5EF4-FFF2-40B4-BE49-F238E27FC236}">
                <a16:creationId xmlns:a16="http://schemas.microsoft.com/office/drawing/2014/main" id="{C0133A95-3EFB-4AF0-88D5-2DBE7EEAD084}"/>
              </a:ext>
            </a:extLst>
          </p:cNvPr>
          <p:cNvSpPr>
            <a:spLocks noGrp="1"/>
          </p:cNvSpPr>
          <p:nvPr userDrawn="1">
            <p:ph type="chart" sz="quarter" idx="15"/>
          </p:nvPr>
        </p:nvSpPr>
        <p:spPr>
          <a:xfrm>
            <a:off x="1376039" y="1376363"/>
            <a:ext cx="7323461" cy="4616450"/>
          </a:xfrm>
        </p:spPr>
        <p:txBody>
          <a:bodyPr/>
          <a:lstStyle/>
          <a:p>
            <a:endParaRPr lang="en-AU"/>
          </a:p>
        </p:txBody>
      </p:sp>
    </p:spTree>
    <p:extLst>
      <p:ext uri="{BB962C8B-B14F-4D97-AF65-F5344CB8AC3E}">
        <p14:creationId xmlns:p14="http://schemas.microsoft.com/office/powerpoint/2010/main" val="428386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quence With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41B9-0981-4056-ADBB-CC7156B59154}"/>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5BAC88D-A3F9-4CA6-BC4F-2449EDC2B688}"/>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5B1C5F66-32A1-4921-974A-C08431B22A34}"/>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2F44E652-2CAC-472F-9617-1A54A6AF3200}"/>
              </a:ext>
            </a:extLst>
          </p:cNvPr>
          <p:cNvSpPr/>
          <p:nvPr userDrawn="1"/>
        </p:nvSpPr>
        <p:spPr>
          <a:xfrm>
            <a:off x="-3388" y="1135753"/>
            <a:ext cx="323428" cy="5128848"/>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F23800B-3E47-49FA-977C-9218FE0F9105}"/>
              </a:ext>
            </a:extLst>
          </p:cNvPr>
          <p:cNvSpPr/>
          <p:nvPr userDrawn="1"/>
        </p:nvSpPr>
        <p:spPr>
          <a:xfrm>
            <a:off x="5575140" y="1133058"/>
            <a:ext cx="6407746" cy="5131544"/>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ECBD9FA-BD71-4F1F-9C32-4CDAB31805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9048"/>
          <a:stretch/>
        </p:blipFill>
        <p:spPr>
          <a:xfrm>
            <a:off x="5710275" y="1133057"/>
            <a:ext cx="1200059" cy="5131551"/>
          </a:xfrm>
          <a:prstGeom prst="rect">
            <a:avLst/>
          </a:prstGeom>
        </p:spPr>
      </p:pic>
      <p:sp>
        <p:nvSpPr>
          <p:cNvPr id="9" name="Rectangle 8">
            <a:extLst>
              <a:ext uri="{FF2B5EF4-FFF2-40B4-BE49-F238E27FC236}">
                <a16:creationId xmlns:a16="http://schemas.microsoft.com/office/drawing/2014/main" id="{80DF443C-13EA-4DAD-8168-09C64E4C1306}"/>
              </a:ext>
            </a:extLst>
          </p:cNvPr>
          <p:cNvSpPr/>
          <p:nvPr userDrawn="1"/>
        </p:nvSpPr>
        <p:spPr>
          <a:xfrm>
            <a:off x="11979053" y="1133056"/>
            <a:ext cx="228198" cy="5131545"/>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E0E740B-C5BE-46A0-9248-091F4EF39E10}"/>
              </a:ext>
            </a:extLst>
          </p:cNvPr>
          <p:cNvSpPr/>
          <p:nvPr userDrawn="1"/>
        </p:nvSpPr>
        <p:spPr>
          <a:xfrm>
            <a:off x="5459773" y="1133055"/>
            <a:ext cx="250502" cy="5131553"/>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6">
            <a:extLst>
              <a:ext uri="{FF2B5EF4-FFF2-40B4-BE49-F238E27FC236}">
                <a16:creationId xmlns:a16="http://schemas.microsoft.com/office/drawing/2014/main" id="{685FE307-44A3-494B-BFCE-EA0F1AA05BA4}"/>
              </a:ext>
            </a:extLst>
          </p:cNvPr>
          <p:cNvSpPr>
            <a:spLocks noGrp="1"/>
          </p:cNvSpPr>
          <p:nvPr userDrawn="1">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82157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quence With Tex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6BAA3-AB03-466A-A4F8-EB41202E1926}"/>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33A349B9-FC12-4154-BAD6-6DAE399A8829}"/>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91FE2745-27D1-45C8-937F-1DEF373AE7E3}"/>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4CFEA2E7-A3B0-4C43-B94C-D5E1033F4B01}"/>
              </a:ext>
            </a:extLst>
          </p:cNvPr>
          <p:cNvSpPr/>
          <p:nvPr userDrawn="1"/>
        </p:nvSpPr>
        <p:spPr>
          <a:xfrm>
            <a:off x="-3388" y="1135752"/>
            <a:ext cx="323428" cy="5128857"/>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4AEA4F4-C6A5-484F-B240-583266BFAC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0115" y="1135753"/>
            <a:ext cx="1304367" cy="5137071"/>
          </a:xfrm>
          <a:prstGeom prst="rect">
            <a:avLst/>
          </a:prstGeom>
        </p:spPr>
      </p:pic>
      <p:sp>
        <p:nvSpPr>
          <p:cNvPr id="8" name="Rectangle 7">
            <a:extLst>
              <a:ext uri="{FF2B5EF4-FFF2-40B4-BE49-F238E27FC236}">
                <a16:creationId xmlns:a16="http://schemas.microsoft.com/office/drawing/2014/main" id="{9F383740-E8E7-4065-B4D2-D02EA81ABAC5}"/>
              </a:ext>
            </a:extLst>
          </p:cNvPr>
          <p:cNvSpPr/>
          <p:nvPr userDrawn="1"/>
        </p:nvSpPr>
        <p:spPr>
          <a:xfrm>
            <a:off x="11979053" y="1133056"/>
            <a:ext cx="212947" cy="5137071"/>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3A5D85-B3AC-4846-AD58-6A0F2AE770A4}"/>
              </a:ext>
            </a:extLst>
          </p:cNvPr>
          <p:cNvSpPr/>
          <p:nvPr userDrawn="1"/>
        </p:nvSpPr>
        <p:spPr>
          <a:xfrm>
            <a:off x="5459773" y="1133056"/>
            <a:ext cx="250502" cy="5139772"/>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A429FE-C33D-42D9-89F5-7DC4E6D0C2A4}"/>
              </a:ext>
            </a:extLst>
          </p:cNvPr>
          <p:cNvSpPr/>
          <p:nvPr userDrawn="1"/>
        </p:nvSpPr>
        <p:spPr>
          <a:xfrm>
            <a:off x="6910334" y="1133057"/>
            <a:ext cx="5072552" cy="51397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1" name="Text Placeholder 6">
            <a:extLst>
              <a:ext uri="{FF2B5EF4-FFF2-40B4-BE49-F238E27FC236}">
                <a16:creationId xmlns:a16="http://schemas.microsoft.com/office/drawing/2014/main" id="{FF71D36B-D9D4-4896-94BD-D6F912602B63}"/>
              </a:ext>
            </a:extLst>
          </p:cNvPr>
          <p:cNvSpPr>
            <a:spLocks noGrp="1"/>
          </p:cNvSpPr>
          <p:nvPr userDrawn="1">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8268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quence With Text R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064F49-A135-4348-915D-31A0E4D486CF}"/>
              </a:ext>
            </a:extLst>
          </p:cNvPr>
          <p:cNvSpPr/>
          <p:nvPr userDrawn="1"/>
        </p:nvSpPr>
        <p:spPr>
          <a:xfrm>
            <a:off x="6851561" y="1133057"/>
            <a:ext cx="5131325" cy="51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2" name="Title 1">
            <a:extLst>
              <a:ext uri="{FF2B5EF4-FFF2-40B4-BE49-F238E27FC236}">
                <a16:creationId xmlns:a16="http://schemas.microsoft.com/office/drawing/2014/main" id="{9097D1A1-067C-4C41-8AF8-92E5BF3EB13A}"/>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7510389-1078-493A-A99C-F12736C4338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7DD538DF-EA34-4951-8631-F0DF775B16E3}"/>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D77F094B-A94F-4004-BEF6-F478A2CD389F}"/>
              </a:ext>
            </a:extLst>
          </p:cNvPr>
          <p:cNvSpPr/>
          <p:nvPr userDrawn="1"/>
        </p:nvSpPr>
        <p:spPr>
          <a:xfrm>
            <a:off x="-3388" y="1135753"/>
            <a:ext cx="323428" cy="513707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9FD90A25-2C5D-4D2D-A0DF-82870357C2F0}"/>
              </a:ext>
            </a:extLst>
          </p:cNvPr>
          <p:cNvSpPr>
            <a:spLocks noGrp="1"/>
          </p:cNvSpPr>
          <p:nvPr>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B0AEAC-D6CB-450F-AAE3-A0B0C355BA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182" y="1135753"/>
            <a:ext cx="1208296" cy="5137070"/>
          </a:xfrm>
          <a:prstGeom prst="rect">
            <a:avLst/>
          </a:prstGeom>
        </p:spPr>
      </p:pic>
      <p:sp>
        <p:nvSpPr>
          <p:cNvPr id="9" name="Rectangle 8">
            <a:extLst>
              <a:ext uri="{FF2B5EF4-FFF2-40B4-BE49-F238E27FC236}">
                <a16:creationId xmlns:a16="http://schemas.microsoft.com/office/drawing/2014/main" id="{6FF9546E-BBC5-49FD-BE06-27ABA4326D60}"/>
              </a:ext>
            </a:extLst>
          </p:cNvPr>
          <p:cNvSpPr/>
          <p:nvPr userDrawn="1"/>
        </p:nvSpPr>
        <p:spPr>
          <a:xfrm>
            <a:off x="11979053" y="1133057"/>
            <a:ext cx="228198" cy="513707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F9750BE-72E7-4DD3-A3C1-FD3CD066642C}"/>
              </a:ext>
            </a:extLst>
          </p:cNvPr>
          <p:cNvSpPr/>
          <p:nvPr userDrawn="1"/>
        </p:nvSpPr>
        <p:spPr>
          <a:xfrm>
            <a:off x="5478061" y="1133055"/>
            <a:ext cx="250502" cy="513707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98024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quence With Tex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6CC4-6411-43E1-93B4-8A5BA889D674}"/>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D443687C-07B7-45EE-B00A-D45EF872CA9E}"/>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885AA9DB-CDAA-44A6-8B2C-AA139D47AB84}"/>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2" name="Rectangle 11">
            <a:extLst>
              <a:ext uri="{FF2B5EF4-FFF2-40B4-BE49-F238E27FC236}">
                <a16:creationId xmlns:a16="http://schemas.microsoft.com/office/drawing/2014/main" id="{B259470E-28BC-42CD-B3BC-C1121199C8AF}"/>
              </a:ext>
            </a:extLst>
          </p:cNvPr>
          <p:cNvSpPr/>
          <p:nvPr userDrawn="1"/>
        </p:nvSpPr>
        <p:spPr>
          <a:xfrm>
            <a:off x="-3388" y="1135753"/>
            <a:ext cx="323428"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6">
            <a:extLst>
              <a:ext uri="{FF2B5EF4-FFF2-40B4-BE49-F238E27FC236}">
                <a16:creationId xmlns:a16="http://schemas.microsoft.com/office/drawing/2014/main" id="{72D19543-36F7-49CF-A2AC-78E22B3AD8DD}"/>
              </a:ext>
            </a:extLst>
          </p:cNvPr>
          <p:cNvSpPr>
            <a:spLocks noGrp="1"/>
          </p:cNvSpPr>
          <p:nvPr>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BF31609C-A4A0-439F-B2B0-DC52E7B33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038" y="1135754"/>
            <a:ext cx="1293566" cy="5137074"/>
          </a:xfrm>
          <a:prstGeom prst="rect">
            <a:avLst/>
          </a:prstGeom>
        </p:spPr>
      </p:pic>
      <p:sp>
        <p:nvSpPr>
          <p:cNvPr id="16" name="Rectangle 15">
            <a:extLst>
              <a:ext uri="{FF2B5EF4-FFF2-40B4-BE49-F238E27FC236}">
                <a16:creationId xmlns:a16="http://schemas.microsoft.com/office/drawing/2014/main" id="{9C190A57-2499-4646-8A4D-3B32878DE964}"/>
              </a:ext>
            </a:extLst>
          </p:cNvPr>
          <p:cNvSpPr/>
          <p:nvPr userDrawn="1"/>
        </p:nvSpPr>
        <p:spPr>
          <a:xfrm>
            <a:off x="11979053" y="1133056"/>
            <a:ext cx="228198" cy="5137073"/>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2ACDB13-308D-4082-94EA-272040BC1EBC}"/>
              </a:ext>
            </a:extLst>
          </p:cNvPr>
          <p:cNvSpPr/>
          <p:nvPr userDrawn="1"/>
        </p:nvSpPr>
        <p:spPr>
          <a:xfrm>
            <a:off x="5468917" y="1133056"/>
            <a:ext cx="250502" cy="5139772"/>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419ADD3-46B5-4A28-A85A-7B7176D9F60D}"/>
              </a:ext>
            </a:extLst>
          </p:cNvPr>
          <p:cNvSpPr/>
          <p:nvPr userDrawn="1"/>
        </p:nvSpPr>
        <p:spPr>
          <a:xfrm>
            <a:off x="6910334" y="1133057"/>
            <a:ext cx="5072552" cy="51397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26300556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quence With Tex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9470-6502-4E8B-AA42-FB92529FA028}"/>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EC8403A5-8B2E-4E43-9F93-203C4AA058B5}"/>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4763593-A142-4693-A971-8201274E8406}"/>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B59CC6A8-A58E-4DD2-8682-61947598DF5C}"/>
              </a:ext>
            </a:extLst>
          </p:cNvPr>
          <p:cNvSpPr/>
          <p:nvPr userDrawn="1"/>
        </p:nvSpPr>
        <p:spPr>
          <a:xfrm>
            <a:off x="-3388" y="1135752"/>
            <a:ext cx="323428" cy="513706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67C6A5A3-944A-4740-AE2F-EB56BD7FC2EB}"/>
              </a:ext>
            </a:extLst>
          </p:cNvPr>
          <p:cNvSpPr>
            <a:spLocks noGrp="1"/>
          </p:cNvSpPr>
          <p:nvPr>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0AC53FA-BC2E-4EF1-80DC-237C563D3F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038" y="1135753"/>
            <a:ext cx="1275811" cy="5137063"/>
          </a:xfrm>
          <a:prstGeom prst="rect">
            <a:avLst/>
          </a:prstGeom>
        </p:spPr>
      </p:pic>
      <p:sp>
        <p:nvSpPr>
          <p:cNvPr id="9" name="Rectangle 8">
            <a:extLst>
              <a:ext uri="{FF2B5EF4-FFF2-40B4-BE49-F238E27FC236}">
                <a16:creationId xmlns:a16="http://schemas.microsoft.com/office/drawing/2014/main" id="{57EAE79E-972B-4F22-B4DE-6E83BF2B0497}"/>
              </a:ext>
            </a:extLst>
          </p:cNvPr>
          <p:cNvSpPr/>
          <p:nvPr userDrawn="1"/>
        </p:nvSpPr>
        <p:spPr>
          <a:xfrm>
            <a:off x="11979053" y="1133056"/>
            <a:ext cx="228198" cy="513976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FA18F75-01BD-47B5-9DC0-7446275983BD}"/>
              </a:ext>
            </a:extLst>
          </p:cNvPr>
          <p:cNvSpPr/>
          <p:nvPr userDrawn="1"/>
        </p:nvSpPr>
        <p:spPr>
          <a:xfrm>
            <a:off x="5468917" y="1133055"/>
            <a:ext cx="250502" cy="5137063"/>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A311B6B-D73A-4D8C-AE59-8605DD380536}"/>
              </a:ext>
            </a:extLst>
          </p:cNvPr>
          <p:cNvSpPr/>
          <p:nvPr userDrawn="1"/>
        </p:nvSpPr>
        <p:spPr>
          <a:xfrm>
            <a:off x="6910334" y="1133058"/>
            <a:ext cx="5072552" cy="51397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2405809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elcome Blue">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15" name="Group 14">
            <a:extLst>
              <a:ext uri="{FF2B5EF4-FFF2-40B4-BE49-F238E27FC236}">
                <a16:creationId xmlns:a16="http://schemas.microsoft.com/office/drawing/2014/main" id="{55256B78-980D-4477-916F-C18EA383A170}"/>
              </a:ext>
            </a:extLst>
          </p:cNvPr>
          <p:cNvGrpSpPr/>
          <p:nvPr userDrawn="1"/>
        </p:nvGrpSpPr>
        <p:grpSpPr>
          <a:xfrm>
            <a:off x="9059248" y="1134441"/>
            <a:ext cx="3128407" cy="5102887"/>
            <a:chOff x="9059248" y="1134441"/>
            <a:chExt cx="3128407" cy="5102887"/>
          </a:xfrm>
        </p:grpSpPr>
        <p:pic>
          <p:nvPicPr>
            <p:cNvPr id="16" name="Picture 15">
              <a:extLst>
                <a:ext uri="{FF2B5EF4-FFF2-40B4-BE49-F238E27FC236}">
                  <a16:creationId xmlns:a16="http://schemas.microsoft.com/office/drawing/2014/main" id="{6896EF4A-4375-4507-9786-62D2CA2A57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3281" y="1142132"/>
              <a:ext cx="2486315" cy="5095195"/>
            </a:xfrm>
            <a:prstGeom prst="rect">
              <a:avLst/>
            </a:prstGeom>
          </p:spPr>
        </p:pic>
        <p:sp>
          <p:nvSpPr>
            <p:cNvPr id="17" name="Rectangle 16">
              <a:extLst>
                <a:ext uri="{FF2B5EF4-FFF2-40B4-BE49-F238E27FC236}">
                  <a16:creationId xmlns:a16="http://schemas.microsoft.com/office/drawing/2014/main" id="{4E7E7A7B-5F02-451F-9031-9268A740DDD0}"/>
                </a:ext>
              </a:extLst>
            </p:cNvPr>
            <p:cNvSpPr/>
            <p:nvPr userDrawn="1"/>
          </p:nvSpPr>
          <p:spPr>
            <a:xfrm>
              <a:off x="11719596" y="1134441"/>
              <a:ext cx="468059" cy="510288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70F7952-1B28-4A3B-82C4-5E0D25C8E31B}"/>
                </a:ext>
              </a:extLst>
            </p:cNvPr>
            <p:cNvSpPr/>
            <p:nvPr userDrawn="1"/>
          </p:nvSpPr>
          <p:spPr>
            <a:xfrm>
              <a:off x="9059248" y="1142132"/>
              <a:ext cx="178177" cy="5095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AF53E223-A54C-4A23-9AB8-BC8CC99A50CA}"/>
              </a:ext>
            </a:extLst>
          </p:cNvPr>
          <p:cNvSpPr txBox="1"/>
          <p:nvPr userDrawn="1"/>
        </p:nvSpPr>
        <p:spPr>
          <a:xfrm>
            <a:off x="1259554" y="1452032"/>
            <a:ext cx="7324471" cy="2800767"/>
          </a:xfrm>
          <a:prstGeom prst="rect">
            <a:avLst/>
          </a:prstGeom>
          <a:noFill/>
        </p:spPr>
        <p:txBody>
          <a:bodyPr wrap="square" rtlCol="0">
            <a:spAutoFit/>
          </a:bodyPr>
          <a:lstStyle/>
          <a:p>
            <a:pPr marL="0" indent="0">
              <a:buNone/>
            </a:pPr>
            <a:r>
              <a:rPr lang="en-AU" sz="2200" b="1" dirty="0">
                <a:solidFill>
                  <a:schemeClr val="accent1"/>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1"/>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800" b="0" dirty="0">
              <a:latin typeface="+mn-lt"/>
            </a:endParaRPr>
          </a:p>
        </p:txBody>
      </p:sp>
      <p:pic>
        <p:nvPicPr>
          <p:cNvPr id="21" name="Picture 20">
            <a:extLst>
              <a:ext uri="{FF2B5EF4-FFF2-40B4-BE49-F238E27FC236}">
                <a16:creationId xmlns:a16="http://schemas.microsoft.com/office/drawing/2014/main" id="{7EEC5E88-C8C8-4AB8-96E2-0DF7FD083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442" y="1124375"/>
            <a:ext cx="781674" cy="5120640"/>
          </a:xfrm>
          <a:prstGeom prst="rect">
            <a:avLst/>
          </a:prstGeom>
        </p:spPr>
      </p:pic>
      <p:sp>
        <p:nvSpPr>
          <p:cNvPr id="22" name="Rectangle 21">
            <a:extLst>
              <a:ext uri="{FF2B5EF4-FFF2-40B4-BE49-F238E27FC236}">
                <a16:creationId xmlns:a16="http://schemas.microsoft.com/office/drawing/2014/main" id="{DC0439B0-81A4-4695-99C6-6C5C7BC6B38D}"/>
              </a:ext>
            </a:extLst>
          </p:cNvPr>
          <p:cNvSpPr/>
          <p:nvPr userDrawn="1"/>
        </p:nvSpPr>
        <p:spPr>
          <a:xfrm>
            <a:off x="914746" y="1124375"/>
            <a:ext cx="178177" cy="5120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50040E-A4F4-4722-92FB-C68F977114E5}"/>
              </a:ext>
            </a:extLst>
          </p:cNvPr>
          <p:cNvSpPr/>
          <p:nvPr userDrawn="1"/>
        </p:nvSpPr>
        <p:spPr>
          <a:xfrm>
            <a:off x="0" y="1124375"/>
            <a:ext cx="235199" cy="5120641"/>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2A704ABE-CE07-4B68-A8CE-A6EFD9168B50}"/>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350020059"/>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elcome Pur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390296-4978-4C51-9563-F6DE82FA723B}"/>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D9C0532B-3F35-4095-8EB7-A7E0E1D7C14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8328CCC5-4B3E-4546-85F6-1D83A7C8B7CB}"/>
              </a:ext>
            </a:extLst>
          </p:cNvPr>
          <p:cNvSpPr txBox="1"/>
          <p:nvPr userDrawn="1"/>
        </p:nvSpPr>
        <p:spPr>
          <a:xfrm>
            <a:off x="1259554" y="1452032"/>
            <a:ext cx="7324471" cy="3077766"/>
          </a:xfrm>
          <a:prstGeom prst="rect">
            <a:avLst/>
          </a:prstGeom>
          <a:noFill/>
        </p:spPr>
        <p:txBody>
          <a:bodyPr wrap="square" rtlCol="0">
            <a:spAutoFit/>
          </a:bodyPr>
          <a:lstStyle/>
          <a:p>
            <a:pPr marL="0" indent="0">
              <a:buNone/>
            </a:pPr>
            <a:r>
              <a:rPr lang="en-AU" sz="2200" b="1" dirty="0">
                <a:solidFill>
                  <a:schemeClr val="accent2"/>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2"/>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400" b="0" dirty="0">
              <a:latin typeface="+mn-lt"/>
            </a:endParaRPr>
          </a:p>
          <a:p>
            <a:pPr marL="0" indent="0">
              <a:buNone/>
            </a:pPr>
            <a:endParaRPr lang="en-AU" sz="1800" b="0" dirty="0">
              <a:latin typeface="+mn-lt"/>
            </a:endParaRPr>
          </a:p>
        </p:txBody>
      </p:sp>
      <p:grpSp>
        <p:nvGrpSpPr>
          <p:cNvPr id="6" name="Group 5">
            <a:extLst>
              <a:ext uri="{FF2B5EF4-FFF2-40B4-BE49-F238E27FC236}">
                <a16:creationId xmlns:a16="http://schemas.microsoft.com/office/drawing/2014/main" id="{2FE3338D-D22C-454C-A200-C006BED2B29F}"/>
              </a:ext>
            </a:extLst>
          </p:cNvPr>
          <p:cNvGrpSpPr/>
          <p:nvPr userDrawn="1"/>
        </p:nvGrpSpPr>
        <p:grpSpPr>
          <a:xfrm>
            <a:off x="9059248" y="1142131"/>
            <a:ext cx="3128407" cy="5095197"/>
            <a:chOff x="9059248" y="1142131"/>
            <a:chExt cx="3128407" cy="5095197"/>
          </a:xfrm>
        </p:grpSpPr>
        <p:pic>
          <p:nvPicPr>
            <p:cNvPr id="7" name="Picture 6">
              <a:extLst>
                <a:ext uri="{FF2B5EF4-FFF2-40B4-BE49-F238E27FC236}">
                  <a16:creationId xmlns:a16="http://schemas.microsoft.com/office/drawing/2014/main" id="{ACA0B26E-2320-43E6-90CD-9F72BEEA11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9640" y="1142132"/>
              <a:ext cx="2486315" cy="5095195"/>
            </a:xfrm>
            <a:prstGeom prst="rect">
              <a:avLst/>
            </a:prstGeom>
          </p:spPr>
        </p:pic>
        <p:sp>
          <p:nvSpPr>
            <p:cNvPr id="8" name="Rectangle 7">
              <a:extLst>
                <a:ext uri="{FF2B5EF4-FFF2-40B4-BE49-F238E27FC236}">
                  <a16:creationId xmlns:a16="http://schemas.microsoft.com/office/drawing/2014/main" id="{5C4FBA3C-BC9F-40DA-B13B-2DEC23DC6E44}"/>
                </a:ext>
              </a:extLst>
            </p:cNvPr>
            <p:cNvSpPr/>
            <p:nvPr userDrawn="1"/>
          </p:nvSpPr>
          <p:spPr>
            <a:xfrm>
              <a:off x="11719596" y="1142131"/>
              <a:ext cx="468059" cy="5095196"/>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91B4ED1-C8A2-4893-AFFB-45E26BF99663}"/>
                </a:ext>
              </a:extLst>
            </p:cNvPr>
            <p:cNvSpPr/>
            <p:nvPr userDrawn="1"/>
          </p:nvSpPr>
          <p:spPr>
            <a:xfrm>
              <a:off x="9059248" y="1142132"/>
              <a:ext cx="178177" cy="5095196"/>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0" name="Group 9">
            <a:extLst>
              <a:ext uri="{FF2B5EF4-FFF2-40B4-BE49-F238E27FC236}">
                <a16:creationId xmlns:a16="http://schemas.microsoft.com/office/drawing/2014/main" id="{EB4A7EE7-AC6B-44CB-B825-81779BC965E1}"/>
              </a:ext>
            </a:extLst>
          </p:cNvPr>
          <p:cNvGrpSpPr/>
          <p:nvPr userDrawn="1"/>
        </p:nvGrpSpPr>
        <p:grpSpPr>
          <a:xfrm>
            <a:off x="0" y="1124375"/>
            <a:ext cx="1092923" cy="5120641"/>
            <a:chOff x="0" y="1124375"/>
            <a:chExt cx="1092923" cy="5120641"/>
          </a:xfrm>
        </p:grpSpPr>
        <p:sp>
          <p:nvSpPr>
            <p:cNvPr id="11" name="Rectangle 10">
              <a:extLst>
                <a:ext uri="{FF2B5EF4-FFF2-40B4-BE49-F238E27FC236}">
                  <a16:creationId xmlns:a16="http://schemas.microsoft.com/office/drawing/2014/main" id="{0D51B469-F815-47D5-B699-DE631C97A280}"/>
                </a:ext>
              </a:extLst>
            </p:cNvPr>
            <p:cNvSpPr/>
            <p:nvPr userDrawn="1"/>
          </p:nvSpPr>
          <p:spPr>
            <a:xfrm>
              <a:off x="0" y="1124375"/>
              <a:ext cx="235199" cy="512064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E62D202-5426-476D-974C-1BC5F18573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5199" y="1124375"/>
              <a:ext cx="699186" cy="5120641"/>
            </a:xfrm>
            <a:prstGeom prst="rect">
              <a:avLst/>
            </a:prstGeom>
          </p:spPr>
        </p:pic>
        <p:sp>
          <p:nvSpPr>
            <p:cNvPr id="13" name="Rectangle 12">
              <a:extLst>
                <a:ext uri="{FF2B5EF4-FFF2-40B4-BE49-F238E27FC236}">
                  <a16:creationId xmlns:a16="http://schemas.microsoft.com/office/drawing/2014/main" id="{9D1841D1-7D0A-4AEA-A27B-1110C6E603E7}"/>
                </a:ext>
              </a:extLst>
            </p:cNvPr>
            <p:cNvSpPr/>
            <p:nvPr userDrawn="1"/>
          </p:nvSpPr>
          <p:spPr>
            <a:xfrm>
              <a:off x="914746" y="1124375"/>
              <a:ext cx="178177" cy="512064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a:extLst>
              <a:ext uri="{FF2B5EF4-FFF2-40B4-BE49-F238E27FC236}">
                <a16:creationId xmlns:a16="http://schemas.microsoft.com/office/drawing/2014/main" id="{123AA075-E02D-4D05-AB63-E82F90456242}"/>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1358200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elcome 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CBD473-64D5-4585-947A-CAEE0F946CF4}"/>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1CCEEF82-96F1-452E-A447-C3B8B50E1CF0}"/>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2E374A0C-8D4A-4571-810A-D73732F67A07}"/>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dirty="0">
                <a:solidFill>
                  <a:schemeClr val="accent3"/>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3"/>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400" b="0" dirty="0">
              <a:latin typeface="+mn-lt"/>
            </a:endParaRPr>
          </a:p>
          <a:p>
            <a:pPr marL="0" indent="0">
              <a:buNone/>
            </a:pPr>
            <a:endParaRPr lang="en-AU" sz="1800" b="0" dirty="0">
              <a:latin typeface="+mn-lt"/>
            </a:endParaRPr>
          </a:p>
        </p:txBody>
      </p:sp>
      <p:grpSp>
        <p:nvGrpSpPr>
          <p:cNvPr id="6" name="Group 5">
            <a:extLst>
              <a:ext uri="{FF2B5EF4-FFF2-40B4-BE49-F238E27FC236}">
                <a16:creationId xmlns:a16="http://schemas.microsoft.com/office/drawing/2014/main" id="{F7BFE069-B278-4455-A5BE-2A1A3C62BF64}"/>
              </a:ext>
            </a:extLst>
          </p:cNvPr>
          <p:cNvGrpSpPr/>
          <p:nvPr userDrawn="1"/>
        </p:nvGrpSpPr>
        <p:grpSpPr>
          <a:xfrm>
            <a:off x="9068392" y="1142131"/>
            <a:ext cx="3119263" cy="5095197"/>
            <a:chOff x="9068392" y="1142131"/>
            <a:chExt cx="3119263" cy="5095197"/>
          </a:xfrm>
        </p:grpSpPr>
        <p:pic>
          <p:nvPicPr>
            <p:cNvPr id="7" name="Picture 6">
              <a:extLst>
                <a:ext uri="{FF2B5EF4-FFF2-40B4-BE49-F238E27FC236}">
                  <a16:creationId xmlns:a16="http://schemas.microsoft.com/office/drawing/2014/main" id="{5D9673BE-5E9A-458A-B507-A7240FAA06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40364" y="1142132"/>
              <a:ext cx="2486315" cy="5095196"/>
            </a:xfrm>
            <a:prstGeom prst="rect">
              <a:avLst/>
            </a:prstGeom>
          </p:spPr>
        </p:pic>
        <p:sp>
          <p:nvSpPr>
            <p:cNvPr id="8" name="Rectangle 7">
              <a:extLst>
                <a:ext uri="{FF2B5EF4-FFF2-40B4-BE49-F238E27FC236}">
                  <a16:creationId xmlns:a16="http://schemas.microsoft.com/office/drawing/2014/main" id="{7C296195-F007-46C4-9BF8-10A395305E37}"/>
                </a:ext>
              </a:extLst>
            </p:cNvPr>
            <p:cNvSpPr/>
            <p:nvPr userDrawn="1"/>
          </p:nvSpPr>
          <p:spPr>
            <a:xfrm>
              <a:off x="11719596" y="1142131"/>
              <a:ext cx="468059" cy="5095196"/>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6C7E26F-8770-483D-9630-37B81E606C6E}"/>
                </a:ext>
              </a:extLst>
            </p:cNvPr>
            <p:cNvSpPr/>
            <p:nvPr userDrawn="1"/>
          </p:nvSpPr>
          <p:spPr>
            <a:xfrm>
              <a:off x="9068392" y="1142132"/>
              <a:ext cx="178177" cy="50951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C37594C5-F0D8-46EA-9136-BE26BC5BBCA1}"/>
              </a:ext>
            </a:extLst>
          </p:cNvPr>
          <p:cNvGrpSpPr/>
          <p:nvPr userDrawn="1"/>
        </p:nvGrpSpPr>
        <p:grpSpPr>
          <a:xfrm>
            <a:off x="0" y="1124375"/>
            <a:ext cx="1092923" cy="5120641"/>
            <a:chOff x="0" y="1124375"/>
            <a:chExt cx="1092923" cy="5120641"/>
          </a:xfrm>
        </p:grpSpPr>
        <p:pic>
          <p:nvPicPr>
            <p:cNvPr id="12" name="Picture 11">
              <a:extLst>
                <a:ext uri="{FF2B5EF4-FFF2-40B4-BE49-F238E27FC236}">
                  <a16:creationId xmlns:a16="http://schemas.microsoft.com/office/drawing/2014/main" id="{33D2BEA7-0B4D-4C05-8E5D-965AB1F19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4719" y="1124375"/>
              <a:ext cx="707088" cy="5120640"/>
            </a:xfrm>
            <a:prstGeom prst="rect">
              <a:avLst/>
            </a:prstGeom>
          </p:spPr>
        </p:pic>
        <p:sp>
          <p:nvSpPr>
            <p:cNvPr id="13" name="Rectangle 12">
              <a:extLst>
                <a:ext uri="{FF2B5EF4-FFF2-40B4-BE49-F238E27FC236}">
                  <a16:creationId xmlns:a16="http://schemas.microsoft.com/office/drawing/2014/main" id="{3D74BF4D-1FDC-4EAB-8E5C-557AB0C65A74}"/>
                </a:ext>
              </a:extLst>
            </p:cNvPr>
            <p:cNvSpPr/>
            <p:nvPr userDrawn="1"/>
          </p:nvSpPr>
          <p:spPr>
            <a:xfrm>
              <a:off x="914746" y="1124375"/>
              <a:ext cx="178177" cy="512064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B7BB11B-6138-4887-BA73-FF84C34B9E62}"/>
                </a:ext>
              </a:extLst>
            </p:cNvPr>
            <p:cNvSpPr/>
            <p:nvPr userDrawn="1"/>
          </p:nvSpPr>
          <p:spPr>
            <a:xfrm>
              <a:off x="0" y="1124375"/>
              <a:ext cx="235199" cy="5120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a:extLst>
              <a:ext uri="{FF2B5EF4-FFF2-40B4-BE49-F238E27FC236}">
                <a16:creationId xmlns:a16="http://schemas.microsoft.com/office/drawing/2014/main" id="{A1537355-B49A-453D-9C85-847AE53BA975}"/>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2569246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urpl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8CEADB-1AD4-417A-A1F0-722A632D7BD6}"/>
              </a:ext>
            </a:extLst>
          </p:cNvPr>
          <p:cNvGrpSpPr/>
          <p:nvPr userDrawn="1"/>
        </p:nvGrpSpPr>
        <p:grpSpPr>
          <a:xfrm>
            <a:off x="0" y="0"/>
            <a:ext cx="12188825" cy="6858000"/>
            <a:chOff x="0" y="0"/>
            <a:chExt cx="12188825" cy="6858000"/>
          </a:xfrm>
        </p:grpSpPr>
        <p:pic>
          <p:nvPicPr>
            <p:cNvPr id="4" name="Picture 3">
              <a:extLst>
                <a:ext uri="{FF2B5EF4-FFF2-40B4-BE49-F238E27FC236}">
                  <a16:creationId xmlns:a16="http://schemas.microsoft.com/office/drawing/2014/main" id="{DC868718-AA3B-4D81-A3D6-3F2AC791E0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875776" cy="6858000"/>
            </a:xfrm>
            <a:prstGeom prst="rect">
              <a:avLst/>
            </a:prstGeom>
          </p:spPr>
        </p:pic>
        <p:sp>
          <p:nvSpPr>
            <p:cNvPr id="5" name="Rectangle 4">
              <a:extLst>
                <a:ext uri="{FF2B5EF4-FFF2-40B4-BE49-F238E27FC236}">
                  <a16:creationId xmlns:a16="http://schemas.microsoft.com/office/drawing/2014/main" id="{9E9F2D89-206B-4BAB-AE31-8F57F56DBB3B}"/>
                </a:ext>
              </a:extLst>
            </p:cNvPr>
            <p:cNvSpPr/>
            <p:nvPr userDrawn="1"/>
          </p:nvSpPr>
          <p:spPr>
            <a:xfrm>
              <a:off x="8869680" y="0"/>
              <a:ext cx="3063240" cy="68580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CC3D76-ABB7-4319-80D3-554308D21E91}"/>
                </a:ext>
              </a:extLst>
            </p:cNvPr>
            <p:cNvSpPr/>
            <p:nvPr userDrawn="1"/>
          </p:nvSpPr>
          <p:spPr>
            <a:xfrm>
              <a:off x="11887073" y="0"/>
              <a:ext cx="301752" cy="685800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A386FE12-D8B1-464A-8652-072E60798C95}"/>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08BA4E40-0D4F-4796-8B29-7D8491152C86}"/>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6635523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elcome Yellow">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568E157-88B7-4AAD-A891-27277CF9C3D8}"/>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ACC420EA-22DA-45E9-BB28-B33157A3E942}"/>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0B4863CD-19E6-42EA-B675-B2B9565E2DA9}"/>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dirty="0">
                <a:solidFill>
                  <a:schemeClr val="accent4"/>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4"/>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400" b="0" dirty="0">
              <a:latin typeface="+mn-lt"/>
            </a:endParaRPr>
          </a:p>
          <a:p>
            <a:pPr marL="0" indent="0">
              <a:buNone/>
            </a:pPr>
            <a:endParaRPr lang="en-AU" sz="1800" b="0" dirty="0">
              <a:latin typeface="+mn-lt"/>
            </a:endParaRPr>
          </a:p>
        </p:txBody>
      </p:sp>
      <p:grpSp>
        <p:nvGrpSpPr>
          <p:cNvPr id="6" name="Group 5">
            <a:extLst>
              <a:ext uri="{FF2B5EF4-FFF2-40B4-BE49-F238E27FC236}">
                <a16:creationId xmlns:a16="http://schemas.microsoft.com/office/drawing/2014/main" id="{EB50EA94-1A74-45E5-852A-8143BC0C1CB3}"/>
              </a:ext>
            </a:extLst>
          </p:cNvPr>
          <p:cNvGrpSpPr/>
          <p:nvPr userDrawn="1"/>
        </p:nvGrpSpPr>
        <p:grpSpPr>
          <a:xfrm>
            <a:off x="9059248" y="1136662"/>
            <a:ext cx="3128407" cy="5100666"/>
            <a:chOff x="9059248" y="1136662"/>
            <a:chExt cx="3128407" cy="5100666"/>
          </a:xfrm>
        </p:grpSpPr>
        <p:sp>
          <p:nvSpPr>
            <p:cNvPr id="7" name="Rectangle 6">
              <a:extLst>
                <a:ext uri="{FF2B5EF4-FFF2-40B4-BE49-F238E27FC236}">
                  <a16:creationId xmlns:a16="http://schemas.microsoft.com/office/drawing/2014/main" id="{5E52C98D-ECE5-4E17-A601-055712F3DC82}"/>
                </a:ext>
              </a:extLst>
            </p:cNvPr>
            <p:cNvSpPr/>
            <p:nvPr userDrawn="1"/>
          </p:nvSpPr>
          <p:spPr>
            <a:xfrm>
              <a:off x="11719596" y="1137133"/>
              <a:ext cx="468059" cy="5100194"/>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D55178-DEFC-49F4-868F-64539CB1B3FB}"/>
                </a:ext>
              </a:extLst>
            </p:cNvPr>
            <p:cNvSpPr/>
            <p:nvPr userDrawn="1"/>
          </p:nvSpPr>
          <p:spPr>
            <a:xfrm>
              <a:off x="9059248" y="1136662"/>
              <a:ext cx="178177" cy="51006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CFBC6CF-E7E4-47D4-B800-2C3D345554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8524" y="1136662"/>
              <a:ext cx="2481072" cy="5095196"/>
            </a:xfrm>
            <a:prstGeom prst="rect">
              <a:avLst/>
            </a:prstGeom>
          </p:spPr>
        </p:pic>
      </p:grpSp>
      <p:grpSp>
        <p:nvGrpSpPr>
          <p:cNvPr id="11" name="Group 10">
            <a:extLst>
              <a:ext uri="{FF2B5EF4-FFF2-40B4-BE49-F238E27FC236}">
                <a16:creationId xmlns:a16="http://schemas.microsoft.com/office/drawing/2014/main" id="{BF624785-CFFC-4F3B-B653-3DB1CA8ED173}"/>
              </a:ext>
            </a:extLst>
          </p:cNvPr>
          <p:cNvGrpSpPr/>
          <p:nvPr userDrawn="1"/>
        </p:nvGrpSpPr>
        <p:grpSpPr>
          <a:xfrm>
            <a:off x="0" y="1124375"/>
            <a:ext cx="1092923" cy="5120641"/>
            <a:chOff x="0" y="1124375"/>
            <a:chExt cx="1092923" cy="5120641"/>
          </a:xfrm>
        </p:grpSpPr>
        <p:pic>
          <p:nvPicPr>
            <p:cNvPr id="12" name="Picture 11">
              <a:extLst>
                <a:ext uri="{FF2B5EF4-FFF2-40B4-BE49-F238E27FC236}">
                  <a16:creationId xmlns:a16="http://schemas.microsoft.com/office/drawing/2014/main" id="{65A65F8B-C1EB-4923-A45C-C0E78ABF1F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793" y="1124375"/>
              <a:ext cx="781674" cy="5120640"/>
            </a:xfrm>
            <a:prstGeom prst="rect">
              <a:avLst/>
            </a:prstGeom>
          </p:spPr>
        </p:pic>
        <p:sp>
          <p:nvSpPr>
            <p:cNvPr id="13" name="Rectangle 12">
              <a:extLst>
                <a:ext uri="{FF2B5EF4-FFF2-40B4-BE49-F238E27FC236}">
                  <a16:creationId xmlns:a16="http://schemas.microsoft.com/office/drawing/2014/main" id="{3A58F8F3-0D46-40E5-8F15-5F653C2FC106}"/>
                </a:ext>
              </a:extLst>
            </p:cNvPr>
            <p:cNvSpPr/>
            <p:nvPr userDrawn="1"/>
          </p:nvSpPr>
          <p:spPr>
            <a:xfrm>
              <a:off x="914746" y="1124375"/>
              <a:ext cx="178177" cy="512064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344105-A525-4629-BEC9-12FC1110EE4B}"/>
                </a:ext>
              </a:extLst>
            </p:cNvPr>
            <p:cNvSpPr/>
            <p:nvPr userDrawn="1"/>
          </p:nvSpPr>
          <p:spPr>
            <a:xfrm>
              <a:off x="0" y="1124375"/>
              <a:ext cx="235199" cy="51206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a:extLst>
              <a:ext uri="{FF2B5EF4-FFF2-40B4-BE49-F238E27FC236}">
                <a16:creationId xmlns:a16="http://schemas.microsoft.com/office/drawing/2014/main" id="{39EB30F4-7D33-46D2-BA83-6A6DFFE7B246}"/>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928433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elcome G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E68E17C-9447-4212-9F88-676F014A9EEB}"/>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0EFB0CC2-A075-49BF-82B4-8359CA43733E}"/>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5" name="Group 4">
            <a:extLst>
              <a:ext uri="{FF2B5EF4-FFF2-40B4-BE49-F238E27FC236}">
                <a16:creationId xmlns:a16="http://schemas.microsoft.com/office/drawing/2014/main" id="{25B2AEDA-A990-4555-8B79-13AAC1638A1C}"/>
              </a:ext>
            </a:extLst>
          </p:cNvPr>
          <p:cNvGrpSpPr/>
          <p:nvPr userDrawn="1"/>
        </p:nvGrpSpPr>
        <p:grpSpPr>
          <a:xfrm>
            <a:off x="0" y="1124375"/>
            <a:ext cx="1092923" cy="5120641"/>
            <a:chOff x="0" y="1124375"/>
            <a:chExt cx="1092923" cy="5120641"/>
          </a:xfrm>
        </p:grpSpPr>
        <p:sp>
          <p:nvSpPr>
            <p:cNvPr id="6" name="Rectangle 5">
              <a:extLst>
                <a:ext uri="{FF2B5EF4-FFF2-40B4-BE49-F238E27FC236}">
                  <a16:creationId xmlns:a16="http://schemas.microsoft.com/office/drawing/2014/main" id="{4576146F-6703-465C-8897-A080895D41AA}"/>
                </a:ext>
              </a:extLst>
            </p:cNvPr>
            <p:cNvSpPr/>
            <p:nvPr userDrawn="1"/>
          </p:nvSpPr>
          <p:spPr>
            <a:xfrm>
              <a:off x="0" y="1124375"/>
              <a:ext cx="235199" cy="512064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7345C6D-7A0A-4156-92D1-26FA4BBB1D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0961"/>
            <a:stretch/>
          </p:blipFill>
          <p:spPr>
            <a:xfrm>
              <a:off x="235199" y="1124375"/>
              <a:ext cx="703428" cy="5120641"/>
            </a:xfrm>
            <a:prstGeom prst="rect">
              <a:avLst/>
            </a:prstGeom>
          </p:spPr>
        </p:pic>
        <p:sp>
          <p:nvSpPr>
            <p:cNvPr id="8" name="Rectangle 7">
              <a:extLst>
                <a:ext uri="{FF2B5EF4-FFF2-40B4-BE49-F238E27FC236}">
                  <a16:creationId xmlns:a16="http://schemas.microsoft.com/office/drawing/2014/main" id="{AD3AEC7D-C6B2-427E-9032-B10EFDF1E2AD}"/>
                </a:ext>
              </a:extLst>
            </p:cNvPr>
            <p:cNvSpPr/>
            <p:nvPr userDrawn="1"/>
          </p:nvSpPr>
          <p:spPr>
            <a:xfrm>
              <a:off x="914746" y="1124375"/>
              <a:ext cx="178177" cy="5120641"/>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02BE8B6-6432-4AEE-B12A-BE60A72415E3}"/>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dirty="0">
                <a:solidFill>
                  <a:schemeClr val="accent5"/>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5"/>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400" b="0" dirty="0">
              <a:latin typeface="+mn-lt"/>
            </a:endParaRPr>
          </a:p>
          <a:p>
            <a:pPr marL="0" indent="0">
              <a:buNone/>
            </a:pPr>
            <a:endParaRPr lang="en-AU" sz="1800" b="0" dirty="0">
              <a:latin typeface="+mn-lt"/>
            </a:endParaRPr>
          </a:p>
        </p:txBody>
      </p:sp>
      <p:grpSp>
        <p:nvGrpSpPr>
          <p:cNvPr id="10" name="Group 9">
            <a:extLst>
              <a:ext uri="{FF2B5EF4-FFF2-40B4-BE49-F238E27FC236}">
                <a16:creationId xmlns:a16="http://schemas.microsoft.com/office/drawing/2014/main" id="{3C66311D-BF96-41CD-926C-19BADDE5934C}"/>
              </a:ext>
            </a:extLst>
          </p:cNvPr>
          <p:cNvGrpSpPr/>
          <p:nvPr userDrawn="1"/>
        </p:nvGrpSpPr>
        <p:grpSpPr>
          <a:xfrm>
            <a:off x="9059248" y="1141463"/>
            <a:ext cx="3128407" cy="5095865"/>
            <a:chOff x="9059248" y="1141463"/>
            <a:chExt cx="3128407" cy="5095865"/>
          </a:xfrm>
        </p:grpSpPr>
        <p:sp>
          <p:nvSpPr>
            <p:cNvPr id="11" name="Rectangle 10">
              <a:extLst>
                <a:ext uri="{FF2B5EF4-FFF2-40B4-BE49-F238E27FC236}">
                  <a16:creationId xmlns:a16="http://schemas.microsoft.com/office/drawing/2014/main" id="{AFD39017-63A6-4DEB-B088-1CD32DAC0979}"/>
                </a:ext>
              </a:extLst>
            </p:cNvPr>
            <p:cNvSpPr/>
            <p:nvPr userDrawn="1"/>
          </p:nvSpPr>
          <p:spPr>
            <a:xfrm>
              <a:off x="11719596" y="1141463"/>
              <a:ext cx="468059" cy="5095864"/>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98ED3F0-752E-49A9-A514-40B951D52832}"/>
                </a:ext>
              </a:extLst>
            </p:cNvPr>
            <p:cNvSpPr/>
            <p:nvPr userDrawn="1"/>
          </p:nvSpPr>
          <p:spPr>
            <a:xfrm>
              <a:off x="9059248" y="1142132"/>
              <a:ext cx="178177" cy="5095196"/>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9787CC1-760D-4B96-B04E-A00CCC19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7424" y="1141463"/>
              <a:ext cx="2482171" cy="5095196"/>
            </a:xfrm>
            <a:prstGeom prst="rect">
              <a:avLst/>
            </a:prstGeom>
          </p:spPr>
        </p:pic>
      </p:grpSp>
      <p:sp>
        <p:nvSpPr>
          <p:cNvPr id="15" name="Title 1">
            <a:extLst>
              <a:ext uri="{FF2B5EF4-FFF2-40B4-BE49-F238E27FC236}">
                <a16:creationId xmlns:a16="http://schemas.microsoft.com/office/drawing/2014/main" id="{02C49220-2985-4165-8E62-3AAF024BE8C4}"/>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37442035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ur Values">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D3984A-A30F-4AC8-A4AF-450DA24E6A66}"/>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9D85E86F-470D-4E16-8A8C-694BA0143646}"/>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F62D1D5D-5BDB-4F59-9651-278F9A3568E0}"/>
              </a:ext>
            </a:extLst>
          </p:cNvPr>
          <p:cNvSpPr txBox="1"/>
          <p:nvPr userDrawn="1"/>
        </p:nvSpPr>
        <p:spPr>
          <a:xfrm>
            <a:off x="390618" y="566191"/>
            <a:ext cx="11191974"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Our Values</a:t>
            </a:r>
            <a:endParaRPr lang="en-AU" sz="2800" b="1" dirty="0">
              <a:solidFill>
                <a:schemeClr val="tx1"/>
              </a:solidFill>
              <a:latin typeface="+mj-lt"/>
              <a:cs typeface="JacobsChronos" panose="020B0604020202020204" pitchFamily="34" charset="0"/>
            </a:endParaRPr>
          </a:p>
        </p:txBody>
      </p:sp>
      <p:pic>
        <p:nvPicPr>
          <p:cNvPr id="6" name="Picture 5">
            <a:extLst>
              <a:ext uri="{FF2B5EF4-FFF2-40B4-BE49-F238E27FC236}">
                <a16:creationId xmlns:a16="http://schemas.microsoft.com/office/drawing/2014/main" id="{48D38E34-909D-464C-ACF0-55FB61DBD6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 y="1178857"/>
            <a:ext cx="1920240" cy="5112952"/>
          </a:xfrm>
          <a:prstGeom prst="rect">
            <a:avLst/>
          </a:prstGeom>
        </p:spPr>
      </p:pic>
      <p:sp>
        <p:nvSpPr>
          <p:cNvPr id="7" name="Rectangle 6">
            <a:extLst>
              <a:ext uri="{FF2B5EF4-FFF2-40B4-BE49-F238E27FC236}">
                <a16:creationId xmlns:a16="http://schemas.microsoft.com/office/drawing/2014/main" id="{078699FC-4450-4410-BD3F-403C5BCB31AA}"/>
              </a:ext>
            </a:extLst>
          </p:cNvPr>
          <p:cNvSpPr/>
          <p:nvPr userDrawn="1"/>
        </p:nvSpPr>
        <p:spPr>
          <a:xfrm>
            <a:off x="0" y="1178857"/>
            <a:ext cx="619760" cy="511295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3B49582-011F-49AC-97E2-A0EAE4144D44}"/>
              </a:ext>
            </a:extLst>
          </p:cNvPr>
          <p:cNvSpPr txBox="1"/>
          <p:nvPr userDrawn="1"/>
        </p:nvSpPr>
        <p:spPr>
          <a:xfrm>
            <a:off x="2885439" y="1381760"/>
            <a:ext cx="4545247" cy="2523768"/>
          </a:xfrm>
          <a:prstGeom prst="rect">
            <a:avLst/>
          </a:prstGeom>
          <a:noFill/>
        </p:spPr>
        <p:txBody>
          <a:bodyPr wrap="square" rtlCol="0">
            <a:spAutoFit/>
          </a:bodyPr>
          <a:lstStyle/>
          <a:p>
            <a:r>
              <a:rPr lang="en-AU" sz="2000" b="1" dirty="0">
                <a:solidFill>
                  <a:schemeClr val="tx1"/>
                </a:solidFill>
                <a:latin typeface="+mj-lt"/>
              </a:rPr>
              <a:t>To create a more connected, sustainable world.</a:t>
            </a:r>
          </a:p>
          <a:p>
            <a:endParaRPr lang="en-AU" sz="2000" b="1" dirty="0">
              <a:solidFill>
                <a:schemeClr val="tx1"/>
              </a:solidFill>
              <a:latin typeface="+mj-lt"/>
            </a:endParaRPr>
          </a:p>
          <a:p>
            <a:r>
              <a:rPr lang="en-AU" sz="2000" b="0" dirty="0">
                <a:solidFill>
                  <a:schemeClr val="tx1"/>
                </a:solidFill>
                <a:latin typeface="+mj-lt"/>
              </a:rPr>
              <a:t>We do things right.</a:t>
            </a:r>
          </a:p>
          <a:p>
            <a:r>
              <a:rPr lang="en-AU" sz="2000" b="0" dirty="0">
                <a:solidFill>
                  <a:schemeClr val="tx1"/>
                </a:solidFill>
                <a:latin typeface="+mj-lt"/>
              </a:rPr>
              <a:t>We challenge the accepted.</a:t>
            </a:r>
          </a:p>
          <a:p>
            <a:r>
              <a:rPr lang="en-US" sz="2000" b="0" dirty="0">
                <a:solidFill>
                  <a:schemeClr val="tx1"/>
                </a:solidFill>
                <a:latin typeface="+mj-lt"/>
              </a:rPr>
              <a:t>We aim higher.</a:t>
            </a:r>
          </a:p>
          <a:p>
            <a:r>
              <a:rPr lang="en-US" sz="2000" b="0" dirty="0">
                <a:solidFill>
                  <a:schemeClr val="tx1"/>
                </a:solidFill>
                <a:latin typeface="+mj-lt"/>
              </a:rPr>
              <a:t>We live inclusion.</a:t>
            </a:r>
          </a:p>
          <a:p>
            <a:endParaRPr lang="en-US" b="1" dirty="0">
              <a:solidFill>
                <a:schemeClr val="bg1"/>
              </a:solidFill>
              <a:latin typeface="+mj-lt"/>
            </a:endParaRPr>
          </a:p>
        </p:txBody>
      </p:sp>
      <p:sp>
        <p:nvSpPr>
          <p:cNvPr id="9" name="Rectangle 8">
            <a:extLst>
              <a:ext uri="{FF2B5EF4-FFF2-40B4-BE49-F238E27FC236}">
                <a16:creationId xmlns:a16="http://schemas.microsoft.com/office/drawing/2014/main" id="{AD835B10-B30B-4921-A87F-3E4264685D0F}"/>
              </a:ext>
            </a:extLst>
          </p:cNvPr>
          <p:cNvSpPr/>
          <p:nvPr userDrawn="1"/>
        </p:nvSpPr>
        <p:spPr>
          <a:xfrm>
            <a:off x="11582592" y="1178857"/>
            <a:ext cx="619760" cy="5112952"/>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8D46606-CD93-47D5-B40A-FBCAC4871D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51908" y="1178858"/>
            <a:ext cx="3618709" cy="5112952"/>
          </a:xfrm>
          <a:prstGeom prst="rect">
            <a:avLst/>
          </a:prstGeom>
        </p:spPr>
      </p:pic>
    </p:spTree>
    <p:extLst>
      <p:ext uri="{BB962C8B-B14F-4D97-AF65-F5344CB8AC3E}">
        <p14:creationId xmlns:p14="http://schemas.microsoft.com/office/powerpoint/2010/main" val="2764517706"/>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636A6-71CC-4108-ACDC-5A368F94A79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pic>
        <p:nvPicPr>
          <p:cNvPr id="5" name="Picture 4">
            <a:extLst>
              <a:ext uri="{FF2B5EF4-FFF2-40B4-BE49-F238E27FC236}">
                <a16:creationId xmlns:a16="http://schemas.microsoft.com/office/drawing/2014/main" id="{332E1E51-717D-45FF-A8D1-1EC6875B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441" y="636650"/>
            <a:ext cx="10969943" cy="5584698"/>
          </a:xfrm>
          <a:prstGeom prst="rect">
            <a:avLst/>
          </a:prstGeom>
        </p:spPr>
      </p:pic>
    </p:spTree>
    <p:extLst>
      <p:ext uri="{BB962C8B-B14F-4D97-AF65-F5344CB8AC3E}">
        <p14:creationId xmlns:p14="http://schemas.microsoft.com/office/powerpoint/2010/main" val="19246558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Box 5">
            <a:extLst>
              <a:ext uri="{FF2B5EF4-FFF2-40B4-BE49-F238E27FC236}">
                <a16:creationId xmlns:a16="http://schemas.microsoft.com/office/drawing/2014/main" id="{4EFB9180-BE23-403B-8605-70E8AEF2B275}"/>
              </a:ext>
            </a:extLst>
          </p:cNvPr>
          <p:cNvSpPr txBox="1"/>
          <p:nvPr userDrawn="1"/>
        </p:nvSpPr>
        <p:spPr>
          <a:xfrm>
            <a:off x="310720" y="1295400"/>
            <a:ext cx="11398928" cy="4698923"/>
          </a:xfrm>
          <a:prstGeom prst="rect">
            <a:avLst/>
          </a:prstGeom>
          <a:noFill/>
        </p:spPr>
        <p:txBody>
          <a:bodyPr wrap="square" lIns="0" tIns="0" rIns="0" bIns="0" rtlCol="0">
            <a:noAutofit/>
          </a:bodyPr>
          <a:lstStyle/>
          <a:p>
            <a:pPr lvl="0" indent="0">
              <a:lnSpc>
                <a:spcPct val="90000"/>
              </a:lnSpc>
              <a:spcBef>
                <a:spcPts val="1800"/>
              </a:spcBef>
              <a:spcAft>
                <a:spcPts val="0"/>
              </a:spcAft>
            </a:pPr>
            <a:r>
              <a:rPr lang="en-AU"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dirty="0">
                <a:solidFill>
                  <a:schemeClr val="tx1"/>
                </a:solidFill>
                <a:latin typeface="+mj-lt"/>
                <a:cs typeface="JacobsChronos" panose="020B0604020202020204" pitchFamily="34" charset="0"/>
              </a:rPr>
              <a:t>The material in this presentation has been prepared by Jacobs</a:t>
            </a:r>
            <a:r>
              <a:rPr lang="en-AU" sz="1800" baseline="30000" dirty="0">
                <a:solidFill>
                  <a:schemeClr val="tx1"/>
                </a:solidFill>
                <a:latin typeface="+mj-lt"/>
                <a:cs typeface="JacobsChronos" panose="020B0604020202020204" pitchFamily="34" charset="0"/>
              </a:rPr>
              <a:t>®</a:t>
            </a:r>
            <a:r>
              <a:rPr lang="en-AU" sz="1800" dirty="0">
                <a:solidFill>
                  <a:schemeClr val="tx1"/>
                </a:solidFill>
                <a:latin typeface="+mj-lt"/>
                <a:cs typeface="JacobsChronos" panose="020B0604020202020204" pitchFamily="34" charset="0"/>
              </a:rPr>
              <a:t>.</a:t>
            </a:r>
          </a:p>
          <a:p>
            <a:pPr lvl="0" indent="0">
              <a:lnSpc>
                <a:spcPct val="90000"/>
              </a:lnSpc>
              <a:spcBef>
                <a:spcPts val="1800"/>
              </a:spcBef>
              <a:spcAft>
                <a:spcPts val="0"/>
              </a:spcAft>
            </a:pPr>
            <a:r>
              <a:rPr lang="en-US" sz="1800" kern="1200" dirty="0">
                <a:solidFill>
                  <a:schemeClr val="tx1"/>
                </a:solidFill>
                <a:effectLst/>
                <a:latin typeface="+mn-lt"/>
                <a:ea typeface="+mn-ea"/>
                <a:cs typeface="+mn-cs"/>
              </a:rPr>
              <a:t>©2020 Jacobs Engineering Group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dirty="0">
                <a:solidFill>
                  <a:schemeClr val="tx1"/>
                </a:solidFill>
                <a:latin typeface="+mj-lt"/>
                <a:cs typeface="JacobsChronos" panose="020B0604020202020204" pitchFamily="34" charset="0"/>
              </a:rPr>
              <a:t>Jacobs is a trademark of </a:t>
            </a:r>
            <a:r>
              <a:rPr lang="en-US" sz="1800" kern="1200" dirty="0">
                <a:solidFill>
                  <a:schemeClr val="tx1"/>
                </a:solidFill>
                <a:effectLst/>
                <a:latin typeface="+mn-lt"/>
                <a:ea typeface="+mn-ea"/>
                <a:cs typeface="+mn-cs"/>
              </a:rPr>
              <a:t>Jacobs Engineering Group </a:t>
            </a:r>
            <a:r>
              <a:rPr lang="en-AU" sz="1800" dirty="0">
                <a:solidFill>
                  <a:schemeClr val="tx1"/>
                </a:solidFill>
                <a:latin typeface="+mj-lt"/>
                <a:cs typeface="JacobsChronos" panose="020B0604020202020204" pitchFamily="34" charset="0"/>
              </a:rPr>
              <a:t>Inc. </a:t>
            </a:r>
          </a:p>
          <a:p>
            <a:pPr marL="0" lvl="0" indent="0">
              <a:lnSpc>
                <a:spcPct val="90000"/>
              </a:lnSpc>
              <a:spcBef>
                <a:spcPts val="1800"/>
              </a:spcBef>
              <a:spcAft>
                <a:spcPts val="0"/>
              </a:spcAft>
              <a:buFont typeface="Jacobs Chronos Light" panose="010B0403030503030204" pitchFamily="34" charset="0"/>
              <a:buNone/>
            </a:pPr>
            <a:r>
              <a:rPr lang="en-AU" sz="1800" dirty="0">
                <a:solidFill>
                  <a:schemeClr val="tx1"/>
                </a:solidFill>
                <a:latin typeface="+mj-lt"/>
                <a:cs typeface="JacobsChronos" panose="020B0604020202020204" pitchFamily="34" charset="0"/>
              </a:rPr>
              <a:t> </a:t>
            </a:r>
          </a:p>
        </p:txBody>
      </p:sp>
      <p:sp>
        <p:nvSpPr>
          <p:cNvPr id="7" name="TextBox 6">
            <a:extLst>
              <a:ext uri="{FF2B5EF4-FFF2-40B4-BE49-F238E27FC236}">
                <a16:creationId xmlns:a16="http://schemas.microsoft.com/office/drawing/2014/main" id="{172CAE2E-F228-418B-907C-70E671CBC11C}"/>
              </a:ext>
            </a:extLst>
          </p:cNvPr>
          <p:cNvSpPr txBox="1"/>
          <p:nvPr userDrawn="1"/>
        </p:nvSpPr>
        <p:spPr>
          <a:xfrm>
            <a:off x="310720" y="566191"/>
            <a:ext cx="11271872"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Copyright Notice</a:t>
            </a:r>
            <a:endParaRPr lang="en-AU" sz="2800" b="1" dirty="0">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014F7DA7-F1D6-438D-97DE-17A0E565B3D4}"/>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Tree>
    <p:extLst>
      <p:ext uri="{BB962C8B-B14F-4D97-AF65-F5344CB8AC3E}">
        <p14:creationId xmlns:p14="http://schemas.microsoft.com/office/powerpoint/2010/main" val="8975471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A1390-B455-464E-B05F-A9C4A5A7247F}"/>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F54BC349-E9B7-43A9-869C-F215935916BD}"/>
              </a:ext>
            </a:extLst>
          </p:cNvPr>
          <p:cNvSpPr txBox="1"/>
          <p:nvPr userDrawn="1"/>
        </p:nvSpPr>
        <p:spPr>
          <a:xfrm>
            <a:off x="310720" y="1295400"/>
            <a:ext cx="11398927" cy="4698923"/>
          </a:xfrm>
          <a:prstGeom prst="rect">
            <a:avLst/>
          </a:prstGeom>
          <a:noFill/>
        </p:spPr>
        <p:txBody>
          <a:bodyPr wrap="square" lIns="0" tIns="0" rIns="0" bIns="0" rtlCol="0">
            <a:noAutofit/>
          </a:bodyPr>
          <a:lstStyle/>
          <a:p>
            <a:pPr lvl="0">
              <a:lnSpc>
                <a:spcPct val="90000"/>
              </a:lnSpc>
              <a:spcBef>
                <a:spcPts val="1800"/>
              </a:spcBef>
              <a:spcAft>
                <a:spcPts val="0"/>
              </a:spcAft>
            </a:pPr>
            <a:r>
              <a:rPr lang="en-US"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kern="1200" dirty="0">
                <a:solidFill>
                  <a:schemeClr val="tx1"/>
                </a:solidFill>
                <a:latin typeface="+mn-lt"/>
                <a:ea typeface="+mn-ea"/>
                <a:cs typeface="JacobsChronos" panose="020B0604020202020204" pitchFamily="34" charset="0"/>
              </a:rPr>
              <a:t>The material in this presentation has been prepared by Jacobs</a:t>
            </a:r>
            <a:r>
              <a:rPr lang="en-AU" sz="1800" kern="1200" baseline="30000" dirty="0">
                <a:solidFill>
                  <a:schemeClr val="tx1"/>
                </a:solidFill>
                <a:latin typeface="+mn-lt"/>
                <a:ea typeface="+mn-ea"/>
                <a:cs typeface="JacobsChronos" panose="020B0604020202020204" pitchFamily="34" charset="0"/>
              </a:rPr>
              <a:t>®</a:t>
            </a:r>
            <a:r>
              <a:rPr lang="en-AU" sz="1800" kern="1200" dirty="0">
                <a:solidFill>
                  <a:schemeClr val="tx1"/>
                </a:solidFill>
                <a:latin typeface="+mn-lt"/>
                <a:ea typeface="+mn-ea"/>
                <a:cs typeface="JacobsChronos" panose="020B0604020202020204" pitchFamily="34" charset="0"/>
              </a:rPr>
              <a:t>.</a:t>
            </a:r>
          </a:p>
          <a:p>
            <a:pPr lvl="0" indent="0">
              <a:lnSpc>
                <a:spcPct val="90000"/>
              </a:lnSpc>
              <a:spcBef>
                <a:spcPts val="1800"/>
              </a:spcBef>
              <a:spcAft>
                <a:spcPts val="0"/>
              </a:spcAft>
            </a:pPr>
            <a:r>
              <a:rPr lang="en-US" sz="1800" kern="1200" dirty="0">
                <a:solidFill>
                  <a:schemeClr val="tx1"/>
                </a:solidFill>
                <a:effectLst/>
                <a:latin typeface="+mn-lt"/>
                <a:ea typeface="+mn-ea"/>
                <a:cs typeface="+mn-cs"/>
              </a:rPr>
              <a:t>©2020 Jacobs Engineering Group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kern="1200" dirty="0">
                <a:solidFill>
                  <a:schemeClr val="tx1"/>
                </a:solidFill>
                <a:latin typeface="+mn-lt"/>
                <a:ea typeface="+mn-ea"/>
                <a:cs typeface="JacobsChronos" panose="020B0604020202020204" pitchFamily="34" charset="0"/>
              </a:rPr>
              <a:t>Jacobs is a trademark of Jacobs Engineering Group Inc. </a:t>
            </a:r>
          </a:p>
          <a:p>
            <a:pPr marL="0" lvl="0" indent="0">
              <a:lnSpc>
                <a:spcPct val="90000"/>
              </a:lnSpc>
              <a:spcBef>
                <a:spcPts val="1800"/>
              </a:spcBef>
              <a:spcAft>
                <a:spcPts val="0"/>
              </a:spcAft>
              <a:buFont typeface="Jacobs Chronos Light" panose="010B0403030503030204" pitchFamily="34" charset="0"/>
              <a:buNone/>
            </a:pPr>
            <a:r>
              <a:rPr lang="en-AU" sz="1800" kern="1200" dirty="0">
                <a:solidFill>
                  <a:schemeClr val="tx1"/>
                </a:solidFill>
                <a:latin typeface="+mn-lt"/>
                <a:ea typeface="+mn-ea"/>
                <a:cs typeface="JacobsChronos" panose="020B0604020202020204" pitchFamily="34" charset="0"/>
              </a:rPr>
              <a:t> </a:t>
            </a:r>
          </a:p>
        </p:txBody>
      </p:sp>
      <p:sp>
        <p:nvSpPr>
          <p:cNvPr id="6" name="TextBox 5">
            <a:extLst>
              <a:ext uri="{FF2B5EF4-FFF2-40B4-BE49-F238E27FC236}">
                <a16:creationId xmlns:a16="http://schemas.microsoft.com/office/drawing/2014/main" id="{BC7C20BF-C454-4149-A416-6BA7A4AD1EE7}"/>
              </a:ext>
            </a:extLst>
          </p:cNvPr>
          <p:cNvSpPr txBox="1"/>
          <p:nvPr userDrawn="1"/>
        </p:nvSpPr>
        <p:spPr>
          <a:xfrm>
            <a:off x="310720" y="566191"/>
            <a:ext cx="11271871"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Copyright Notice</a:t>
            </a:r>
            <a:endParaRPr lang="en-AU" sz="2800" b="1" dirty="0">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36DFFAEF-D71C-4488-A77D-ADA5E3D45450}"/>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Tree>
    <p:extLst>
      <p:ext uri="{BB962C8B-B14F-4D97-AF65-F5344CB8AC3E}">
        <p14:creationId xmlns:p14="http://schemas.microsoft.com/office/powerpoint/2010/main" val="3047755999"/>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2D58CE-3569-4A31-8F35-C1117D97B021}"/>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5C91307B-8EB1-469A-B7D2-B5DFB3774BB9}"/>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773015B5-9BC6-488B-8F2B-CA18275E9F96}"/>
              </a:ext>
            </a:extLst>
          </p:cNvPr>
          <p:cNvSpPr txBox="1"/>
          <p:nvPr userDrawn="1"/>
        </p:nvSpPr>
        <p:spPr>
          <a:xfrm>
            <a:off x="310720" y="1295400"/>
            <a:ext cx="11254875" cy="3794606"/>
          </a:xfrm>
          <a:prstGeom prst="rect">
            <a:avLst/>
          </a:prstGeom>
          <a:noFill/>
        </p:spPr>
        <p:txBody>
          <a:bodyPr wrap="square" lIns="0" tIns="0" rIns="0" bIns="0" rtlCol="0">
            <a:noAutofit/>
          </a:bodyPr>
          <a:lstStyle/>
          <a:p>
            <a:pPr lvl="0">
              <a:spcAft>
                <a:spcPts val="600"/>
              </a:spcAft>
            </a:pPr>
            <a:r>
              <a:rPr lang="en-US" sz="1800" kern="1200" dirty="0">
                <a:solidFill>
                  <a:schemeClr val="tx1"/>
                </a:solidFill>
                <a:effectLst/>
                <a:latin typeface="+mn-lt"/>
                <a:ea typeface="+mn-ea"/>
                <a:cs typeface="+mn-cs"/>
              </a:rPr>
              <a:t>Statements made in this presentation that are not based on historical fact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additional factors that may occur that could cause actual results to differ from our forward-looking statements, see our most recent Annual Report on Form 10-K, and in particular the discussions contained under Item 1 - Business; Item 1A - Risk Factors; Item 3 - Legal Proceedings; and Item 7 - Management's Discussion and Analysis of Financial Condition and Results of Operations, as well as the Company’s other filings with the Securities and Exchange Commission. The Company is not under any duty to update any of the forward-looking statements after the date of this presentation to conform to actual results, except as required by applicable law.</a:t>
            </a:r>
            <a:endParaRPr lang="en-AU" sz="1800" kern="1200" dirty="0">
              <a:solidFill>
                <a:schemeClr val="tx1"/>
              </a:solidFill>
              <a:effectLst/>
              <a:latin typeface="+mn-lt"/>
              <a:ea typeface="+mn-ea"/>
              <a:cs typeface="JacobsChronos" panose="020B0604020202020204" pitchFamily="34" charset="0"/>
            </a:endParaRPr>
          </a:p>
        </p:txBody>
      </p:sp>
      <p:sp>
        <p:nvSpPr>
          <p:cNvPr id="6" name="TextBox 5">
            <a:extLst>
              <a:ext uri="{FF2B5EF4-FFF2-40B4-BE49-F238E27FC236}">
                <a16:creationId xmlns:a16="http://schemas.microsoft.com/office/drawing/2014/main" id="{DE573007-CD7F-415E-AE98-19BB33CFAB44}"/>
              </a:ext>
            </a:extLst>
          </p:cNvPr>
          <p:cNvSpPr txBox="1"/>
          <p:nvPr userDrawn="1"/>
        </p:nvSpPr>
        <p:spPr>
          <a:xfrm>
            <a:off x="310721" y="523987"/>
            <a:ext cx="11282452" cy="430887"/>
          </a:xfrm>
          <a:prstGeom prst="rect">
            <a:avLst/>
          </a:prstGeom>
          <a:noFill/>
        </p:spPr>
        <p:txBody>
          <a:bodyPr wrap="square" lIns="0" tIns="0" rIns="0" bIns="0" rtlCol="0" anchor="ctr">
            <a:spAutoFit/>
          </a:bodyPr>
          <a:lstStyle/>
          <a:p>
            <a:r>
              <a:rPr lang="en-AU" sz="2800" b="1" baseline="0" dirty="0">
                <a:solidFill>
                  <a:schemeClr val="tx2"/>
                </a:solidFill>
                <a:latin typeface="+mj-lt"/>
                <a:cs typeface="JacobsChronos" panose="020B0604020202020204" pitchFamily="34" charset="0"/>
              </a:rPr>
              <a:t>Forward-Looking Statement Disclaimer</a:t>
            </a:r>
            <a:endParaRPr lang="en-AU" sz="2800" b="1" dirty="0">
              <a:solidFill>
                <a:schemeClr val="tx2"/>
              </a:solidFill>
              <a:latin typeface="+mj-lt"/>
              <a:cs typeface="JacobsChronos" panose="020B0604020202020204" pitchFamily="34" charset="0"/>
            </a:endParaRPr>
          </a:p>
        </p:txBody>
      </p:sp>
    </p:spTree>
    <p:extLst>
      <p:ext uri="{BB962C8B-B14F-4D97-AF65-F5344CB8AC3E}">
        <p14:creationId xmlns:p14="http://schemas.microsoft.com/office/powerpoint/2010/main" val="3956696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7" name="TextBox 6">
            <a:extLst>
              <a:ext uri="{FF2B5EF4-FFF2-40B4-BE49-F238E27FC236}">
                <a16:creationId xmlns:a16="http://schemas.microsoft.com/office/drawing/2014/main" id="{172CAE2E-F228-418B-907C-70E671CBC11C}"/>
              </a:ext>
            </a:extLst>
          </p:cNvPr>
          <p:cNvSpPr txBox="1"/>
          <p:nvPr userDrawn="1"/>
        </p:nvSpPr>
        <p:spPr>
          <a:xfrm>
            <a:off x="310720" y="566191"/>
            <a:ext cx="11271872"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Jacobs Color Palette</a:t>
            </a:r>
            <a:endParaRPr lang="en-AU" sz="2800" b="1" dirty="0">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014F7DA7-F1D6-438D-97DE-17A0E565B3D4}"/>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grpSp>
        <p:nvGrpSpPr>
          <p:cNvPr id="8" name="Group 7">
            <a:extLst>
              <a:ext uri="{FF2B5EF4-FFF2-40B4-BE49-F238E27FC236}">
                <a16:creationId xmlns:a16="http://schemas.microsoft.com/office/drawing/2014/main" id="{029B803D-4B95-4FF6-A8D4-40725647875A}"/>
              </a:ext>
            </a:extLst>
          </p:cNvPr>
          <p:cNvGrpSpPr/>
          <p:nvPr userDrawn="1"/>
        </p:nvGrpSpPr>
        <p:grpSpPr>
          <a:xfrm>
            <a:off x="242835" y="1514011"/>
            <a:ext cx="7843161" cy="4281002"/>
            <a:chOff x="223816" y="1429204"/>
            <a:chExt cx="8249624" cy="4376226"/>
          </a:xfrm>
        </p:grpSpPr>
        <p:grpSp>
          <p:nvGrpSpPr>
            <p:cNvPr id="10" name="Group 9">
              <a:extLst>
                <a:ext uri="{FF2B5EF4-FFF2-40B4-BE49-F238E27FC236}">
                  <a16:creationId xmlns:a16="http://schemas.microsoft.com/office/drawing/2014/main" id="{B8BCAB89-047B-4A8F-BD96-FC606DD85110}"/>
                </a:ext>
              </a:extLst>
            </p:cNvPr>
            <p:cNvGrpSpPr/>
            <p:nvPr userDrawn="1"/>
          </p:nvGrpSpPr>
          <p:grpSpPr>
            <a:xfrm>
              <a:off x="233979" y="1429204"/>
              <a:ext cx="8229301" cy="877450"/>
              <a:chOff x="233979" y="1455132"/>
              <a:chExt cx="8229301" cy="877450"/>
            </a:xfrm>
          </p:grpSpPr>
          <p:sp>
            <p:nvSpPr>
              <p:cNvPr id="39" name="TextBox 38">
                <a:extLst>
                  <a:ext uri="{FF2B5EF4-FFF2-40B4-BE49-F238E27FC236}">
                    <a16:creationId xmlns:a16="http://schemas.microsoft.com/office/drawing/2014/main" id="{91CE0B9D-C60A-4291-8D01-9E70BE729865}"/>
                  </a:ext>
                </a:extLst>
              </p:cNvPr>
              <p:cNvSpPr txBox="1"/>
              <p:nvPr/>
            </p:nvSpPr>
            <p:spPr>
              <a:xfrm>
                <a:off x="233979" y="1455132"/>
                <a:ext cx="7928385" cy="369332"/>
              </a:xfrm>
              <a:prstGeom prst="rect">
                <a:avLst/>
              </a:prstGeom>
              <a:noFill/>
            </p:spPr>
            <p:txBody>
              <a:bodyPr wrap="square" rtlCol="0">
                <a:spAutoFit/>
              </a:bodyPr>
              <a:lstStyle/>
              <a:p>
                <a:r>
                  <a:rPr lang="en-AU" sz="1800" dirty="0">
                    <a:latin typeface="+mj-lt"/>
                  </a:rPr>
                  <a:t>Blues</a:t>
                </a:r>
              </a:p>
            </p:txBody>
          </p:sp>
          <p:grpSp>
            <p:nvGrpSpPr>
              <p:cNvPr id="40" name="Group 39">
                <a:extLst>
                  <a:ext uri="{FF2B5EF4-FFF2-40B4-BE49-F238E27FC236}">
                    <a16:creationId xmlns:a16="http://schemas.microsoft.com/office/drawing/2014/main" id="{60C3A677-EFB3-40F2-A8FD-70442BFA9DCC}"/>
                  </a:ext>
                </a:extLst>
              </p:cNvPr>
              <p:cNvGrpSpPr/>
              <p:nvPr/>
            </p:nvGrpSpPr>
            <p:grpSpPr>
              <a:xfrm>
                <a:off x="320040" y="1783939"/>
                <a:ext cx="8143240" cy="548643"/>
                <a:chOff x="320040" y="1783939"/>
                <a:chExt cx="7842324" cy="548643"/>
              </a:xfrm>
            </p:grpSpPr>
            <p:sp>
              <p:nvSpPr>
                <p:cNvPr id="41" name="Rectangle 40">
                  <a:extLst>
                    <a:ext uri="{FF2B5EF4-FFF2-40B4-BE49-F238E27FC236}">
                      <a16:creationId xmlns:a16="http://schemas.microsoft.com/office/drawing/2014/main" id="{4D78ADDA-BF44-4F1E-BDA5-ABA4634DC03B}"/>
                    </a:ext>
                  </a:extLst>
                </p:cNvPr>
                <p:cNvSpPr/>
                <p:nvPr/>
              </p:nvSpPr>
              <p:spPr>
                <a:xfrm>
                  <a:off x="320040" y="1783941"/>
                  <a:ext cx="1960581" cy="54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35 30 220</a:t>
                  </a:r>
                </a:p>
              </p:txBody>
            </p:sp>
            <p:sp>
              <p:nvSpPr>
                <p:cNvPr id="42" name="Rectangle 41">
                  <a:extLst>
                    <a:ext uri="{FF2B5EF4-FFF2-40B4-BE49-F238E27FC236}">
                      <a16:creationId xmlns:a16="http://schemas.microsoft.com/office/drawing/2014/main" id="{F6F40ADE-FC0A-400E-A28F-06D0A444F8BD}"/>
                    </a:ext>
                  </a:extLst>
                </p:cNvPr>
                <p:cNvSpPr/>
                <p:nvPr/>
              </p:nvSpPr>
              <p:spPr>
                <a:xfrm>
                  <a:off x="2280621" y="1783941"/>
                  <a:ext cx="1960581" cy="548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10 125 255</a:t>
                  </a:r>
                </a:p>
              </p:txBody>
            </p:sp>
            <p:sp>
              <p:nvSpPr>
                <p:cNvPr id="43" name="Rectangle 42">
                  <a:extLst>
                    <a:ext uri="{FF2B5EF4-FFF2-40B4-BE49-F238E27FC236}">
                      <a16:creationId xmlns:a16="http://schemas.microsoft.com/office/drawing/2014/main" id="{72CB4F02-0608-43AA-8039-3EAE417781D2}"/>
                    </a:ext>
                  </a:extLst>
                </p:cNvPr>
                <p:cNvSpPr/>
                <p:nvPr/>
              </p:nvSpPr>
              <p:spPr>
                <a:xfrm>
                  <a:off x="4241202" y="1783940"/>
                  <a:ext cx="1960581" cy="548641"/>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90 230 255</a:t>
                  </a:r>
                </a:p>
              </p:txBody>
            </p:sp>
            <p:sp>
              <p:nvSpPr>
                <p:cNvPr id="44" name="Rectangle 43">
                  <a:extLst>
                    <a:ext uri="{FF2B5EF4-FFF2-40B4-BE49-F238E27FC236}">
                      <a16:creationId xmlns:a16="http://schemas.microsoft.com/office/drawing/2014/main" id="{E52FC9C9-85EB-4136-A917-A02D140AFA1A}"/>
                    </a:ext>
                  </a:extLst>
                </p:cNvPr>
                <p:cNvSpPr/>
                <p:nvPr/>
              </p:nvSpPr>
              <p:spPr>
                <a:xfrm>
                  <a:off x="6201783" y="1783939"/>
                  <a:ext cx="1960581" cy="548641"/>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30 85</a:t>
                  </a:r>
                </a:p>
              </p:txBody>
            </p:sp>
          </p:grpSp>
        </p:grpSp>
        <p:grpSp>
          <p:nvGrpSpPr>
            <p:cNvPr id="11" name="Group 10">
              <a:extLst>
                <a:ext uri="{FF2B5EF4-FFF2-40B4-BE49-F238E27FC236}">
                  <a16:creationId xmlns:a16="http://schemas.microsoft.com/office/drawing/2014/main" id="{A9CFA9E5-B02F-42FA-A897-9F40115BCF29}"/>
                </a:ext>
              </a:extLst>
            </p:cNvPr>
            <p:cNvGrpSpPr/>
            <p:nvPr userDrawn="1"/>
          </p:nvGrpSpPr>
          <p:grpSpPr>
            <a:xfrm>
              <a:off x="223818" y="2284396"/>
              <a:ext cx="8239462" cy="868286"/>
              <a:chOff x="223818" y="2470136"/>
              <a:chExt cx="8239462" cy="868286"/>
            </a:xfrm>
          </p:grpSpPr>
          <p:sp>
            <p:nvSpPr>
              <p:cNvPr id="33" name="TextBox 32">
                <a:extLst>
                  <a:ext uri="{FF2B5EF4-FFF2-40B4-BE49-F238E27FC236}">
                    <a16:creationId xmlns:a16="http://schemas.microsoft.com/office/drawing/2014/main" id="{7E850313-1CB4-4DE9-9898-CAC4F4C3683A}"/>
                  </a:ext>
                </a:extLst>
              </p:cNvPr>
              <p:cNvSpPr txBox="1"/>
              <p:nvPr/>
            </p:nvSpPr>
            <p:spPr>
              <a:xfrm>
                <a:off x="223818" y="2470136"/>
                <a:ext cx="7928385" cy="369332"/>
              </a:xfrm>
              <a:prstGeom prst="rect">
                <a:avLst/>
              </a:prstGeom>
              <a:noFill/>
            </p:spPr>
            <p:txBody>
              <a:bodyPr wrap="square" rtlCol="0">
                <a:spAutoFit/>
              </a:bodyPr>
              <a:lstStyle/>
              <a:p>
                <a:r>
                  <a:rPr lang="en-AU" sz="1800" dirty="0">
                    <a:latin typeface="+mj-lt"/>
                  </a:rPr>
                  <a:t>Purples</a:t>
                </a:r>
              </a:p>
            </p:txBody>
          </p:sp>
          <p:grpSp>
            <p:nvGrpSpPr>
              <p:cNvPr id="34" name="Group 33">
                <a:extLst>
                  <a:ext uri="{FF2B5EF4-FFF2-40B4-BE49-F238E27FC236}">
                    <a16:creationId xmlns:a16="http://schemas.microsoft.com/office/drawing/2014/main" id="{70CBD760-D745-4DD2-B058-260F953E1B58}"/>
                  </a:ext>
                </a:extLst>
              </p:cNvPr>
              <p:cNvGrpSpPr/>
              <p:nvPr/>
            </p:nvGrpSpPr>
            <p:grpSpPr>
              <a:xfrm>
                <a:off x="309880" y="2789779"/>
                <a:ext cx="8153400" cy="548643"/>
                <a:chOff x="320040" y="1783939"/>
                <a:chExt cx="7842324" cy="548643"/>
              </a:xfrm>
            </p:grpSpPr>
            <p:sp>
              <p:nvSpPr>
                <p:cNvPr id="35" name="Rectangle 34">
                  <a:extLst>
                    <a:ext uri="{FF2B5EF4-FFF2-40B4-BE49-F238E27FC236}">
                      <a16:creationId xmlns:a16="http://schemas.microsoft.com/office/drawing/2014/main" id="{7AAA81A9-053A-47E0-8A04-7E487566DA98}"/>
                    </a:ext>
                  </a:extLst>
                </p:cNvPr>
                <p:cNvSpPr/>
                <p:nvPr/>
              </p:nvSpPr>
              <p:spPr>
                <a:xfrm>
                  <a:off x="320040" y="1783941"/>
                  <a:ext cx="1960581" cy="54864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111 0 110</a:t>
                  </a:r>
                </a:p>
              </p:txBody>
            </p:sp>
            <p:sp>
              <p:nvSpPr>
                <p:cNvPr id="36" name="Rectangle 35">
                  <a:extLst>
                    <a:ext uri="{FF2B5EF4-FFF2-40B4-BE49-F238E27FC236}">
                      <a16:creationId xmlns:a16="http://schemas.microsoft.com/office/drawing/2014/main" id="{AE6192F2-7E00-4F9E-B909-0AC9243A3C4B}"/>
                    </a:ext>
                  </a:extLst>
                </p:cNvPr>
                <p:cNvSpPr/>
                <p:nvPr/>
              </p:nvSpPr>
              <p:spPr>
                <a:xfrm>
                  <a:off x="2280621" y="1783941"/>
                  <a:ext cx="1960581" cy="54864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168 0 168</a:t>
                  </a:r>
                </a:p>
              </p:txBody>
            </p:sp>
            <p:sp>
              <p:nvSpPr>
                <p:cNvPr id="37" name="Rectangle 36">
                  <a:extLst>
                    <a:ext uri="{FF2B5EF4-FFF2-40B4-BE49-F238E27FC236}">
                      <a16:creationId xmlns:a16="http://schemas.microsoft.com/office/drawing/2014/main" id="{23D6008C-77AD-4BC6-B636-F2C920C1C4B0}"/>
                    </a:ext>
                  </a:extLst>
                </p:cNvPr>
                <p:cNvSpPr/>
                <p:nvPr/>
              </p:nvSpPr>
              <p:spPr>
                <a:xfrm>
                  <a:off x="4241202" y="1783940"/>
                  <a:ext cx="1960581" cy="548641"/>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215 165 245</a:t>
                  </a:r>
                </a:p>
              </p:txBody>
            </p:sp>
            <p:sp>
              <p:nvSpPr>
                <p:cNvPr id="38" name="Rectangle 37">
                  <a:extLst>
                    <a:ext uri="{FF2B5EF4-FFF2-40B4-BE49-F238E27FC236}">
                      <a16:creationId xmlns:a16="http://schemas.microsoft.com/office/drawing/2014/main" id="{67B6A5E2-DF70-4C69-89FE-1A517B96FDBC}"/>
                    </a:ext>
                  </a:extLst>
                </p:cNvPr>
                <p:cNvSpPr/>
                <p:nvPr/>
              </p:nvSpPr>
              <p:spPr>
                <a:xfrm>
                  <a:off x="6201783" y="1783939"/>
                  <a:ext cx="1960581" cy="548641"/>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70 15 50</a:t>
                  </a:r>
                </a:p>
              </p:txBody>
            </p:sp>
          </p:grpSp>
        </p:grpSp>
        <p:grpSp>
          <p:nvGrpSpPr>
            <p:cNvPr id="12" name="Group 11">
              <a:extLst>
                <a:ext uri="{FF2B5EF4-FFF2-40B4-BE49-F238E27FC236}">
                  <a16:creationId xmlns:a16="http://schemas.microsoft.com/office/drawing/2014/main" id="{D213FEEB-1B45-4EFF-B44F-E3B66BADBC5F}"/>
                </a:ext>
              </a:extLst>
            </p:cNvPr>
            <p:cNvGrpSpPr/>
            <p:nvPr userDrawn="1"/>
          </p:nvGrpSpPr>
          <p:grpSpPr>
            <a:xfrm>
              <a:off x="223817" y="3116997"/>
              <a:ext cx="8249623" cy="873287"/>
              <a:chOff x="223817" y="3566019"/>
              <a:chExt cx="8249623" cy="873287"/>
            </a:xfrm>
          </p:grpSpPr>
          <p:sp>
            <p:nvSpPr>
              <p:cNvPr id="27" name="TextBox 26">
                <a:extLst>
                  <a:ext uri="{FF2B5EF4-FFF2-40B4-BE49-F238E27FC236}">
                    <a16:creationId xmlns:a16="http://schemas.microsoft.com/office/drawing/2014/main" id="{8EEC8ECE-A7F8-482E-A1B0-E686BC0DD0ED}"/>
                  </a:ext>
                </a:extLst>
              </p:cNvPr>
              <p:cNvSpPr txBox="1"/>
              <p:nvPr/>
            </p:nvSpPr>
            <p:spPr>
              <a:xfrm>
                <a:off x="223817" y="3566019"/>
                <a:ext cx="7928385" cy="369332"/>
              </a:xfrm>
              <a:prstGeom prst="rect">
                <a:avLst/>
              </a:prstGeom>
              <a:noFill/>
            </p:spPr>
            <p:txBody>
              <a:bodyPr wrap="square" rtlCol="0">
                <a:spAutoFit/>
              </a:bodyPr>
              <a:lstStyle/>
              <a:p>
                <a:r>
                  <a:rPr lang="en-AU" sz="1800" dirty="0">
                    <a:latin typeface="+mj-lt"/>
                  </a:rPr>
                  <a:t>Reds</a:t>
                </a:r>
              </a:p>
            </p:txBody>
          </p:sp>
          <p:grpSp>
            <p:nvGrpSpPr>
              <p:cNvPr id="28" name="Group 27">
                <a:extLst>
                  <a:ext uri="{FF2B5EF4-FFF2-40B4-BE49-F238E27FC236}">
                    <a16:creationId xmlns:a16="http://schemas.microsoft.com/office/drawing/2014/main" id="{2EA49DE8-7ECA-43BE-A8A4-6E4BE47D81FF}"/>
                  </a:ext>
                </a:extLst>
              </p:cNvPr>
              <p:cNvGrpSpPr/>
              <p:nvPr/>
            </p:nvGrpSpPr>
            <p:grpSpPr>
              <a:xfrm>
                <a:off x="320040" y="3890663"/>
                <a:ext cx="8153400" cy="548643"/>
                <a:chOff x="320040" y="1783939"/>
                <a:chExt cx="7842324" cy="548643"/>
              </a:xfrm>
            </p:grpSpPr>
            <p:sp>
              <p:nvSpPr>
                <p:cNvPr id="29" name="Rectangle 28">
                  <a:extLst>
                    <a:ext uri="{FF2B5EF4-FFF2-40B4-BE49-F238E27FC236}">
                      <a16:creationId xmlns:a16="http://schemas.microsoft.com/office/drawing/2014/main" id="{D87E6017-CADB-4F44-98A3-6476B3DCEB47}"/>
                    </a:ext>
                  </a:extLst>
                </p:cNvPr>
                <p:cNvSpPr/>
                <p:nvPr/>
              </p:nvSpPr>
              <p:spPr>
                <a:xfrm>
                  <a:off x="320040" y="1783941"/>
                  <a:ext cx="1960581" cy="548641"/>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215 40 80</a:t>
                  </a:r>
                </a:p>
              </p:txBody>
            </p:sp>
            <p:sp>
              <p:nvSpPr>
                <p:cNvPr id="30" name="Rectangle 29">
                  <a:extLst>
                    <a:ext uri="{FF2B5EF4-FFF2-40B4-BE49-F238E27FC236}">
                      <a16:creationId xmlns:a16="http://schemas.microsoft.com/office/drawing/2014/main" id="{8B1D1189-1B40-4563-97CC-05FD715712A8}"/>
                    </a:ext>
                  </a:extLst>
                </p:cNvPr>
                <p:cNvSpPr/>
                <p:nvPr/>
              </p:nvSpPr>
              <p:spPr>
                <a:xfrm>
                  <a:off x="2280621" y="1783941"/>
                  <a:ext cx="1960581" cy="54864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70 95</a:t>
                  </a:r>
                </a:p>
              </p:txBody>
            </p:sp>
            <p:sp>
              <p:nvSpPr>
                <p:cNvPr id="31" name="Rectangle 30">
                  <a:extLst>
                    <a:ext uri="{FF2B5EF4-FFF2-40B4-BE49-F238E27FC236}">
                      <a16:creationId xmlns:a16="http://schemas.microsoft.com/office/drawing/2014/main" id="{71836AA9-05B9-4E33-A06C-8E6DE6A1247D}"/>
                    </a:ext>
                  </a:extLst>
                </p:cNvPr>
                <p:cNvSpPr/>
                <p:nvPr/>
              </p:nvSpPr>
              <p:spPr>
                <a:xfrm>
                  <a:off x="4241202" y="1783940"/>
                  <a:ext cx="1960581" cy="548641"/>
                </a:xfrm>
                <a:prstGeom prst="rect">
                  <a:avLst/>
                </a:prstGeom>
                <a:solidFill>
                  <a:srgbClr val="F5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245 145 145</a:t>
                  </a:r>
                </a:p>
              </p:txBody>
            </p:sp>
            <p:sp>
              <p:nvSpPr>
                <p:cNvPr id="32" name="Rectangle 31">
                  <a:extLst>
                    <a:ext uri="{FF2B5EF4-FFF2-40B4-BE49-F238E27FC236}">
                      <a16:creationId xmlns:a16="http://schemas.microsoft.com/office/drawing/2014/main" id="{586261C2-09F5-4C98-AB7C-8C061BDF0B96}"/>
                    </a:ext>
                  </a:extLst>
                </p:cNvPr>
                <p:cNvSpPr/>
                <p:nvPr/>
              </p:nvSpPr>
              <p:spPr>
                <a:xfrm>
                  <a:off x="6201783" y="1783939"/>
                  <a:ext cx="1960581" cy="548641"/>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105 10 40</a:t>
                  </a:r>
                </a:p>
              </p:txBody>
            </p:sp>
          </p:grpSp>
        </p:grpSp>
        <p:grpSp>
          <p:nvGrpSpPr>
            <p:cNvPr id="13" name="Group 12">
              <a:extLst>
                <a:ext uri="{FF2B5EF4-FFF2-40B4-BE49-F238E27FC236}">
                  <a16:creationId xmlns:a16="http://schemas.microsoft.com/office/drawing/2014/main" id="{545071A4-EBB5-4C44-A37D-2F9AD8BD432B}"/>
                </a:ext>
              </a:extLst>
            </p:cNvPr>
            <p:cNvGrpSpPr/>
            <p:nvPr userDrawn="1"/>
          </p:nvGrpSpPr>
          <p:grpSpPr>
            <a:xfrm>
              <a:off x="223816" y="4005936"/>
              <a:ext cx="8239463" cy="905011"/>
              <a:chOff x="223816" y="4543737"/>
              <a:chExt cx="8239463" cy="905011"/>
            </a:xfrm>
          </p:grpSpPr>
          <p:sp>
            <p:nvSpPr>
              <p:cNvPr id="21" name="TextBox 20">
                <a:extLst>
                  <a:ext uri="{FF2B5EF4-FFF2-40B4-BE49-F238E27FC236}">
                    <a16:creationId xmlns:a16="http://schemas.microsoft.com/office/drawing/2014/main" id="{A63B2D5E-9BE0-4037-B5F8-AC7DBDE23F60}"/>
                  </a:ext>
                </a:extLst>
              </p:cNvPr>
              <p:cNvSpPr txBox="1"/>
              <p:nvPr/>
            </p:nvSpPr>
            <p:spPr>
              <a:xfrm>
                <a:off x="223816" y="4543737"/>
                <a:ext cx="7928385" cy="369332"/>
              </a:xfrm>
              <a:prstGeom prst="rect">
                <a:avLst/>
              </a:prstGeom>
              <a:noFill/>
            </p:spPr>
            <p:txBody>
              <a:bodyPr wrap="square" rtlCol="0">
                <a:spAutoFit/>
              </a:bodyPr>
              <a:lstStyle/>
              <a:p>
                <a:r>
                  <a:rPr lang="en-AU" sz="1800" dirty="0">
                    <a:latin typeface="+mj-lt"/>
                  </a:rPr>
                  <a:t>Yellows</a:t>
                </a:r>
              </a:p>
            </p:txBody>
          </p:sp>
          <p:grpSp>
            <p:nvGrpSpPr>
              <p:cNvPr id="22" name="Group 21">
                <a:extLst>
                  <a:ext uri="{FF2B5EF4-FFF2-40B4-BE49-F238E27FC236}">
                    <a16:creationId xmlns:a16="http://schemas.microsoft.com/office/drawing/2014/main" id="{976F7C61-851B-4A03-AB2F-B05C90D73B46}"/>
                  </a:ext>
                </a:extLst>
              </p:cNvPr>
              <p:cNvGrpSpPr/>
              <p:nvPr/>
            </p:nvGrpSpPr>
            <p:grpSpPr>
              <a:xfrm>
                <a:off x="309880" y="4900105"/>
                <a:ext cx="8153399" cy="548643"/>
                <a:chOff x="320040" y="1783939"/>
                <a:chExt cx="7842324" cy="548643"/>
              </a:xfrm>
            </p:grpSpPr>
            <p:sp>
              <p:nvSpPr>
                <p:cNvPr id="23" name="Rectangle 22">
                  <a:extLst>
                    <a:ext uri="{FF2B5EF4-FFF2-40B4-BE49-F238E27FC236}">
                      <a16:creationId xmlns:a16="http://schemas.microsoft.com/office/drawing/2014/main" id="{0C68306D-EEEE-4DAB-B41F-4CCCF4518EE2}"/>
                    </a:ext>
                  </a:extLst>
                </p:cNvPr>
                <p:cNvSpPr/>
                <p:nvPr/>
              </p:nvSpPr>
              <p:spPr>
                <a:xfrm>
                  <a:off x="320040" y="1783941"/>
                  <a:ext cx="1960581" cy="548641"/>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255 160 20</a:t>
                  </a:r>
                </a:p>
              </p:txBody>
            </p:sp>
            <p:sp>
              <p:nvSpPr>
                <p:cNvPr id="24" name="Rectangle 23">
                  <a:extLst>
                    <a:ext uri="{FF2B5EF4-FFF2-40B4-BE49-F238E27FC236}">
                      <a16:creationId xmlns:a16="http://schemas.microsoft.com/office/drawing/2014/main" id="{1C2E728D-B444-4F1A-B2D3-C588D578141B}"/>
                    </a:ext>
                  </a:extLst>
                </p:cNvPr>
                <p:cNvSpPr/>
                <p:nvPr/>
              </p:nvSpPr>
              <p:spPr>
                <a:xfrm>
                  <a:off x="2280621" y="1783941"/>
                  <a:ext cx="1960581" cy="54864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255 180 30</a:t>
                  </a:r>
                </a:p>
              </p:txBody>
            </p:sp>
            <p:sp>
              <p:nvSpPr>
                <p:cNvPr id="25" name="Rectangle 24">
                  <a:extLst>
                    <a:ext uri="{FF2B5EF4-FFF2-40B4-BE49-F238E27FC236}">
                      <a16:creationId xmlns:a16="http://schemas.microsoft.com/office/drawing/2014/main" id="{5D526E2D-71B1-4AEE-9839-FE0C427A2B01}"/>
                    </a:ext>
                  </a:extLst>
                </p:cNvPr>
                <p:cNvSpPr/>
                <p:nvPr/>
              </p:nvSpPr>
              <p:spPr>
                <a:xfrm>
                  <a:off x="4241202" y="1783940"/>
                  <a:ext cx="1960581" cy="548641"/>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255 220 120</a:t>
                  </a:r>
                </a:p>
              </p:txBody>
            </p:sp>
            <p:sp>
              <p:nvSpPr>
                <p:cNvPr id="26" name="Rectangle 25">
                  <a:extLst>
                    <a:ext uri="{FF2B5EF4-FFF2-40B4-BE49-F238E27FC236}">
                      <a16:creationId xmlns:a16="http://schemas.microsoft.com/office/drawing/2014/main" id="{811521E0-B9CC-4572-A90A-72F07A58DF6F}"/>
                    </a:ext>
                  </a:extLst>
                </p:cNvPr>
                <p:cNvSpPr/>
                <p:nvPr/>
              </p:nvSpPr>
              <p:spPr>
                <a:xfrm>
                  <a:off x="6201783" y="1783939"/>
                  <a:ext cx="1960581" cy="548641"/>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160 75 0</a:t>
                  </a:r>
                </a:p>
              </p:txBody>
            </p:sp>
          </p:grpSp>
        </p:grpSp>
        <p:grpSp>
          <p:nvGrpSpPr>
            <p:cNvPr id="14" name="Group 13">
              <a:extLst>
                <a:ext uri="{FF2B5EF4-FFF2-40B4-BE49-F238E27FC236}">
                  <a16:creationId xmlns:a16="http://schemas.microsoft.com/office/drawing/2014/main" id="{21DC945A-A14D-44D8-8578-F5E7CD79D2AB}"/>
                </a:ext>
              </a:extLst>
            </p:cNvPr>
            <p:cNvGrpSpPr/>
            <p:nvPr userDrawn="1"/>
          </p:nvGrpSpPr>
          <p:grpSpPr>
            <a:xfrm>
              <a:off x="233979" y="4889050"/>
              <a:ext cx="8239461" cy="916380"/>
              <a:chOff x="223819" y="4532368"/>
              <a:chExt cx="8239461" cy="916380"/>
            </a:xfrm>
          </p:grpSpPr>
          <p:sp>
            <p:nvSpPr>
              <p:cNvPr id="15" name="TextBox 14">
                <a:extLst>
                  <a:ext uri="{FF2B5EF4-FFF2-40B4-BE49-F238E27FC236}">
                    <a16:creationId xmlns:a16="http://schemas.microsoft.com/office/drawing/2014/main" id="{DBD19E9B-0DA2-4029-8453-2B8375913AE6}"/>
                  </a:ext>
                </a:extLst>
              </p:cNvPr>
              <p:cNvSpPr txBox="1"/>
              <p:nvPr/>
            </p:nvSpPr>
            <p:spPr>
              <a:xfrm>
                <a:off x="223819" y="4532368"/>
                <a:ext cx="7928385" cy="369332"/>
              </a:xfrm>
              <a:prstGeom prst="rect">
                <a:avLst/>
              </a:prstGeom>
              <a:noFill/>
            </p:spPr>
            <p:txBody>
              <a:bodyPr wrap="square" rtlCol="0">
                <a:spAutoFit/>
              </a:bodyPr>
              <a:lstStyle/>
              <a:p>
                <a:r>
                  <a:rPr lang="en-AU" sz="1800" dirty="0">
                    <a:latin typeface="+mj-lt"/>
                  </a:rPr>
                  <a:t>Greens</a:t>
                </a:r>
              </a:p>
            </p:txBody>
          </p:sp>
          <p:grpSp>
            <p:nvGrpSpPr>
              <p:cNvPr id="16" name="Group 15">
                <a:extLst>
                  <a:ext uri="{FF2B5EF4-FFF2-40B4-BE49-F238E27FC236}">
                    <a16:creationId xmlns:a16="http://schemas.microsoft.com/office/drawing/2014/main" id="{DEA1F6F2-71F8-4E54-A89C-123847C9317D}"/>
                  </a:ext>
                </a:extLst>
              </p:cNvPr>
              <p:cNvGrpSpPr/>
              <p:nvPr/>
            </p:nvGrpSpPr>
            <p:grpSpPr>
              <a:xfrm>
                <a:off x="309880" y="4900105"/>
                <a:ext cx="8153400" cy="548643"/>
                <a:chOff x="320040" y="1783939"/>
                <a:chExt cx="7842324" cy="548643"/>
              </a:xfrm>
            </p:grpSpPr>
            <p:sp>
              <p:nvSpPr>
                <p:cNvPr id="17" name="Rectangle 16">
                  <a:extLst>
                    <a:ext uri="{FF2B5EF4-FFF2-40B4-BE49-F238E27FC236}">
                      <a16:creationId xmlns:a16="http://schemas.microsoft.com/office/drawing/2014/main" id="{F5B3E93F-2B37-453B-9EB2-4B123A70E116}"/>
                    </a:ext>
                  </a:extLst>
                </p:cNvPr>
                <p:cNvSpPr/>
                <p:nvPr/>
              </p:nvSpPr>
              <p:spPr>
                <a:xfrm>
                  <a:off x="320040" y="1783941"/>
                  <a:ext cx="1960581" cy="54864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0 125 85</a:t>
                  </a:r>
                </a:p>
              </p:txBody>
            </p:sp>
            <p:sp>
              <p:nvSpPr>
                <p:cNvPr id="18" name="Rectangle 17">
                  <a:extLst>
                    <a:ext uri="{FF2B5EF4-FFF2-40B4-BE49-F238E27FC236}">
                      <a16:creationId xmlns:a16="http://schemas.microsoft.com/office/drawing/2014/main" id="{6275D9CF-C867-48C3-891E-555BB0AE975B}"/>
                    </a:ext>
                  </a:extLst>
                </p:cNvPr>
                <p:cNvSpPr/>
                <p:nvPr/>
              </p:nvSpPr>
              <p:spPr>
                <a:xfrm>
                  <a:off x="2280621" y="1783941"/>
                  <a:ext cx="1960581" cy="548641"/>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10 210 135</a:t>
                  </a:r>
                </a:p>
              </p:txBody>
            </p:sp>
            <p:sp>
              <p:nvSpPr>
                <p:cNvPr id="19" name="Rectangle 18">
                  <a:extLst>
                    <a:ext uri="{FF2B5EF4-FFF2-40B4-BE49-F238E27FC236}">
                      <a16:creationId xmlns:a16="http://schemas.microsoft.com/office/drawing/2014/main" id="{9A99C0A5-AD37-446D-BAED-40746F4A21A9}"/>
                    </a:ext>
                  </a:extLst>
                </p:cNvPr>
                <p:cNvSpPr/>
                <p:nvPr/>
              </p:nvSpPr>
              <p:spPr>
                <a:xfrm>
                  <a:off x="4241202" y="1783940"/>
                  <a:ext cx="1960581" cy="548641"/>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120 250 200</a:t>
                  </a:r>
                </a:p>
              </p:txBody>
            </p:sp>
            <p:sp>
              <p:nvSpPr>
                <p:cNvPr id="20" name="Rectangle 19">
                  <a:extLst>
                    <a:ext uri="{FF2B5EF4-FFF2-40B4-BE49-F238E27FC236}">
                      <a16:creationId xmlns:a16="http://schemas.microsoft.com/office/drawing/2014/main" id="{D6457402-DD56-4E84-BA76-FC588DDB5F8D}"/>
                    </a:ext>
                  </a:extLst>
                </p:cNvPr>
                <p:cNvSpPr/>
                <p:nvPr/>
              </p:nvSpPr>
              <p:spPr>
                <a:xfrm>
                  <a:off x="6201783" y="1783939"/>
                  <a:ext cx="1960581" cy="548641"/>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60 45</a:t>
                  </a:r>
                </a:p>
              </p:txBody>
            </p:sp>
          </p:grpSp>
        </p:grpSp>
      </p:grpSp>
      <p:grpSp>
        <p:nvGrpSpPr>
          <p:cNvPr id="45" name="Group 44">
            <a:extLst>
              <a:ext uri="{FF2B5EF4-FFF2-40B4-BE49-F238E27FC236}">
                <a16:creationId xmlns:a16="http://schemas.microsoft.com/office/drawing/2014/main" id="{0592A3B9-D694-4FD3-AEB2-E5B6D2BD51B6}"/>
              </a:ext>
            </a:extLst>
          </p:cNvPr>
          <p:cNvGrpSpPr/>
          <p:nvPr userDrawn="1"/>
        </p:nvGrpSpPr>
        <p:grpSpPr>
          <a:xfrm>
            <a:off x="8504600" y="1503060"/>
            <a:ext cx="2090020" cy="4277193"/>
            <a:chOff x="9356833" y="1672577"/>
            <a:chExt cx="2385820" cy="4362408"/>
          </a:xfrm>
        </p:grpSpPr>
        <p:grpSp>
          <p:nvGrpSpPr>
            <p:cNvPr id="46" name="Group 45">
              <a:extLst>
                <a:ext uri="{FF2B5EF4-FFF2-40B4-BE49-F238E27FC236}">
                  <a16:creationId xmlns:a16="http://schemas.microsoft.com/office/drawing/2014/main" id="{CED65D36-354B-4007-B44C-979735F8EA4A}"/>
                </a:ext>
              </a:extLst>
            </p:cNvPr>
            <p:cNvGrpSpPr/>
            <p:nvPr userDrawn="1"/>
          </p:nvGrpSpPr>
          <p:grpSpPr>
            <a:xfrm>
              <a:off x="9356834" y="1672577"/>
              <a:ext cx="2363761" cy="890336"/>
              <a:chOff x="9172160" y="1283148"/>
              <a:chExt cx="2363761" cy="890336"/>
            </a:xfrm>
          </p:grpSpPr>
          <p:sp>
            <p:nvSpPr>
              <p:cNvPr id="56" name="Rectangle 55">
                <a:extLst>
                  <a:ext uri="{FF2B5EF4-FFF2-40B4-BE49-F238E27FC236}">
                    <a16:creationId xmlns:a16="http://schemas.microsoft.com/office/drawing/2014/main" id="{3453BBA1-0F31-4B94-97F0-074DB859BE27}"/>
                  </a:ext>
                </a:extLst>
              </p:cNvPr>
              <p:cNvSpPr/>
              <p:nvPr/>
            </p:nvSpPr>
            <p:spPr>
              <a:xfrm>
                <a:off x="9281159" y="1624843"/>
                <a:ext cx="2254762" cy="548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0 0</a:t>
                </a:r>
              </a:p>
            </p:txBody>
          </p:sp>
          <p:sp>
            <p:nvSpPr>
              <p:cNvPr id="57" name="TextBox 56">
                <a:extLst>
                  <a:ext uri="{FF2B5EF4-FFF2-40B4-BE49-F238E27FC236}">
                    <a16:creationId xmlns:a16="http://schemas.microsoft.com/office/drawing/2014/main" id="{65379D49-F824-4153-B5BB-694CB0E84852}"/>
                  </a:ext>
                </a:extLst>
              </p:cNvPr>
              <p:cNvSpPr txBox="1"/>
              <p:nvPr/>
            </p:nvSpPr>
            <p:spPr>
              <a:xfrm>
                <a:off x="9172160" y="1283148"/>
                <a:ext cx="1508409" cy="369332"/>
              </a:xfrm>
              <a:prstGeom prst="rect">
                <a:avLst/>
              </a:prstGeom>
              <a:noFill/>
            </p:spPr>
            <p:txBody>
              <a:bodyPr wrap="square" rtlCol="0">
                <a:spAutoFit/>
              </a:bodyPr>
              <a:lstStyle/>
              <a:p>
                <a:r>
                  <a:rPr lang="en-AU" sz="1800" dirty="0">
                    <a:latin typeface="+mj-lt"/>
                  </a:rPr>
                  <a:t>Black</a:t>
                </a:r>
              </a:p>
            </p:txBody>
          </p:sp>
        </p:grpSp>
        <p:grpSp>
          <p:nvGrpSpPr>
            <p:cNvPr id="47" name="Group 46">
              <a:extLst>
                <a:ext uri="{FF2B5EF4-FFF2-40B4-BE49-F238E27FC236}">
                  <a16:creationId xmlns:a16="http://schemas.microsoft.com/office/drawing/2014/main" id="{3D0F67EF-6325-427E-AAB7-38CA8DB7D981}"/>
                </a:ext>
              </a:extLst>
            </p:cNvPr>
            <p:cNvGrpSpPr/>
            <p:nvPr userDrawn="1"/>
          </p:nvGrpSpPr>
          <p:grpSpPr>
            <a:xfrm>
              <a:off x="9356833" y="2528133"/>
              <a:ext cx="2363762" cy="879275"/>
              <a:chOff x="9152712" y="2182543"/>
              <a:chExt cx="2363762" cy="879275"/>
            </a:xfrm>
          </p:grpSpPr>
          <p:sp>
            <p:nvSpPr>
              <p:cNvPr id="54" name="Rectangle 53">
                <a:extLst>
                  <a:ext uri="{FF2B5EF4-FFF2-40B4-BE49-F238E27FC236}">
                    <a16:creationId xmlns:a16="http://schemas.microsoft.com/office/drawing/2014/main" id="{B430601F-522E-4B1A-9033-9A2C36ADBA7B}"/>
                  </a:ext>
                </a:extLst>
              </p:cNvPr>
              <p:cNvSpPr/>
              <p:nvPr/>
            </p:nvSpPr>
            <p:spPr>
              <a:xfrm>
                <a:off x="9304284" y="2518277"/>
                <a:ext cx="2212190" cy="54354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255 255 255</a:t>
                </a:r>
              </a:p>
            </p:txBody>
          </p:sp>
          <p:sp>
            <p:nvSpPr>
              <p:cNvPr id="55" name="TextBox 54">
                <a:extLst>
                  <a:ext uri="{FF2B5EF4-FFF2-40B4-BE49-F238E27FC236}">
                    <a16:creationId xmlns:a16="http://schemas.microsoft.com/office/drawing/2014/main" id="{D8924D86-9A47-4CBF-92DB-CF5858D654AA}"/>
                  </a:ext>
                </a:extLst>
              </p:cNvPr>
              <p:cNvSpPr txBox="1"/>
              <p:nvPr/>
            </p:nvSpPr>
            <p:spPr>
              <a:xfrm>
                <a:off x="9152712" y="2182543"/>
                <a:ext cx="1508409" cy="369332"/>
              </a:xfrm>
              <a:prstGeom prst="rect">
                <a:avLst/>
              </a:prstGeom>
              <a:noFill/>
            </p:spPr>
            <p:txBody>
              <a:bodyPr wrap="square" rtlCol="0">
                <a:spAutoFit/>
              </a:bodyPr>
              <a:lstStyle/>
              <a:p>
                <a:r>
                  <a:rPr lang="en-AU" sz="1800" dirty="0">
                    <a:latin typeface="+mj-lt"/>
                  </a:rPr>
                  <a:t>White</a:t>
                </a:r>
              </a:p>
            </p:txBody>
          </p:sp>
        </p:grpSp>
        <p:grpSp>
          <p:nvGrpSpPr>
            <p:cNvPr id="48" name="Group 47">
              <a:extLst>
                <a:ext uri="{FF2B5EF4-FFF2-40B4-BE49-F238E27FC236}">
                  <a16:creationId xmlns:a16="http://schemas.microsoft.com/office/drawing/2014/main" id="{748A177A-E39D-4848-A1AB-756C4906FB47}"/>
                </a:ext>
              </a:extLst>
            </p:cNvPr>
            <p:cNvGrpSpPr/>
            <p:nvPr userDrawn="1"/>
          </p:nvGrpSpPr>
          <p:grpSpPr>
            <a:xfrm>
              <a:off x="9390197" y="3368316"/>
              <a:ext cx="2352456" cy="2666669"/>
              <a:chOff x="9140896" y="3143161"/>
              <a:chExt cx="2352456" cy="2666669"/>
            </a:xfrm>
          </p:grpSpPr>
          <p:sp>
            <p:nvSpPr>
              <p:cNvPr id="49" name="Rectangle 48">
                <a:extLst>
                  <a:ext uri="{FF2B5EF4-FFF2-40B4-BE49-F238E27FC236}">
                    <a16:creationId xmlns:a16="http://schemas.microsoft.com/office/drawing/2014/main" id="{6D261C9A-6214-46B7-A65E-9DF79A6C5597}"/>
                  </a:ext>
                </a:extLst>
              </p:cNvPr>
              <p:cNvSpPr/>
              <p:nvPr/>
            </p:nvSpPr>
            <p:spPr>
              <a:xfrm>
                <a:off x="9281160" y="3473401"/>
                <a:ext cx="2212189" cy="58335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51 51 51</a:t>
                </a:r>
              </a:p>
            </p:txBody>
          </p:sp>
          <p:sp>
            <p:nvSpPr>
              <p:cNvPr id="50" name="Rectangle 49">
                <a:extLst>
                  <a:ext uri="{FF2B5EF4-FFF2-40B4-BE49-F238E27FC236}">
                    <a16:creationId xmlns:a16="http://schemas.microsoft.com/office/drawing/2014/main" id="{05215B7D-DD6B-430D-9CBE-718E8EC91461}"/>
                  </a:ext>
                </a:extLst>
              </p:cNvPr>
              <p:cNvSpPr/>
              <p:nvPr/>
            </p:nvSpPr>
            <p:spPr>
              <a:xfrm>
                <a:off x="9281160" y="4070342"/>
                <a:ext cx="2212192" cy="54002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165 165 165</a:t>
                </a:r>
              </a:p>
            </p:txBody>
          </p:sp>
          <p:sp>
            <p:nvSpPr>
              <p:cNvPr id="51" name="Rectangle 50">
                <a:extLst>
                  <a:ext uri="{FF2B5EF4-FFF2-40B4-BE49-F238E27FC236}">
                    <a16:creationId xmlns:a16="http://schemas.microsoft.com/office/drawing/2014/main" id="{B017EE66-6186-4A3D-9827-25404E7EBE0F}"/>
                  </a:ext>
                </a:extLst>
              </p:cNvPr>
              <p:cNvSpPr/>
              <p:nvPr/>
            </p:nvSpPr>
            <p:spPr>
              <a:xfrm>
                <a:off x="9281161" y="4610363"/>
                <a:ext cx="2212191" cy="58203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200 200 200</a:t>
                </a:r>
              </a:p>
            </p:txBody>
          </p:sp>
          <p:sp>
            <p:nvSpPr>
              <p:cNvPr id="52" name="Rectangle 51">
                <a:extLst>
                  <a:ext uri="{FF2B5EF4-FFF2-40B4-BE49-F238E27FC236}">
                    <a16:creationId xmlns:a16="http://schemas.microsoft.com/office/drawing/2014/main" id="{4A6446CE-357D-4836-92A7-27DE538E3001}"/>
                  </a:ext>
                </a:extLst>
              </p:cNvPr>
              <p:cNvSpPr/>
              <p:nvPr/>
            </p:nvSpPr>
            <p:spPr>
              <a:xfrm>
                <a:off x="9281160" y="5192397"/>
                <a:ext cx="2212189" cy="61743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230 230 230</a:t>
                </a:r>
              </a:p>
            </p:txBody>
          </p:sp>
          <p:sp>
            <p:nvSpPr>
              <p:cNvPr id="53" name="TextBox 52">
                <a:extLst>
                  <a:ext uri="{FF2B5EF4-FFF2-40B4-BE49-F238E27FC236}">
                    <a16:creationId xmlns:a16="http://schemas.microsoft.com/office/drawing/2014/main" id="{AECDC51F-89BE-4CDE-8895-8067E59DC3F5}"/>
                  </a:ext>
                </a:extLst>
              </p:cNvPr>
              <p:cNvSpPr txBox="1"/>
              <p:nvPr/>
            </p:nvSpPr>
            <p:spPr>
              <a:xfrm>
                <a:off x="9140896" y="3143161"/>
                <a:ext cx="1508410" cy="376690"/>
              </a:xfrm>
              <a:prstGeom prst="rect">
                <a:avLst/>
              </a:prstGeom>
              <a:noFill/>
            </p:spPr>
            <p:txBody>
              <a:bodyPr wrap="square" rtlCol="0">
                <a:spAutoFit/>
              </a:bodyPr>
              <a:lstStyle/>
              <a:p>
                <a:r>
                  <a:rPr lang="en-AU" sz="1800" dirty="0">
                    <a:latin typeface="+mj-lt"/>
                  </a:rPr>
                  <a:t>Neutrals</a:t>
                </a:r>
              </a:p>
            </p:txBody>
          </p:sp>
        </p:grpSp>
      </p:grpSp>
      <p:sp>
        <p:nvSpPr>
          <p:cNvPr id="58" name="Rectangle 57">
            <a:extLst>
              <a:ext uri="{FF2B5EF4-FFF2-40B4-BE49-F238E27FC236}">
                <a16:creationId xmlns:a16="http://schemas.microsoft.com/office/drawing/2014/main" id="{F74059C9-919A-45A1-A03E-BEB36589E8E4}"/>
              </a:ext>
            </a:extLst>
          </p:cNvPr>
          <p:cNvSpPr/>
          <p:nvPr userDrawn="1"/>
        </p:nvSpPr>
        <p:spPr>
          <a:xfrm>
            <a:off x="320040" y="1077548"/>
            <a:ext cx="8849490" cy="323165"/>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Delete this slide before finalising your presentation</a:t>
            </a:r>
          </a:p>
        </p:txBody>
      </p:sp>
    </p:spTree>
    <p:extLst>
      <p:ext uri="{BB962C8B-B14F-4D97-AF65-F5344CB8AC3E}">
        <p14:creationId xmlns:p14="http://schemas.microsoft.com/office/powerpoint/2010/main" val="2795545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lvl1pPr>
              <a:defRPr/>
            </a:lvl1pPr>
          </a:lstStyle>
          <a:p>
            <a:r>
              <a:rPr lang="en-AU" dirty="0"/>
              <a:t>©Jacobs 2020</a:t>
            </a:r>
          </a:p>
        </p:txBody>
      </p:sp>
      <p:sp>
        <p:nvSpPr>
          <p:cNvPr id="5" name="Rectangle 4">
            <a:extLst>
              <a:ext uri="{FF2B5EF4-FFF2-40B4-BE49-F238E27FC236}">
                <a16:creationId xmlns:a16="http://schemas.microsoft.com/office/drawing/2014/main" id="{52639E23-1F27-4E36-B4F2-15023129F80A}"/>
              </a:ext>
            </a:extLst>
          </p:cNvPr>
          <p:cNvSpPr/>
          <p:nvPr userDrawn="1"/>
        </p:nvSpPr>
        <p:spPr>
          <a:xfrm>
            <a:off x="320040" y="1135182"/>
            <a:ext cx="11521439" cy="600164"/>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This template uses the Jacobs Chronos font throughout. Make sure this font is installed on your computer before continuing. </a:t>
            </a:r>
          </a:p>
        </p:txBody>
      </p:sp>
      <p:sp>
        <p:nvSpPr>
          <p:cNvPr id="14" name="Rectangle 13">
            <a:extLst>
              <a:ext uri="{FF2B5EF4-FFF2-40B4-BE49-F238E27FC236}">
                <a16:creationId xmlns:a16="http://schemas.microsoft.com/office/drawing/2014/main" id="{D27E198F-65BB-4F16-AB43-9D090118E33B}"/>
              </a:ext>
            </a:extLst>
          </p:cNvPr>
          <p:cNvSpPr/>
          <p:nvPr userDrawn="1"/>
        </p:nvSpPr>
        <p:spPr>
          <a:xfrm>
            <a:off x="3363524" y="1803624"/>
            <a:ext cx="8626168" cy="1031051"/>
          </a:xfrm>
          <a:prstGeom prst="rect">
            <a:avLst/>
          </a:prstGeom>
        </p:spPr>
        <p:txBody>
          <a:bodyPr wrap="square">
            <a:spAutoFit/>
          </a:bodyPr>
          <a:lstStyle/>
          <a:p>
            <a:pPr lvl="0">
              <a:spcAft>
                <a:spcPts val="300"/>
              </a:spcAft>
            </a:pPr>
            <a:r>
              <a:rPr lang="en-AU" sz="1400" b="1" kern="1200" cap="all" dirty="0">
                <a:solidFill>
                  <a:srgbClr val="0A7DFF"/>
                </a:solidFill>
                <a:latin typeface="+mn-lt"/>
                <a:ea typeface="+mn-ea"/>
                <a:cs typeface="JacobsChronos" pitchFamily="34" charset="0"/>
              </a:rPr>
              <a:t>*IMPORTANT – EMBED JACOBS CHRONOS WHEN SAVING YOUR PRESENTATION. </a:t>
            </a:r>
          </a:p>
          <a:p>
            <a:pPr lvl="0">
              <a:spcAft>
                <a:spcPts val="300"/>
              </a:spcAft>
            </a:pPr>
            <a:r>
              <a:rPr lang="en-AU" sz="1400" b="1" kern="1200" cap="none" baseline="0" dirty="0">
                <a:solidFill>
                  <a:schemeClr val="tx1"/>
                </a:solidFill>
                <a:latin typeface="+mn-lt"/>
                <a:ea typeface="+mn-ea"/>
                <a:cs typeface="JacobsChronos" pitchFamily="34" charset="0"/>
              </a:rPr>
              <a:t>Instructions</a:t>
            </a:r>
            <a:endParaRPr lang="en-AU" sz="1200" b="1" kern="1200" cap="none" baseline="0" dirty="0">
              <a:solidFill>
                <a:schemeClr val="tx1"/>
              </a:solidFill>
              <a:latin typeface="+mn-lt"/>
              <a:ea typeface="+mn-ea"/>
              <a:cs typeface="JacobsChronos" pitchFamily="34" charset="0"/>
            </a:endParaRPr>
          </a:p>
          <a:p>
            <a:pPr lvl="0">
              <a:spcAft>
                <a:spcPts val="300"/>
              </a:spcAft>
            </a:pPr>
            <a:r>
              <a:rPr lang="en-AU" sz="1400" b="0" i="1" kern="1200" baseline="0" dirty="0">
                <a:solidFill>
                  <a:schemeClr val="tx1"/>
                </a:solidFill>
                <a:latin typeface="+mn-lt"/>
                <a:ea typeface="+mn-ea"/>
                <a:cs typeface="JacobsChronos" pitchFamily="34" charset="0"/>
              </a:rPr>
              <a:t>File &gt; Save As &gt; Browse </a:t>
            </a:r>
            <a:r>
              <a:rPr lang="en-AU" sz="1400" b="0" kern="1200" baseline="0" dirty="0">
                <a:solidFill>
                  <a:schemeClr val="tx1"/>
                </a:solidFill>
                <a:latin typeface="+mn-lt"/>
                <a:ea typeface="+mn-ea"/>
                <a:cs typeface="JacobsChronos" pitchFamily="34" charset="0"/>
              </a:rPr>
              <a:t>(choose area to save) &gt; Browse Window choose </a:t>
            </a:r>
            <a:r>
              <a:rPr lang="en-AU" sz="1400" b="0" i="1" kern="1200" baseline="0" dirty="0">
                <a:solidFill>
                  <a:schemeClr val="tx1"/>
                </a:solidFill>
                <a:latin typeface="+mn-lt"/>
                <a:ea typeface="+mn-ea"/>
                <a:cs typeface="JacobsChronos" pitchFamily="34" charset="0"/>
              </a:rPr>
              <a:t>Tools dropdown </a:t>
            </a:r>
            <a:r>
              <a:rPr lang="en-AU" sz="1400" b="0" kern="1200" baseline="0" dirty="0">
                <a:solidFill>
                  <a:schemeClr val="tx1"/>
                </a:solidFill>
                <a:latin typeface="+mn-lt"/>
                <a:ea typeface="+mn-ea"/>
                <a:cs typeface="JacobsChronos" pitchFamily="34" charset="0"/>
              </a:rPr>
              <a:t>next to the “Save” button &gt; </a:t>
            </a:r>
            <a:r>
              <a:rPr lang="en-AU" sz="1400" b="0" i="1" kern="1200" baseline="0" dirty="0">
                <a:solidFill>
                  <a:schemeClr val="tx1"/>
                </a:solidFill>
                <a:latin typeface="+mn-lt"/>
                <a:ea typeface="+mn-ea"/>
                <a:cs typeface="JacobsChronos" pitchFamily="34" charset="0"/>
              </a:rPr>
              <a:t>Save Options.  A new window will appear. Scroll to the bottom options and select as per below. </a:t>
            </a:r>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8956312" y="5559231"/>
            <a:ext cx="2885167" cy="600164"/>
          </a:xfrm>
          <a:prstGeom prst="rect">
            <a:avLst/>
          </a:prstGeom>
        </p:spPr>
        <p:txBody>
          <a:bodyPr wrap="square" lIns="0" tIns="0" rIns="0">
            <a:spAutoFit/>
          </a:bodyPr>
          <a:lstStyle/>
          <a:p>
            <a:pPr lvl="0" algn="r"/>
            <a:r>
              <a:rPr lang="en-AU" sz="1800" b="1" dirty="0">
                <a:solidFill>
                  <a:schemeClr val="accent3"/>
                </a:solidFill>
                <a:latin typeface="+mn-lt"/>
                <a:cs typeface="JacobsChronos" pitchFamily="34" charset="0"/>
              </a:rPr>
              <a:t>Delete this slide before finalising your presentation</a:t>
            </a:r>
          </a:p>
        </p:txBody>
      </p:sp>
      <p:sp>
        <p:nvSpPr>
          <p:cNvPr id="17" name="Rectangle 16">
            <a:extLst>
              <a:ext uri="{FF2B5EF4-FFF2-40B4-BE49-F238E27FC236}">
                <a16:creationId xmlns:a16="http://schemas.microsoft.com/office/drawing/2014/main" id="{672DC32F-2ECD-4891-99B6-8D7D3511F948}"/>
              </a:ext>
            </a:extLst>
          </p:cNvPr>
          <p:cNvSpPr/>
          <p:nvPr userDrawn="1"/>
        </p:nvSpPr>
        <p:spPr>
          <a:xfrm>
            <a:off x="202308" y="1803624"/>
            <a:ext cx="3013640" cy="2793072"/>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How do I check if I have the Jacobs </a:t>
            </a:r>
            <a:r>
              <a:rPr lang="en-AU" sz="1400" b="1" kern="1200" cap="all" baseline="0" dirty="0" err="1">
                <a:solidFill>
                  <a:srgbClr val="0A7DFF"/>
                </a:solidFill>
                <a:latin typeface="+mn-lt"/>
                <a:ea typeface="+mn-ea"/>
                <a:cs typeface="JacobsChronos" pitchFamily="34" charset="0"/>
              </a:rPr>
              <a:t>chronos</a:t>
            </a:r>
            <a:r>
              <a:rPr lang="en-AU" sz="1400" b="1" kern="1200" cap="all" baseline="0" dirty="0">
                <a:solidFill>
                  <a:srgbClr val="0A7DFF"/>
                </a:solidFill>
                <a:latin typeface="+mn-lt"/>
                <a:ea typeface="+mn-ea"/>
                <a:cs typeface="JacobsChronos" pitchFamily="34" charset="0"/>
              </a:rPr>
              <a:t> font? </a:t>
            </a:r>
            <a:endParaRPr lang="en-AU" sz="1400" b="0" kern="1200" baseline="0" dirty="0">
              <a:solidFill>
                <a:srgbClr val="0A7DFF"/>
              </a:solidFill>
              <a:latin typeface="+mn-lt"/>
              <a:ea typeface="+mn-ea"/>
              <a:cs typeface="JacobsChronos"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AU" sz="1400" b="0" kern="1200" baseline="0" dirty="0">
                <a:solidFill>
                  <a:schemeClr val="tx1"/>
                </a:solidFill>
                <a:latin typeface="+mn-lt"/>
                <a:ea typeface="+mn-ea"/>
                <a:cs typeface="JacobsChronos" pitchFamily="34" charset="0"/>
              </a:rPr>
              <a:t>The font will be deployed to all Jacobs machines around the 25</a:t>
            </a:r>
            <a:r>
              <a:rPr lang="en-AU" sz="1400" b="0" kern="1200" baseline="30000" dirty="0">
                <a:solidFill>
                  <a:schemeClr val="tx1"/>
                </a:solidFill>
                <a:latin typeface="+mn-lt"/>
                <a:ea typeface="+mn-ea"/>
                <a:cs typeface="JacobsChronos" pitchFamily="34" charset="0"/>
              </a:rPr>
              <a:t>th</a:t>
            </a:r>
            <a:r>
              <a:rPr lang="en-AU" sz="1400" b="0" kern="1200" baseline="0" dirty="0">
                <a:solidFill>
                  <a:schemeClr val="tx1"/>
                </a:solidFill>
                <a:latin typeface="+mn-lt"/>
                <a:ea typeface="+mn-ea"/>
                <a:cs typeface="JacobsChronos" pitchFamily="34" charset="0"/>
              </a:rPr>
              <a:t> November, 2019. To check that you have the font installed please go to: </a:t>
            </a:r>
            <a:r>
              <a:rPr lang="en-AU" sz="1400" b="1" kern="1200" baseline="0" dirty="0">
                <a:solidFill>
                  <a:schemeClr val="tx1"/>
                </a:solidFill>
                <a:latin typeface="+mn-lt"/>
                <a:ea typeface="+mn-ea"/>
                <a:cs typeface="JacobsChronos" pitchFamily="34" charset="0"/>
              </a:rPr>
              <a:t>Windows C Drive &gt; Windows &gt; Fonts</a:t>
            </a:r>
            <a:r>
              <a:rPr lang="en-AU" sz="1400" b="0" kern="1200" baseline="0" dirty="0">
                <a:solidFill>
                  <a:schemeClr val="tx1"/>
                </a:solidFill>
                <a:latin typeface="+mn-lt"/>
                <a:ea typeface="+mn-ea"/>
                <a:cs typeface="JacobsChronos" pitchFamily="34" charset="0"/>
              </a:rPr>
              <a:t>. The fonts will be listed alphabetically. If you do not see the font please raise a help desk ticket. </a:t>
            </a:r>
            <a:endParaRPr lang="en-AU" sz="1400" b="0" u="sng"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grpSp>
        <p:nvGrpSpPr>
          <p:cNvPr id="20" name="Group 19">
            <a:extLst>
              <a:ext uri="{FF2B5EF4-FFF2-40B4-BE49-F238E27FC236}">
                <a16:creationId xmlns:a16="http://schemas.microsoft.com/office/drawing/2014/main" id="{FF567D97-A6CC-4C97-A045-7104622393C3}"/>
              </a:ext>
            </a:extLst>
          </p:cNvPr>
          <p:cNvGrpSpPr/>
          <p:nvPr userDrawn="1"/>
        </p:nvGrpSpPr>
        <p:grpSpPr>
          <a:xfrm>
            <a:off x="3419052" y="2993599"/>
            <a:ext cx="3651188" cy="3681246"/>
            <a:chOff x="3419052" y="2993599"/>
            <a:chExt cx="3651188" cy="3681246"/>
          </a:xfrm>
        </p:grpSpPr>
        <p:pic>
          <p:nvPicPr>
            <p:cNvPr id="12" name="Picture 11">
              <a:extLst>
                <a:ext uri="{FF2B5EF4-FFF2-40B4-BE49-F238E27FC236}">
                  <a16:creationId xmlns:a16="http://schemas.microsoft.com/office/drawing/2014/main" id="{E057D1F0-0427-4B13-8792-1C4D967CC3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052" y="2993599"/>
              <a:ext cx="3651188" cy="3522322"/>
            </a:xfrm>
            <a:prstGeom prst="rect">
              <a:avLst/>
            </a:prstGeom>
            <a:ln>
              <a:solidFill>
                <a:schemeClr val="tx1"/>
              </a:solidFill>
            </a:ln>
          </p:spPr>
        </p:pic>
        <p:sp>
          <p:nvSpPr>
            <p:cNvPr id="7" name="Oval 6">
              <a:extLst>
                <a:ext uri="{FF2B5EF4-FFF2-40B4-BE49-F238E27FC236}">
                  <a16:creationId xmlns:a16="http://schemas.microsoft.com/office/drawing/2014/main" id="{6EA606BF-810C-4EF6-8189-B9036EDA916D}"/>
                </a:ext>
              </a:extLst>
            </p:cNvPr>
            <p:cNvSpPr/>
            <p:nvPr userDrawn="1"/>
          </p:nvSpPr>
          <p:spPr>
            <a:xfrm>
              <a:off x="5244646" y="5643945"/>
              <a:ext cx="1529641" cy="10309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p:grpSp>
        <p:nvGrpSpPr>
          <p:cNvPr id="19" name="Group 18">
            <a:extLst>
              <a:ext uri="{FF2B5EF4-FFF2-40B4-BE49-F238E27FC236}">
                <a16:creationId xmlns:a16="http://schemas.microsoft.com/office/drawing/2014/main" id="{C9F6DC91-091F-42AE-99FD-B4B1E710F9C1}"/>
              </a:ext>
            </a:extLst>
          </p:cNvPr>
          <p:cNvGrpSpPr/>
          <p:nvPr userDrawn="1"/>
        </p:nvGrpSpPr>
        <p:grpSpPr>
          <a:xfrm>
            <a:off x="7070240" y="2989176"/>
            <a:ext cx="4919452" cy="1419723"/>
            <a:chOff x="7070240" y="2989176"/>
            <a:chExt cx="4919452" cy="1419723"/>
          </a:xfrm>
        </p:grpSpPr>
        <p:pic>
          <p:nvPicPr>
            <p:cNvPr id="15" name="Picture 14">
              <a:extLst>
                <a:ext uri="{FF2B5EF4-FFF2-40B4-BE49-F238E27FC236}">
                  <a16:creationId xmlns:a16="http://schemas.microsoft.com/office/drawing/2014/main" id="{6629F0D3-94BF-45BB-AD3B-465F0DB8B55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5" t="-1" r="16967" b="-2873"/>
            <a:stretch/>
          </p:blipFill>
          <p:spPr>
            <a:xfrm>
              <a:off x="7237692" y="3004899"/>
              <a:ext cx="4752000" cy="1404000"/>
            </a:xfrm>
            <a:prstGeom prst="rect">
              <a:avLst/>
            </a:prstGeom>
            <a:ln>
              <a:solidFill>
                <a:schemeClr val="tx1"/>
              </a:solidFill>
            </a:ln>
          </p:spPr>
        </p:pic>
        <p:sp>
          <p:nvSpPr>
            <p:cNvPr id="18" name="Oval 17">
              <a:extLst>
                <a:ext uri="{FF2B5EF4-FFF2-40B4-BE49-F238E27FC236}">
                  <a16:creationId xmlns:a16="http://schemas.microsoft.com/office/drawing/2014/main" id="{4D01BE43-9C0C-45E4-B262-DE6DE55123FC}"/>
                </a:ext>
              </a:extLst>
            </p:cNvPr>
            <p:cNvSpPr/>
            <p:nvPr userDrawn="1"/>
          </p:nvSpPr>
          <p:spPr>
            <a:xfrm>
              <a:off x="7070240" y="2989176"/>
              <a:ext cx="2317338" cy="10309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p:grpSp>
        <p:nvGrpSpPr>
          <p:cNvPr id="21" name="Group 20">
            <a:extLst>
              <a:ext uri="{FF2B5EF4-FFF2-40B4-BE49-F238E27FC236}">
                <a16:creationId xmlns:a16="http://schemas.microsoft.com/office/drawing/2014/main" id="{067530DA-7EAC-4DA8-9C35-896F97E7EB55}"/>
              </a:ext>
            </a:extLst>
          </p:cNvPr>
          <p:cNvGrpSpPr/>
          <p:nvPr userDrawn="1"/>
        </p:nvGrpSpPr>
        <p:grpSpPr>
          <a:xfrm>
            <a:off x="320040" y="5440835"/>
            <a:ext cx="2603464" cy="1075086"/>
            <a:chOff x="-87514" y="4770207"/>
            <a:chExt cx="2636870" cy="934222"/>
          </a:xfrm>
        </p:grpSpPr>
        <p:pic>
          <p:nvPicPr>
            <p:cNvPr id="22" name="Picture 21">
              <a:extLst>
                <a:ext uri="{FF2B5EF4-FFF2-40B4-BE49-F238E27FC236}">
                  <a16:creationId xmlns:a16="http://schemas.microsoft.com/office/drawing/2014/main" id="{FA6F99AA-5025-4837-97D7-4E017DA5DD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14" y="4770207"/>
              <a:ext cx="2636870" cy="912282"/>
            </a:xfrm>
            <a:prstGeom prst="rect">
              <a:avLst/>
            </a:prstGeom>
          </p:spPr>
        </p:pic>
        <p:sp>
          <p:nvSpPr>
            <p:cNvPr id="23" name="Oval 22">
              <a:extLst>
                <a:ext uri="{FF2B5EF4-FFF2-40B4-BE49-F238E27FC236}">
                  <a16:creationId xmlns:a16="http://schemas.microsoft.com/office/drawing/2014/main" id="{CC96DCC2-6D1A-483A-84B6-75864986FE5E}"/>
                </a:ext>
              </a:extLst>
            </p:cNvPr>
            <p:cNvSpPr/>
            <p:nvPr userDrawn="1"/>
          </p:nvSpPr>
          <p:spPr>
            <a:xfrm>
              <a:off x="1698498" y="5092412"/>
              <a:ext cx="632009" cy="601683"/>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CB035D5-B4FA-490B-9B04-C0891A5ABC2F}"/>
                </a:ext>
              </a:extLst>
            </p:cNvPr>
            <p:cNvSpPr/>
            <p:nvPr userDrawn="1"/>
          </p:nvSpPr>
          <p:spPr>
            <a:xfrm>
              <a:off x="230692" y="5102746"/>
              <a:ext cx="632009" cy="601683"/>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19E8FB1B-BE2B-45E2-BC69-83A101D15792}"/>
              </a:ext>
            </a:extLst>
          </p:cNvPr>
          <p:cNvSpPr/>
          <p:nvPr userDrawn="1"/>
        </p:nvSpPr>
        <p:spPr>
          <a:xfrm>
            <a:off x="211908" y="4158280"/>
            <a:ext cx="3013640" cy="1500411"/>
          </a:xfrm>
          <a:prstGeom prst="rect">
            <a:avLst/>
          </a:prstGeom>
        </p:spPr>
        <p:txBody>
          <a:bodyPr wrap="square">
            <a:spAutoFit/>
          </a:bodyPr>
          <a:lstStyle/>
          <a:p>
            <a:pPr lvl="0">
              <a:spcAft>
                <a:spcPts val="300"/>
              </a:spcAft>
            </a:pPr>
            <a:r>
              <a:rPr lang="en-AU" sz="1400" b="1" kern="1200" cap="all" dirty="0">
                <a:solidFill>
                  <a:srgbClr val="0A7DFF"/>
                </a:solidFill>
                <a:latin typeface="+mn-lt"/>
                <a:ea typeface="+mn-ea"/>
                <a:cs typeface="JacobsChronos" pitchFamily="34" charset="0"/>
              </a:rPr>
              <a:t>Pasting content</a:t>
            </a:r>
            <a:endParaRPr lang="en-AU" sz="1400" b="0" kern="1200" baseline="0" dirty="0">
              <a:solidFill>
                <a:srgbClr val="0A7DFF"/>
              </a:solidFill>
              <a:latin typeface="+mn-lt"/>
              <a:ea typeface="+mn-ea"/>
              <a:cs typeface="JacobsChronos" pitchFamily="34" charset="0"/>
            </a:endParaRP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When pasting content from other presentations, always use: </a:t>
            </a:r>
          </a:p>
          <a:p>
            <a:pPr marL="180000" lvl="0" indent="-18000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Paste Options: Use destination theme, or Keep text only</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22647339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0E84AC62-C91D-464E-970E-F3F56DC4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3" name="Rectangle 12">
            <a:extLst>
              <a:ext uri="{FF2B5EF4-FFF2-40B4-BE49-F238E27FC236}">
                <a16:creationId xmlns:a16="http://schemas.microsoft.com/office/drawing/2014/main" id="{8C2B99CB-6380-431A-B1EE-BEF40275E9A4}"/>
              </a:ext>
            </a:extLst>
          </p:cNvPr>
          <p:cNvSpPr/>
          <p:nvPr userDrawn="1"/>
        </p:nvSpPr>
        <p:spPr>
          <a:xfrm>
            <a:off x="217009" y="1546729"/>
            <a:ext cx="5585998" cy="1831271"/>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HOW TO CHOSE YOUR LAYOUT OPTION</a:t>
            </a:r>
          </a:p>
          <a:p>
            <a:pPr marL="171450" lvl="0" indent="-171450">
              <a:spcAft>
                <a:spcPts val="300"/>
              </a:spcAft>
              <a:buFont typeface="Wingdings" panose="05000000000000000000" pitchFamily="2" charset="2"/>
              <a:buChar char="§"/>
            </a:pPr>
            <a:r>
              <a:rPr lang="en-AU" sz="1400" b="1" kern="1200" baseline="0" dirty="0">
                <a:solidFill>
                  <a:schemeClr val="tx1"/>
                </a:solidFill>
                <a:latin typeface="+mn-lt"/>
                <a:ea typeface="+mn-ea"/>
                <a:cs typeface="JacobsChronos" pitchFamily="34" charset="0"/>
              </a:rPr>
              <a:t>Right click </a:t>
            </a:r>
            <a:r>
              <a:rPr lang="en-AU" sz="1400" b="0" kern="1200" baseline="0" dirty="0">
                <a:solidFill>
                  <a:schemeClr val="tx1"/>
                </a:solidFill>
                <a:latin typeface="+mn-lt"/>
                <a:ea typeface="+mn-ea"/>
                <a:cs typeface="JacobsChronos" pitchFamily="34" charset="0"/>
              </a:rPr>
              <a:t>an existing slide in the side bar menu.</a:t>
            </a:r>
          </a:p>
          <a:p>
            <a:pPr marL="171450" lvl="0" indent="-171450">
              <a:spcAft>
                <a:spcPts val="300"/>
              </a:spcAft>
              <a:buFont typeface="Wingdings" panose="05000000000000000000" pitchFamily="2" charset="2"/>
              <a:buChar char="§"/>
            </a:pPr>
            <a:r>
              <a:rPr lang="en-AU" sz="1400" b="1" kern="1200" baseline="0" dirty="0">
                <a:solidFill>
                  <a:schemeClr val="tx1"/>
                </a:solidFill>
                <a:latin typeface="+mn-lt"/>
                <a:ea typeface="+mn-ea"/>
                <a:cs typeface="JacobsChronos" pitchFamily="34" charset="0"/>
              </a:rPr>
              <a:t>Choose </a:t>
            </a:r>
            <a:r>
              <a:rPr lang="en-AU" sz="1400" b="1" i="1" kern="1200" baseline="0" dirty="0">
                <a:solidFill>
                  <a:schemeClr val="tx1"/>
                </a:solidFill>
                <a:latin typeface="+mn-lt"/>
                <a:ea typeface="+mn-ea"/>
                <a:cs typeface="JacobsChronos" pitchFamily="34" charset="0"/>
              </a:rPr>
              <a:t>Layout  </a:t>
            </a:r>
            <a:r>
              <a:rPr lang="en-AU" sz="1400" b="0" i="1" kern="1200" baseline="0" dirty="0">
                <a:solidFill>
                  <a:schemeClr val="tx1"/>
                </a:solidFill>
                <a:latin typeface="+mn-lt"/>
                <a:ea typeface="+mn-ea"/>
                <a:cs typeface="JacobsChronos" pitchFamily="34" charset="0"/>
              </a:rPr>
              <a:t>&gt;</a:t>
            </a:r>
            <a:r>
              <a:rPr lang="en-AU" sz="1400" b="0" kern="1200" baseline="0" dirty="0">
                <a:solidFill>
                  <a:schemeClr val="tx1"/>
                </a:solidFill>
                <a:latin typeface="+mn-lt"/>
                <a:ea typeface="+mn-ea"/>
                <a:cs typeface="JacobsChronos" pitchFamily="34" charset="0"/>
              </a:rPr>
              <a:t> select one of the various slide options.</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lvl="0">
              <a:spcAft>
                <a:spcPts val="300"/>
              </a:spcAft>
            </a:pPr>
            <a:r>
              <a:rPr lang="en-AU" sz="1400" b="1" kern="1200" cap="all" dirty="0">
                <a:solidFill>
                  <a:srgbClr val="0A7DFF"/>
                </a:solidFill>
                <a:latin typeface="+mn-lt"/>
                <a:ea typeface="+mn-ea"/>
                <a:cs typeface="JacobsChronos" pitchFamily="34" charset="0"/>
              </a:rPr>
              <a:t> </a:t>
            </a: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320040" y="1129064"/>
            <a:ext cx="8849490" cy="323165"/>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Delete this slide before finalising your presentation</a:t>
            </a:r>
          </a:p>
        </p:txBody>
      </p:sp>
      <p:grpSp>
        <p:nvGrpSpPr>
          <p:cNvPr id="6" name="Group 5">
            <a:extLst>
              <a:ext uri="{FF2B5EF4-FFF2-40B4-BE49-F238E27FC236}">
                <a16:creationId xmlns:a16="http://schemas.microsoft.com/office/drawing/2014/main" id="{E1DBFCE7-3EA9-4FD3-97BE-CAB276DAB55C}"/>
              </a:ext>
            </a:extLst>
          </p:cNvPr>
          <p:cNvGrpSpPr/>
          <p:nvPr userDrawn="1"/>
        </p:nvGrpSpPr>
        <p:grpSpPr>
          <a:xfrm>
            <a:off x="320040" y="2451331"/>
            <a:ext cx="6892129" cy="3214999"/>
            <a:chOff x="320040" y="2451331"/>
            <a:chExt cx="7806529" cy="3476959"/>
          </a:xfrm>
        </p:grpSpPr>
        <p:pic>
          <p:nvPicPr>
            <p:cNvPr id="17" name="Picture 16">
              <a:extLst>
                <a:ext uri="{FF2B5EF4-FFF2-40B4-BE49-F238E27FC236}">
                  <a16:creationId xmlns:a16="http://schemas.microsoft.com/office/drawing/2014/main" id="{622472AD-D921-4EC0-9571-5FF4AF2BA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040" y="2451331"/>
              <a:ext cx="7806529" cy="3476959"/>
            </a:xfrm>
            <a:prstGeom prst="rect">
              <a:avLst/>
            </a:prstGeom>
          </p:spPr>
        </p:pic>
        <p:sp>
          <p:nvSpPr>
            <p:cNvPr id="18" name="Oval 17">
              <a:extLst>
                <a:ext uri="{FF2B5EF4-FFF2-40B4-BE49-F238E27FC236}">
                  <a16:creationId xmlns:a16="http://schemas.microsoft.com/office/drawing/2014/main" id="{10177005-6381-4648-9FBB-27BCC485B8E1}"/>
                </a:ext>
              </a:extLst>
            </p:cNvPr>
            <p:cNvSpPr/>
            <p:nvPr userDrawn="1"/>
          </p:nvSpPr>
          <p:spPr>
            <a:xfrm>
              <a:off x="1011561" y="4899897"/>
              <a:ext cx="1190725" cy="32004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14754D65-DE03-42DC-8CC8-6EBFEEB74BD8}"/>
              </a:ext>
            </a:extLst>
          </p:cNvPr>
          <p:cNvSpPr/>
          <p:nvPr userDrawn="1"/>
        </p:nvSpPr>
        <p:spPr>
          <a:xfrm>
            <a:off x="7315200" y="1543344"/>
            <a:ext cx="4526279" cy="2870016"/>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How to “color theme” your presentation</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We have 5 color themes throughout the template and </a:t>
            </a:r>
            <a:r>
              <a:rPr lang="en-AU" sz="1400" b="1" kern="1200" baseline="0" dirty="0">
                <a:solidFill>
                  <a:schemeClr val="tx1"/>
                </a:solidFill>
                <a:latin typeface="+mn-lt"/>
                <a:ea typeface="+mn-ea"/>
                <a:cs typeface="JacobsChronos" pitchFamily="34" charset="0"/>
              </a:rPr>
              <a:t>recommend</a:t>
            </a:r>
            <a:r>
              <a:rPr lang="en-AU" sz="1400" b="0" kern="1200" baseline="0" dirty="0">
                <a:solidFill>
                  <a:schemeClr val="tx1"/>
                </a:solidFill>
                <a:latin typeface="+mn-lt"/>
                <a:ea typeface="+mn-ea"/>
                <a:cs typeface="JacobsChronos" pitchFamily="34" charset="0"/>
              </a:rPr>
              <a:t> you use a different color theme per section.</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Our themes are: Blue, Purple, Red, Yellow &amp; Green. There are various layout options for each that you can use for each section. </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For example presentations please see: </a:t>
            </a:r>
            <a:r>
              <a:rPr lang="en-AU" sz="1400" b="0" u="sng" kern="1200" baseline="0" dirty="0">
                <a:solidFill>
                  <a:schemeClr val="tx1"/>
                </a:solidFill>
                <a:latin typeface="+mn-lt"/>
                <a:ea typeface="+mn-ea"/>
                <a:cs typeface="JacobsChronos" pitchFamily="34" charset="0"/>
                <a:hlinkClick r:id="rId3"/>
              </a:rPr>
              <a:t>JacobsConnect &gt; Company &gt; Brand Central &gt; Content &gt; Jacobs PowerPoint Example</a:t>
            </a:r>
            <a:endParaRPr lang="en-AU" sz="1400" b="0" kern="1200" baseline="0" dirty="0">
              <a:solidFill>
                <a:schemeClr val="tx1"/>
              </a:solidFill>
              <a:latin typeface="+mn-lt"/>
              <a:ea typeface="+mn-ea"/>
              <a:cs typeface="JacobsChronos" pitchFamily="34" charset="0"/>
            </a:endParaRPr>
          </a:p>
          <a:p>
            <a:pPr lvl="0">
              <a:spcAft>
                <a:spcPts val="300"/>
              </a:spcAft>
            </a:pPr>
            <a:r>
              <a:rPr lang="en-AU" sz="1400" b="1" kern="1200" cap="all" dirty="0">
                <a:solidFill>
                  <a:srgbClr val="0A7DFF"/>
                </a:solidFill>
                <a:latin typeface="+mn-lt"/>
                <a:ea typeface="+mn-ea"/>
                <a:cs typeface="JacobsChronos" pitchFamily="34" charset="0"/>
              </a:rPr>
              <a:t> </a:t>
            </a: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375961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Red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8A5FE3-041D-4DF1-B3E5-F60473968D3C}"/>
              </a:ext>
            </a:extLst>
          </p:cNvPr>
          <p:cNvGrpSpPr/>
          <p:nvPr userDrawn="1"/>
        </p:nvGrpSpPr>
        <p:grpSpPr>
          <a:xfrm>
            <a:off x="933" y="0"/>
            <a:ext cx="12187892" cy="6858000"/>
            <a:chOff x="933" y="0"/>
            <a:chExt cx="12187892" cy="6858000"/>
          </a:xfrm>
        </p:grpSpPr>
        <p:pic>
          <p:nvPicPr>
            <p:cNvPr id="4" name="Picture 3">
              <a:extLst>
                <a:ext uri="{FF2B5EF4-FFF2-40B4-BE49-F238E27FC236}">
                  <a16:creationId xmlns:a16="http://schemas.microsoft.com/office/drawing/2014/main" id="{CEDCEBB1-A3AA-4CA0-9BA6-56BB5D5F67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7"/>
              <a:ext cx="8873910" cy="6857943"/>
            </a:xfrm>
            <a:prstGeom prst="rect">
              <a:avLst/>
            </a:prstGeom>
          </p:spPr>
        </p:pic>
        <p:sp>
          <p:nvSpPr>
            <p:cNvPr id="5" name="Rectangle 4">
              <a:extLst>
                <a:ext uri="{FF2B5EF4-FFF2-40B4-BE49-F238E27FC236}">
                  <a16:creationId xmlns:a16="http://schemas.microsoft.com/office/drawing/2014/main" id="{62177EF2-5F7A-4B2E-94B0-CC9D5F19230B}"/>
                </a:ext>
              </a:extLst>
            </p:cNvPr>
            <p:cNvSpPr/>
            <p:nvPr userDrawn="1"/>
          </p:nvSpPr>
          <p:spPr>
            <a:xfrm>
              <a:off x="8869680" y="0"/>
              <a:ext cx="306324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1A9399C-8515-47D8-BEDD-574E57E61CA5}"/>
                </a:ext>
              </a:extLst>
            </p:cNvPr>
            <p:cNvSpPr/>
            <p:nvPr userDrawn="1"/>
          </p:nvSpPr>
          <p:spPr>
            <a:xfrm>
              <a:off x="11887073" y="0"/>
              <a:ext cx="301752" cy="685800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C8D1B57D-1C69-46B6-890A-AA019A190A99}"/>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8BEEFC3-DF49-43BC-9F9B-9ABACC205F9E}"/>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5912435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0E84AC62-C91D-464E-970E-F3F56DC4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320040" y="1129064"/>
            <a:ext cx="8849490" cy="323165"/>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Delete this slide before finalising your presentation</a:t>
            </a:r>
          </a:p>
        </p:txBody>
      </p:sp>
      <p:sp>
        <p:nvSpPr>
          <p:cNvPr id="17" name="Rectangle 16">
            <a:extLst>
              <a:ext uri="{FF2B5EF4-FFF2-40B4-BE49-F238E27FC236}">
                <a16:creationId xmlns:a16="http://schemas.microsoft.com/office/drawing/2014/main" id="{672DC32F-2ECD-4891-99B6-8D7D3511F948}"/>
              </a:ext>
            </a:extLst>
          </p:cNvPr>
          <p:cNvSpPr/>
          <p:nvPr userDrawn="1"/>
        </p:nvSpPr>
        <p:spPr>
          <a:xfrm>
            <a:off x="203345" y="1665755"/>
            <a:ext cx="11521440" cy="1284967"/>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Guidelines on using the new Jacobs template</a:t>
            </a:r>
            <a:endParaRPr lang="en-AU" sz="1400" b="0" kern="1200" baseline="0" dirty="0">
              <a:solidFill>
                <a:srgbClr val="0A7DFF"/>
              </a:solidFill>
              <a:latin typeface="+mn-lt"/>
              <a:ea typeface="+mn-ea"/>
              <a:cs typeface="JacobsChronos"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AU" sz="1400" b="0" kern="1200" baseline="0" dirty="0">
                <a:solidFill>
                  <a:schemeClr val="tx1"/>
                </a:solidFill>
                <a:latin typeface="+mn-lt"/>
                <a:ea typeface="+mn-ea"/>
                <a:cs typeface="JacobsChronos" pitchFamily="34" charset="0"/>
              </a:rPr>
              <a:t>For more comprehensive instructions on how to use this template please go to: </a:t>
            </a:r>
            <a:br>
              <a:rPr lang="en-AU" sz="1400" b="0" kern="1200" baseline="0" dirty="0">
                <a:solidFill>
                  <a:schemeClr val="tx1"/>
                </a:solidFill>
                <a:latin typeface="+mn-lt"/>
                <a:ea typeface="+mn-ea"/>
                <a:cs typeface="JacobsChronos" pitchFamily="34" charset="0"/>
              </a:rPr>
            </a:br>
            <a:r>
              <a:rPr lang="en-AU" sz="1400" b="0" u="sng" kern="1200" baseline="0" dirty="0">
                <a:solidFill>
                  <a:schemeClr val="tx1"/>
                </a:solidFill>
                <a:latin typeface="+mn-lt"/>
                <a:ea typeface="+mn-ea"/>
                <a:cs typeface="JacobsChronos" pitchFamily="34" charset="0"/>
                <a:hlinkClick r:id="rId2"/>
              </a:rPr>
              <a:t>JacobsConnect &gt; Company &gt; Brand Central  &gt; Content &gt; Jacobs PowerPoint Template Guideline</a:t>
            </a:r>
            <a:r>
              <a:rPr lang="en-AU" sz="1400" b="0" u="sng" kern="1200" baseline="0" dirty="0">
                <a:solidFill>
                  <a:schemeClr val="tx1"/>
                </a:solidFill>
                <a:latin typeface="+mn-lt"/>
                <a:ea typeface="+mn-ea"/>
                <a:cs typeface="JacobsChronos" pitchFamily="34" charset="0"/>
              </a:rPr>
              <a:t>s</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12319832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9320-1B92-4877-9ED2-0920B6F3509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53D9993-F679-40EC-97D3-597F79C7051F}"/>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BE6C2C7B-4695-4DBD-BC4A-95D6AF7465A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0767269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ck Cover Blue 1">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7D40AD0-5D9B-4347-8016-757E80747E76}"/>
              </a:ext>
            </a:extLst>
          </p:cNvPr>
          <p:cNvGrpSpPr/>
          <p:nvPr userDrawn="1"/>
        </p:nvGrpSpPr>
        <p:grpSpPr>
          <a:xfrm>
            <a:off x="1572014" y="0"/>
            <a:ext cx="10619986" cy="5411469"/>
            <a:chOff x="1572014" y="0"/>
            <a:chExt cx="10619986" cy="5411469"/>
          </a:xfrm>
        </p:grpSpPr>
        <p:pic>
          <p:nvPicPr>
            <p:cNvPr id="60" name="Picture 59">
              <a:extLst>
                <a:ext uri="{FF2B5EF4-FFF2-40B4-BE49-F238E27FC236}">
                  <a16:creationId xmlns:a16="http://schemas.microsoft.com/office/drawing/2014/main" id="{245104B9-E223-42AF-9228-4D9DBA103E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2014" y="1107030"/>
              <a:ext cx="10619986" cy="4304439"/>
            </a:xfrm>
            <a:prstGeom prst="rect">
              <a:avLst/>
            </a:prstGeom>
          </p:spPr>
        </p:pic>
        <p:sp>
          <p:nvSpPr>
            <p:cNvPr id="61" name="Rectangle 60">
              <a:extLst>
                <a:ext uri="{FF2B5EF4-FFF2-40B4-BE49-F238E27FC236}">
                  <a16:creationId xmlns:a16="http://schemas.microsoft.com/office/drawing/2014/main" id="{ECA9C7F8-F075-46B3-BC20-F7BC754AB4B6}"/>
                </a:ext>
              </a:extLst>
            </p:cNvPr>
            <p:cNvSpPr/>
            <p:nvPr userDrawn="1"/>
          </p:nvSpPr>
          <p:spPr>
            <a:xfrm>
              <a:off x="1581785" y="247014"/>
              <a:ext cx="10607040" cy="87923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7D2CEBA-062E-4A76-86B2-E30ADE7C31E0}"/>
                </a:ext>
              </a:extLst>
            </p:cNvPr>
            <p:cNvSpPr/>
            <p:nvPr userDrawn="1"/>
          </p:nvSpPr>
          <p:spPr>
            <a:xfrm>
              <a:off x="1581785" y="0"/>
              <a:ext cx="10607040" cy="27432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itle 1">
            <a:extLst>
              <a:ext uri="{FF2B5EF4-FFF2-40B4-BE49-F238E27FC236}">
                <a16:creationId xmlns:a16="http://schemas.microsoft.com/office/drawing/2014/main" id="{A7F61A64-3CDE-4167-85CB-90C6332EF1A3}"/>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
        <p:nvSpPr>
          <p:cNvPr id="64" name="Subtitle 2">
            <a:extLst>
              <a:ext uri="{FF2B5EF4-FFF2-40B4-BE49-F238E27FC236}">
                <a16:creationId xmlns:a16="http://schemas.microsoft.com/office/drawing/2014/main" id="{9FD1511E-B62B-4097-A97D-8D9B2E4AD4AF}"/>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36053029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ck Cover Purpl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E504DC-7314-44CB-9C4D-D1417B013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785" y="1107030"/>
            <a:ext cx="10619359" cy="4304439"/>
          </a:xfrm>
          <a:prstGeom prst="rect">
            <a:avLst/>
          </a:prstGeom>
          <a:solidFill>
            <a:srgbClr val="6F006E"/>
          </a:solidFill>
        </p:spPr>
      </p:pic>
      <p:grpSp>
        <p:nvGrpSpPr>
          <p:cNvPr id="6" name="Group 5">
            <a:extLst>
              <a:ext uri="{FF2B5EF4-FFF2-40B4-BE49-F238E27FC236}">
                <a16:creationId xmlns:a16="http://schemas.microsoft.com/office/drawing/2014/main" id="{CE216235-861E-4CD0-BEC0-AF3D1B4E1DB6}"/>
              </a:ext>
            </a:extLst>
          </p:cNvPr>
          <p:cNvGrpSpPr/>
          <p:nvPr userDrawn="1"/>
        </p:nvGrpSpPr>
        <p:grpSpPr>
          <a:xfrm>
            <a:off x="1581785" y="0"/>
            <a:ext cx="10607040" cy="1126245"/>
            <a:chOff x="1581785" y="0"/>
            <a:chExt cx="10607040" cy="1126245"/>
          </a:xfrm>
        </p:grpSpPr>
        <p:sp>
          <p:nvSpPr>
            <p:cNvPr id="7" name="Rectangle 6">
              <a:extLst>
                <a:ext uri="{FF2B5EF4-FFF2-40B4-BE49-F238E27FC236}">
                  <a16:creationId xmlns:a16="http://schemas.microsoft.com/office/drawing/2014/main" id="{4C42AADD-502D-4152-8B36-EC246279832D}"/>
                </a:ext>
              </a:extLst>
            </p:cNvPr>
            <p:cNvSpPr/>
            <p:nvPr userDrawn="1"/>
          </p:nvSpPr>
          <p:spPr>
            <a:xfrm>
              <a:off x="1581785" y="247014"/>
              <a:ext cx="10607040" cy="87923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ED9C33-1382-426F-943B-9CDA2DA2A262}"/>
                </a:ext>
              </a:extLst>
            </p:cNvPr>
            <p:cNvSpPr/>
            <p:nvPr userDrawn="1"/>
          </p:nvSpPr>
          <p:spPr>
            <a:xfrm>
              <a:off x="1581785" y="0"/>
              <a:ext cx="10607040" cy="27432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76E2362A-61F6-4883-94BC-DEF42B3004A3}"/>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
        <p:nvSpPr>
          <p:cNvPr id="10" name="Subtitle 2">
            <a:extLst>
              <a:ext uri="{FF2B5EF4-FFF2-40B4-BE49-F238E27FC236}">
                <a16:creationId xmlns:a16="http://schemas.microsoft.com/office/drawing/2014/main" id="{5003B944-E549-4D32-A21A-BCB050EFAE96}"/>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10930953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ck Cover Red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D7953F-2CEC-49FD-9143-A18FFEBAE699}"/>
              </a:ext>
            </a:extLst>
          </p:cNvPr>
          <p:cNvGrpSpPr/>
          <p:nvPr userDrawn="1"/>
        </p:nvGrpSpPr>
        <p:grpSpPr>
          <a:xfrm>
            <a:off x="1570193" y="0"/>
            <a:ext cx="10621807" cy="5411469"/>
            <a:chOff x="1570193" y="0"/>
            <a:chExt cx="10621807" cy="5411469"/>
          </a:xfrm>
        </p:grpSpPr>
        <p:pic>
          <p:nvPicPr>
            <p:cNvPr id="4" name="Picture 3">
              <a:extLst>
                <a:ext uri="{FF2B5EF4-FFF2-40B4-BE49-F238E27FC236}">
                  <a16:creationId xmlns:a16="http://schemas.microsoft.com/office/drawing/2014/main" id="{1F99D95C-68CF-4E22-948C-DFAD50B79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3" y="1107030"/>
              <a:ext cx="10621807" cy="4304439"/>
            </a:xfrm>
            <a:prstGeom prst="rect">
              <a:avLst/>
            </a:prstGeom>
          </p:spPr>
        </p:pic>
        <p:sp>
          <p:nvSpPr>
            <p:cNvPr id="5" name="Rectangle 4">
              <a:extLst>
                <a:ext uri="{FF2B5EF4-FFF2-40B4-BE49-F238E27FC236}">
                  <a16:creationId xmlns:a16="http://schemas.microsoft.com/office/drawing/2014/main" id="{C44AF1E9-C422-45F4-BA0F-E18879906F83}"/>
                </a:ext>
              </a:extLst>
            </p:cNvPr>
            <p:cNvSpPr/>
            <p:nvPr userDrawn="1"/>
          </p:nvSpPr>
          <p:spPr>
            <a:xfrm>
              <a:off x="1581785" y="247014"/>
              <a:ext cx="10607040" cy="87923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7EEAFE-09AD-44A7-A787-4D480FA4E3DD}"/>
                </a:ext>
              </a:extLst>
            </p:cNvPr>
            <p:cNvSpPr/>
            <p:nvPr userDrawn="1"/>
          </p:nvSpPr>
          <p:spPr>
            <a:xfrm>
              <a:off x="1581785" y="0"/>
              <a:ext cx="10607040" cy="27432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A62AC4E7-EB97-4491-AA7E-434973D72177}"/>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ADB1696D-6D05-4956-B98D-EA4162819138}"/>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20863846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ck Cover Yellow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07A0F4-C136-4AFC-ACF9-D497162F1EA0}"/>
              </a:ext>
            </a:extLst>
          </p:cNvPr>
          <p:cNvGrpSpPr/>
          <p:nvPr userDrawn="1"/>
        </p:nvGrpSpPr>
        <p:grpSpPr>
          <a:xfrm>
            <a:off x="1570192" y="0"/>
            <a:ext cx="10621807" cy="5411469"/>
            <a:chOff x="1570192" y="0"/>
            <a:chExt cx="10621807" cy="5411469"/>
          </a:xfrm>
        </p:grpSpPr>
        <p:pic>
          <p:nvPicPr>
            <p:cNvPr id="4" name="Picture 3">
              <a:extLst>
                <a:ext uri="{FF2B5EF4-FFF2-40B4-BE49-F238E27FC236}">
                  <a16:creationId xmlns:a16="http://schemas.microsoft.com/office/drawing/2014/main" id="{6F240012-04C1-4ACA-B25D-D08ADB1C5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2" y="1107030"/>
              <a:ext cx="10621807" cy="4304439"/>
            </a:xfrm>
            <a:prstGeom prst="rect">
              <a:avLst/>
            </a:prstGeom>
          </p:spPr>
        </p:pic>
        <p:sp>
          <p:nvSpPr>
            <p:cNvPr id="5" name="Rectangle 4">
              <a:extLst>
                <a:ext uri="{FF2B5EF4-FFF2-40B4-BE49-F238E27FC236}">
                  <a16:creationId xmlns:a16="http://schemas.microsoft.com/office/drawing/2014/main" id="{3544F831-BECB-4384-B834-C4A1B5697076}"/>
                </a:ext>
              </a:extLst>
            </p:cNvPr>
            <p:cNvSpPr/>
            <p:nvPr userDrawn="1"/>
          </p:nvSpPr>
          <p:spPr>
            <a:xfrm>
              <a:off x="1581785" y="247014"/>
              <a:ext cx="10607040" cy="87923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00C554-EE42-4A2E-8CDA-CA681774E516}"/>
                </a:ext>
              </a:extLst>
            </p:cNvPr>
            <p:cNvSpPr/>
            <p:nvPr userDrawn="1"/>
          </p:nvSpPr>
          <p:spPr>
            <a:xfrm>
              <a:off x="1581785" y="0"/>
              <a:ext cx="10607040" cy="27432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ubtitle 2">
            <a:extLst>
              <a:ext uri="{FF2B5EF4-FFF2-40B4-BE49-F238E27FC236}">
                <a16:creationId xmlns:a16="http://schemas.microsoft.com/office/drawing/2014/main" id="{6013827B-CA75-4A46-B871-44D669F75440}"/>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
        <p:nvSpPr>
          <p:cNvPr id="9" name="Title 1">
            <a:extLst>
              <a:ext uri="{FF2B5EF4-FFF2-40B4-BE49-F238E27FC236}">
                <a16:creationId xmlns:a16="http://schemas.microsoft.com/office/drawing/2014/main" id="{7184162D-55BE-425C-8D84-44A1BE9B67A8}"/>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Thank You</a:t>
            </a:r>
          </a:p>
        </p:txBody>
      </p:sp>
    </p:spTree>
    <p:extLst>
      <p:ext uri="{BB962C8B-B14F-4D97-AF65-F5344CB8AC3E}">
        <p14:creationId xmlns:p14="http://schemas.microsoft.com/office/powerpoint/2010/main" val="6680125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ck Cover Green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34D91D-A186-4D05-BFD3-C949F892CB38}"/>
              </a:ext>
            </a:extLst>
          </p:cNvPr>
          <p:cNvGrpSpPr/>
          <p:nvPr userDrawn="1"/>
        </p:nvGrpSpPr>
        <p:grpSpPr>
          <a:xfrm>
            <a:off x="1570192" y="0"/>
            <a:ext cx="10621807" cy="5411469"/>
            <a:chOff x="1570192" y="0"/>
            <a:chExt cx="10621807" cy="5411469"/>
          </a:xfrm>
        </p:grpSpPr>
        <p:pic>
          <p:nvPicPr>
            <p:cNvPr id="4" name="Picture 3">
              <a:extLst>
                <a:ext uri="{FF2B5EF4-FFF2-40B4-BE49-F238E27FC236}">
                  <a16:creationId xmlns:a16="http://schemas.microsoft.com/office/drawing/2014/main" id="{CE63DA98-418A-4359-A075-3660B20FE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2" y="1107030"/>
              <a:ext cx="10621807" cy="4304439"/>
            </a:xfrm>
            <a:prstGeom prst="rect">
              <a:avLst/>
            </a:prstGeom>
          </p:spPr>
        </p:pic>
        <p:sp>
          <p:nvSpPr>
            <p:cNvPr id="5" name="Rectangle 4">
              <a:extLst>
                <a:ext uri="{FF2B5EF4-FFF2-40B4-BE49-F238E27FC236}">
                  <a16:creationId xmlns:a16="http://schemas.microsoft.com/office/drawing/2014/main" id="{9998795D-FDF1-49C0-9FBB-09DF165043AE}"/>
                </a:ext>
              </a:extLst>
            </p:cNvPr>
            <p:cNvSpPr/>
            <p:nvPr userDrawn="1"/>
          </p:nvSpPr>
          <p:spPr>
            <a:xfrm>
              <a:off x="1581785" y="247014"/>
              <a:ext cx="10607040" cy="879231"/>
            </a:xfrm>
            <a:prstGeom prst="rect">
              <a:avLst/>
            </a:prstGeom>
            <a:solidFill>
              <a:srgbClr val="09D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85CA9B-4A79-492D-A389-B5AE05F56FFA}"/>
                </a:ext>
              </a:extLst>
            </p:cNvPr>
            <p:cNvSpPr/>
            <p:nvPr userDrawn="1"/>
          </p:nvSpPr>
          <p:spPr>
            <a:xfrm>
              <a:off x="1581785" y="0"/>
              <a:ext cx="10607040" cy="274320"/>
            </a:xfrm>
            <a:prstGeom prst="rect">
              <a:avLst/>
            </a:prstGeom>
            <a:solidFill>
              <a:srgbClr val="02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ubtitle 2">
            <a:extLst>
              <a:ext uri="{FF2B5EF4-FFF2-40B4-BE49-F238E27FC236}">
                <a16:creationId xmlns:a16="http://schemas.microsoft.com/office/drawing/2014/main" id="{96B498E0-A08A-4E2A-ABD6-DC7D4712A79F}"/>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
        <p:nvSpPr>
          <p:cNvPr id="9" name="Title 1">
            <a:extLst>
              <a:ext uri="{FF2B5EF4-FFF2-40B4-BE49-F238E27FC236}">
                <a16:creationId xmlns:a16="http://schemas.microsoft.com/office/drawing/2014/main" id="{22E0353E-389E-4662-B9AD-B4AE0DAB05EF}"/>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Tree>
    <p:extLst>
      <p:ext uri="{BB962C8B-B14F-4D97-AF65-F5344CB8AC3E}">
        <p14:creationId xmlns:p14="http://schemas.microsoft.com/office/powerpoint/2010/main" val="30756155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ck Cover Blu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A640D0-5A86-41DF-87EE-1C11B56E8945}"/>
              </a:ext>
            </a:extLst>
          </p:cNvPr>
          <p:cNvGrpSpPr/>
          <p:nvPr userDrawn="1"/>
        </p:nvGrpSpPr>
        <p:grpSpPr>
          <a:xfrm>
            <a:off x="896111" y="-18380"/>
            <a:ext cx="11295889" cy="5941030"/>
            <a:chOff x="922993" y="0"/>
            <a:chExt cx="11277580" cy="5943600"/>
          </a:xfrm>
        </p:grpSpPr>
        <p:sp>
          <p:nvSpPr>
            <p:cNvPr id="4" name="Rectangle 3">
              <a:extLst>
                <a:ext uri="{FF2B5EF4-FFF2-40B4-BE49-F238E27FC236}">
                  <a16:creationId xmlns:a16="http://schemas.microsoft.com/office/drawing/2014/main" id="{01DB3D08-8653-4A14-832E-60338C2C1FDF}"/>
                </a:ext>
              </a:extLst>
            </p:cNvPr>
            <p:cNvSpPr/>
            <p:nvPr userDrawn="1"/>
          </p:nvSpPr>
          <p:spPr>
            <a:xfrm>
              <a:off x="922993" y="0"/>
              <a:ext cx="10361686"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DB7F6925-F518-413C-ACD4-367B26AB9910}"/>
                </a:ext>
              </a:extLst>
            </p:cNvPr>
            <p:cNvSpPr/>
            <p:nvPr userDrawn="1"/>
          </p:nvSpPr>
          <p:spPr>
            <a:xfrm>
              <a:off x="11246400" y="0"/>
              <a:ext cx="954173" cy="59436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6" name="Picture 5">
            <a:extLst>
              <a:ext uri="{FF2B5EF4-FFF2-40B4-BE49-F238E27FC236}">
                <a16:creationId xmlns:a16="http://schemas.microsoft.com/office/drawing/2014/main" id="{D1277C04-264B-4396-96A1-BA96AA5E9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7381" y="6199705"/>
            <a:ext cx="3358507" cy="374808"/>
          </a:xfrm>
          <a:prstGeom prst="rect">
            <a:avLst/>
          </a:prstGeom>
        </p:spPr>
      </p:pic>
      <p:sp>
        <p:nvSpPr>
          <p:cNvPr id="7" name="L-Shape 6">
            <a:extLst>
              <a:ext uri="{FF2B5EF4-FFF2-40B4-BE49-F238E27FC236}">
                <a16:creationId xmlns:a16="http://schemas.microsoft.com/office/drawing/2014/main" id="{F4818BB2-38C0-4C1E-9429-8D2D2595EE27}"/>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Subtitle 2">
            <a:extLst>
              <a:ext uri="{FF2B5EF4-FFF2-40B4-BE49-F238E27FC236}">
                <a16:creationId xmlns:a16="http://schemas.microsoft.com/office/drawing/2014/main" id="{5969D603-828E-4E32-839B-1733F21141CE}"/>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0" name="Freeform: Shape 9">
            <a:extLst>
              <a:ext uri="{FF2B5EF4-FFF2-40B4-BE49-F238E27FC236}">
                <a16:creationId xmlns:a16="http://schemas.microsoft.com/office/drawing/2014/main" id="{991913DD-454B-4F48-A6C1-484C008FA7DF}"/>
              </a:ext>
            </a:extLst>
          </p:cNvPr>
          <p:cNvSpPr/>
          <p:nvPr userDrawn="1"/>
        </p:nvSpPr>
        <p:spPr>
          <a:xfrm>
            <a:off x="0" y="-17756"/>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Shape 10">
            <a:extLst>
              <a:ext uri="{FF2B5EF4-FFF2-40B4-BE49-F238E27FC236}">
                <a16:creationId xmlns:a16="http://schemas.microsoft.com/office/drawing/2014/main" id="{29F42CFE-30EE-4D81-9451-65225B0CEC50}"/>
              </a:ext>
            </a:extLst>
          </p:cNvPr>
          <p:cNvSpPr/>
          <p:nvPr userDrawn="1"/>
        </p:nvSpPr>
        <p:spPr>
          <a:xfrm rot="10800000">
            <a:off x="-1" y="5924688"/>
            <a:ext cx="914400" cy="933312"/>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EC1BDF4D-D449-4B3A-A181-D7EBF1520D39}"/>
              </a:ext>
            </a:extLst>
          </p:cNvPr>
          <p:cNvGrpSpPr/>
          <p:nvPr userDrawn="1"/>
        </p:nvGrpSpPr>
        <p:grpSpPr>
          <a:xfrm>
            <a:off x="1605241" y="6137360"/>
            <a:ext cx="3120205" cy="410030"/>
            <a:chOff x="1605241" y="6137360"/>
            <a:chExt cx="3120205" cy="410030"/>
          </a:xfrm>
        </p:grpSpPr>
        <p:pic>
          <p:nvPicPr>
            <p:cNvPr id="13" name="Picture 12">
              <a:hlinkClick r:id="rId3"/>
              <a:extLst>
                <a:ext uri="{FF2B5EF4-FFF2-40B4-BE49-F238E27FC236}">
                  <a16:creationId xmlns:a16="http://schemas.microsoft.com/office/drawing/2014/main" id="{49B85F58-257E-4931-A286-13CDCADD8A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14" name="Picture 13">
              <a:hlinkClick r:id="rId5"/>
              <a:extLst>
                <a:ext uri="{FF2B5EF4-FFF2-40B4-BE49-F238E27FC236}">
                  <a16:creationId xmlns:a16="http://schemas.microsoft.com/office/drawing/2014/main" id="{6470EE4C-2AFF-4D3C-8837-250DCE835A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15" name="Picture 14">
              <a:hlinkClick r:id="rId7"/>
              <a:extLst>
                <a:ext uri="{FF2B5EF4-FFF2-40B4-BE49-F238E27FC236}">
                  <a16:creationId xmlns:a16="http://schemas.microsoft.com/office/drawing/2014/main" id="{7ABC6DFE-B958-42F6-A196-6D5FF764225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16" name="Picture 15">
              <a:hlinkClick r:id="rId9"/>
              <a:extLst>
                <a:ext uri="{FF2B5EF4-FFF2-40B4-BE49-F238E27FC236}">
                  <a16:creationId xmlns:a16="http://schemas.microsoft.com/office/drawing/2014/main" id="{085ADA76-04DA-4FBF-95BC-11625BA056B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17" name="Picture 16">
              <a:hlinkClick r:id="rId11"/>
              <a:extLst>
                <a:ext uri="{FF2B5EF4-FFF2-40B4-BE49-F238E27FC236}">
                  <a16:creationId xmlns:a16="http://schemas.microsoft.com/office/drawing/2014/main" id="{4B4A28F8-8A85-44D4-A8C0-49A04723DF3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pic>
        <p:nvPicPr>
          <p:cNvPr id="19" name="Picture 18">
            <a:extLst>
              <a:ext uri="{FF2B5EF4-FFF2-40B4-BE49-F238E27FC236}">
                <a16:creationId xmlns:a16="http://schemas.microsoft.com/office/drawing/2014/main" id="{B6EF7C89-4AF9-4037-99A4-D5925EDFDC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467977" y="6168337"/>
            <a:ext cx="3358500" cy="374808"/>
          </a:xfrm>
          <a:prstGeom prst="rect">
            <a:avLst/>
          </a:prstGeom>
        </p:spPr>
      </p:pic>
      <p:sp>
        <p:nvSpPr>
          <p:cNvPr id="23" name="Text Placeholder 22">
            <a:extLst>
              <a:ext uri="{FF2B5EF4-FFF2-40B4-BE49-F238E27FC236}">
                <a16:creationId xmlns:a16="http://schemas.microsoft.com/office/drawing/2014/main" id="{79055058-5432-4171-9ED6-8C9D048DB0FD}"/>
              </a:ext>
            </a:extLst>
          </p:cNvPr>
          <p:cNvSpPr>
            <a:spLocks noGrp="1"/>
          </p:cNvSpPr>
          <p:nvPr userDrawn="1">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spTree>
    <p:extLst>
      <p:ext uri="{BB962C8B-B14F-4D97-AF65-F5344CB8AC3E}">
        <p14:creationId xmlns:p14="http://schemas.microsoft.com/office/powerpoint/2010/main" val="1885827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ck Cover Purple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13690EB-DB6B-4A4C-BBFC-F96B509DF4D8}"/>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97DFB3E-CCDD-42C2-8947-D4DB09500896}"/>
              </a:ext>
            </a:extLst>
          </p:cNvPr>
          <p:cNvGrpSpPr/>
          <p:nvPr userDrawn="1"/>
        </p:nvGrpSpPr>
        <p:grpSpPr>
          <a:xfrm>
            <a:off x="914400" y="0"/>
            <a:ext cx="11277599" cy="5943599"/>
            <a:chOff x="922993" y="0"/>
            <a:chExt cx="11265832" cy="5943600"/>
          </a:xfrm>
        </p:grpSpPr>
        <p:sp>
          <p:nvSpPr>
            <p:cNvPr id="5" name="Rectangle 4">
              <a:extLst>
                <a:ext uri="{FF2B5EF4-FFF2-40B4-BE49-F238E27FC236}">
                  <a16:creationId xmlns:a16="http://schemas.microsoft.com/office/drawing/2014/main" id="{1E6A1C5B-AB17-4B26-A73F-A3EC00F871A5}"/>
                </a:ext>
              </a:extLst>
            </p:cNvPr>
            <p:cNvSpPr/>
            <p:nvPr userDrawn="1"/>
          </p:nvSpPr>
          <p:spPr>
            <a:xfrm>
              <a:off x="922993" y="0"/>
              <a:ext cx="10361686" cy="59436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99412C3-1AE2-4363-9FA9-BD085274D3E6}"/>
                </a:ext>
              </a:extLst>
            </p:cNvPr>
            <p:cNvSpPr/>
            <p:nvPr userDrawn="1"/>
          </p:nvSpPr>
          <p:spPr>
            <a:xfrm>
              <a:off x="11246400" y="0"/>
              <a:ext cx="942425" cy="59436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6CF888F2-E176-4A64-9F96-68EA2FA30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145770B2-1A04-48B5-B7E8-57E319F76EC7}"/>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7441B77A-1A48-4BA2-8129-F0A8914DA2B9}"/>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9" name="Text Placeholder 22">
            <a:extLst>
              <a:ext uri="{FF2B5EF4-FFF2-40B4-BE49-F238E27FC236}">
                <a16:creationId xmlns:a16="http://schemas.microsoft.com/office/drawing/2014/main" id="{9E40AFA9-2B4F-4A46-80F0-6C9EA73C6D6E}"/>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grpSp>
        <p:nvGrpSpPr>
          <p:cNvPr id="17" name="Group 16">
            <a:extLst>
              <a:ext uri="{FF2B5EF4-FFF2-40B4-BE49-F238E27FC236}">
                <a16:creationId xmlns:a16="http://schemas.microsoft.com/office/drawing/2014/main" id="{9C96F09B-1F32-4067-B80B-4684EDE36A9E}"/>
              </a:ext>
            </a:extLst>
          </p:cNvPr>
          <p:cNvGrpSpPr/>
          <p:nvPr userDrawn="1"/>
        </p:nvGrpSpPr>
        <p:grpSpPr>
          <a:xfrm>
            <a:off x="1605241" y="6137360"/>
            <a:ext cx="3120205" cy="410030"/>
            <a:chOff x="1605241" y="6137360"/>
            <a:chExt cx="3120205" cy="410030"/>
          </a:xfrm>
        </p:grpSpPr>
        <p:pic>
          <p:nvPicPr>
            <p:cNvPr id="18" name="Picture 17">
              <a:hlinkClick r:id="rId3"/>
              <a:extLst>
                <a:ext uri="{FF2B5EF4-FFF2-40B4-BE49-F238E27FC236}">
                  <a16:creationId xmlns:a16="http://schemas.microsoft.com/office/drawing/2014/main" id="{669413BB-12F1-45E7-89FB-E41C67B3F2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0CA1D6FB-E247-4A91-BE7E-210D98E81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BBB69E18-16F2-4155-BFF8-90D024410F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68956B1A-C302-463F-AE22-9CD6168C174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101FD6C9-2D9A-41C8-8E3E-5462433E319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34910997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ck Cover Red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54D582E-9525-4F01-8272-ED2271BD208D}"/>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7673513D-D459-4A26-A468-AB830834F0DA}"/>
              </a:ext>
            </a:extLst>
          </p:cNvPr>
          <p:cNvGrpSpPr/>
          <p:nvPr userDrawn="1"/>
        </p:nvGrpSpPr>
        <p:grpSpPr>
          <a:xfrm>
            <a:off x="914400" y="0"/>
            <a:ext cx="11277599" cy="5943600"/>
            <a:chOff x="922993" y="0"/>
            <a:chExt cx="11265832" cy="5943600"/>
          </a:xfrm>
        </p:grpSpPr>
        <p:sp>
          <p:nvSpPr>
            <p:cNvPr id="5" name="Rectangle 4">
              <a:extLst>
                <a:ext uri="{FF2B5EF4-FFF2-40B4-BE49-F238E27FC236}">
                  <a16:creationId xmlns:a16="http://schemas.microsoft.com/office/drawing/2014/main" id="{54AA3FD8-E160-4267-A6CF-B5C39BC8184E}"/>
                </a:ext>
              </a:extLst>
            </p:cNvPr>
            <p:cNvSpPr/>
            <p:nvPr userDrawn="1"/>
          </p:nvSpPr>
          <p:spPr>
            <a:xfrm>
              <a:off x="922993" y="0"/>
              <a:ext cx="10361686" cy="59436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1B6231B-F2C5-45A8-84E7-8D10013D6091}"/>
                </a:ext>
              </a:extLst>
            </p:cNvPr>
            <p:cNvSpPr/>
            <p:nvPr userDrawn="1"/>
          </p:nvSpPr>
          <p:spPr>
            <a:xfrm>
              <a:off x="11246400" y="0"/>
              <a:ext cx="942425" cy="59436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3007B45-E4E3-4B47-AF19-2B718561CF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70F32F28-55D2-4C6E-8196-5F4902F936A1}"/>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322109E5-31C3-4DF7-B7D3-A9D2750477B9}"/>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9" name="Text Placeholder 22">
            <a:extLst>
              <a:ext uri="{FF2B5EF4-FFF2-40B4-BE49-F238E27FC236}">
                <a16:creationId xmlns:a16="http://schemas.microsoft.com/office/drawing/2014/main" id="{B7664C22-1578-41A1-AE8B-54B8E10D5AC6}"/>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grpSp>
        <p:nvGrpSpPr>
          <p:cNvPr id="17" name="Group 16">
            <a:extLst>
              <a:ext uri="{FF2B5EF4-FFF2-40B4-BE49-F238E27FC236}">
                <a16:creationId xmlns:a16="http://schemas.microsoft.com/office/drawing/2014/main" id="{B26140CF-DC17-4C8C-9613-F6EA622E2EE1}"/>
              </a:ext>
            </a:extLst>
          </p:cNvPr>
          <p:cNvGrpSpPr/>
          <p:nvPr userDrawn="1"/>
        </p:nvGrpSpPr>
        <p:grpSpPr>
          <a:xfrm>
            <a:off x="1605241" y="6137360"/>
            <a:ext cx="3120205" cy="410030"/>
            <a:chOff x="1605241" y="6137360"/>
            <a:chExt cx="3120205" cy="410030"/>
          </a:xfrm>
        </p:grpSpPr>
        <p:pic>
          <p:nvPicPr>
            <p:cNvPr id="18" name="Picture 17">
              <a:hlinkClick r:id="rId3"/>
              <a:extLst>
                <a:ext uri="{FF2B5EF4-FFF2-40B4-BE49-F238E27FC236}">
                  <a16:creationId xmlns:a16="http://schemas.microsoft.com/office/drawing/2014/main" id="{A8DE5515-02CC-4B22-8288-37DA506F53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CC87987D-06AC-4139-AFD5-FFDEE23EB1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2E39AB28-E36E-4848-9915-D9EC54C4A6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EF2566AC-457C-47FC-B98B-399CB928D7A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14D32DF8-E0A0-42B3-8212-CC66345E834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2508594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Yellow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E20838-A3B3-4924-ABEE-74D55A54F58E}"/>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8545219E-0B92-461B-B007-870E49A06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57"/>
              <a:ext cx="8873984" cy="6857943"/>
            </a:xfrm>
            <a:prstGeom prst="rect">
              <a:avLst/>
            </a:prstGeom>
          </p:spPr>
        </p:pic>
        <p:sp>
          <p:nvSpPr>
            <p:cNvPr id="5" name="Rectangle 4">
              <a:extLst>
                <a:ext uri="{FF2B5EF4-FFF2-40B4-BE49-F238E27FC236}">
                  <a16:creationId xmlns:a16="http://schemas.microsoft.com/office/drawing/2014/main" id="{9DCB12D7-745B-48CF-942F-C01EE8F26D1A}"/>
                </a:ext>
              </a:extLst>
            </p:cNvPr>
            <p:cNvSpPr/>
            <p:nvPr userDrawn="1"/>
          </p:nvSpPr>
          <p:spPr>
            <a:xfrm>
              <a:off x="8869680" y="0"/>
              <a:ext cx="306324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0547C744-EF2D-4E41-A6F6-1D5CFEC06B4C}"/>
                </a:ext>
              </a:extLst>
            </p:cNvPr>
            <p:cNvSpPr/>
            <p:nvPr userDrawn="1"/>
          </p:nvSpPr>
          <p:spPr>
            <a:xfrm>
              <a:off x="11887073" y="0"/>
              <a:ext cx="301752" cy="685800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3FA40252-B691-413D-9083-5E5C784A02C7}"/>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0B376950-3ADD-422B-838C-B5647AD6C5AD}"/>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5509153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ck Cover Yellow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66AA33D-C4BB-4A89-8BAF-869688A033A7}"/>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99C5D12E-DB67-4958-8D99-A3B81751DFE3}"/>
              </a:ext>
            </a:extLst>
          </p:cNvPr>
          <p:cNvGrpSpPr/>
          <p:nvPr userDrawn="1"/>
        </p:nvGrpSpPr>
        <p:grpSpPr>
          <a:xfrm>
            <a:off x="914401" y="0"/>
            <a:ext cx="11277599" cy="5943600"/>
            <a:chOff x="922993" y="0"/>
            <a:chExt cx="11277599" cy="5943600"/>
          </a:xfrm>
        </p:grpSpPr>
        <p:sp>
          <p:nvSpPr>
            <p:cNvPr id="5" name="Rectangle 4">
              <a:extLst>
                <a:ext uri="{FF2B5EF4-FFF2-40B4-BE49-F238E27FC236}">
                  <a16:creationId xmlns:a16="http://schemas.microsoft.com/office/drawing/2014/main" id="{49AD4268-440C-442E-85CA-F84338F78239}"/>
                </a:ext>
              </a:extLst>
            </p:cNvPr>
            <p:cNvSpPr/>
            <p:nvPr userDrawn="1"/>
          </p:nvSpPr>
          <p:spPr>
            <a:xfrm>
              <a:off x="922993" y="0"/>
              <a:ext cx="10361686" cy="59436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5C07D76-D2DD-4B5E-AA3D-4F0D1B92600F}"/>
                </a:ext>
              </a:extLst>
            </p:cNvPr>
            <p:cNvSpPr/>
            <p:nvPr userDrawn="1"/>
          </p:nvSpPr>
          <p:spPr>
            <a:xfrm>
              <a:off x="11246400" y="0"/>
              <a:ext cx="954192" cy="59436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60F0C7EC-4198-42B3-87B0-4010357DFA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85A3F116-CE8A-4091-B050-6E29E36E1903}"/>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432F9285-DB4B-4410-B576-0FCBE590FC8F}"/>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tx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7" name="Text Placeholder 22">
            <a:extLst>
              <a:ext uri="{FF2B5EF4-FFF2-40B4-BE49-F238E27FC236}">
                <a16:creationId xmlns:a16="http://schemas.microsoft.com/office/drawing/2014/main" id="{A70E7D44-B911-4FA0-9BB8-9D8E54408AFB}"/>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tx1"/>
                </a:solidFill>
              </a:defRPr>
            </a:lvl1pPr>
          </a:lstStyle>
          <a:p>
            <a:pPr lvl="0"/>
            <a:r>
              <a:rPr lang="en-US" dirty="0"/>
              <a:t>Thank You</a:t>
            </a:r>
          </a:p>
        </p:txBody>
      </p:sp>
      <p:grpSp>
        <p:nvGrpSpPr>
          <p:cNvPr id="18" name="Group 17">
            <a:extLst>
              <a:ext uri="{FF2B5EF4-FFF2-40B4-BE49-F238E27FC236}">
                <a16:creationId xmlns:a16="http://schemas.microsoft.com/office/drawing/2014/main" id="{12C11AF5-FE73-497F-836F-C894AEFF5F39}"/>
              </a:ext>
            </a:extLst>
          </p:cNvPr>
          <p:cNvGrpSpPr/>
          <p:nvPr userDrawn="1"/>
        </p:nvGrpSpPr>
        <p:grpSpPr>
          <a:xfrm>
            <a:off x="1605241" y="6137360"/>
            <a:ext cx="3120205" cy="410030"/>
            <a:chOff x="1605241" y="6137360"/>
            <a:chExt cx="3120205" cy="410030"/>
          </a:xfrm>
        </p:grpSpPr>
        <p:pic>
          <p:nvPicPr>
            <p:cNvPr id="19" name="Picture 18">
              <a:hlinkClick r:id="rId3"/>
              <a:extLst>
                <a:ext uri="{FF2B5EF4-FFF2-40B4-BE49-F238E27FC236}">
                  <a16:creationId xmlns:a16="http://schemas.microsoft.com/office/drawing/2014/main" id="{1ACAB1A4-7FC3-4BCB-84EB-7796CAECF65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1DC4B5B5-BC11-4D71-9E17-495F3B42506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99FCB893-18C3-498D-AB19-425857B0910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8E1273C0-53AE-40A9-9B1A-2F1BF4EBD1E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4C05C6EA-029A-4D4E-9AE5-5F7BCFC6526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17319594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ck Cover Green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D3F75BC-4A92-41D5-A8DA-D3E84975C934}"/>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FA705DD-56ED-4F54-AA91-35E616D4BC13}"/>
              </a:ext>
            </a:extLst>
          </p:cNvPr>
          <p:cNvGrpSpPr/>
          <p:nvPr userDrawn="1"/>
        </p:nvGrpSpPr>
        <p:grpSpPr>
          <a:xfrm>
            <a:off x="914400" y="0"/>
            <a:ext cx="11277599" cy="5943600"/>
            <a:chOff x="922993" y="0"/>
            <a:chExt cx="11265832" cy="5943600"/>
          </a:xfrm>
        </p:grpSpPr>
        <p:sp>
          <p:nvSpPr>
            <p:cNvPr id="5" name="Rectangle 4">
              <a:extLst>
                <a:ext uri="{FF2B5EF4-FFF2-40B4-BE49-F238E27FC236}">
                  <a16:creationId xmlns:a16="http://schemas.microsoft.com/office/drawing/2014/main" id="{CA983449-2E0B-43CA-9BC5-182C2EF5B47E}"/>
                </a:ext>
              </a:extLst>
            </p:cNvPr>
            <p:cNvSpPr/>
            <p:nvPr userDrawn="1"/>
          </p:nvSpPr>
          <p:spPr>
            <a:xfrm>
              <a:off x="922993" y="0"/>
              <a:ext cx="10361686" cy="59436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53DDF91-51BF-4D32-98B7-15240757038B}"/>
                </a:ext>
              </a:extLst>
            </p:cNvPr>
            <p:cNvSpPr/>
            <p:nvPr userDrawn="1"/>
          </p:nvSpPr>
          <p:spPr>
            <a:xfrm>
              <a:off x="11246400" y="0"/>
              <a:ext cx="942425" cy="59436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5BF651FB-2EEE-4CEC-AB1F-9990F441A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2A89CD49-FA2A-4E24-964A-A7AC94506A47}"/>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DA80CB3F-B139-4AA5-868D-E62A3A2A8230}"/>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7" name="Text Placeholder 22">
            <a:extLst>
              <a:ext uri="{FF2B5EF4-FFF2-40B4-BE49-F238E27FC236}">
                <a16:creationId xmlns:a16="http://schemas.microsoft.com/office/drawing/2014/main" id="{19715368-2B09-42B3-B040-029DBA29CDAE}"/>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grpSp>
        <p:nvGrpSpPr>
          <p:cNvPr id="18" name="Group 17">
            <a:extLst>
              <a:ext uri="{FF2B5EF4-FFF2-40B4-BE49-F238E27FC236}">
                <a16:creationId xmlns:a16="http://schemas.microsoft.com/office/drawing/2014/main" id="{01EDC421-108E-4B62-8C43-E5D1190D267C}"/>
              </a:ext>
            </a:extLst>
          </p:cNvPr>
          <p:cNvGrpSpPr/>
          <p:nvPr userDrawn="1"/>
        </p:nvGrpSpPr>
        <p:grpSpPr>
          <a:xfrm>
            <a:off x="1605241" y="6137360"/>
            <a:ext cx="3120205" cy="410030"/>
            <a:chOff x="1605241" y="6137360"/>
            <a:chExt cx="3120205" cy="410030"/>
          </a:xfrm>
        </p:grpSpPr>
        <p:pic>
          <p:nvPicPr>
            <p:cNvPr id="19" name="Picture 18">
              <a:hlinkClick r:id="rId3"/>
              <a:extLst>
                <a:ext uri="{FF2B5EF4-FFF2-40B4-BE49-F238E27FC236}">
                  <a16:creationId xmlns:a16="http://schemas.microsoft.com/office/drawing/2014/main" id="{B341D8EE-A808-4BD8-9630-3245EFD5EA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A79C7CD1-7957-4418-8E75-AAEDC511CB1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E3765027-D74F-42AC-9D81-44A69DB1AE1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14567F00-7898-4CF9-B03A-7F65CA6617B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957700C5-8F61-4A9E-8B20-7F028703176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33466583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371375"/>
      </p:ext>
    </p:extLst>
  </p:cSld>
  <p:clrMapOvr>
    <a:masterClrMapping/>
  </p:clrMapOvr>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Slide Red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9155E7-22A7-419B-962F-1F2AA21ABD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912" y="914400"/>
            <a:ext cx="9049374" cy="5943600"/>
          </a:xfrm>
          <a:prstGeom prst="rect">
            <a:avLst/>
          </a:prstGeom>
        </p:spPr>
      </p:pic>
      <p:sp>
        <p:nvSpPr>
          <p:cNvPr id="4" name="Rectangle 3">
            <a:extLst>
              <a:ext uri="{FF2B5EF4-FFF2-40B4-BE49-F238E27FC236}">
                <a16:creationId xmlns:a16="http://schemas.microsoft.com/office/drawing/2014/main" id="{8523F387-497A-42C0-A4D0-4F5DB1503273}"/>
              </a:ext>
            </a:extLst>
          </p:cNvPr>
          <p:cNvSpPr/>
          <p:nvPr userDrawn="1"/>
        </p:nvSpPr>
        <p:spPr>
          <a:xfrm>
            <a:off x="9298080" y="914400"/>
            <a:ext cx="1325880" cy="59436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9729B6-FF2A-4C6A-8924-3EBED6602269}"/>
              </a:ext>
            </a:extLst>
          </p:cNvPr>
          <p:cNvSpPr/>
          <p:nvPr userDrawn="1"/>
        </p:nvSpPr>
        <p:spPr>
          <a:xfrm>
            <a:off x="10591199" y="914400"/>
            <a:ext cx="1005840" cy="59436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8D48A9-517F-4276-9666-A96DBF3BD0AE}"/>
              </a:ext>
            </a:extLst>
          </p:cNvPr>
          <p:cNvSpPr/>
          <p:nvPr userDrawn="1"/>
        </p:nvSpPr>
        <p:spPr>
          <a:xfrm>
            <a:off x="11541545" y="914400"/>
            <a:ext cx="320040" cy="594360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867FCF0-3907-42AE-A487-9518558EF6CF}"/>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pic>
        <p:nvPicPr>
          <p:cNvPr id="9" name="Picture 8">
            <a:extLst>
              <a:ext uri="{FF2B5EF4-FFF2-40B4-BE49-F238E27FC236}">
                <a16:creationId xmlns:a16="http://schemas.microsoft.com/office/drawing/2014/main" id="{71D5779A-E613-4037-88A0-F202F5ABE1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0" name="Text Placeholder 5">
            <a:extLst>
              <a:ext uri="{FF2B5EF4-FFF2-40B4-BE49-F238E27FC236}">
                <a16:creationId xmlns:a16="http://schemas.microsoft.com/office/drawing/2014/main" id="{6A2A8568-58A0-430F-B6A1-93384D66B0F7}"/>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11" name="Rectangle 10">
            <a:extLst>
              <a:ext uri="{FF2B5EF4-FFF2-40B4-BE49-F238E27FC236}">
                <a16:creationId xmlns:a16="http://schemas.microsoft.com/office/drawing/2014/main" id="{889417F9-4E48-46A0-A052-58E0E8A4452A}"/>
              </a:ext>
            </a:extLst>
          </p:cNvPr>
          <p:cNvSpPr/>
          <p:nvPr userDrawn="1"/>
        </p:nvSpPr>
        <p:spPr>
          <a:xfrm>
            <a:off x="-11860" y="914400"/>
            <a:ext cx="320040" cy="59436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6102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47328-B70C-4751-BC8D-491CF38D14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66"/>
          <a:stretch/>
        </p:blipFill>
        <p:spPr>
          <a:xfrm>
            <a:off x="308180" y="958788"/>
            <a:ext cx="9048465" cy="5899212"/>
          </a:xfrm>
          <a:prstGeom prst="rect">
            <a:avLst/>
          </a:prstGeom>
        </p:spPr>
      </p:pic>
      <p:sp>
        <p:nvSpPr>
          <p:cNvPr id="10" name="Rectangle 9">
            <a:extLst>
              <a:ext uri="{FF2B5EF4-FFF2-40B4-BE49-F238E27FC236}">
                <a16:creationId xmlns:a16="http://schemas.microsoft.com/office/drawing/2014/main" id="{A74B344C-1059-441A-B5F4-30CA532C3801}"/>
              </a:ext>
            </a:extLst>
          </p:cNvPr>
          <p:cNvSpPr/>
          <p:nvPr userDrawn="1"/>
        </p:nvSpPr>
        <p:spPr>
          <a:xfrm>
            <a:off x="9298080" y="958788"/>
            <a:ext cx="1325880"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F0A7FE-E40F-488B-8AB6-3CBB07F6A5A6}"/>
              </a:ext>
            </a:extLst>
          </p:cNvPr>
          <p:cNvSpPr/>
          <p:nvPr userDrawn="1"/>
        </p:nvSpPr>
        <p:spPr>
          <a:xfrm>
            <a:off x="10591199" y="958788"/>
            <a:ext cx="1005840" cy="589921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E59BCD-47C9-4B31-AE87-A4C2C37E1B3F}"/>
              </a:ext>
            </a:extLst>
          </p:cNvPr>
          <p:cNvSpPr/>
          <p:nvPr userDrawn="1"/>
        </p:nvSpPr>
        <p:spPr>
          <a:xfrm>
            <a:off x="11541545" y="958788"/>
            <a:ext cx="320040" cy="5899212"/>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E20A46A-74ED-4819-86EC-E38A31E5BF86}"/>
              </a:ext>
            </a:extLst>
          </p:cNvPr>
          <p:cNvSpPr>
            <a:spLocks noGrp="1"/>
          </p:cNvSpPr>
          <p:nvPr userDrawn="1">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pic>
        <p:nvPicPr>
          <p:cNvPr id="15" name="Picture 14">
            <a:extLst>
              <a:ext uri="{FF2B5EF4-FFF2-40B4-BE49-F238E27FC236}">
                <a16:creationId xmlns:a16="http://schemas.microsoft.com/office/drawing/2014/main" id="{0E04C589-FE67-4806-80C9-D3EEA7897C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6" name="Text Placeholder 5">
            <a:extLst>
              <a:ext uri="{FF2B5EF4-FFF2-40B4-BE49-F238E27FC236}">
                <a16:creationId xmlns:a16="http://schemas.microsoft.com/office/drawing/2014/main" id="{B2C3EF58-96A4-4465-A795-FFCE070BE62D}"/>
              </a:ext>
            </a:extLst>
          </p:cNvPr>
          <p:cNvSpPr>
            <a:spLocks noGrp="1"/>
          </p:cNvSpPr>
          <p:nvPr userDrawn="1">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8" name="Rectangle 7">
            <a:extLst>
              <a:ext uri="{FF2B5EF4-FFF2-40B4-BE49-F238E27FC236}">
                <a16:creationId xmlns:a16="http://schemas.microsoft.com/office/drawing/2014/main" id="{5C68A0A1-DF7B-46D3-8F90-3A8D67F52C74}"/>
              </a:ext>
            </a:extLst>
          </p:cNvPr>
          <p:cNvSpPr/>
          <p:nvPr userDrawn="1"/>
        </p:nvSpPr>
        <p:spPr>
          <a:xfrm>
            <a:off x="-11861" y="958788"/>
            <a:ext cx="331349"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5754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Blu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0CD050-8971-4822-B101-DC9BDBB8E634}"/>
              </a:ext>
            </a:extLst>
          </p:cNvPr>
          <p:cNvSpPr/>
          <p:nvPr userDrawn="1"/>
        </p:nvSpPr>
        <p:spPr>
          <a:xfrm>
            <a:off x="-11860" y="958788"/>
            <a:ext cx="320040"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14394DF-9B97-4FD7-A305-95D007ADA7AC}"/>
              </a:ext>
            </a:extLst>
          </p:cNvPr>
          <p:cNvSpPr/>
          <p:nvPr userDrawn="1"/>
        </p:nvSpPr>
        <p:spPr>
          <a:xfrm>
            <a:off x="9298080" y="958788"/>
            <a:ext cx="1325880"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A11706F-9D53-4E73-BCF1-DB191B0D19C2}"/>
              </a:ext>
            </a:extLst>
          </p:cNvPr>
          <p:cNvSpPr/>
          <p:nvPr userDrawn="1"/>
        </p:nvSpPr>
        <p:spPr>
          <a:xfrm>
            <a:off x="10591199" y="958788"/>
            <a:ext cx="1005840" cy="589921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89AF803-B215-4DCC-BF17-C868078EBA8A}"/>
              </a:ext>
            </a:extLst>
          </p:cNvPr>
          <p:cNvSpPr/>
          <p:nvPr userDrawn="1"/>
        </p:nvSpPr>
        <p:spPr>
          <a:xfrm>
            <a:off x="11541545" y="958788"/>
            <a:ext cx="320040" cy="5899212"/>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A8D57D-F061-4E09-95E6-0ADAD193A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2" name="Text Placeholder 5">
            <a:extLst>
              <a:ext uri="{FF2B5EF4-FFF2-40B4-BE49-F238E27FC236}">
                <a16:creationId xmlns:a16="http://schemas.microsoft.com/office/drawing/2014/main" id="{0E551CD2-1F5B-46CA-AF7E-5CA34AA0C58A}"/>
              </a:ext>
            </a:extLst>
          </p:cNvPr>
          <p:cNvSpPr>
            <a:spLocks noGrp="1"/>
          </p:cNvSpPr>
          <p:nvPr userDrawn="1">
            <p:ph type="body" sz="quarter" idx="11" hasCustomPrompt="1"/>
          </p:nvPr>
        </p:nvSpPr>
        <p:spPr>
          <a:xfrm>
            <a:off x="639763" y="3851275"/>
            <a:ext cx="8575258" cy="1858963"/>
          </a:xfrm>
          <a:prstGeom prst="rect">
            <a:avLst/>
          </a:prstGeom>
        </p:spPr>
        <p:txBody>
          <a:bodyPr/>
          <a:lstStyle>
            <a:lvl1pPr marL="0" indent="0">
              <a:buFontTx/>
              <a:buNone/>
              <a:defRPr/>
            </a:lvl1pPr>
          </a:lstStyle>
          <a:p>
            <a:pPr lvl="0"/>
            <a:r>
              <a:rPr lang="en-US" dirty="0"/>
              <a:t>Other information, 28pt</a:t>
            </a:r>
          </a:p>
        </p:txBody>
      </p:sp>
      <p:sp>
        <p:nvSpPr>
          <p:cNvPr id="15" name="Text Placeholder 14">
            <a:extLst>
              <a:ext uri="{FF2B5EF4-FFF2-40B4-BE49-F238E27FC236}">
                <a16:creationId xmlns:a16="http://schemas.microsoft.com/office/drawing/2014/main" id="{ACC17E5E-5159-4675-8113-85D37ACD53C3}"/>
              </a:ext>
            </a:extLst>
          </p:cNvPr>
          <p:cNvSpPr>
            <a:spLocks noGrp="1"/>
          </p:cNvSpPr>
          <p:nvPr userDrawn="1">
            <p:ph type="body" sz="quarter" idx="12" hasCustomPrompt="1"/>
          </p:nvPr>
        </p:nvSpPr>
        <p:spPr>
          <a:xfrm>
            <a:off x="639763" y="1411288"/>
            <a:ext cx="8575258" cy="2163762"/>
          </a:xfrm>
          <a:prstGeom prst="rect">
            <a:avLst/>
          </a:prstGeom>
        </p:spPr>
        <p:txBody>
          <a:bodyPr anchor="b"/>
          <a:lstStyle>
            <a:lvl1pPr marL="0" indent="0">
              <a:buFontTx/>
              <a:buNone/>
              <a:defRPr sz="4800" b="1"/>
            </a:lvl1pPr>
          </a:lstStyle>
          <a:p>
            <a:pPr lvl="0"/>
            <a:r>
              <a:rPr lang="en-US" dirty="0"/>
              <a:t>Presentation title, 48pt bold</a:t>
            </a:r>
            <a:br>
              <a:rPr lang="en-US" dirty="0"/>
            </a:br>
            <a:r>
              <a:rPr lang="en-US" dirty="0"/>
              <a:t>Two line limit</a:t>
            </a:r>
          </a:p>
        </p:txBody>
      </p:sp>
    </p:spTree>
    <p:extLst>
      <p:ext uri="{BB962C8B-B14F-4D97-AF65-F5344CB8AC3E}">
        <p14:creationId xmlns:p14="http://schemas.microsoft.com/office/powerpoint/2010/main" val="1044675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urp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144C38-6C33-4C03-8ED4-BC5544B3AC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744" y="-1"/>
            <a:ext cx="9098280" cy="5978254"/>
          </a:xfrm>
          <a:prstGeom prst="rect">
            <a:avLst/>
          </a:prstGeom>
        </p:spPr>
      </p:pic>
      <p:sp>
        <p:nvSpPr>
          <p:cNvPr id="6" name="Freeform: Shape 5">
            <a:extLst>
              <a:ext uri="{FF2B5EF4-FFF2-40B4-BE49-F238E27FC236}">
                <a16:creationId xmlns:a16="http://schemas.microsoft.com/office/drawing/2014/main" id="{1EA52BD3-1D6A-4F1D-9902-4716F367DEEF}"/>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E4A5424-434E-4A10-A9F2-D773BD9E6B0A}"/>
              </a:ext>
            </a:extLst>
          </p:cNvPr>
          <p:cNvGrpSpPr/>
          <p:nvPr userDrawn="1"/>
        </p:nvGrpSpPr>
        <p:grpSpPr>
          <a:xfrm>
            <a:off x="9958799" y="0"/>
            <a:ext cx="2230026" cy="5943600"/>
            <a:chOff x="9958799" y="0"/>
            <a:chExt cx="2230026" cy="5943600"/>
          </a:xfrm>
        </p:grpSpPr>
        <p:sp>
          <p:nvSpPr>
            <p:cNvPr id="8" name="Rectangle 7">
              <a:extLst>
                <a:ext uri="{FF2B5EF4-FFF2-40B4-BE49-F238E27FC236}">
                  <a16:creationId xmlns:a16="http://schemas.microsoft.com/office/drawing/2014/main" id="{94C95B5B-50C4-4566-BCF9-FB02E33A9D09}"/>
                </a:ext>
              </a:extLst>
            </p:cNvPr>
            <p:cNvSpPr/>
            <p:nvPr userDrawn="1"/>
          </p:nvSpPr>
          <p:spPr>
            <a:xfrm>
              <a:off x="9958799" y="0"/>
              <a:ext cx="1325880" cy="59436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AE8392-33D6-44DA-BD16-398FCCFF59C6}"/>
                </a:ext>
              </a:extLst>
            </p:cNvPr>
            <p:cNvSpPr/>
            <p:nvPr userDrawn="1"/>
          </p:nvSpPr>
          <p:spPr>
            <a:xfrm>
              <a:off x="11246400" y="0"/>
              <a:ext cx="942425" cy="59436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255F362D-0D88-4524-9053-6BADCD177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12" name="L-Shape 11">
            <a:extLst>
              <a:ext uri="{FF2B5EF4-FFF2-40B4-BE49-F238E27FC236}">
                <a16:creationId xmlns:a16="http://schemas.microsoft.com/office/drawing/2014/main" id="{3462B51E-73B4-4D74-8EF2-1A279EEF4166}"/>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5">
            <a:extLst>
              <a:ext uri="{FF2B5EF4-FFF2-40B4-BE49-F238E27FC236}">
                <a16:creationId xmlns:a16="http://schemas.microsoft.com/office/drawing/2014/main" id="{5674874F-EC31-44B6-AB5A-C1479BF8ADFF}"/>
              </a:ext>
            </a:extLst>
          </p:cNvPr>
          <p:cNvSpPr>
            <a:spLocks noGrp="1"/>
          </p:cNvSpPr>
          <p:nvPr>
            <p:ph type="body" sz="quarter" idx="10" hasCustomPrompt="1"/>
          </p:nvPr>
        </p:nvSpPr>
        <p:spPr>
          <a:xfrm>
            <a:off x="1556181" y="3808413"/>
            <a:ext cx="8321040"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14" name="Text Placeholder 14">
            <a:extLst>
              <a:ext uri="{FF2B5EF4-FFF2-40B4-BE49-F238E27FC236}">
                <a16:creationId xmlns:a16="http://schemas.microsoft.com/office/drawing/2014/main" id="{8473314E-2D7C-4128-8D7C-417A308C1469}"/>
              </a:ext>
            </a:extLst>
          </p:cNvPr>
          <p:cNvSpPr>
            <a:spLocks noGrp="1"/>
          </p:cNvSpPr>
          <p:nvPr>
            <p:ph type="body" sz="quarter" idx="12" hasCustomPrompt="1"/>
          </p:nvPr>
        </p:nvSpPr>
        <p:spPr>
          <a:xfrm>
            <a:off x="1556181" y="1411288"/>
            <a:ext cx="8321040" cy="2163762"/>
          </a:xfrm>
          <a:prstGeom prst="rect">
            <a:avLst/>
          </a:prstGeom>
        </p:spPr>
        <p:txBody>
          <a:bodyPr anchor="b"/>
          <a:lstStyle>
            <a:lvl1pPr marL="0" indent="0">
              <a:buFontTx/>
              <a:buNone/>
              <a:defRPr sz="4800" b="1">
                <a:solidFill>
                  <a:schemeClr val="bg1"/>
                </a:solidFill>
              </a:defRPr>
            </a:lvl1pPr>
          </a:lstStyle>
          <a:p>
            <a:pPr lvl="0"/>
            <a:r>
              <a:rPr lang="en-US" dirty="0"/>
              <a:t>Presentation title, 48pt bold</a:t>
            </a:r>
            <a:br>
              <a:rPr lang="en-US" dirty="0"/>
            </a:br>
            <a:r>
              <a:rPr lang="en-US" dirty="0"/>
              <a:t>Two line limit</a:t>
            </a:r>
          </a:p>
        </p:txBody>
      </p:sp>
    </p:spTree>
    <p:extLst>
      <p:ext uri="{BB962C8B-B14F-4D97-AF65-F5344CB8AC3E}">
        <p14:creationId xmlns:p14="http://schemas.microsoft.com/office/powerpoint/2010/main" val="34945265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urp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14DCB0-4B3A-4907-B708-D4565AC8C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4"/>
            <a:ext cx="12188825" cy="6857136"/>
          </a:xfrm>
          <a:prstGeom prst="rect">
            <a:avLst/>
          </a:prstGeom>
        </p:spPr>
      </p:pic>
      <p:sp>
        <p:nvSpPr>
          <p:cNvPr id="5" name="Title 1">
            <a:extLst>
              <a:ext uri="{FF2B5EF4-FFF2-40B4-BE49-F238E27FC236}">
                <a16:creationId xmlns:a16="http://schemas.microsoft.com/office/drawing/2014/main" id="{BB2188B4-5B9F-46FC-8173-212574C27297}"/>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sp>
        <p:nvSpPr>
          <p:cNvPr id="6" name="Date Placeholder 6">
            <a:extLst>
              <a:ext uri="{FF2B5EF4-FFF2-40B4-BE49-F238E27FC236}">
                <a16:creationId xmlns:a16="http://schemas.microsoft.com/office/drawing/2014/main" id="{37FD1C6E-C9E6-4286-A606-7E3826090549}"/>
              </a:ext>
            </a:extLst>
          </p:cNvPr>
          <p:cNvSpPr>
            <a:spLocks noGrp="1"/>
          </p:cNvSpPr>
          <p:nvPr>
            <p:ph type="dt" sz="half" idx="2"/>
          </p:nvPr>
        </p:nvSpPr>
        <p:spPr>
          <a:xfrm>
            <a:off x="640080" y="317040"/>
            <a:ext cx="1828800" cy="274320"/>
          </a:xfrm>
          <a:prstGeom prst="rect">
            <a:avLst/>
          </a:prstGeom>
        </p:spPr>
        <p:txBody>
          <a:bodyPr vert="horz" lIns="0" tIns="0" rIns="0" bIns="0" rtlCol="0" anchor="b">
            <a:noAutofit/>
          </a:bodyPr>
          <a:lstStyle>
            <a:lvl1pPr algn="l">
              <a:defRPr sz="1400" b="1">
                <a:solidFill>
                  <a:schemeClr val="bg1"/>
                </a:solidFill>
                <a:latin typeface="+mj-lt"/>
              </a:defRPr>
            </a:lvl1pPr>
          </a:lstStyle>
          <a:p>
            <a:endParaRPr lang="en-US" dirty="0"/>
          </a:p>
        </p:txBody>
      </p:sp>
      <p:pic>
        <p:nvPicPr>
          <p:cNvPr id="7" name="Picture 6">
            <a:extLst>
              <a:ext uri="{FF2B5EF4-FFF2-40B4-BE49-F238E27FC236}">
                <a16:creationId xmlns:a16="http://schemas.microsoft.com/office/drawing/2014/main" id="{B58AF29C-9A14-46F0-BBC9-2424AB3900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Text Placeholder 5">
            <a:extLst>
              <a:ext uri="{FF2B5EF4-FFF2-40B4-BE49-F238E27FC236}">
                <a16:creationId xmlns:a16="http://schemas.microsoft.com/office/drawing/2014/main" id="{8EC49C7F-D758-438C-9920-877F8067F7A8}"/>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21992949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Yellow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8F91E-E23C-4007-8942-C29B792D8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912" y="468"/>
            <a:ext cx="9049374" cy="6857532"/>
          </a:xfrm>
          <a:prstGeom prst="rect">
            <a:avLst/>
          </a:prstGeom>
        </p:spPr>
      </p:pic>
      <p:sp>
        <p:nvSpPr>
          <p:cNvPr id="4" name="Rectangle 3">
            <a:extLst>
              <a:ext uri="{FF2B5EF4-FFF2-40B4-BE49-F238E27FC236}">
                <a16:creationId xmlns:a16="http://schemas.microsoft.com/office/drawing/2014/main" id="{F5E3A1F5-0141-4DDA-B919-62B16FDC4624}"/>
              </a:ext>
            </a:extLst>
          </p:cNvPr>
          <p:cNvSpPr/>
          <p:nvPr userDrawn="1"/>
        </p:nvSpPr>
        <p:spPr>
          <a:xfrm>
            <a:off x="9298079" y="0"/>
            <a:ext cx="1745841"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424CE7-6080-4956-AC1C-89109849331C}"/>
              </a:ext>
            </a:extLst>
          </p:cNvPr>
          <p:cNvSpPr/>
          <p:nvPr userDrawn="1"/>
        </p:nvSpPr>
        <p:spPr>
          <a:xfrm>
            <a:off x="11043919" y="0"/>
            <a:ext cx="929075"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DC8FA6-C9F4-4B67-A8D8-A5B65CE458C7}"/>
              </a:ext>
            </a:extLst>
          </p:cNvPr>
          <p:cNvSpPr/>
          <p:nvPr userDrawn="1"/>
        </p:nvSpPr>
        <p:spPr>
          <a:xfrm>
            <a:off x="11972995" y="0"/>
            <a:ext cx="304139" cy="685800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F86D3B7-F58D-422E-8863-B9622893D9D5}"/>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tx1"/>
                </a:solidFill>
              </a:defRPr>
            </a:lvl1pPr>
          </a:lstStyle>
          <a:p>
            <a:r>
              <a:rPr lang="en-US" dirty="0"/>
              <a:t>Presentation title, 48pt bold</a:t>
            </a:r>
            <a:br>
              <a:rPr lang="en-US" dirty="0"/>
            </a:br>
            <a:r>
              <a:rPr lang="en-US" dirty="0"/>
              <a:t>Two line limit</a:t>
            </a:r>
          </a:p>
        </p:txBody>
      </p:sp>
      <p:pic>
        <p:nvPicPr>
          <p:cNvPr id="9" name="Picture 8">
            <a:extLst>
              <a:ext uri="{FF2B5EF4-FFF2-40B4-BE49-F238E27FC236}">
                <a16:creationId xmlns:a16="http://schemas.microsoft.com/office/drawing/2014/main" id="{44DB28C6-8802-4686-BB18-1757357F2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2947" y="6121892"/>
            <a:ext cx="3769325" cy="420656"/>
          </a:xfrm>
          <a:prstGeom prst="rect">
            <a:avLst/>
          </a:prstGeom>
        </p:spPr>
      </p:pic>
      <p:sp>
        <p:nvSpPr>
          <p:cNvPr id="10" name="Text Placeholder 5">
            <a:extLst>
              <a:ext uri="{FF2B5EF4-FFF2-40B4-BE49-F238E27FC236}">
                <a16:creationId xmlns:a16="http://schemas.microsoft.com/office/drawing/2014/main" id="{E6785237-1B29-4A2F-907B-E329C5EB0FE9}"/>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
        <p:nvSpPr>
          <p:cNvPr id="11" name="Rectangle 10">
            <a:extLst>
              <a:ext uri="{FF2B5EF4-FFF2-40B4-BE49-F238E27FC236}">
                <a16:creationId xmlns:a16="http://schemas.microsoft.com/office/drawing/2014/main" id="{FFDDD595-DBFF-4B62-8EC6-C2854AFA84C2}"/>
              </a:ext>
            </a:extLst>
          </p:cNvPr>
          <p:cNvSpPr/>
          <p:nvPr userDrawn="1"/>
        </p:nvSpPr>
        <p:spPr>
          <a:xfrm>
            <a:off x="-11861" y="0"/>
            <a:ext cx="328413"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8185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Gree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0E0ED9-6381-4CE2-826F-F81BAA9EB22C}"/>
              </a:ext>
            </a:extLst>
          </p:cNvPr>
          <p:cNvSpPr/>
          <p:nvPr userDrawn="1"/>
        </p:nvSpPr>
        <p:spPr>
          <a:xfrm>
            <a:off x="941831" y="0"/>
            <a:ext cx="11246994" cy="96012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F677DD-5004-4C77-955E-F5D8446A3FC7}"/>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37930" y="923593"/>
            <a:ext cx="11246993" cy="4389120"/>
          </a:xfrm>
          <a:prstGeom prst="rect">
            <a:avLst/>
          </a:prstGeom>
        </p:spPr>
      </p:pic>
      <p:sp>
        <p:nvSpPr>
          <p:cNvPr id="5" name="Freeform 5">
            <a:extLst>
              <a:ext uri="{FF2B5EF4-FFF2-40B4-BE49-F238E27FC236}">
                <a16:creationId xmlns:a16="http://schemas.microsoft.com/office/drawing/2014/main" id="{B24D2416-242E-4926-A009-C2757361DEE3}"/>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Title 1">
            <a:extLst>
              <a:ext uri="{FF2B5EF4-FFF2-40B4-BE49-F238E27FC236}">
                <a16:creationId xmlns:a16="http://schemas.microsoft.com/office/drawing/2014/main" id="{B1FC8042-85BA-4529-AC57-15AC48F2903E}"/>
              </a:ext>
            </a:extLst>
          </p:cNvPr>
          <p:cNvSpPr>
            <a:spLocks noGrp="1"/>
          </p:cNvSpPr>
          <p:nvPr>
            <p:ph type="ctrTitle" hasCustomPrompt="1"/>
          </p:nvPr>
        </p:nvSpPr>
        <p:spPr>
          <a:xfrm>
            <a:off x="1556181"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pic>
        <p:nvPicPr>
          <p:cNvPr id="8" name="Picture 7">
            <a:extLst>
              <a:ext uri="{FF2B5EF4-FFF2-40B4-BE49-F238E27FC236}">
                <a16:creationId xmlns:a16="http://schemas.microsoft.com/office/drawing/2014/main" id="{A1004680-7D14-4CED-A2DB-8A7E0A00F8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0509" y="6223972"/>
            <a:ext cx="3305274" cy="368868"/>
          </a:xfrm>
          <a:prstGeom prst="rect">
            <a:avLst/>
          </a:prstGeom>
        </p:spPr>
      </p:pic>
      <p:sp>
        <p:nvSpPr>
          <p:cNvPr id="9" name="Text Placeholder 5">
            <a:extLst>
              <a:ext uri="{FF2B5EF4-FFF2-40B4-BE49-F238E27FC236}">
                <a16:creationId xmlns:a16="http://schemas.microsoft.com/office/drawing/2014/main" id="{A9C0E1A4-AF59-4D13-BD8D-297D447D936A}"/>
              </a:ext>
            </a:extLst>
          </p:cNvPr>
          <p:cNvSpPr>
            <a:spLocks noGrp="1"/>
          </p:cNvSpPr>
          <p:nvPr>
            <p:ph type="body" sz="quarter" idx="10" hasCustomPrompt="1"/>
          </p:nvPr>
        </p:nvSpPr>
        <p:spPr>
          <a:xfrm>
            <a:off x="1556181" y="3808413"/>
            <a:ext cx="8686800" cy="985529"/>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10" name="Rectangle 9">
            <a:extLst>
              <a:ext uri="{FF2B5EF4-FFF2-40B4-BE49-F238E27FC236}">
                <a16:creationId xmlns:a16="http://schemas.microsoft.com/office/drawing/2014/main" id="{3455D468-98BC-43E3-955F-CA56434CB08B}"/>
              </a:ext>
            </a:extLst>
          </p:cNvPr>
          <p:cNvSpPr/>
          <p:nvPr userDrawn="1"/>
        </p:nvSpPr>
        <p:spPr>
          <a:xfrm>
            <a:off x="941831" y="5279882"/>
            <a:ext cx="11246994" cy="64008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94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13.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hyperlink" Target="https://www.instagram.com/jacobsconnects/" TargetMode="External"/><Relationship Id="rId18" Type="http://schemas.openxmlformats.org/officeDocument/2006/relationships/image" Target="../media/image35.png"/><Relationship Id="rId3" Type="http://schemas.openxmlformats.org/officeDocument/2006/relationships/slideLayout" Target="../slideLayouts/slideLayout84.xml"/><Relationship Id="rId21" Type="http://schemas.openxmlformats.org/officeDocument/2006/relationships/hyperlink" Target="https://www.youtube.com/user/jacobsworldwide" TargetMode="External"/><Relationship Id="rId7" Type="http://schemas.openxmlformats.org/officeDocument/2006/relationships/slideLayout" Target="../slideLayouts/slideLayout88.xml"/><Relationship Id="rId12" Type="http://schemas.openxmlformats.org/officeDocument/2006/relationships/image" Target="../media/image32.png"/><Relationship Id="rId17" Type="http://schemas.openxmlformats.org/officeDocument/2006/relationships/hyperlink" Target="https://twitter.com/JacobsConnects" TargetMode="External"/><Relationship Id="rId2" Type="http://schemas.openxmlformats.org/officeDocument/2006/relationships/slideLayout" Target="../slideLayouts/slideLayout83.xml"/><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14.xml"/><Relationship Id="rId5" Type="http://schemas.openxmlformats.org/officeDocument/2006/relationships/slideLayout" Target="../slideLayouts/slideLayout86.xml"/><Relationship Id="rId15" Type="http://schemas.openxmlformats.org/officeDocument/2006/relationships/hyperlink" Target="https://www.facebook.com/JacobsConnects/" TargetMode="External"/><Relationship Id="rId10" Type="http://schemas.openxmlformats.org/officeDocument/2006/relationships/slideLayout" Target="../slideLayouts/slideLayout91.xml"/><Relationship Id="rId19" Type="http://schemas.openxmlformats.org/officeDocument/2006/relationships/hyperlink" Target="https://www.linkedin.com/company/jacobs/" TargetMode="Externa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33.png"/><Relationship Id="rId22" Type="http://schemas.openxmlformats.org/officeDocument/2006/relationships/image" Target="../media/image37.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15.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image" Target="../media/image63.png"/><Relationship Id="rId3" Type="http://schemas.openxmlformats.org/officeDocument/2006/relationships/slideLayout" Target="../slideLayouts/slideLayout113.xml"/><Relationship Id="rId21" Type="http://schemas.openxmlformats.org/officeDocument/2006/relationships/image" Target="../media/image66.jpeg"/><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image" Target="../media/image62.png"/><Relationship Id="rId25" Type="http://schemas.openxmlformats.org/officeDocument/2006/relationships/image" Target="../media/image70.jpeg"/><Relationship Id="rId2" Type="http://schemas.openxmlformats.org/officeDocument/2006/relationships/slideLayout" Target="../slideLayouts/slideLayout112.xml"/><Relationship Id="rId16" Type="http://schemas.openxmlformats.org/officeDocument/2006/relationships/image" Target="../media/image61.jpeg"/><Relationship Id="rId20" Type="http://schemas.openxmlformats.org/officeDocument/2006/relationships/image" Target="../media/image65.jpe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image" Target="../media/image69.jpeg"/><Relationship Id="rId5" Type="http://schemas.openxmlformats.org/officeDocument/2006/relationships/slideLayout" Target="../slideLayouts/slideLayout115.xml"/><Relationship Id="rId15" Type="http://schemas.openxmlformats.org/officeDocument/2006/relationships/theme" Target="../theme/theme16.xml"/><Relationship Id="rId23" Type="http://schemas.openxmlformats.org/officeDocument/2006/relationships/image" Target="../media/image68.jpeg"/><Relationship Id="rId10" Type="http://schemas.openxmlformats.org/officeDocument/2006/relationships/slideLayout" Target="../slideLayouts/slideLayout120.xml"/><Relationship Id="rId19" Type="http://schemas.openxmlformats.org/officeDocument/2006/relationships/image" Target="../media/image64.pn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image" Target="../media/image67.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5.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8.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9.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271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93" r:id="rId15"/>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036484854"/>
      </p:ext>
    </p:extLst>
  </p:cSld>
  <p:clrMap bg1="lt1" tx1="dk1" bg2="lt2" tx2="dk2" accent1="accent1" accent2="accent2" accent3="accent3" accent4="accent4" accent5="accent5" accent6="accent6" hlink="hlink" folHlink="folHlink"/>
  <p:sldLayoutIdLst>
    <p:sldLayoutId id="2147483769"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457578636"/>
      </p:ext>
    </p:extLst>
  </p:cSld>
  <p:clrMap bg1="lt1" tx1="dk1" bg2="lt2" tx2="dk2" accent1="accent1" accent2="accent2" accent3="accent3" accent4="accent4" accent5="accent5" accent6="accent6" hlink="hlink" folHlink="folHlink"/>
  <p:sldLayoutIdLst>
    <p:sldLayoutId id="2147483772"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4977130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858794406"/>
      </p:ext>
    </p:extLst>
  </p:cSld>
  <p:clrMap bg1="lt1" tx1="dk1" bg2="lt2" tx2="dk2" accent1="accent1" accent2="accent2" accent3="accent3" accent4="accent4" accent5="accent5" accent6="accent6" hlink="hlink" folHlink="folHlink"/>
  <p:sldLayoutIdLst>
    <p:sldLayoutId id="2147483778" r:id="rId1"/>
    <p:sldLayoutId id="2147483799" r:id="rId2"/>
    <p:sldLayoutId id="2147483792" r:id="rId3"/>
    <p:sldLayoutId id="2147483779" r:id="rId4"/>
    <p:sldLayoutId id="2147483780" r:id="rId5"/>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Jacobs-strapline2_BL">
            <a:extLst>
              <a:ext uri="{FF2B5EF4-FFF2-40B4-BE49-F238E27FC236}">
                <a16:creationId xmlns:a16="http://schemas.microsoft.com/office/drawing/2014/main" id="{B7C72B4C-D4EE-4060-92A4-55A572B1AD4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23889" y="5903003"/>
            <a:ext cx="4663440" cy="520438"/>
          </a:xfrm>
          <a:prstGeom prst="rect">
            <a:avLst/>
          </a:prstGeom>
        </p:spPr>
      </p:pic>
      <p:pic>
        <p:nvPicPr>
          <p:cNvPr id="12" name="Picture 11">
            <a:hlinkClick r:id="rId13"/>
            <a:extLst>
              <a:ext uri="{FF2B5EF4-FFF2-40B4-BE49-F238E27FC236}">
                <a16:creationId xmlns:a16="http://schemas.microsoft.com/office/drawing/2014/main" id="{1271B511-7453-4BD2-90BF-4667740059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495011" y="5971207"/>
            <a:ext cx="394199" cy="358555"/>
          </a:xfrm>
          <a:prstGeom prst="rect">
            <a:avLst/>
          </a:prstGeom>
        </p:spPr>
      </p:pic>
      <p:pic>
        <p:nvPicPr>
          <p:cNvPr id="13" name="Picture 12">
            <a:hlinkClick r:id="rId15"/>
            <a:extLst>
              <a:ext uri="{FF2B5EF4-FFF2-40B4-BE49-F238E27FC236}">
                <a16:creationId xmlns:a16="http://schemas.microsoft.com/office/drawing/2014/main" id="{F457920C-1F13-4ACD-BE7D-62E84E64DC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25537" t="13310" r="21972" b="13201"/>
          <a:stretch/>
        </p:blipFill>
        <p:spPr>
          <a:xfrm>
            <a:off x="10678519" y="5901394"/>
            <a:ext cx="344291" cy="438422"/>
          </a:xfrm>
          <a:prstGeom prst="rect">
            <a:avLst/>
          </a:prstGeom>
        </p:spPr>
      </p:pic>
      <p:pic>
        <p:nvPicPr>
          <p:cNvPr id="14" name="Picture 13">
            <a:hlinkClick r:id="rId17"/>
            <a:extLst>
              <a:ext uri="{FF2B5EF4-FFF2-40B4-BE49-F238E27FC236}">
                <a16:creationId xmlns:a16="http://schemas.microsoft.com/office/drawing/2014/main" id="{723CF156-ED6A-44CD-A0D6-F21D1E506CD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067977" y="5970957"/>
            <a:ext cx="485651" cy="358805"/>
          </a:xfrm>
          <a:prstGeom prst="rect">
            <a:avLst/>
          </a:prstGeom>
        </p:spPr>
      </p:pic>
      <p:pic>
        <p:nvPicPr>
          <p:cNvPr id="15" name="Picture 14">
            <a:hlinkClick r:id="rId19"/>
            <a:extLst>
              <a:ext uri="{FF2B5EF4-FFF2-40B4-BE49-F238E27FC236}">
                <a16:creationId xmlns:a16="http://schemas.microsoft.com/office/drawing/2014/main" id="{3EA1D2B5-F841-4730-BA18-15FFB498B647}"/>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l="17602" t="17667" r="15208" b="16821"/>
          <a:stretch/>
        </p:blipFill>
        <p:spPr>
          <a:xfrm>
            <a:off x="8836199" y="5909121"/>
            <a:ext cx="485651" cy="430694"/>
          </a:xfrm>
          <a:prstGeom prst="rect">
            <a:avLst/>
          </a:prstGeom>
        </p:spPr>
      </p:pic>
      <p:pic>
        <p:nvPicPr>
          <p:cNvPr id="16" name="Picture 15">
            <a:hlinkClick r:id="rId21"/>
            <a:extLst>
              <a:ext uri="{FF2B5EF4-FFF2-40B4-BE49-F238E27FC236}">
                <a16:creationId xmlns:a16="http://schemas.microsoft.com/office/drawing/2014/main" id="{5597E482-64AD-46FE-9924-4E07B1A29C62}"/>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15082" b="14257"/>
          <a:stretch/>
        </p:blipFill>
        <p:spPr>
          <a:xfrm>
            <a:off x="11147701" y="5970956"/>
            <a:ext cx="546459" cy="368859"/>
          </a:xfrm>
          <a:prstGeom prst="rect">
            <a:avLst/>
          </a:prstGeom>
        </p:spPr>
      </p:pic>
    </p:spTree>
    <p:extLst>
      <p:ext uri="{BB962C8B-B14F-4D97-AF65-F5344CB8AC3E}">
        <p14:creationId xmlns:p14="http://schemas.microsoft.com/office/powerpoint/2010/main" val="27522079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9298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649" r:id="rId3"/>
    <p:sldLayoutId id="2147483650" r:id="rId4"/>
    <p:sldLayoutId id="2147483651" r:id="rId5"/>
    <p:sldLayoutId id="2147483652"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5" r:id="rId17"/>
    <p:sldLayoutId id="2147483664" r:id="rId18"/>
    <p:sldLayoutId id="2147483820" r:id="rId19"/>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609601" y="258964"/>
            <a:ext cx="10970508" cy="568800"/>
          </a:xfrm>
          <a:prstGeom prst="rect">
            <a:avLst/>
          </a:prstGeom>
        </p:spPr>
        <p:txBody>
          <a:bodyPr vert="horz" lIns="0" tIns="0" rIns="0" bIns="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053264"/>
            <a:ext cx="10972800" cy="489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p:cNvSpPr>
            <a:spLocks noGrp="1"/>
          </p:cNvSpPr>
          <p:nvPr>
            <p:ph type="sldNum" sz="quarter" idx="4"/>
          </p:nvPr>
        </p:nvSpPr>
        <p:spPr>
          <a:xfrm>
            <a:off x="609600" y="6159972"/>
            <a:ext cx="1055840" cy="365125"/>
          </a:xfrm>
          <a:prstGeom prst="rect">
            <a:avLst/>
          </a:prstGeom>
        </p:spPr>
        <p:txBody>
          <a:bodyPr vert="horz" lIns="0" tIns="0" rIns="0" bIns="0" rtlCol="0" anchor="b"/>
          <a:lstStyle>
            <a:lvl1pPr algn="l">
              <a:defRPr sz="1000">
                <a:solidFill>
                  <a:srgbClr val="00338D"/>
                </a:solidFill>
                <a:latin typeface="Arial" pitchFamily="34" charset="0"/>
                <a:cs typeface="Arial" pitchFamily="34" charset="0"/>
              </a:defRPr>
            </a:lvl1pPr>
          </a:lstStyle>
          <a:p>
            <a:fld id="{9B3E39EC-4BE2-4DEA-81C0-4ABC0AAB4AC0}" type="slidenum">
              <a:rPr lang="en-AU" smtClean="0"/>
              <a:pPr/>
              <a:t>‹#›</a:t>
            </a:fld>
            <a:endParaRPr lang="en-AU"/>
          </a:p>
        </p:txBody>
      </p:sp>
      <p:pic>
        <p:nvPicPr>
          <p:cNvPr id="9" name="JACOBSLOGO"/>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52395" y="6298195"/>
            <a:ext cx="1827715" cy="210890"/>
          </a:xfrm>
          <a:prstGeom prst="rect">
            <a:avLst/>
          </a:prstGeom>
        </p:spPr>
      </p:pic>
      <p:pic>
        <p:nvPicPr>
          <p:cNvPr id="10" name="SKMENVIROSLOGO" hidden="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46991" y="6293519"/>
            <a:ext cx="2172767" cy="313175"/>
          </a:xfrm>
          <a:prstGeom prst="rect">
            <a:avLst/>
          </a:prstGeom>
        </p:spPr>
      </p:pic>
      <p:pic>
        <p:nvPicPr>
          <p:cNvPr id="11" name="SKMCBLOGO" hidden="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32000" y="6287540"/>
            <a:ext cx="2064533" cy="243512"/>
          </a:xfrm>
          <a:prstGeom prst="rect">
            <a:avLst/>
          </a:prstGeom>
        </p:spPr>
      </p:pic>
      <p:pic>
        <p:nvPicPr>
          <p:cNvPr id="12" name="SKMMMALOGO" hidden="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773655" y="6294448"/>
            <a:ext cx="2143629" cy="518928"/>
          </a:xfrm>
          <a:prstGeom prst="rect">
            <a:avLst/>
          </a:prstGeom>
        </p:spPr>
      </p:pic>
      <p:pic>
        <p:nvPicPr>
          <p:cNvPr id="13" name="SKMJACOBSLOGO" descr="I:\GMKT\Admin\Graphics\JACOBS BRANDED AND CO-BRANDED TEMPLATES\PowerPoint\Links\JacobsSKM-Logo_Blue+Grey_RGB.jpg"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33655" y="6284425"/>
            <a:ext cx="2477112" cy="22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JACOBSZATELOGO" hidden="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179884" y="6298196"/>
            <a:ext cx="3397496" cy="223369"/>
          </a:xfrm>
          <a:prstGeom prst="rect">
            <a:avLst/>
          </a:prstGeom>
        </p:spPr>
      </p:pic>
      <p:pic>
        <p:nvPicPr>
          <p:cNvPr id="15" name="JACOBSMATASISLOGO" hidden="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96267" y="6282193"/>
            <a:ext cx="3261757" cy="226892"/>
          </a:xfrm>
          <a:prstGeom prst="rect">
            <a:avLst/>
          </a:prstGeom>
        </p:spPr>
      </p:pic>
      <p:pic>
        <p:nvPicPr>
          <p:cNvPr id="16" name="Picture 15" descr="JACOBSGUIMARLOGO" hidden="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397997" y="6320560"/>
            <a:ext cx="3182112" cy="216408"/>
          </a:xfrm>
          <a:prstGeom prst="rect">
            <a:avLst/>
          </a:prstGeom>
        </p:spPr>
      </p:pic>
      <p:pic>
        <p:nvPicPr>
          <p:cNvPr id="17" name="Picture 16" descr="JFSLLOGO" hidden="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71083" y="6169872"/>
            <a:ext cx="1617472" cy="283464"/>
          </a:xfrm>
          <a:prstGeom prst="rect">
            <a:avLst/>
          </a:prstGeom>
        </p:spPr>
      </p:pic>
      <p:sp>
        <p:nvSpPr>
          <p:cNvPr id="4" name="Footer Placeholder 3"/>
          <p:cNvSpPr>
            <a:spLocks noGrp="1"/>
          </p:cNvSpPr>
          <p:nvPr>
            <p:ph type="ftr" sz="quarter" idx="3"/>
          </p:nvPr>
        </p:nvSpPr>
        <p:spPr>
          <a:xfrm>
            <a:off x="1681192" y="6157943"/>
            <a:ext cx="8071203" cy="365125"/>
          </a:xfrm>
          <a:prstGeom prst="rect">
            <a:avLst/>
          </a:prstGeom>
        </p:spPr>
        <p:txBody>
          <a:bodyPr vert="horz" lIns="91440" tIns="45720" rIns="91440" bIns="0" rtlCol="0" anchor="b" anchorCtr="0"/>
          <a:lstStyle>
            <a:lvl1pPr algn="ctr">
              <a:defRPr sz="1000">
                <a:solidFill>
                  <a:schemeClr val="tx1">
                    <a:tint val="75000"/>
                  </a:schemeClr>
                </a:solidFill>
              </a:defRPr>
            </a:lvl1pPr>
          </a:lstStyle>
          <a:p>
            <a:endParaRPr lang="en-AU"/>
          </a:p>
        </p:txBody>
      </p:sp>
      <p:pic>
        <p:nvPicPr>
          <p:cNvPr id="7" name="Picture 6">
            <a:extLst>
              <a:ext uri="{FF2B5EF4-FFF2-40B4-BE49-F238E27FC236}">
                <a16:creationId xmlns:a16="http://schemas.microsoft.com/office/drawing/2014/main" id="{E0BD0EE9-E763-4ED8-BC64-33A23AD9385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771756" y="258964"/>
            <a:ext cx="1808353" cy="726958"/>
          </a:xfrm>
          <a:prstGeom prst="rect">
            <a:avLst/>
          </a:prstGeom>
        </p:spPr>
      </p:pic>
    </p:spTree>
    <p:extLst>
      <p:ext uri="{BB962C8B-B14F-4D97-AF65-F5344CB8AC3E}">
        <p14:creationId xmlns:p14="http://schemas.microsoft.com/office/powerpoint/2010/main" val="76537510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hf hdr="0" dt="0"/>
  <p:txStyles>
    <p:titleStyle>
      <a:lvl1pPr algn="l" defTabSz="914400" rtl="0" eaLnBrk="1" latinLnBrk="0" hangingPunct="1">
        <a:spcBef>
          <a:spcPct val="0"/>
        </a:spcBef>
        <a:buNone/>
        <a:defRPr sz="2800" b="1" kern="1200">
          <a:solidFill>
            <a:srgbClr val="00338D"/>
          </a:solidFill>
          <a:latin typeface="Arial" pitchFamily="34" charset="0"/>
          <a:ea typeface="+mj-ea"/>
          <a:cs typeface="Arial" pitchFamily="34" charset="0"/>
        </a:defRPr>
      </a:lvl1pPr>
    </p:titleStyle>
    <p:bodyStyle>
      <a:lvl1pPr marL="324000" indent="-324000" algn="l" defTabSz="914400" rtl="0" eaLnBrk="1" latinLnBrk="0" hangingPunct="1">
        <a:spcBef>
          <a:spcPts val="600"/>
        </a:spcBef>
        <a:spcAft>
          <a:spcPts val="0"/>
        </a:spcAft>
        <a:buClr>
          <a:srgbClr val="00338D"/>
        </a:buClr>
        <a:buSzPct val="110000"/>
        <a:buFont typeface="Arial" pitchFamily="34" charset="0"/>
        <a:buChar char="•"/>
        <a:defRPr sz="2800" kern="1200">
          <a:solidFill>
            <a:schemeClr val="tx1"/>
          </a:solidFill>
          <a:latin typeface="Arial" pitchFamily="34" charset="0"/>
          <a:ea typeface="+mn-ea"/>
          <a:cs typeface="Arial" pitchFamily="34" charset="0"/>
        </a:defRPr>
      </a:lvl1pPr>
      <a:lvl2pPr marL="684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2pPr>
      <a:lvl3pPr marL="1008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3pPr>
      <a:lvl4pPr marL="1404000" indent="-288000" algn="l" defTabSz="914400" rtl="0" eaLnBrk="1" latinLnBrk="0" hangingPunct="1">
        <a:spcBef>
          <a:spcPts val="600"/>
        </a:spcBef>
        <a:buClr>
          <a:srgbClr val="6C6F70"/>
        </a:buClr>
        <a:buFont typeface="Arial" pitchFamily="34" charset="0"/>
        <a:buChar char="–"/>
        <a:defRPr sz="2000" kern="1200">
          <a:solidFill>
            <a:schemeClr val="tx1"/>
          </a:solidFill>
          <a:latin typeface="Arial" pitchFamily="34" charset="0"/>
          <a:ea typeface="+mn-ea"/>
          <a:cs typeface="Arial" pitchFamily="34" charset="0"/>
        </a:defRPr>
      </a:lvl4pPr>
      <a:lvl5pPr marL="1728000" indent="-288000" algn="l" defTabSz="914400" rtl="0" eaLnBrk="1" latinLnBrk="0" hangingPunct="1">
        <a:spcBef>
          <a:spcPts val="600"/>
        </a:spcBef>
        <a:buClr>
          <a:srgbClr val="6C6F70"/>
        </a:buClr>
        <a:buSzPct val="67000"/>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378116694"/>
      </p:ext>
    </p:extLst>
  </p:cSld>
  <p:clrMap bg1="lt1" tx1="dk1" bg2="lt2" tx2="dk2" accent1="accent1" accent2="accent2" accent3="accent3" accent4="accent4" accent5="accent5" accent6="accent6" hlink="hlink" folHlink="folHlink"/>
  <p:sldLayoutIdLst>
    <p:sldLayoutId id="2147483722"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818" r:id="rId13"/>
    <p:sldLayoutId id="2147483819" r:id="rId14"/>
    <p:sldLayoutId id="2147483821" r:id="rId15"/>
    <p:sldLayoutId id="2147483822"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75980647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39862877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236041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60078781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017120939"/>
      </p:ext>
    </p:extLst>
  </p:cSld>
  <p:clrMap bg1="lt1" tx1="dk1" bg2="lt2" tx2="dk2" accent1="accent1" accent2="accent2" accent3="accent3" accent4="accent4" accent5="accent5" accent6="accent6" hlink="hlink" folHlink="folHlink"/>
  <p:sldLayoutIdLst>
    <p:sldLayoutId id="2147483795" r:id="rId1"/>
    <p:sldLayoutId id="2147483798"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3634012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8" r:id="rId7"/>
    <p:sldLayoutId id="2147483759" r:id="rId8"/>
    <p:sldLayoutId id="2147483760" r:id="rId9"/>
    <p:sldLayoutId id="2147483757" r:id="rId10"/>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47638507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5.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79.png"/><Relationship Id="rId5" Type="http://schemas.microsoft.com/office/2007/relationships/hdphoto" Target="../media/hdphoto1.wdp"/><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79.png"/><Relationship Id="rId5" Type="http://schemas.microsoft.com/office/2007/relationships/hdphoto" Target="../media/hdphoto1.wdp"/><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79.png"/><Relationship Id="rId5" Type="http://schemas.microsoft.com/office/2007/relationships/hdphoto" Target="../media/hdphoto1.wdp"/><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79.png"/><Relationship Id="rId5" Type="http://schemas.microsoft.com/office/2007/relationships/hdphoto" Target="../media/hdphoto1.wdp"/><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79.png"/><Relationship Id="rId5" Type="http://schemas.microsoft.com/office/2007/relationships/hdphoto" Target="../media/hdphoto1.wdp"/><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mailto:Jimmy.Cheema@peelregion.ca"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71.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3.xml"/><Relationship Id="rId5" Type="http://schemas.openxmlformats.org/officeDocument/2006/relationships/image" Target="../media/image75.pn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png"/><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7.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7.png"/><Relationship Id="rId1" Type="http://schemas.openxmlformats.org/officeDocument/2006/relationships/slideLayout" Target="../slideLayouts/slideLayout18.xml"/><Relationship Id="rId6" Type="http://schemas.openxmlformats.org/officeDocument/2006/relationships/image" Target="../media/image79.png"/><Relationship Id="rId5" Type="http://schemas.microsoft.com/office/2007/relationships/hdphoto" Target="../media/hdphoto1.wdp"/><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7.png"/><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79.png"/><Relationship Id="rId5" Type="http://schemas.microsoft.com/office/2007/relationships/hdphoto" Target="../media/hdphoto1.wdp"/><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43E49CF-C510-4965-985C-623F1ACBB290}"/>
              </a:ext>
            </a:extLst>
          </p:cNvPr>
          <p:cNvSpPr>
            <a:spLocks noGrp="1"/>
          </p:cNvSpPr>
          <p:nvPr>
            <p:ph type="body" sz="quarter" idx="11"/>
          </p:nvPr>
        </p:nvSpPr>
        <p:spPr>
          <a:xfrm>
            <a:off x="639763" y="4813300"/>
            <a:ext cx="8575258" cy="1858963"/>
          </a:xfrm>
        </p:spPr>
        <p:txBody>
          <a:bodyPr/>
          <a:lstStyle/>
          <a:p>
            <a:r>
              <a:rPr lang="en-US" sz="2400" dirty="0"/>
              <a:t>Online Public Engagement</a:t>
            </a:r>
          </a:p>
          <a:p>
            <a:r>
              <a:rPr lang="en-US" sz="2400" dirty="0"/>
              <a:t>November 11, 2021</a:t>
            </a:r>
          </a:p>
        </p:txBody>
      </p:sp>
      <p:sp>
        <p:nvSpPr>
          <p:cNvPr id="5" name="Text Placeholder 4">
            <a:extLst>
              <a:ext uri="{FF2B5EF4-FFF2-40B4-BE49-F238E27FC236}">
                <a16:creationId xmlns:a16="http://schemas.microsoft.com/office/drawing/2014/main" id="{44E355F3-4754-4340-AF06-148A4FBEA3DB}"/>
              </a:ext>
            </a:extLst>
          </p:cNvPr>
          <p:cNvSpPr>
            <a:spLocks noGrp="1"/>
          </p:cNvSpPr>
          <p:nvPr>
            <p:ph type="body" sz="quarter" idx="12"/>
          </p:nvPr>
        </p:nvSpPr>
        <p:spPr>
          <a:xfrm>
            <a:off x="554038" y="2347119"/>
            <a:ext cx="8575258" cy="2163762"/>
          </a:xfrm>
        </p:spPr>
        <p:txBody>
          <a:bodyPr/>
          <a:lstStyle/>
          <a:p>
            <a:r>
              <a:rPr lang="en-US" sz="3200" dirty="0"/>
              <a:t>Schedule ‘B’ Municipal Class Environmental Assessment: New Watermain South of Williams Parkway</a:t>
            </a:r>
          </a:p>
        </p:txBody>
      </p:sp>
      <p:pic>
        <p:nvPicPr>
          <p:cNvPr id="6" name="Picture 5">
            <a:extLst>
              <a:ext uri="{FF2B5EF4-FFF2-40B4-BE49-F238E27FC236}">
                <a16:creationId xmlns:a16="http://schemas.microsoft.com/office/drawing/2014/main" id="{C6A69C6B-9EF5-404D-961E-419ACE9329ED}"/>
              </a:ext>
            </a:extLst>
          </p:cNvPr>
          <p:cNvPicPr>
            <a:picLocks noChangeAspect="1"/>
          </p:cNvPicPr>
          <p:nvPr/>
        </p:nvPicPr>
        <p:blipFill>
          <a:blip r:embed="rId2"/>
          <a:stretch>
            <a:fillRect/>
          </a:stretch>
        </p:blipFill>
        <p:spPr>
          <a:xfrm>
            <a:off x="781178" y="928483"/>
            <a:ext cx="3055326" cy="1582222"/>
          </a:xfrm>
          <a:prstGeom prst="rect">
            <a:avLst/>
          </a:prstGeom>
        </p:spPr>
      </p:pic>
    </p:spTree>
    <p:extLst>
      <p:ext uri="{BB962C8B-B14F-4D97-AF65-F5344CB8AC3E}">
        <p14:creationId xmlns:p14="http://schemas.microsoft.com/office/powerpoint/2010/main" val="3097914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C5A8E-59A4-46BD-AC96-98A3978CAA0A}"/>
              </a:ext>
            </a:extLst>
          </p:cNvPr>
          <p:cNvSpPr>
            <a:spLocks noGrp="1"/>
          </p:cNvSpPr>
          <p:nvPr>
            <p:ph type="title"/>
          </p:nvPr>
        </p:nvSpPr>
        <p:spPr>
          <a:xfrm>
            <a:off x="320040" y="302438"/>
            <a:ext cx="11521440" cy="640080"/>
          </a:xfrm>
        </p:spPr>
        <p:txBody>
          <a:bodyPr/>
          <a:lstStyle/>
          <a:p>
            <a:r>
              <a:rPr lang="en-US" dirty="0"/>
              <a:t>Alternative 3 – Main Street, Vodden Street and Centre Street</a:t>
            </a:r>
          </a:p>
        </p:txBody>
      </p:sp>
      <p:sp>
        <p:nvSpPr>
          <p:cNvPr id="3" name="Footer Placeholder 2">
            <a:extLst>
              <a:ext uri="{FF2B5EF4-FFF2-40B4-BE49-F238E27FC236}">
                <a16:creationId xmlns:a16="http://schemas.microsoft.com/office/drawing/2014/main" id="{48B83ABB-0F1F-41E3-A83D-FC6B840AB19E}"/>
              </a:ext>
            </a:extLst>
          </p:cNvPr>
          <p:cNvSpPr>
            <a:spLocks noGrp="1"/>
          </p:cNvSpPr>
          <p:nvPr>
            <p:ph type="ftr" sz="quarter" idx="10"/>
          </p:nvPr>
        </p:nvSpPr>
        <p:spPr/>
        <p:txBody>
          <a:bodyPr/>
          <a:lstStyle/>
          <a:p>
            <a:r>
              <a:rPr lang="en-AU"/>
              <a:t>©Jacobs 2020</a:t>
            </a:r>
            <a:endParaRPr lang="en-AU" dirty="0"/>
          </a:p>
        </p:txBody>
      </p:sp>
      <p:sp>
        <p:nvSpPr>
          <p:cNvPr id="4" name="Slide Number Placeholder 3">
            <a:extLst>
              <a:ext uri="{FF2B5EF4-FFF2-40B4-BE49-F238E27FC236}">
                <a16:creationId xmlns:a16="http://schemas.microsoft.com/office/drawing/2014/main" id="{3AE8FFEE-F158-4931-BAE0-B5B0D2028235}"/>
              </a:ext>
            </a:extLst>
          </p:cNvPr>
          <p:cNvSpPr>
            <a:spLocks noGrp="1"/>
          </p:cNvSpPr>
          <p:nvPr>
            <p:ph type="sldNum" sz="quarter" idx="11"/>
          </p:nvPr>
        </p:nvSpPr>
        <p:spPr/>
        <p:txBody>
          <a:bodyPr/>
          <a:lstStyle/>
          <a:p>
            <a:fld id="{9B3E39EC-4BE2-4DEA-81C0-4ABC0AAB4AC0}" type="slidenum">
              <a:rPr lang="en-AU" smtClean="0"/>
              <a:pPr/>
              <a:t>10</a:t>
            </a:fld>
            <a:endParaRPr lang="en-AU" dirty="0"/>
          </a:p>
        </p:txBody>
      </p:sp>
      <p:cxnSp>
        <p:nvCxnSpPr>
          <p:cNvPr id="27" name="Straight Connector 26">
            <a:extLst>
              <a:ext uri="{FF2B5EF4-FFF2-40B4-BE49-F238E27FC236}">
                <a16:creationId xmlns:a16="http://schemas.microsoft.com/office/drawing/2014/main" id="{3730A934-ABD4-4EF2-8D8A-A7B0D756A493}"/>
              </a:ext>
            </a:extLst>
          </p:cNvPr>
          <p:cNvCxnSpPr>
            <a:cxnSpLocks/>
          </p:cNvCxnSpPr>
          <p:nvPr/>
        </p:nvCxnSpPr>
        <p:spPr>
          <a:xfrm flipH="1">
            <a:off x="411886" y="5785782"/>
            <a:ext cx="337790" cy="0"/>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28" name="Star: 5 Points 27">
            <a:extLst>
              <a:ext uri="{FF2B5EF4-FFF2-40B4-BE49-F238E27FC236}">
                <a16:creationId xmlns:a16="http://schemas.microsoft.com/office/drawing/2014/main" id="{BA8F6B43-DA63-4083-BB84-1AC6DD5EBF8E}"/>
              </a:ext>
            </a:extLst>
          </p:cNvPr>
          <p:cNvSpPr/>
          <p:nvPr/>
        </p:nvSpPr>
        <p:spPr>
          <a:xfrm>
            <a:off x="3725816" y="5740687"/>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4141676-F889-40F7-A979-58F4048B8B42}"/>
              </a:ext>
            </a:extLst>
          </p:cNvPr>
          <p:cNvSpPr txBox="1"/>
          <p:nvPr/>
        </p:nvSpPr>
        <p:spPr>
          <a:xfrm>
            <a:off x="798758" y="5638483"/>
            <a:ext cx="1368056" cy="276999"/>
          </a:xfrm>
          <a:prstGeom prst="rect">
            <a:avLst/>
          </a:prstGeom>
          <a:noFill/>
        </p:spPr>
        <p:txBody>
          <a:bodyPr wrap="square" rtlCol="0">
            <a:spAutoFit/>
          </a:bodyPr>
          <a:lstStyle/>
          <a:p>
            <a:r>
              <a:rPr lang="en-US" sz="1200" dirty="0"/>
              <a:t>Micro-Tunneled</a:t>
            </a:r>
          </a:p>
        </p:txBody>
      </p:sp>
      <p:sp>
        <p:nvSpPr>
          <p:cNvPr id="30" name="TextBox 29">
            <a:extLst>
              <a:ext uri="{FF2B5EF4-FFF2-40B4-BE49-F238E27FC236}">
                <a16:creationId xmlns:a16="http://schemas.microsoft.com/office/drawing/2014/main" id="{51C1C44A-6BF5-4684-9B0B-8804F72BFF51}"/>
              </a:ext>
            </a:extLst>
          </p:cNvPr>
          <p:cNvSpPr txBox="1"/>
          <p:nvPr/>
        </p:nvSpPr>
        <p:spPr>
          <a:xfrm>
            <a:off x="3871484" y="5647284"/>
            <a:ext cx="1253869" cy="276999"/>
          </a:xfrm>
          <a:prstGeom prst="rect">
            <a:avLst/>
          </a:prstGeom>
          <a:noFill/>
        </p:spPr>
        <p:txBody>
          <a:bodyPr wrap="none" rtlCol="0">
            <a:spAutoFit/>
          </a:bodyPr>
          <a:lstStyle/>
          <a:p>
            <a:r>
              <a:rPr lang="en-US" sz="1200" dirty="0"/>
              <a:t>Interconnection</a:t>
            </a:r>
            <a:endParaRPr lang="en-US" sz="1400" dirty="0"/>
          </a:p>
        </p:txBody>
      </p:sp>
      <p:cxnSp>
        <p:nvCxnSpPr>
          <p:cNvPr id="33" name="Straight Connector 32">
            <a:extLst>
              <a:ext uri="{FF2B5EF4-FFF2-40B4-BE49-F238E27FC236}">
                <a16:creationId xmlns:a16="http://schemas.microsoft.com/office/drawing/2014/main" id="{866188BD-90E1-4EE9-88D3-2721BD4E8E6D}"/>
              </a:ext>
            </a:extLst>
          </p:cNvPr>
          <p:cNvCxnSpPr>
            <a:cxnSpLocks/>
          </p:cNvCxnSpPr>
          <p:nvPr/>
        </p:nvCxnSpPr>
        <p:spPr>
          <a:xfrm>
            <a:off x="2248905" y="5786207"/>
            <a:ext cx="31034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BD651DC-9A29-4ABB-98A4-E70E95ED1656}"/>
              </a:ext>
            </a:extLst>
          </p:cNvPr>
          <p:cNvSpPr txBox="1"/>
          <p:nvPr/>
        </p:nvSpPr>
        <p:spPr>
          <a:xfrm>
            <a:off x="2624810" y="5651240"/>
            <a:ext cx="814775" cy="276999"/>
          </a:xfrm>
          <a:prstGeom prst="rect">
            <a:avLst/>
          </a:prstGeom>
          <a:noFill/>
        </p:spPr>
        <p:txBody>
          <a:bodyPr wrap="none" rtlCol="0">
            <a:spAutoFit/>
          </a:bodyPr>
          <a:lstStyle/>
          <a:p>
            <a:r>
              <a:rPr lang="en-US" sz="1200" dirty="0"/>
              <a:t>Open Cut</a:t>
            </a:r>
            <a:endParaRPr lang="en-US" sz="1400" dirty="0"/>
          </a:p>
        </p:txBody>
      </p:sp>
      <p:pic>
        <p:nvPicPr>
          <p:cNvPr id="24" name="Picture 23">
            <a:extLst>
              <a:ext uri="{FF2B5EF4-FFF2-40B4-BE49-F238E27FC236}">
                <a16:creationId xmlns:a16="http://schemas.microsoft.com/office/drawing/2014/main" id="{5B509C01-87DE-47C1-BA81-023ACF857FAA}"/>
              </a:ext>
            </a:extLst>
          </p:cNvPr>
          <p:cNvPicPr>
            <a:picLocks noChangeAspect="1"/>
          </p:cNvPicPr>
          <p:nvPr/>
        </p:nvPicPr>
        <p:blipFill>
          <a:blip r:embed="rId2"/>
          <a:stretch>
            <a:fillRect/>
          </a:stretch>
        </p:blipFill>
        <p:spPr>
          <a:xfrm>
            <a:off x="10400301" y="253269"/>
            <a:ext cx="1401315" cy="725681"/>
          </a:xfrm>
          <a:prstGeom prst="rect">
            <a:avLst/>
          </a:prstGeom>
        </p:spPr>
      </p:pic>
      <p:pic>
        <p:nvPicPr>
          <p:cNvPr id="26" name="Picture 25">
            <a:extLst>
              <a:ext uri="{FF2B5EF4-FFF2-40B4-BE49-F238E27FC236}">
                <a16:creationId xmlns:a16="http://schemas.microsoft.com/office/drawing/2014/main" id="{31263F0E-BB0A-4FCE-A683-0EF3C4E8514F}"/>
              </a:ext>
            </a:extLst>
          </p:cNvPr>
          <p:cNvPicPr>
            <a:picLocks noChangeAspect="1"/>
          </p:cNvPicPr>
          <p:nvPr/>
        </p:nvPicPr>
        <p:blipFill>
          <a:blip r:embed="rId3"/>
          <a:stretch>
            <a:fillRect/>
          </a:stretch>
        </p:blipFill>
        <p:spPr>
          <a:xfrm>
            <a:off x="9587960" y="6309360"/>
            <a:ext cx="1391603" cy="502726"/>
          </a:xfrm>
          <a:prstGeom prst="rect">
            <a:avLst/>
          </a:prstGeom>
        </p:spPr>
      </p:pic>
      <p:sp>
        <p:nvSpPr>
          <p:cNvPr id="8" name="Rectangle 7">
            <a:extLst>
              <a:ext uri="{FF2B5EF4-FFF2-40B4-BE49-F238E27FC236}">
                <a16:creationId xmlns:a16="http://schemas.microsoft.com/office/drawing/2014/main" id="{20C8C16C-F5D4-4F92-938D-8334A676A7EE}"/>
              </a:ext>
            </a:extLst>
          </p:cNvPr>
          <p:cNvSpPr/>
          <p:nvPr/>
        </p:nvSpPr>
        <p:spPr>
          <a:xfrm>
            <a:off x="5245533" y="942518"/>
            <a:ext cx="6324863" cy="4832092"/>
          </a:xfrm>
          <a:prstGeom prst="rect">
            <a:avLst/>
          </a:prstGeom>
        </p:spPr>
        <p:txBody>
          <a:bodyPr wrap="square">
            <a:spAutoFit/>
          </a:bodyPr>
          <a:lstStyle/>
          <a:p>
            <a:r>
              <a:rPr lang="en-US" sz="2400" b="1" dirty="0"/>
              <a:t>Description:</a:t>
            </a:r>
          </a:p>
          <a:p>
            <a:pPr marL="285750" indent="-285750">
              <a:spcBef>
                <a:spcPts val="600"/>
              </a:spcBef>
              <a:buFont typeface="Arial" panose="020B0604020202020204" pitchFamily="34" charset="0"/>
              <a:buChar char="•"/>
            </a:pPr>
            <a:r>
              <a:rPr lang="en-US" sz="2200" dirty="0"/>
              <a:t>Approximately 2780 linear meters with route alignment along Main Street, Vodden Street and Centre Street right of way</a:t>
            </a:r>
          </a:p>
          <a:p>
            <a:pPr marL="285750" indent="-285750">
              <a:spcBef>
                <a:spcPts val="600"/>
              </a:spcBef>
              <a:buFont typeface="Arial" panose="020B0604020202020204" pitchFamily="34" charset="0"/>
              <a:buChar char="•"/>
            </a:pPr>
            <a:r>
              <a:rPr lang="en-US" sz="2200" dirty="0"/>
              <a:t>Connection points at Williams Parkway and John Street</a:t>
            </a:r>
          </a:p>
          <a:p>
            <a:pPr marL="285750" indent="-285750">
              <a:spcBef>
                <a:spcPts val="600"/>
              </a:spcBef>
              <a:buFont typeface="Arial" panose="020B0604020202020204" pitchFamily="34" charset="0"/>
              <a:buChar char="•"/>
            </a:pPr>
            <a:r>
              <a:rPr lang="en-US" sz="2200" dirty="0"/>
              <a:t>Interconnection to 600 mm watermain on Vodden Street, 600 mm watermain on Queen Street and proposed 600 mm watermain on Church Street</a:t>
            </a:r>
          </a:p>
          <a:p>
            <a:pPr marL="285750" indent="-285750">
              <a:spcBef>
                <a:spcPts val="600"/>
              </a:spcBef>
              <a:buFont typeface="Arial" panose="020B0604020202020204" pitchFamily="34" charset="0"/>
              <a:buChar char="•"/>
            </a:pPr>
            <a:r>
              <a:rPr lang="en-US" sz="2200" dirty="0"/>
              <a:t>Open cut construction on Main Street and Vodden Street with micro-tunnel construction on Centre Street and Etobicoke Creek crossing</a:t>
            </a:r>
          </a:p>
        </p:txBody>
      </p:sp>
      <p:pic>
        <p:nvPicPr>
          <p:cNvPr id="51" name="Picture 50" descr="Map&#10;&#10;Description automatically generated">
            <a:extLst>
              <a:ext uri="{FF2B5EF4-FFF2-40B4-BE49-F238E27FC236}">
                <a16:creationId xmlns:a16="http://schemas.microsoft.com/office/drawing/2014/main" id="{11438422-F344-4C1D-A6EC-E45F7BA548A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2774" t="12896" r="7169" b="18720"/>
          <a:stretch/>
        </p:blipFill>
        <p:spPr>
          <a:xfrm>
            <a:off x="396554" y="942518"/>
            <a:ext cx="4772465" cy="4689845"/>
          </a:xfrm>
          <a:prstGeom prst="rect">
            <a:avLst/>
          </a:prstGeom>
          <a:ln>
            <a:solidFill>
              <a:schemeClr val="tx1"/>
            </a:solidFill>
          </a:ln>
        </p:spPr>
      </p:pic>
      <p:cxnSp>
        <p:nvCxnSpPr>
          <p:cNvPr id="52" name="Straight Connector 51">
            <a:extLst>
              <a:ext uri="{FF2B5EF4-FFF2-40B4-BE49-F238E27FC236}">
                <a16:creationId xmlns:a16="http://schemas.microsoft.com/office/drawing/2014/main" id="{C3C33F07-E309-406B-A94A-DE5507272017}"/>
              </a:ext>
            </a:extLst>
          </p:cNvPr>
          <p:cNvCxnSpPr>
            <a:cxnSpLocks/>
          </p:cNvCxnSpPr>
          <p:nvPr/>
        </p:nvCxnSpPr>
        <p:spPr>
          <a:xfrm flipH="1">
            <a:off x="2560320" y="1752456"/>
            <a:ext cx="86184" cy="13318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5558101-0152-4343-8F78-6C422BBF9135}"/>
              </a:ext>
            </a:extLst>
          </p:cNvPr>
          <p:cNvCxnSpPr>
            <a:cxnSpLocks/>
          </p:cNvCxnSpPr>
          <p:nvPr/>
        </p:nvCxnSpPr>
        <p:spPr>
          <a:xfrm flipH="1">
            <a:off x="2560321" y="3071764"/>
            <a:ext cx="299207" cy="12508"/>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640B9FA-8BDC-435B-8D60-C00CA3A67A46}"/>
              </a:ext>
            </a:extLst>
          </p:cNvPr>
          <p:cNvCxnSpPr>
            <a:cxnSpLocks/>
          </p:cNvCxnSpPr>
          <p:nvPr/>
        </p:nvCxnSpPr>
        <p:spPr>
          <a:xfrm flipV="1">
            <a:off x="3502212" y="3059256"/>
            <a:ext cx="65250" cy="369744"/>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7584EE-9921-49CE-9139-5A00A0B26721}"/>
              </a:ext>
            </a:extLst>
          </p:cNvPr>
          <p:cNvCxnSpPr>
            <a:cxnSpLocks/>
          </p:cNvCxnSpPr>
          <p:nvPr/>
        </p:nvCxnSpPr>
        <p:spPr>
          <a:xfrm flipH="1" flipV="1">
            <a:off x="3384132" y="3645648"/>
            <a:ext cx="52339" cy="1135528"/>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1507851-02A0-4576-A411-818B8439B97E}"/>
              </a:ext>
            </a:extLst>
          </p:cNvPr>
          <p:cNvCxnSpPr>
            <a:cxnSpLocks/>
          </p:cNvCxnSpPr>
          <p:nvPr/>
        </p:nvCxnSpPr>
        <p:spPr>
          <a:xfrm flipV="1">
            <a:off x="3405899" y="3403179"/>
            <a:ext cx="107086" cy="250718"/>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id="{42F3230C-1BAF-4283-B5CD-F16C849F400A}"/>
              </a:ext>
            </a:extLst>
          </p:cNvPr>
          <p:cNvSpPr/>
          <p:nvPr/>
        </p:nvSpPr>
        <p:spPr>
          <a:xfrm>
            <a:off x="2482340" y="3031786"/>
            <a:ext cx="115710" cy="90191"/>
          </a:xfrm>
          <a:prstGeom prst="star5">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ABCCADDB-6377-456C-A3F5-80AC53A64E9C}"/>
              </a:ext>
            </a:extLst>
          </p:cNvPr>
          <p:cNvCxnSpPr>
            <a:cxnSpLocks/>
          </p:cNvCxnSpPr>
          <p:nvPr/>
        </p:nvCxnSpPr>
        <p:spPr>
          <a:xfrm flipH="1">
            <a:off x="2857856" y="3059256"/>
            <a:ext cx="337790" cy="0"/>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6AFC464-1F81-4F90-A5E2-8075E3886943}"/>
              </a:ext>
            </a:extLst>
          </p:cNvPr>
          <p:cNvCxnSpPr>
            <a:cxnSpLocks/>
          </p:cNvCxnSpPr>
          <p:nvPr/>
        </p:nvCxnSpPr>
        <p:spPr>
          <a:xfrm>
            <a:off x="3266238" y="3043354"/>
            <a:ext cx="310340" cy="0"/>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id="{72703379-EDE7-41C9-BB4A-7541C9E5DCB3}"/>
              </a:ext>
            </a:extLst>
          </p:cNvPr>
          <p:cNvSpPr/>
          <p:nvPr/>
        </p:nvSpPr>
        <p:spPr>
          <a:xfrm>
            <a:off x="3502212" y="2992948"/>
            <a:ext cx="115710" cy="90191"/>
          </a:xfrm>
          <a:prstGeom prst="star5">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Star: 5 Points 63">
            <a:extLst>
              <a:ext uri="{FF2B5EF4-FFF2-40B4-BE49-F238E27FC236}">
                <a16:creationId xmlns:a16="http://schemas.microsoft.com/office/drawing/2014/main" id="{2C0FC960-70ED-458F-A0AA-78F2275108C2}"/>
              </a:ext>
            </a:extLst>
          </p:cNvPr>
          <p:cNvSpPr/>
          <p:nvPr/>
        </p:nvSpPr>
        <p:spPr>
          <a:xfrm>
            <a:off x="3363553" y="4123221"/>
            <a:ext cx="115710" cy="90191"/>
          </a:xfrm>
          <a:prstGeom prst="star5">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Star: 5 Points 64">
            <a:extLst>
              <a:ext uri="{FF2B5EF4-FFF2-40B4-BE49-F238E27FC236}">
                <a16:creationId xmlns:a16="http://schemas.microsoft.com/office/drawing/2014/main" id="{0653B0F5-1B5E-47B9-9BC4-84793E1973BE}"/>
              </a:ext>
            </a:extLst>
          </p:cNvPr>
          <p:cNvSpPr/>
          <p:nvPr/>
        </p:nvSpPr>
        <p:spPr>
          <a:xfrm>
            <a:off x="3381458" y="4762386"/>
            <a:ext cx="115710" cy="90191"/>
          </a:xfrm>
          <a:prstGeom prst="star5">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tar: 5 Points 65">
            <a:extLst>
              <a:ext uri="{FF2B5EF4-FFF2-40B4-BE49-F238E27FC236}">
                <a16:creationId xmlns:a16="http://schemas.microsoft.com/office/drawing/2014/main" id="{889B3AF1-C0EB-4A3A-9E31-A46D1F2BCE9A}"/>
              </a:ext>
            </a:extLst>
          </p:cNvPr>
          <p:cNvSpPr/>
          <p:nvPr/>
        </p:nvSpPr>
        <p:spPr>
          <a:xfrm>
            <a:off x="2586533" y="1701240"/>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Star: 5 Points 66">
            <a:extLst>
              <a:ext uri="{FF2B5EF4-FFF2-40B4-BE49-F238E27FC236}">
                <a16:creationId xmlns:a16="http://schemas.microsoft.com/office/drawing/2014/main" id="{46619E24-EB3B-4811-9ECC-5C12528962AA}"/>
              </a:ext>
            </a:extLst>
          </p:cNvPr>
          <p:cNvSpPr/>
          <p:nvPr/>
        </p:nvSpPr>
        <p:spPr>
          <a:xfrm>
            <a:off x="3381458" y="4600794"/>
            <a:ext cx="115710" cy="90191"/>
          </a:xfrm>
          <a:prstGeom prst="star5">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a:extLst>
              <a:ext uri="{FF2B5EF4-FFF2-40B4-BE49-F238E27FC236}">
                <a16:creationId xmlns:a16="http://schemas.microsoft.com/office/drawing/2014/main" id="{EF144099-ECC5-4BAB-B2E3-6812FB722E7E}"/>
              </a:ext>
            </a:extLst>
          </p:cNvPr>
          <p:cNvPicPr>
            <a:picLocks noChangeAspect="1"/>
          </p:cNvPicPr>
          <p:nvPr/>
        </p:nvPicPr>
        <p:blipFill rotWithShape="1">
          <a:blip r:embed="rId6"/>
          <a:srcRect l="2803" t="85470" r="78249" b="2259"/>
          <a:stretch/>
        </p:blipFill>
        <p:spPr>
          <a:xfrm>
            <a:off x="383031" y="4875884"/>
            <a:ext cx="910035" cy="762599"/>
          </a:xfrm>
          <a:prstGeom prst="rect">
            <a:avLst/>
          </a:prstGeom>
        </p:spPr>
      </p:pic>
    </p:spTree>
    <p:extLst>
      <p:ext uri="{BB962C8B-B14F-4D97-AF65-F5344CB8AC3E}">
        <p14:creationId xmlns:p14="http://schemas.microsoft.com/office/powerpoint/2010/main" val="3291493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9F5C-7C5C-47FE-B5BD-BA3785D26900}"/>
              </a:ext>
            </a:extLst>
          </p:cNvPr>
          <p:cNvSpPr>
            <a:spLocks noGrp="1"/>
          </p:cNvSpPr>
          <p:nvPr>
            <p:ph type="title"/>
          </p:nvPr>
        </p:nvSpPr>
        <p:spPr>
          <a:xfrm>
            <a:off x="320039" y="265521"/>
            <a:ext cx="11521440" cy="640080"/>
          </a:xfrm>
        </p:spPr>
        <p:txBody>
          <a:bodyPr/>
          <a:lstStyle/>
          <a:p>
            <a:r>
              <a:rPr lang="en-US" dirty="0"/>
              <a:t>Alternative 4 – Main Street and Mill Street</a:t>
            </a:r>
          </a:p>
        </p:txBody>
      </p:sp>
      <p:sp>
        <p:nvSpPr>
          <p:cNvPr id="3" name="Footer Placeholder 2">
            <a:extLst>
              <a:ext uri="{FF2B5EF4-FFF2-40B4-BE49-F238E27FC236}">
                <a16:creationId xmlns:a16="http://schemas.microsoft.com/office/drawing/2014/main" id="{2CF83FE0-E62D-46D2-8EC2-120A4A6B37EF}"/>
              </a:ext>
            </a:extLst>
          </p:cNvPr>
          <p:cNvSpPr>
            <a:spLocks noGrp="1"/>
          </p:cNvSpPr>
          <p:nvPr>
            <p:ph type="ftr" sz="quarter" idx="10"/>
          </p:nvPr>
        </p:nvSpPr>
        <p:spPr/>
        <p:txBody>
          <a:bodyPr/>
          <a:lstStyle/>
          <a:p>
            <a:r>
              <a:rPr lang="en-AU"/>
              <a:t>©Jacobs 2020</a:t>
            </a:r>
            <a:endParaRPr lang="en-AU" dirty="0"/>
          </a:p>
        </p:txBody>
      </p:sp>
      <p:sp>
        <p:nvSpPr>
          <p:cNvPr id="4" name="Slide Number Placeholder 3">
            <a:extLst>
              <a:ext uri="{FF2B5EF4-FFF2-40B4-BE49-F238E27FC236}">
                <a16:creationId xmlns:a16="http://schemas.microsoft.com/office/drawing/2014/main" id="{E7E7A0F1-99B4-4F2F-A5F2-E82B54D15675}"/>
              </a:ext>
            </a:extLst>
          </p:cNvPr>
          <p:cNvSpPr>
            <a:spLocks noGrp="1"/>
          </p:cNvSpPr>
          <p:nvPr>
            <p:ph type="sldNum" sz="quarter" idx="11"/>
          </p:nvPr>
        </p:nvSpPr>
        <p:spPr/>
        <p:txBody>
          <a:bodyPr/>
          <a:lstStyle/>
          <a:p>
            <a:fld id="{9B3E39EC-4BE2-4DEA-81C0-4ABC0AAB4AC0}" type="slidenum">
              <a:rPr lang="en-AU" smtClean="0"/>
              <a:pPr/>
              <a:t>11</a:t>
            </a:fld>
            <a:endParaRPr lang="en-AU" dirty="0"/>
          </a:p>
        </p:txBody>
      </p:sp>
      <p:cxnSp>
        <p:nvCxnSpPr>
          <p:cNvPr id="23" name="Straight Connector 22">
            <a:extLst>
              <a:ext uri="{FF2B5EF4-FFF2-40B4-BE49-F238E27FC236}">
                <a16:creationId xmlns:a16="http://schemas.microsoft.com/office/drawing/2014/main" id="{52BBE096-4486-44BB-824A-C2066CFA8AF7}"/>
              </a:ext>
            </a:extLst>
          </p:cNvPr>
          <p:cNvCxnSpPr>
            <a:cxnSpLocks/>
          </p:cNvCxnSpPr>
          <p:nvPr/>
        </p:nvCxnSpPr>
        <p:spPr>
          <a:xfrm flipH="1">
            <a:off x="396554" y="5817910"/>
            <a:ext cx="337790" cy="0"/>
          </a:xfrm>
          <a:prstGeom prst="line">
            <a:avLst/>
          </a:prstGeom>
          <a:ln w="38100">
            <a:solidFill>
              <a:srgbClr val="CC9900"/>
            </a:solidFill>
            <a:prstDash val="sysDot"/>
          </a:ln>
        </p:spPr>
        <p:style>
          <a:lnRef idx="1">
            <a:schemeClr val="accent1"/>
          </a:lnRef>
          <a:fillRef idx="0">
            <a:schemeClr val="accent1"/>
          </a:fillRef>
          <a:effectRef idx="0">
            <a:schemeClr val="accent1"/>
          </a:effectRef>
          <a:fontRef idx="minor">
            <a:schemeClr val="tx1"/>
          </a:fontRef>
        </p:style>
      </p:cxnSp>
      <p:sp>
        <p:nvSpPr>
          <p:cNvPr id="24" name="Star: 5 Points 23">
            <a:extLst>
              <a:ext uri="{FF2B5EF4-FFF2-40B4-BE49-F238E27FC236}">
                <a16:creationId xmlns:a16="http://schemas.microsoft.com/office/drawing/2014/main" id="{83D242D3-236D-47AE-81BF-1119D4D6FCB3}"/>
              </a:ext>
            </a:extLst>
          </p:cNvPr>
          <p:cNvSpPr/>
          <p:nvPr/>
        </p:nvSpPr>
        <p:spPr>
          <a:xfrm>
            <a:off x="3799440" y="5767212"/>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BA5463F-82C4-44C1-8050-D22020896CF1}"/>
              </a:ext>
            </a:extLst>
          </p:cNvPr>
          <p:cNvSpPr txBox="1"/>
          <p:nvPr/>
        </p:nvSpPr>
        <p:spPr>
          <a:xfrm>
            <a:off x="764302" y="5694387"/>
            <a:ext cx="1368056" cy="276999"/>
          </a:xfrm>
          <a:prstGeom prst="rect">
            <a:avLst/>
          </a:prstGeom>
          <a:noFill/>
        </p:spPr>
        <p:txBody>
          <a:bodyPr wrap="square" rtlCol="0">
            <a:spAutoFit/>
          </a:bodyPr>
          <a:lstStyle/>
          <a:p>
            <a:r>
              <a:rPr lang="en-US" sz="1200" dirty="0"/>
              <a:t>Micro-Tunneled</a:t>
            </a:r>
          </a:p>
        </p:txBody>
      </p:sp>
      <p:sp>
        <p:nvSpPr>
          <p:cNvPr id="26" name="TextBox 25">
            <a:extLst>
              <a:ext uri="{FF2B5EF4-FFF2-40B4-BE49-F238E27FC236}">
                <a16:creationId xmlns:a16="http://schemas.microsoft.com/office/drawing/2014/main" id="{EB3E4BF2-C129-4A78-A868-7EDA46191F1B}"/>
              </a:ext>
            </a:extLst>
          </p:cNvPr>
          <p:cNvSpPr txBox="1"/>
          <p:nvPr/>
        </p:nvSpPr>
        <p:spPr>
          <a:xfrm>
            <a:off x="3915150" y="5688787"/>
            <a:ext cx="1253869" cy="276999"/>
          </a:xfrm>
          <a:prstGeom prst="rect">
            <a:avLst/>
          </a:prstGeom>
          <a:noFill/>
        </p:spPr>
        <p:txBody>
          <a:bodyPr wrap="none" rtlCol="0">
            <a:spAutoFit/>
          </a:bodyPr>
          <a:lstStyle/>
          <a:p>
            <a:r>
              <a:rPr lang="en-US" sz="1200" dirty="0"/>
              <a:t>Interconnection</a:t>
            </a:r>
            <a:endParaRPr lang="en-US" sz="1400" dirty="0"/>
          </a:p>
        </p:txBody>
      </p:sp>
      <p:cxnSp>
        <p:nvCxnSpPr>
          <p:cNvPr id="29" name="Straight Connector 28">
            <a:extLst>
              <a:ext uri="{FF2B5EF4-FFF2-40B4-BE49-F238E27FC236}">
                <a16:creationId xmlns:a16="http://schemas.microsoft.com/office/drawing/2014/main" id="{DE4181CF-054B-4389-B9EE-BEB9DB3AC286}"/>
              </a:ext>
            </a:extLst>
          </p:cNvPr>
          <p:cNvCxnSpPr>
            <a:cxnSpLocks/>
          </p:cNvCxnSpPr>
          <p:nvPr/>
        </p:nvCxnSpPr>
        <p:spPr>
          <a:xfrm>
            <a:off x="2300242" y="5827286"/>
            <a:ext cx="310340" cy="0"/>
          </a:xfrm>
          <a:prstGeom prst="line">
            <a:avLst/>
          </a:prstGeom>
          <a:ln w="38100">
            <a:solidFill>
              <a:srgbClr val="CC99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5253F07-D5FB-4AAC-B714-FA7870C5CADB}"/>
              </a:ext>
            </a:extLst>
          </p:cNvPr>
          <p:cNvSpPr txBox="1"/>
          <p:nvPr/>
        </p:nvSpPr>
        <p:spPr>
          <a:xfrm>
            <a:off x="2702593" y="5688786"/>
            <a:ext cx="814775" cy="276999"/>
          </a:xfrm>
          <a:prstGeom prst="rect">
            <a:avLst/>
          </a:prstGeom>
          <a:noFill/>
        </p:spPr>
        <p:txBody>
          <a:bodyPr wrap="none" rtlCol="0">
            <a:spAutoFit/>
          </a:bodyPr>
          <a:lstStyle/>
          <a:p>
            <a:r>
              <a:rPr lang="en-US" sz="1200" dirty="0"/>
              <a:t>Open Cut</a:t>
            </a:r>
            <a:endParaRPr lang="en-US" sz="1400" dirty="0"/>
          </a:p>
        </p:txBody>
      </p:sp>
      <p:pic>
        <p:nvPicPr>
          <p:cNvPr id="19" name="Picture 18">
            <a:extLst>
              <a:ext uri="{FF2B5EF4-FFF2-40B4-BE49-F238E27FC236}">
                <a16:creationId xmlns:a16="http://schemas.microsoft.com/office/drawing/2014/main" id="{81AC1C42-027A-46AD-9FA3-C240CA2A3551}"/>
              </a:ext>
            </a:extLst>
          </p:cNvPr>
          <p:cNvPicPr>
            <a:picLocks noChangeAspect="1"/>
          </p:cNvPicPr>
          <p:nvPr/>
        </p:nvPicPr>
        <p:blipFill>
          <a:blip r:embed="rId2"/>
          <a:stretch>
            <a:fillRect/>
          </a:stretch>
        </p:blipFill>
        <p:spPr>
          <a:xfrm>
            <a:off x="10400301" y="253269"/>
            <a:ext cx="1401315" cy="725681"/>
          </a:xfrm>
          <a:prstGeom prst="rect">
            <a:avLst/>
          </a:prstGeom>
        </p:spPr>
      </p:pic>
      <p:pic>
        <p:nvPicPr>
          <p:cNvPr id="22" name="Picture 21">
            <a:extLst>
              <a:ext uri="{FF2B5EF4-FFF2-40B4-BE49-F238E27FC236}">
                <a16:creationId xmlns:a16="http://schemas.microsoft.com/office/drawing/2014/main" id="{B0AA9B95-D20B-4CB5-9751-6EE8A98B59A7}"/>
              </a:ext>
            </a:extLst>
          </p:cNvPr>
          <p:cNvPicPr>
            <a:picLocks noChangeAspect="1"/>
          </p:cNvPicPr>
          <p:nvPr/>
        </p:nvPicPr>
        <p:blipFill>
          <a:blip r:embed="rId3"/>
          <a:stretch>
            <a:fillRect/>
          </a:stretch>
        </p:blipFill>
        <p:spPr>
          <a:xfrm>
            <a:off x="9587960" y="6309360"/>
            <a:ext cx="1391603" cy="502726"/>
          </a:xfrm>
          <a:prstGeom prst="rect">
            <a:avLst/>
          </a:prstGeom>
        </p:spPr>
      </p:pic>
      <p:sp>
        <p:nvSpPr>
          <p:cNvPr id="8" name="Rectangle 7">
            <a:extLst>
              <a:ext uri="{FF2B5EF4-FFF2-40B4-BE49-F238E27FC236}">
                <a16:creationId xmlns:a16="http://schemas.microsoft.com/office/drawing/2014/main" id="{6BBF33CA-2AED-4543-AE05-8E5DBE662FD6}"/>
              </a:ext>
            </a:extLst>
          </p:cNvPr>
          <p:cNvSpPr/>
          <p:nvPr/>
        </p:nvSpPr>
        <p:spPr>
          <a:xfrm>
            <a:off x="5278400" y="935120"/>
            <a:ext cx="6490166" cy="4832092"/>
          </a:xfrm>
          <a:prstGeom prst="rect">
            <a:avLst/>
          </a:prstGeom>
        </p:spPr>
        <p:txBody>
          <a:bodyPr wrap="square">
            <a:spAutoFit/>
          </a:bodyPr>
          <a:lstStyle/>
          <a:p>
            <a:r>
              <a:rPr lang="en-US" sz="2400" b="1" dirty="0"/>
              <a:t>Description:</a:t>
            </a:r>
          </a:p>
          <a:p>
            <a:pPr marL="285750" indent="-285750">
              <a:spcBef>
                <a:spcPts val="600"/>
              </a:spcBef>
              <a:buFont typeface="Arial" panose="020B0604020202020204" pitchFamily="34" charset="0"/>
              <a:buChar char="•"/>
            </a:pPr>
            <a:r>
              <a:rPr lang="en-US" sz="2200" dirty="0"/>
              <a:t>Approximately 2380 linear meters with route alignment to be along Main Street, Vodden Street, Isabella Street, Rosedale Street, and Mill Street right of way</a:t>
            </a:r>
          </a:p>
          <a:p>
            <a:pPr marL="285750" indent="-285750">
              <a:spcBef>
                <a:spcPts val="600"/>
              </a:spcBef>
              <a:buFont typeface="Arial" panose="020B0604020202020204" pitchFamily="34" charset="0"/>
              <a:buChar char="•"/>
            </a:pPr>
            <a:r>
              <a:rPr lang="en-US" sz="2200" dirty="0"/>
              <a:t>Connection points at Williams Parkway and Queen Street</a:t>
            </a:r>
          </a:p>
          <a:p>
            <a:pPr marL="285750" indent="-285750">
              <a:spcBef>
                <a:spcPts val="600"/>
              </a:spcBef>
              <a:buFont typeface="Arial" panose="020B0604020202020204" pitchFamily="34" charset="0"/>
              <a:buChar char="•"/>
            </a:pPr>
            <a:r>
              <a:rPr lang="en-US" sz="2200" dirty="0"/>
              <a:t>Interconnection to 600 mm watermain at Vodden Street</a:t>
            </a:r>
          </a:p>
          <a:p>
            <a:pPr marL="285750" indent="-285750">
              <a:spcBef>
                <a:spcPts val="600"/>
              </a:spcBef>
              <a:buFont typeface="Arial" panose="020B0604020202020204" pitchFamily="34" charset="0"/>
              <a:buChar char="•"/>
            </a:pPr>
            <a:r>
              <a:rPr lang="en-US" sz="2200" dirty="0"/>
              <a:t>Open cut construction with micro-tunnel crossing of the rail line and micro-tunnel construction on Isabella Street, Rosedale Street and Mill Street North </a:t>
            </a:r>
            <a:endParaRPr lang="en-US" sz="2200" dirty="0">
              <a:highlight>
                <a:srgbClr val="FFFF00"/>
              </a:highlight>
            </a:endParaRPr>
          </a:p>
        </p:txBody>
      </p:sp>
      <p:pic>
        <p:nvPicPr>
          <p:cNvPr id="48" name="Picture 47" descr="Map&#10;&#10;Description automatically generated">
            <a:extLst>
              <a:ext uri="{FF2B5EF4-FFF2-40B4-BE49-F238E27FC236}">
                <a16:creationId xmlns:a16="http://schemas.microsoft.com/office/drawing/2014/main" id="{AB39EC1D-3E20-4668-AB1E-110C0919064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2774" t="12896" r="7169" b="18720"/>
          <a:stretch/>
        </p:blipFill>
        <p:spPr>
          <a:xfrm>
            <a:off x="396554" y="942518"/>
            <a:ext cx="4772465" cy="4689845"/>
          </a:xfrm>
          <a:prstGeom prst="rect">
            <a:avLst/>
          </a:prstGeom>
          <a:ln>
            <a:solidFill>
              <a:schemeClr val="tx1"/>
            </a:solidFill>
          </a:ln>
        </p:spPr>
      </p:pic>
      <p:cxnSp>
        <p:nvCxnSpPr>
          <p:cNvPr id="49" name="Straight Connector 48">
            <a:extLst>
              <a:ext uri="{FF2B5EF4-FFF2-40B4-BE49-F238E27FC236}">
                <a16:creationId xmlns:a16="http://schemas.microsoft.com/office/drawing/2014/main" id="{8E49E244-CBA8-47E3-9E99-A47924D222F0}"/>
              </a:ext>
            </a:extLst>
          </p:cNvPr>
          <p:cNvCxnSpPr>
            <a:cxnSpLocks/>
          </p:cNvCxnSpPr>
          <p:nvPr/>
        </p:nvCxnSpPr>
        <p:spPr>
          <a:xfrm flipH="1">
            <a:off x="2536686" y="1730375"/>
            <a:ext cx="118838" cy="1322318"/>
          </a:xfrm>
          <a:prstGeom prst="line">
            <a:avLst/>
          </a:prstGeom>
          <a:ln w="38100">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DBC6C2-79CD-498F-A931-9CAA08739F14}"/>
              </a:ext>
            </a:extLst>
          </p:cNvPr>
          <p:cNvCxnSpPr>
            <a:cxnSpLocks/>
          </p:cNvCxnSpPr>
          <p:nvPr/>
        </p:nvCxnSpPr>
        <p:spPr>
          <a:xfrm flipH="1">
            <a:off x="2354872" y="3058000"/>
            <a:ext cx="181814" cy="0"/>
          </a:xfrm>
          <a:prstGeom prst="line">
            <a:avLst/>
          </a:prstGeom>
          <a:ln w="38100">
            <a:solidFill>
              <a:srgbClr val="CC9900"/>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7601C9F-C535-4826-945B-AE93AC7C06CC}"/>
              </a:ext>
            </a:extLst>
          </p:cNvPr>
          <p:cNvCxnSpPr>
            <a:cxnSpLocks/>
          </p:cNvCxnSpPr>
          <p:nvPr/>
        </p:nvCxnSpPr>
        <p:spPr>
          <a:xfrm flipV="1">
            <a:off x="2319306" y="3052693"/>
            <a:ext cx="51607" cy="651963"/>
          </a:xfrm>
          <a:prstGeom prst="line">
            <a:avLst/>
          </a:prstGeom>
          <a:ln w="38100">
            <a:solidFill>
              <a:srgbClr val="CC9900"/>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7B3770B-0CD0-47CB-B789-C69E0C1ADB0E}"/>
              </a:ext>
            </a:extLst>
          </p:cNvPr>
          <p:cNvCxnSpPr>
            <a:cxnSpLocks/>
          </p:cNvCxnSpPr>
          <p:nvPr/>
        </p:nvCxnSpPr>
        <p:spPr>
          <a:xfrm flipV="1">
            <a:off x="2044045" y="3696935"/>
            <a:ext cx="283493" cy="15442"/>
          </a:xfrm>
          <a:prstGeom prst="line">
            <a:avLst/>
          </a:prstGeom>
          <a:ln w="38100">
            <a:solidFill>
              <a:srgbClr val="CC9900"/>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1AA0D32-B8A7-4319-93E8-7A7F513792C0}"/>
              </a:ext>
            </a:extLst>
          </p:cNvPr>
          <p:cNvCxnSpPr>
            <a:cxnSpLocks/>
          </p:cNvCxnSpPr>
          <p:nvPr/>
        </p:nvCxnSpPr>
        <p:spPr>
          <a:xfrm flipH="1">
            <a:off x="2025226" y="3712377"/>
            <a:ext cx="17103" cy="208859"/>
          </a:xfrm>
          <a:prstGeom prst="line">
            <a:avLst/>
          </a:prstGeom>
          <a:ln w="38100">
            <a:solidFill>
              <a:srgbClr val="CC9900"/>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0AC2F3B-714B-451B-9443-56FCB6F786EA}"/>
              </a:ext>
            </a:extLst>
          </p:cNvPr>
          <p:cNvCxnSpPr>
            <a:cxnSpLocks/>
          </p:cNvCxnSpPr>
          <p:nvPr/>
        </p:nvCxnSpPr>
        <p:spPr>
          <a:xfrm flipH="1">
            <a:off x="1915845" y="3903061"/>
            <a:ext cx="113190" cy="173741"/>
          </a:xfrm>
          <a:prstGeom prst="line">
            <a:avLst/>
          </a:prstGeom>
          <a:ln w="38100">
            <a:solidFill>
              <a:srgbClr val="CC9900"/>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514FBD-5915-44C9-86E8-6DF6F98E49E3}"/>
              </a:ext>
            </a:extLst>
          </p:cNvPr>
          <p:cNvCxnSpPr>
            <a:cxnSpLocks/>
          </p:cNvCxnSpPr>
          <p:nvPr/>
        </p:nvCxnSpPr>
        <p:spPr>
          <a:xfrm flipH="1">
            <a:off x="1864033" y="4229202"/>
            <a:ext cx="51812" cy="497902"/>
          </a:xfrm>
          <a:prstGeom prst="line">
            <a:avLst/>
          </a:prstGeom>
          <a:ln w="38100">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2A8D7F0-1070-4195-814F-C5C1355DD5BE}"/>
              </a:ext>
            </a:extLst>
          </p:cNvPr>
          <p:cNvCxnSpPr>
            <a:cxnSpLocks/>
          </p:cNvCxnSpPr>
          <p:nvPr/>
        </p:nvCxnSpPr>
        <p:spPr>
          <a:xfrm flipV="1">
            <a:off x="1791023" y="4740719"/>
            <a:ext cx="82628" cy="1"/>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6558221-BE41-46CB-A84F-37BF16F5620B}"/>
              </a:ext>
            </a:extLst>
          </p:cNvPr>
          <p:cNvCxnSpPr>
            <a:cxnSpLocks/>
          </p:cNvCxnSpPr>
          <p:nvPr/>
        </p:nvCxnSpPr>
        <p:spPr>
          <a:xfrm>
            <a:off x="1915845" y="4076802"/>
            <a:ext cx="0" cy="152400"/>
          </a:xfrm>
          <a:prstGeom prst="line">
            <a:avLst/>
          </a:prstGeom>
          <a:ln w="38100">
            <a:solidFill>
              <a:srgbClr val="CC9900"/>
            </a:solidFill>
            <a:prstDash val="sysDot"/>
          </a:ln>
        </p:spPr>
        <p:style>
          <a:lnRef idx="1">
            <a:schemeClr val="accent1"/>
          </a:lnRef>
          <a:fillRef idx="0">
            <a:schemeClr val="accent1"/>
          </a:fillRef>
          <a:effectRef idx="0">
            <a:schemeClr val="accent1"/>
          </a:effectRef>
          <a:fontRef idx="minor">
            <a:schemeClr val="tx1"/>
          </a:fontRef>
        </p:style>
      </p:cxnSp>
      <p:sp>
        <p:nvSpPr>
          <p:cNvPr id="58" name="Star: 5 Points 57">
            <a:extLst>
              <a:ext uri="{FF2B5EF4-FFF2-40B4-BE49-F238E27FC236}">
                <a16:creationId xmlns:a16="http://schemas.microsoft.com/office/drawing/2014/main" id="{B9612261-2146-45E5-84CB-7E1D2ACF6522}"/>
              </a:ext>
            </a:extLst>
          </p:cNvPr>
          <p:cNvSpPr/>
          <p:nvPr/>
        </p:nvSpPr>
        <p:spPr>
          <a:xfrm>
            <a:off x="1733921" y="4695623"/>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tar: 5 Points 58">
            <a:extLst>
              <a:ext uri="{FF2B5EF4-FFF2-40B4-BE49-F238E27FC236}">
                <a16:creationId xmlns:a16="http://schemas.microsoft.com/office/drawing/2014/main" id="{95FF582F-EC72-4AB6-845C-10BA794BEE79}"/>
              </a:ext>
            </a:extLst>
          </p:cNvPr>
          <p:cNvSpPr/>
          <p:nvPr/>
        </p:nvSpPr>
        <p:spPr>
          <a:xfrm>
            <a:off x="2494872" y="3004758"/>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tar: 5 Points 59">
            <a:extLst>
              <a:ext uri="{FF2B5EF4-FFF2-40B4-BE49-F238E27FC236}">
                <a16:creationId xmlns:a16="http://schemas.microsoft.com/office/drawing/2014/main" id="{E4F0DCE5-49EF-46A7-80F1-F838AE55C1B5}"/>
              </a:ext>
            </a:extLst>
          </p:cNvPr>
          <p:cNvSpPr/>
          <p:nvPr/>
        </p:nvSpPr>
        <p:spPr>
          <a:xfrm>
            <a:off x="2586883" y="1688119"/>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4ABAC0E2-8B96-4ED5-84B0-C53D03ED6FBD}"/>
              </a:ext>
            </a:extLst>
          </p:cNvPr>
          <p:cNvPicPr>
            <a:picLocks noChangeAspect="1"/>
          </p:cNvPicPr>
          <p:nvPr/>
        </p:nvPicPr>
        <p:blipFill rotWithShape="1">
          <a:blip r:embed="rId6"/>
          <a:srcRect l="2803" t="85470" r="78249" b="2259"/>
          <a:stretch/>
        </p:blipFill>
        <p:spPr>
          <a:xfrm>
            <a:off x="396554" y="4884685"/>
            <a:ext cx="910035" cy="762599"/>
          </a:xfrm>
          <a:prstGeom prst="rect">
            <a:avLst/>
          </a:prstGeom>
        </p:spPr>
      </p:pic>
    </p:spTree>
    <p:extLst>
      <p:ext uri="{BB962C8B-B14F-4D97-AF65-F5344CB8AC3E}">
        <p14:creationId xmlns:p14="http://schemas.microsoft.com/office/powerpoint/2010/main" val="3785871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8D28B9-9062-41F0-9052-9D7B0EA4D5E7}"/>
              </a:ext>
            </a:extLst>
          </p:cNvPr>
          <p:cNvSpPr>
            <a:spLocks noGrp="1"/>
          </p:cNvSpPr>
          <p:nvPr>
            <p:ph type="title"/>
          </p:nvPr>
        </p:nvSpPr>
        <p:spPr>
          <a:xfrm>
            <a:off x="320040" y="265521"/>
            <a:ext cx="11521440" cy="640080"/>
          </a:xfrm>
        </p:spPr>
        <p:txBody>
          <a:bodyPr/>
          <a:lstStyle/>
          <a:p>
            <a:r>
              <a:rPr lang="en-US" dirty="0"/>
              <a:t>Alternative 5 – Main Street, Church Street, and Centre Street</a:t>
            </a:r>
          </a:p>
        </p:txBody>
      </p:sp>
      <p:sp>
        <p:nvSpPr>
          <p:cNvPr id="3" name="Footer Placeholder 2">
            <a:extLst>
              <a:ext uri="{FF2B5EF4-FFF2-40B4-BE49-F238E27FC236}">
                <a16:creationId xmlns:a16="http://schemas.microsoft.com/office/drawing/2014/main" id="{FEBD99B3-C1F5-46D1-89B0-36C6F9F3624B}"/>
              </a:ext>
            </a:extLst>
          </p:cNvPr>
          <p:cNvSpPr>
            <a:spLocks noGrp="1"/>
          </p:cNvSpPr>
          <p:nvPr>
            <p:ph type="ftr" sz="quarter" idx="10"/>
          </p:nvPr>
        </p:nvSpPr>
        <p:spPr/>
        <p:txBody>
          <a:bodyPr/>
          <a:lstStyle/>
          <a:p>
            <a:r>
              <a:rPr lang="en-AU"/>
              <a:t>©Jacobs 2019</a:t>
            </a:r>
            <a:endParaRPr lang="en-AU" dirty="0"/>
          </a:p>
        </p:txBody>
      </p:sp>
      <p:sp>
        <p:nvSpPr>
          <p:cNvPr id="4" name="Slide Number Placeholder 3">
            <a:extLst>
              <a:ext uri="{FF2B5EF4-FFF2-40B4-BE49-F238E27FC236}">
                <a16:creationId xmlns:a16="http://schemas.microsoft.com/office/drawing/2014/main" id="{3B41B07F-284E-428A-B603-1B8EF80D38B5}"/>
              </a:ext>
            </a:extLst>
          </p:cNvPr>
          <p:cNvSpPr>
            <a:spLocks noGrp="1"/>
          </p:cNvSpPr>
          <p:nvPr>
            <p:ph type="sldNum" sz="quarter" idx="11"/>
          </p:nvPr>
        </p:nvSpPr>
        <p:spPr/>
        <p:txBody>
          <a:bodyPr/>
          <a:lstStyle/>
          <a:p>
            <a:fld id="{9B3E39EC-4BE2-4DEA-81C0-4ABC0AAB4AC0}" type="slidenum">
              <a:rPr lang="en-AU" smtClean="0"/>
              <a:pPr/>
              <a:t>12</a:t>
            </a:fld>
            <a:endParaRPr lang="en-AU" dirty="0"/>
          </a:p>
        </p:txBody>
      </p:sp>
      <p:cxnSp>
        <p:nvCxnSpPr>
          <p:cNvPr id="20" name="Straight Connector 19">
            <a:extLst>
              <a:ext uri="{FF2B5EF4-FFF2-40B4-BE49-F238E27FC236}">
                <a16:creationId xmlns:a16="http://schemas.microsoft.com/office/drawing/2014/main" id="{1D12FA6D-0C04-4B1F-802D-B4A39AB4EE4A}"/>
              </a:ext>
            </a:extLst>
          </p:cNvPr>
          <p:cNvCxnSpPr>
            <a:cxnSpLocks/>
          </p:cNvCxnSpPr>
          <p:nvPr/>
        </p:nvCxnSpPr>
        <p:spPr>
          <a:xfrm flipH="1">
            <a:off x="396554" y="5817910"/>
            <a:ext cx="337790" cy="0"/>
          </a:xfrm>
          <a:prstGeom prst="line">
            <a:avLst/>
          </a:prstGeom>
          <a:ln w="38100">
            <a:solidFill>
              <a:srgbClr val="9900CC"/>
            </a:solidFill>
            <a:prstDash val="sysDot"/>
          </a:ln>
        </p:spPr>
        <p:style>
          <a:lnRef idx="1">
            <a:schemeClr val="accent1"/>
          </a:lnRef>
          <a:fillRef idx="0">
            <a:schemeClr val="accent1"/>
          </a:fillRef>
          <a:effectRef idx="0">
            <a:schemeClr val="accent1"/>
          </a:effectRef>
          <a:fontRef idx="minor">
            <a:schemeClr val="tx1"/>
          </a:fontRef>
        </p:style>
      </p:cxnSp>
      <p:sp>
        <p:nvSpPr>
          <p:cNvPr id="21" name="Star: 5 Points 20">
            <a:extLst>
              <a:ext uri="{FF2B5EF4-FFF2-40B4-BE49-F238E27FC236}">
                <a16:creationId xmlns:a16="http://schemas.microsoft.com/office/drawing/2014/main" id="{C2716372-66DC-4C19-BEDF-5E4957046AF4}"/>
              </a:ext>
            </a:extLst>
          </p:cNvPr>
          <p:cNvSpPr/>
          <p:nvPr/>
        </p:nvSpPr>
        <p:spPr>
          <a:xfrm>
            <a:off x="3721508" y="5729286"/>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65F8A4-455F-4CF3-AF9A-DB5A33ABB506}"/>
              </a:ext>
            </a:extLst>
          </p:cNvPr>
          <p:cNvSpPr txBox="1"/>
          <p:nvPr/>
        </p:nvSpPr>
        <p:spPr>
          <a:xfrm>
            <a:off x="734610" y="5680978"/>
            <a:ext cx="1368056" cy="276999"/>
          </a:xfrm>
          <a:prstGeom prst="rect">
            <a:avLst/>
          </a:prstGeom>
          <a:noFill/>
        </p:spPr>
        <p:txBody>
          <a:bodyPr wrap="square" rtlCol="0">
            <a:spAutoFit/>
          </a:bodyPr>
          <a:lstStyle/>
          <a:p>
            <a:r>
              <a:rPr lang="en-US" sz="1200" dirty="0"/>
              <a:t>Micro-Tunneled</a:t>
            </a:r>
          </a:p>
        </p:txBody>
      </p:sp>
      <p:sp>
        <p:nvSpPr>
          <p:cNvPr id="23" name="TextBox 22">
            <a:extLst>
              <a:ext uri="{FF2B5EF4-FFF2-40B4-BE49-F238E27FC236}">
                <a16:creationId xmlns:a16="http://schemas.microsoft.com/office/drawing/2014/main" id="{324DA642-BCE5-4FF0-9A77-9B863DA0A22A}"/>
              </a:ext>
            </a:extLst>
          </p:cNvPr>
          <p:cNvSpPr txBox="1"/>
          <p:nvPr/>
        </p:nvSpPr>
        <p:spPr>
          <a:xfrm>
            <a:off x="3876184" y="5638483"/>
            <a:ext cx="1253869" cy="276999"/>
          </a:xfrm>
          <a:prstGeom prst="rect">
            <a:avLst/>
          </a:prstGeom>
          <a:noFill/>
        </p:spPr>
        <p:txBody>
          <a:bodyPr wrap="none" rtlCol="0">
            <a:spAutoFit/>
          </a:bodyPr>
          <a:lstStyle/>
          <a:p>
            <a:r>
              <a:rPr lang="en-US" sz="1200" dirty="0"/>
              <a:t>Interconnection</a:t>
            </a:r>
            <a:endParaRPr lang="en-US" sz="1400" dirty="0"/>
          </a:p>
        </p:txBody>
      </p:sp>
      <p:cxnSp>
        <p:nvCxnSpPr>
          <p:cNvPr id="26" name="Straight Connector 25">
            <a:extLst>
              <a:ext uri="{FF2B5EF4-FFF2-40B4-BE49-F238E27FC236}">
                <a16:creationId xmlns:a16="http://schemas.microsoft.com/office/drawing/2014/main" id="{AC176351-CA0A-4FDE-8A3A-0255D38758FD}"/>
              </a:ext>
            </a:extLst>
          </p:cNvPr>
          <p:cNvCxnSpPr>
            <a:cxnSpLocks/>
          </p:cNvCxnSpPr>
          <p:nvPr/>
        </p:nvCxnSpPr>
        <p:spPr>
          <a:xfrm>
            <a:off x="2203636" y="5799274"/>
            <a:ext cx="310340" cy="0"/>
          </a:xfrm>
          <a:prstGeom prst="line">
            <a:avLst/>
          </a:prstGeom>
          <a:ln w="38100">
            <a:solidFill>
              <a:srgbClr val="9900CC"/>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A585D3B-ABA5-4BE8-8027-38F5D5F5C3A6}"/>
              </a:ext>
            </a:extLst>
          </p:cNvPr>
          <p:cNvSpPr txBox="1"/>
          <p:nvPr/>
        </p:nvSpPr>
        <p:spPr>
          <a:xfrm>
            <a:off x="2578258" y="5649285"/>
            <a:ext cx="821187" cy="307777"/>
          </a:xfrm>
          <a:prstGeom prst="rect">
            <a:avLst/>
          </a:prstGeom>
          <a:noFill/>
        </p:spPr>
        <p:txBody>
          <a:bodyPr wrap="none" rtlCol="0">
            <a:spAutoFit/>
          </a:bodyPr>
          <a:lstStyle/>
          <a:p>
            <a:r>
              <a:rPr lang="en-US" sz="1200" dirty="0"/>
              <a:t>Open</a:t>
            </a:r>
            <a:r>
              <a:rPr lang="en-US" sz="1400" dirty="0"/>
              <a:t> </a:t>
            </a:r>
            <a:r>
              <a:rPr lang="en-US" sz="1200" dirty="0"/>
              <a:t>Cut</a:t>
            </a:r>
          </a:p>
        </p:txBody>
      </p:sp>
      <p:pic>
        <p:nvPicPr>
          <p:cNvPr id="18" name="Picture 17">
            <a:extLst>
              <a:ext uri="{FF2B5EF4-FFF2-40B4-BE49-F238E27FC236}">
                <a16:creationId xmlns:a16="http://schemas.microsoft.com/office/drawing/2014/main" id="{3BFD1248-2541-4879-8327-E6D1BEF7FCA7}"/>
              </a:ext>
            </a:extLst>
          </p:cNvPr>
          <p:cNvPicPr>
            <a:picLocks noChangeAspect="1"/>
          </p:cNvPicPr>
          <p:nvPr/>
        </p:nvPicPr>
        <p:blipFill>
          <a:blip r:embed="rId2"/>
          <a:stretch>
            <a:fillRect/>
          </a:stretch>
        </p:blipFill>
        <p:spPr>
          <a:xfrm>
            <a:off x="10400301" y="253269"/>
            <a:ext cx="1401315" cy="725681"/>
          </a:xfrm>
          <a:prstGeom prst="rect">
            <a:avLst/>
          </a:prstGeom>
        </p:spPr>
      </p:pic>
      <p:pic>
        <p:nvPicPr>
          <p:cNvPr id="19" name="Picture 18">
            <a:extLst>
              <a:ext uri="{FF2B5EF4-FFF2-40B4-BE49-F238E27FC236}">
                <a16:creationId xmlns:a16="http://schemas.microsoft.com/office/drawing/2014/main" id="{5D72C41F-CED4-4531-BD17-ED3A5C1A6B25}"/>
              </a:ext>
            </a:extLst>
          </p:cNvPr>
          <p:cNvPicPr>
            <a:picLocks noChangeAspect="1"/>
          </p:cNvPicPr>
          <p:nvPr/>
        </p:nvPicPr>
        <p:blipFill>
          <a:blip r:embed="rId3"/>
          <a:stretch>
            <a:fillRect/>
          </a:stretch>
        </p:blipFill>
        <p:spPr>
          <a:xfrm>
            <a:off x="9587960" y="6309360"/>
            <a:ext cx="1391603" cy="502726"/>
          </a:xfrm>
          <a:prstGeom prst="rect">
            <a:avLst/>
          </a:prstGeom>
        </p:spPr>
      </p:pic>
      <p:sp>
        <p:nvSpPr>
          <p:cNvPr id="8" name="Rectangle 7">
            <a:extLst>
              <a:ext uri="{FF2B5EF4-FFF2-40B4-BE49-F238E27FC236}">
                <a16:creationId xmlns:a16="http://schemas.microsoft.com/office/drawing/2014/main" id="{829EC367-8E70-48B2-9156-E76F18B50406}"/>
              </a:ext>
            </a:extLst>
          </p:cNvPr>
          <p:cNvSpPr/>
          <p:nvPr/>
        </p:nvSpPr>
        <p:spPr>
          <a:xfrm>
            <a:off x="5291094" y="946670"/>
            <a:ext cx="5974614" cy="4693593"/>
          </a:xfrm>
          <a:prstGeom prst="rect">
            <a:avLst/>
          </a:prstGeom>
        </p:spPr>
        <p:txBody>
          <a:bodyPr wrap="square">
            <a:spAutoFit/>
          </a:bodyPr>
          <a:lstStyle/>
          <a:p>
            <a:pPr lvl="0">
              <a:lnSpc>
                <a:spcPct val="90000"/>
              </a:lnSpc>
              <a:spcBef>
                <a:spcPts val="1000"/>
              </a:spcBef>
            </a:pPr>
            <a:r>
              <a:rPr lang="en-US" sz="2400" b="1" dirty="0">
                <a:solidFill>
                  <a:srgbClr val="000000"/>
                </a:solidFill>
                <a:latin typeface="Jacobs Chronos" panose="010B0603030503030204" pitchFamily="34" charset="0"/>
                <a:cs typeface="Jacobs Chronos" panose="010B0603030503030204" pitchFamily="34" charset="0"/>
              </a:rPr>
              <a:t>Description:</a:t>
            </a:r>
          </a:p>
          <a:p>
            <a:pPr marL="270000" lvl="0" indent="-270000">
              <a:lnSpc>
                <a:spcPct val="90000"/>
              </a:lnSpc>
              <a:spcBef>
                <a:spcPts val="600"/>
              </a:spcBef>
              <a:buFont typeface="Arial" panose="020B0604020202020204" pitchFamily="34" charset="0"/>
              <a:buChar char="•"/>
            </a:pPr>
            <a:r>
              <a:rPr lang="en-US" sz="2200" dirty="0">
                <a:solidFill>
                  <a:srgbClr val="000000"/>
                </a:solidFill>
                <a:latin typeface="Jacobs Chronos" panose="010B0603030503030204" pitchFamily="34" charset="0"/>
                <a:cs typeface="Jacobs Chronos" panose="010B0603030503030204" pitchFamily="34" charset="0"/>
              </a:rPr>
              <a:t>Approximately 2710 linear meters with route alignment to be along Main St</a:t>
            </a:r>
            <a:r>
              <a:rPr lang="en-US" sz="2200" dirty="0"/>
              <a:t>reet</a:t>
            </a:r>
            <a:r>
              <a:rPr lang="en-US" sz="2200" dirty="0">
                <a:solidFill>
                  <a:srgbClr val="000000"/>
                </a:solidFill>
                <a:latin typeface="Jacobs Chronos" panose="010B0603030503030204" pitchFamily="34" charset="0"/>
                <a:cs typeface="Jacobs Chronos" panose="010B0603030503030204" pitchFamily="34" charset="0"/>
              </a:rPr>
              <a:t>, Church St</a:t>
            </a:r>
            <a:r>
              <a:rPr lang="en-US" sz="2200" dirty="0"/>
              <a:t>reet</a:t>
            </a:r>
            <a:r>
              <a:rPr lang="en-US" sz="2200" dirty="0">
                <a:solidFill>
                  <a:srgbClr val="000000"/>
                </a:solidFill>
                <a:latin typeface="Jacobs Chronos" panose="010B0603030503030204" pitchFamily="34" charset="0"/>
                <a:cs typeface="Jacobs Chronos" panose="010B0603030503030204" pitchFamily="34" charset="0"/>
              </a:rPr>
              <a:t> and Centre St</a:t>
            </a:r>
            <a:r>
              <a:rPr lang="en-US" sz="2200" dirty="0"/>
              <a:t>reet</a:t>
            </a:r>
            <a:r>
              <a:rPr lang="en-US" sz="2200" dirty="0">
                <a:solidFill>
                  <a:srgbClr val="000000"/>
                </a:solidFill>
                <a:latin typeface="Jacobs Chronos" panose="010B0603030503030204" pitchFamily="34" charset="0"/>
                <a:cs typeface="Jacobs Chronos" panose="010B0603030503030204" pitchFamily="34" charset="0"/>
              </a:rPr>
              <a:t> right of way</a:t>
            </a:r>
          </a:p>
          <a:p>
            <a:pPr marL="270000" lvl="0" indent="-270000">
              <a:lnSpc>
                <a:spcPct val="90000"/>
              </a:lnSpc>
              <a:spcBef>
                <a:spcPts val="600"/>
              </a:spcBef>
              <a:buFont typeface="Arial" panose="020B0604020202020204" pitchFamily="34" charset="0"/>
              <a:buChar char="•"/>
            </a:pPr>
            <a:r>
              <a:rPr lang="en-US" sz="2200" dirty="0">
                <a:solidFill>
                  <a:srgbClr val="000000"/>
                </a:solidFill>
                <a:latin typeface="Jacobs Chronos" panose="010B0603030503030204" pitchFamily="34" charset="0"/>
                <a:cs typeface="Jacobs Chronos" panose="010B0603030503030204" pitchFamily="34" charset="0"/>
              </a:rPr>
              <a:t>Connection points at Williams Parkway and John St</a:t>
            </a:r>
            <a:r>
              <a:rPr lang="en-US" sz="2200" dirty="0"/>
              <a:t>reet</a:t>
            </a:r>
            <a:endParaRPr lang="en-US" sz="2200" dirty="0">
              <a:solidFill>
                <a:srgbClr val="000000"/>
              </a:solidFill>
              <a:latin typeface="Jacobs Chronos" panose="010B0603030503030204" pitchFamily="34" charset="0"/>
              <a:cs typeface="Jacobs Chronos" panose="010B0603030503030204" pitchFamily="34" charset="0"/>
            </a:endParaRPr>
          </a:p>
          <a:p>
            <a:pPr marL="270000" lvl="0" indent="-270000">
              <a:lnSpc>
                <a:spcPct val="90000"/>
              </a:lnSpc>
              <a:spcBef>
                <a:spcPts val="600"/>
              </a:spcBef>
              <a:buFont typeface="Arial" panose="020B0604020202020204" pitchFamily="34" charset="0"/>
              <a:buChar char="•"/>
            </a:pPr>
            <a:r>
              <a:rPr lang="en-US" sz="2200" dirty="0">
                <a:solidFill>
                  <a:srgbClr val="000000"/>
                </a:solidFill>
                <a:latin typeface="Jacobs Chronos" panose="010B0603030503030204" pitchFamily="34" charset="0"/>
                <a:cs typeface="Jacobs Chronos" panose="010B0603030503030204" pitchFamily="34" charset="0"/>
              </a:rPr>
              <a:t>Interconnection to 600 mm watermain at Vodden St</a:t>
            </a:r>
            <a:r>
              <a:rPr lang="en-US" sz="2200" dirty="0"/>
              <a:t>reet</a:t>
            </a:r>
            <a:r>
              <a:rPr lang="en-US" sz="2200" dirty="0">
                <a:solidFill>
                  <a:srgbClr val="000000"/>
                </a:solidFill>
                <a:latin typeface="Jacobs Chronos" panose="010B0603030503030204" pitchFamily="34" charset="0"/>
                <a:cs typeface="Jacobs Chronos" panose="010B0603030503030204" pitchFamily="34" charset="0"/>
              </a:rPr>
              <a:t>, future 600 mm watermain on Church St</a:t>
            </a:r>
            <a:r>
              <a:rPr lang="en-US" sz="2200" dirty="0"/>
              <a:t>reet</a:t>
            </a:r>
            <a:r>
              <a:rPr lang="en-US" sz="2200" dirty="0">
                <a:solidFill>
                  <a:srgbClr val="000000"/>
                </a:solidFill>
                <a:latin typeface="Jacobs Chronos" panose="010B0603030503030204" pitchFamily="34" charset="0"/>
                <a:cs typeface="Jacobs Chronos" panose="010B0603030503030204" pitchFamily="34" charset="0"/>
              </a:rPr>
              <a:t> at Main St</a:t>
            </a:r>
            <a:r>
              <a:rPr lang="en-US" sz="2200" dirty="0"/>
              <a:t>reet</a:t>
            </a:r>
            <a:r>
              <a:rPr lang="en-US" sz="2200" dirty="0">
                <a:solidFill>
                  <a:srgbClr val="000000"/>
                </a:solidFill>
                <a:latin typeface="Jacobs Chronos" panose="010B0603030503030204" pitchFamily="34" charset="0"/>
                <a:cs typeface="Jacobs Chronos" panose="010B0603030503030204" pitchFamily="34" charset="0"/>
              </a:rPr>
              <a:t> and Centre St</a:t>
            </a:r>
            <a:r>
              <a:rPr lang="en-US" sz="2200" dirty="0"/>
              <a:t>reet</a:t>
            </a:r>
            <a:r>
              <a:rPr lang="en-US" sz="2200" dirty="0">
                <a:solidFill>
                  <a:srgbClr val="000000"/>
                </a:solidFill>
                <a:latin typeface="Jacobs Chronos" panose="010B0603030503030204" pitchFamily="34" charset="0"/>
                <a:cs typeface="Jacobs Chronos" panose="010B0603030503030204" pitchFamily="34" charset="0"/>
              </a:rPr>
              <a:t> intersections and 600 mm watermain at Queen St</a:t>
            </a:r>
            <a:r>
              <a:rPr lang="en-US" sz="2200" dirty="0"/>
              <a:t>reet</a:t>
            </a:r>
            <a:endParaRPr lang="en-US" sz="2200" dirty="0">
              <a:solidFill>
                <a:srgbClr val="000000"/>
              </a:solidFill>
              <a:latin typeface="Jacobs Chronos" panose="010B0603030503030204" pitchFamily="34" charset="0"/>
              <a:cs typeface="Jacobs Chronos" panose="010B0603030503030204" pitchFamily="34" charset="0"/>
            </a:endParaRPr>
          </a:p>
          <a:p>
            <a:pPr marL="270000" indent="-270000">
              <a:lnSpc>
                <a:spcPct val="90000"/>
              </a:lnSpc>
              <a:spcBef>
                <a:spcPts val="600"/>
              </a:spcBef>
              <a:buFont typeface="Arial" panose="020B0604020202020204" pitchFamily="34" charset="0"/>
              <a:buChar char="•"/>
            </a:pPr>
            <a:r>
              <a:rPr lang="en-US" sz="2200" dirty="0">
                <a:solidFill>
                  <a:srgbClr val="000000"/>
                </a:solidFill>
                <a:latin typeface="Jacobs Chronos" panose="010B0603030503030204" pitchFamily="34" charset="0"/>
                <a:cs typeface="Jacobs Chronos" panose="010B0603030503030204" pitchFamily="34" charset="0"/>
              </a:rPr>
              <a:t>Open cut construction with micro-tunnel crossing of Etobicoke Creek and micro-tunnel construction on Centre St</a:t>
            </a:r>
            <a:r>
              <a:rPr lang="en-US" sz="2200" dirty="0"/>
              <a:t>reet</a:t>
            </a:r>
            <a:endParaRPr lang="en-US" sz="2200" dirty="0">
              <a:solidFill>
                <a:srgbClr val="000000"/>
              </a:solidFill>
              <a:latin typeface="Jacobs Chronos" panose="010B0603030503030204" pitchFamily="34" charset="0"/>
              <a:cs typeface="Jacobs Chronos" panose="010B0603030503030204" pitchFamily="34" charset="0"/>
            </a:endParaRPr>
          </a:p>
        </p:txBody>
      </p:sp>
      <p:pic>
        <p:nvPicPr>
          <p:cNvPr id="46" name="Picture 45" descr="Map&#10;&#10;Description automatically generated">
            <a:extLst>
              <a:ext uri="{FF2B5EF4-FFF2-40B4-BE49-F238E27FC236}">
                <a16:creationId xmlns:a16="http://schemas.microsoft.com/office/drawing/2014/main" id="{0F98B07D-8C84-46BC-916A-D84908DF483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2774" t="12896" r="7169" b="18720"/>
          <a:stretch/>
        </p:blipFill>
        <p:spPr>
          <a:xfrm>
            <a:off x="396554" y="942518"/>
            <a:ext cx="4772465" cy="4689845"/>
          </a:xfrm>
          <a:prstGeom prst="rect">
            <a:avLst/>
          </a:prstGeom>
          <a:ln>
            <a:solidFill>
              <a:schemeClr val="tx1"/>
            </a:solidFill>
          </a:ln>
        </p:spPr>
      </p:pic>
      <p:cxnSp>
        <p:nvCxnSpPr>
          <p:cNvPr id="47" name="Straight Connector 46">
            <a:extLst>
              <a:ext uri="{FF2B5EF4-FFF2-40B4-BE49-F238E27FC236}">
                <a16:creationId xmlns:a16="http://schemas.microsoft.com/office/drawing/2014/main" id="{2439B877-7D6C-4128-A24A-7575363CEAB3}"/>
              </a:ext>
            </a:extLst>
          </p:cNvPr>
          <p:cNvCxnSpPr>
            <a:cxnSpLocks/>
          </p:cNvCxnSpPr>
          <p:nvPr/>
        </p:nvCxnSpPr>
        <p:spPr>
          <a:xfrm flipH="1">
            <a:off x="2470355" y="1725633"/>
            <a:ext cx="166846" cy="2437668"/>
          </a:xfrm>
          <a:prstGeom prst="line">
            <a:avLst/>
          </a:prstGeom>
          <a:ln w="38100">
            <a:solidFill>
              <a:srgbClr val="9900C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8B3DB54-0CCB-40A5-8DC6-7BA269879C2A}"/>
              </a:ext>
            </a:extLst>
          </p:cNvPr>
          <p:cNvCxnSpPr>
            <a:cxnSpLocks/>
          </p:cNvCxnSpPr>
          <p:nvPr/>
        </p:nvCxnSpPr>
        <p:spPr>
          <a:xfrm>
            <a:off x="2456121" y="4169421"/>
            <a:ext cx="504038" cy="44359"/>
          </a:xfrm>
          <a:prstGeom prst="line">
            <a:avLst/>
          </a:prstGeom>
          <a:ln w="38100">
            <a:solidFill>
              <a:srgbClr val="9900C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59D7F4A-C300-480E-A00A-E315DDE19DEB}"/>
              </a:ext>
            </a:extLst>
          </p:cNvPr>
          <p:cNvCxnSpPr>
            <a:cxnSpLocks/>
          </p:cNvCxnSpPr>
          <p:nvPr/>
        </p:nvCxnSpPr>
        <p:spPr>
          <a:xfrm flipV="1">
            <a:off x="2960159" y="4169421"/>
            <a:ext cx="462738" cy="44359"/>
          </a:xfrm>
          <a:prstGeom prst="line">
            <a:avLst/>
          </a:prstGeom>
          <a:ln w="38100">
            <a:solidFill>
              <a:srgbClr val="9900CC"/>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7F767AA-6F98-4302-BAED-2B6E2A434118}"/>
              </a:ext>
            </a:extLst>
          </p:cNvPr>
          <p:cNvCxnSpPr>
            <a:cxnSpLocks/>
          </p:cNvCxnSpPr>
          <p:nvPr/>
        </p:nvCxnSpPr>
        <p:spPr>
          <a:xfrm>
            <a:off x="3403729" y="4158540"/>
            <a:ext cx="38337" cy="631373"/>
          </a:xfrm>
          <a:prstGeom prst="line">
            <a:avLst/>
          </a:prstGeom>
          <a:ln w="38100">
            <a:solidFill>
              <a:srgbClr val="9900CC"/>
            </a:solidFill>
            <a:prstDash val="sysDot"/>
          </a:ln>
        </p:spPr>
        <p:style>
          <a:lnRef idx="1">
            <a:schemeClr val="accent1"/>
          </a:lnRef>
          <a:fillRef idx="0">
            <a:schemeClr val="accent1"/>
          </a:fillRef>
          <a:effectRef idx="0">
            <a:schemeClr val="accent1"/>
          </a:effectRef>
          <a:fontRef idx="minor">
            <a:schemeClr val="tx1"/>
          </a:fontRef>
        </p:style>
      </p:cxnSp>
      <p:sp>
        <p:nvSpPr>
          <p:cNvPr id="51" name="Star: 5 Points 50">
            <a:extLst>
              <a:ext uri="{FF2B5EF4-FFF2-40B4-BE49-F238E27FC236}">
                <a16:creationId xmlns:a16="http://schemas.microsoft.com/office/drawing/2014/main" id="{FE72E72A-2FBD-4540-A9D4-7B292102DDC1}"/>
              </a:ext>
            </a:extLst>
          </p:cNvPr>
          <p:cNvSpPr/>
          <p:nvPr/>
        </p:nvSpPr>
        <p:spPr>
          <a:xfrm>
            <a:off x="3384211" y="4736639"/>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tar: 5 Points 51">
            <a:extLst>
              <a:ext uri="{FF2B5EF4-FFF2-40B4-BE49-F238E27FC236}">
                <a16:creationId xmlns:a16="http://schemas.microsoft.com/office/drawing/2014/main" id="{F6C79A1A-62E6-4C52-9A67-D4CC1DC52A2A}"/>
              </a:ext>
            </a:extLst>
          </p:cNvPr>
          <p:cNvSpPr/>
          <p:nvPr/>
        </p:nvSpPr>
        <p:spPr>
          <a:xfrm>
            <a:off x="2592430" y="1677478"/>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tar: 5 Points 52">
            <a:extLst>
              <a:ext uri="{FF2B5EF4-FFF2-40B4-BE49-F238E27FC236}">
                <a16:creationId xmlns:a16="http://schemas.microsoft.com/office/drawing/2014/main" id="{19267EF8-6FC3-44F1-B7D8-7943BC5451BD}"/>
              </a:ext>
            </a:extLst>
          </p:cNvPr>
          <p:cNvSpPr/>
          <p:nvPr/>
        </p:nvSpPr>
        <p:spPr>
          <a:xfrm>
            <a:off x="2398266" y="4113402"/>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Star: 5 Points 53">
            <a:extLst>
              <a:ext uri="{FF2B5EF4-FFF2-40B4-BE49-F238E27FC236}">
                <a16:creationId xmlns:a16="http://schemas.microsoft.com/office/drawing/2014/main" id="{2742A23D-713F-4D5B-A315-00E7C208B688}"/>
              </a:ext>
            </a:extLst>
          </p:cNvPr>
          <p:cNvSpPr/>
          <p:nvPr/>
        </p:nvSpPr>
        <p:spPr>
          <a:xfrm>
            <a:off x="3384211" y="4600302"/>
            <a:ext cx="115710" cy="90191"/>
          </a:xfrm>
          <a:prstGeom prst="star5">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Star: 5 Points 54">
            <a:extLst>
              <a:ext uri="{FF2B5EF4-FFF2-40B4-BE49-F238E27FC236}">
                <a16:creationId xmlns:a16="http://schemas.microsoft.com/office/drawing/2014/main" id="{A3D6AC78-5416-429A-B668-1E7DBEF7F7C3}"/>
              </a:ext>
            </a:extLst>
          </p:cNvPr>
          <p:cNvSpPr/>
          <p:nvPr/>
        </p:nvSpPr>
        <p:spPr>
          <a:xfrm>
            <a:off x="2495923" y="3026777"/>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D7F0BED0-89F9-4C55-98BD-5106A522E096}"/>
              </a:ext>
            </a:extLst>
          </p:cNvPr>
          <p:cNvPicPr>
            <a:picLocks noChangeAspect="1"/>
          </p:cNvPicPr>
          <p:nvPr/>
        </p:nvPicPr>
        <p:blipFill rotWithShape="1">
          <a:blip r:embed="rId6"/>
          <a:srcRect l="2803" t="85470" r="78249" b="2259"/>
          <a:stretch/>
        </p:blipFill>
        <p:spPr>
          <a:xfrm>
            <a:off x="396554" y="4895132"/>
            <a:ext cx="910035" cy="762599"/>
          </a:xfrm>
          <a:prstGeom prst="rect">
            <a:avLst/>
          </a:prstGeom>
        </p:spPr>
      </p:pic>
      <p:sp>
        <p:nvSpPr>
          <p:cNvPr id="57" name="Star: 5 Points 56">
            <a:extLst>
              <a:ext uri="{FF2B5EF4-FFF2-40B4-BE49-F238E27FC236}">
                <a16:creationId xmlns:a16="http://schemas.microsoft.com/office/drawing/2014/main" id="{87F891EF-B143-4499-B5F0-2BDE888C2186}"/>
              </a:ext>
            </a:extLst>
          </p:cNvPr>
          <p:cNvSpPr/>
          <p:nvPr/>
        </p:nvSpPr>
        <p:spPr>
          <a:xfrm>
            <a:off x="3338647" y="4132452"/>
            <a:ext cx="115710" cy="90191"/>
          </a:xfrm>
          <a:prstGeom prst="star5">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064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D048B-76EF-4866-B11D-8C6C3A77C0BD}"/>
              </a:ext>
            </a:extLst>
          </p:cNvPr>
          <p:cNvSpPr>
            <a:spLocks noGrp="1"/>
          </p:cNvSpPr>
          <p:nvPr>
            <p:ph type="title"/>
          </p:nvPr>
        </p:nvSpPr>
        <p:spPr>
          <a:xfrm>
            <a:off x="320040" y="232144"/>
            <a:ext cx="11521440" cy="640080"/>
          </a:xfrm>
        </p:spPr>
        <p:txBody>
          <a:bodyPr/>
          <a:lstStyle/>
          <a:p>
            <a:r>
              <a:rPr lang="en-US" dirty="0"/>
              <a:t>Alternative 6 – West </a:t>
            </a:r>
            <a:r>
              <a:rPr lang="en-US" dirty="0" err="1"/>
              <a:t>Neighbourhood</a:t>
            </a:r>
            <a:r>
              <a:rPr lang="en-US" dirty="0"/>
              <a:t> Route</a:t>
            </a:r>
          </a:p>
        </p:txBody>
      </p:sp>
      <p:sp>
        <p:nvSpPr>
          <p:cNvPr id="3" name="Footer Placeholder 2">
            <a:extLst>
              <a:ext uri="{FF2B5EF4-FFF2-40B4-BE49-F238E27FC236}">
                <a16:creationId xmlns:a16="http://schemas.microsoft.com/office/drawing/2014/main" id="{753CA664-8015-4D0B-857C-3AD24B44E644}"/>
              </a:ext>
            </a:extLst>
          </p:cNvPr>
          <p:cNvSpPr>
            <a:spLocks noGrp="1"/>
          </p:cNvSpPr>
          <p:nvPr>
            <p:ph type="ftr" sz="quarter" idx="10"/>
          </p:nvPr>
        </p:nvSpPr>
        <p:spPr>
          <a:xfrm>
            <a:off x="9281160" y="6309360"/>
            <a:ext cx="2560320" cy="274320"/>
          </a:xfrm>
        </p:spPr>
        <p:txBody>
          <a:bodyPr/>
          <a:lstStyle/>
          <a:p>
            <a:r>
              <a:rPr lang="en-AU"/>
              <a:t>©Jacobs 2020</a:t>
            </a:r>
            <a:endParaRPr lang="en-AU" dirty="0"/>
          </a:p>
        </p:txBody>
      </p:sp>
      <p:sp>
        <p:nvSpPr>
          <p:cNvPr id="4" name="Slide Number Placeholder 3">
            <a:extLst>
              <a:ext uri="{FF2B5EF4-FFF2-40B4-BE49-F238E27FC236}">
                <a16:creationId xmlns:a16="http://schemas.microsoft.com/office/drawing/2014/main" id="{F60A9AA8-C84D-41BB-9238-AFE935081BD1}"/>
              </a:ext>
            </a:extLst>
          </p:cNvPr>
          <p:cNvSpPr>
            <a:spLocks noGrp="1"/>
          </p:cNvSpPr>
          <p:nvPr>
            <p:ph type="sldNum" sz="quarter" idx="11"/>
          </p:nvPr>
        </p:nvSpPr>
        <p:spPr/>
        <p:txBody>
          <a:bodyPr/>
          <a:lstStyle/>
          <a:p>
            <a:fld id="{9B3E39EC-4BE2-4DEA-81C0-4ABC0AAB4AC0}" type="slidenum">
              <a:rPr lang="en-AU" smtClean="0"/>
              <a:pPr/>
              <a:t>13</a:t>
            </a:fld>
            <a:endParaRPr lang="en-AU" dirty="0"/>
          </a:p>
        </p:txBody>
      </p:sp>
      <p:cxnSp>
        <p:nvCxnSpPr>
          <p:cNvPr id="21" name="Straight Connector 20">
            <a:extLst>
              <a:ext uri="{FF2B5EF4-FFF2-40B4-BE49-F238E27FC236}">
                <a16:creationId xmlns:a16="http://schemas.microsoft.com/office/drawing/2014/main" id="{240E1EFA-0989-4BA9-8DEE-9EFC15E44028}"/>
              </a:ext>
            </a:extLst>
          </p:cNvPr>
          <p:cNvCxnSpPr>
            <a:cxnSpLocks/>
          </p:cNvCxnSpPr>
          <p:nvPr/>
        </p:nvCxnSpPr>
        <p:spPr>
          <a:xfrm flipH="1">
            <a:off x="396554" y="5813112"/>
            <a:ext cx="337790" cy="0"/>
          </a:xfrm>
          <a:prstGeom prst="line">
            <a:avLst/>
          </a:prstGeom>
          <a:ln w="38100">
            <a:solidFill>
              <a:srgbClr val="00FFCC"/>
            </a:solidFill>
            <a:prstDash val="sysDot"/>
          </a:ln>
        </p:spPr>
        <p:style>
          <a:lnRef idx="1">
            <a:schemeClr val="accent1"/>
          </a:lnRef>
          <a:fillRef idx="0">
            <a:schemeClr val="accent1"/>
          </a:fillRef>
          <a:effectRef idx="0">
            <a:schemeClr val="accent1"/>
          </a:effectRef>
          <a:fontRef idx="minor">
            <a:schemeClr val="tx1"/>
          </a:fontRef>
        </p:style>
      </p:cxnSp>
      <p:sp>
        <p:nvSpPr>
          <p:cNvPr id="22" name="Star: 5 Points 21">
            <a:extLst>
              <a:ext uri="{FF2B5EF4-FFF2-40B4-BE49-F238E27FC236}">
                <a16:creationId xmlns:a16="http://schemas.microsoft.com/office/drawing/2014/main" id="{F94896E3-FDAF-40CE-8ED3-A59A97E3A9BA}"/>
              </a:ext>
            </a:extLst>
          </p:cNvPr>
          <p:cNvSpPr/>
          <p:nvPr/>
        </p:nvSpPr>
        <p:spPr>
          <a:xfrm>
            <a:off x="3827513" y="5775780"/>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9B7D94-0E7E-42CD-BC4E-AEC551CAAE3C}"/>
              </a:ext>
            </a:extLst>
          </p:cNvPr>
          <p:cNvSpPr txBox="1"/>
          <p:nvPr/>
        </p:nvSpPr>
        <p:spPr>
          <a:xfrm>
            <a:off x="734610" y="5682377"/>
            <a:ext cx="1368056" cy="276999"/>
          </a:xfrm>
          <a:prstGeom prst="rect">
            <a:avLst/>
          </a:prstGeom>
          <a:noFill/>
        </p:spPr>
        <p:txBody>
          <a:bodyPr wrap="square" rtlCol="0">
            <a:spAutoFit/>
          </a:bodyPr>
          <a:lstStyle/>
          <a:p>
            <a:r>
              <a:rPr lang="en-US" sz="1200" dirty="0"/>
              <a:t>Micro-Tunneled</a:t>
            </a:r>
          </a:p>
        </p:txBody>
      </p:sp>
      <p:sp>
        <p:nvSpPr>
          <p:cNvPr id="24" name="TextBox 23">
            <a:extLst>
              <a:ext uri="{FF2B5EF4-FFF2-40B4-BE49-F238E27FC236}">
                <a16:creationId xmlns:a16="http://schemas.microsoft.com/office/drawing/2014/main" id="{62FF409D-44AF-44AC-ACFF-E44F846F9E17}"/>
              </a:ext>
            </a:extLst>
          </p:cNvPr>
          <p:cNvSpPr txBox="1"/>
          <p:nvPr/>
        </p:nvSpPr>
        <p:spPr>
          <a:xfrm>
            <a:off x="3991664" y="5674612"/>
            <a:ext cx="1253869" cy="276999"/>
          </a:xfrm>
          <a:prstGeom prst="rect">
            <a:avLst/>
          </a:prstGeom>
          <a:noFill/>
        </p:spPr>
        <p:txBody>
          <a:bodyPr wrap="none" rtlCol="0">
            <a:spAutoFit/>
          </a:bodyPr>
          <a:lstStyle/>
          <a:p>
            <a:r>
              <a:rPr lang="en-US" sz="1200" dirty="0"/>
              <a:t>Interconnection</a:t>
            </a:r>
            <a:endParaRPr lang="en-US" sz="1400" dirty="0"/>
          </a:p>
        </p:txBody>
      </p:sp>
      <p:cxnSp>
        <p:nvCxnSpPr>
          <p:cNvPr id="27" name="Straight Connector 26">
            <a:extLst>
              <a:ext uri="{FF2B5EF4-FFF2-40B4-BE49-F238E27FC236}">
                <a16:creationId xmlns:a16="http://schemas.microsoft.com/office/drawing/2014/main" id="{DA80D525-7845-45F7-A702-05614F557844}"/>
              </a:ext>
            </a:extLst>
          </p:cNvPr>
          <p:cNvCxnSpPr>
            <a:cxnSpLocks/>
          </p:cNvCxnSpPr>
          <p:nvPr/>
        </p:nvCxnSpPr>
        <p:spPr>
          <a:xfrm>
            <a:off x="2205585" y="5823571"/>
            <a:ext cx="310340" cy="0"/>
          </a:xfrm>
          <a:prstGeom prst="line">
            <a:avLst/>
          </a:prstGeom>
          <a:ln w="38100">
            <a:solidFill>
              <a:srgbClr val="00FFCC"/>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8483DA3-9411-474C-AF31-746420CA4D55}"/>
              </a:ext>
            </a:extLst>
          </p:cNvPr>
          <p:cNvSpPr txBox="1"/>
          <p:nvPr/>
        </p:nvSpPr>
        <p:spPr>
          <a:xfrm>
            <a:off x="2618844" y="5682377"/>
            <a:ext cx="814775" cy="276999"/>
          </a:xfrm>
          <a:prstGeom prst="rect">
            <a:avLst/>
          </a:prstGeom>
          <a:noFill/>
        </p:spPr>
        <p:txBody>
          <a:bodyPr wrap="none" rtlCol="0">
            <a:spAutoFit/>
          </a:bodyPr>
          <a:lstStyle/>
          <a:p>
            <a:r>
              <a:rPr lang="en-US" sz="1200" dirty="0"/>
              <a:t>Open Cut</a:t>
            </a:r>
            <a:endParaRPr lang="en-US" sz="1400" dirty="0"/>
          </a:p>
        </p:txBody>
      </p:sp>
      <p:pic>
        <p:nvPicPr>
          <p:cNvPr id="19" name="Picture 18">
            <a:extLst>
              <a:ext uri="{FF2B5EF4-FFF2-40B4-BE49-F238E27FC236}">
                <a16:creationId xmlns:a16="http://schemas.microsoft.com/office/drawing/2014/main" id="{49573C0F-3DFB-41EF-A393-90445B50155C}"/>
              </a:ext>
            </a:extLst>
          </p:cNvPr>
          <p:cNvPicPr>
            <a:picLocks noChangeAspect="1"/>
          </p:cNvPicPr>
          <p:nvPr/>
        </p:nvPicPr>
        <p:blipFill>
          <a:blip r:embed="rId2"/>
          <a:stretch>
            <a:fillRect/>
          </a:stretch>
        </p:blipFill>
        <p:spPr>
          <a:xfrm>
            <a:off x="10400301" y="253269"/>
            <a:ext cx="1401315" cy="725681"/>
          </a:xfrm>
          <a:prstGeom prst="rect">
            <a:avLst/>
          </a:prstGeom>
        </p:spPr>
      </p:pic>
      <p:pic>
        <p:nvPicPr>
          <p:cNvPr id="30" name="Picture 29">
            <a:extLst>
              <a:ext uri="{FF2B5EF4-FFF2-40B4-BE49-F238E27FC236}">
                <a16:creationId xmlns:a16="http://schemas.microsoft.com/office/drawing/2014/main" id="{4909792B-1B6F-4A75-B3E7-9C445F16A4F4}"/>
              </a:ext>
            </a:extLst>
          </p:cNvPr>
          <p:cNvPicPr>
            <a:picLocks noChangeAspect="1"/>
          </p:cNvPicPr>
          <p:nvPr/>
        </p:nvPicPr>
        <p:blipFill>
          <a:blip r:embed="rId3"/>
          <a:stretch>
            <a:fillRect/>
          </a:stretch>
        </p:blipFill>
        <p:spPr>
          <a:xfrm>
            <a:off x="9587960" y="6309360"/>
            <a:ext cx="1391603" cy="502726"/>
          </a:xfrm>
          <a:prstGeom prst="rect">
            <a:avLst/>
          </a:prstGeom>
        </p:spPr>
      </p:pic>
      <p:sp>
        <p:nvSpPr>
          <p:cNvPr id="8" name="Rectangle 7">
            <a:extLst>
              <a:ext uri="{FF2B5EF4-FFF2-40B4-BE49-F238E27FC236}">
                <a16:creationId xmlns:a16="http://schemas.microsoft.com/office/drawing/2014/main" id="{467F153F-E01A-47C6-BDE3-0BC596BF1639}"/>
              </a:ext>
            </a:extLst>
          </p:cNvPr>
          <p:cNvSpPr/>
          <p:nvPr/>
        </p:nvSpPr>
        <p:spPr>
          <a:xfrm>
            <a:off x="5245533" y="942518"/>
            <a:ext cx="6563436" cy="4493538"/>
          </a:xfrm>
          <a:prstGeom prst="rect">
            <a:avLst/>
          </a:prstGeom>
        </p:spPr>
        <p:txBody>
          <a:bodyPr wrap="square">
            <a:spAutoFit/>
          </a:bodyPr>
          <a:lstStyle/>
          <a:p>
            <a:r>
              <a:rPr lang="en-US" sz="2400" b="1" dirty="0"/>
              <a:t>Description:</a:t>
            </a:r>
          </a:p>
          <a:p>
            <a:pPr marL="285750" indent="-285750">
              <a:spcBef>
                <a:spcPts val="600"/>
              </a:spcBef>
              <a:buFont typeface="Arial" panose="020B0604020202020204" pitchFamily="34" charset="0"/>
              <a:buChar char="•"/>
            </a:pPr>
            <a:r>
              <a:rPr lang="en-US" sz="2200" dirty="0"/>
              <a:t>Approximately 2600 linear meters and follows smaller residential streets west of Main Street (Murray, Garden, Bagshot, Archibald, Murray, English, Isabella, Rosedale, Mill Street)</a:t>
            </a:r>
          </a:p>
          <a:p>
            <a:pPr marL="285750" indent="-285750">
              <a:spcBef>
                <a:spcPts val="600"/>
              </a:spcBef>
              <a:buFont typeface="Arial" panose="020B0604020202020204" pitchFamily="34" charset="0"/>
              <a:buChar char="•"/>
            </a:pPr>
            <a:r>
              <a:rPr lang="en-US" sz="2200" dirty="0"/>
              <a:t>Connection points at Williams Parkway and Queen Street</a:t>
            </a:r>
          </a:p>
          <a:p>
            <a:pPr marL="285750" indent="-285750">
              <a:spcBef>
                <a:spcPts val="600"/>
              </a:spcBef>
              <a:buFont typeface="Arial" panose="020B0604020202020204" pitchFamily="34" charset="0"/>
              <a:buChar char="•"/>
            </a:pPr>
            <a:r>
              <a:rPr lang="en-US" sz="2200" dirty="0"/>
              <a:t>Connection to 600 mm watermain at Vodden Street</a:t>
            </a:r>
          </a:p>
          <a:p>
            <a:pPr marL="285750" indent="-285750">
              <a:spcBef>
                <a:spcPts val="600"/>
              </a:spcBef>
              <a:buFont typeface="Arial" panose="020B0604020202020204" pitchFamily="34" charset="0"/>
              <a:buChar char="•"/>
            </a:pPr>
            <a:r>
              <a:rPr lang="en-US" sz="2200" dirty="0"/>
              <a:t>Open cut construction with micro-tunnel crossing of rail line and micro-tunnel construction on Isabella Street, Rosedale Street, Mill Street North</a:t>
            </a:r>
            <a:endParaRPr lang="en-US" sz="2200" dirty="0">
              <a:highlight>
                <a:srgbClr val="FFFF00"/>
              </a:highlight>
            </a:endParaRPr>
          </a:p>
        </p:txBody>
      </p:sp>
      <p:pic>
        <p:nvPicPr>
          <p:cNvPr id="32" name="Picture 31" descr="Map&#10;&#10;Description automatically generated">
            <a:extLst>
              <a:ext uri="{FF2B5EF4-FFF2-40B4-BE49-F238E27FC236}">
                <a16:creationId xmlns:a16="http://schemas.microsoft.com/office/drawing/2014/main" id="{CA244B72-B20B-4A4B-AEA2-08BD8CD6F66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2774" t="12896" r="7169" b="18720"/>
          <a:stretch/>
        </p:blipFill>
        <p:spPr>
          <a:xfrm>
            <a:off x="396554" y="942518"/>
            <a:ext cx="4772465" cy="4689845"/>
          </a:xfrm>
          <a:prstGeom prst="rect">
            <a:avLst/>
          </a:prstGeom>
          <a:ln>
            <a:solidFill>
              <a:schemeClr val="tx1"/>
            </a:solidFill>
          </a:ln>
        </p:spPr>
      </p:pic>
      <p:cxnSp>
        <p:nvCxnSpPr>
          <p:cNvPr id="33" name="Straight Connector 32">
            <a:extLst>
              <a:ext uri="{FF2B5EF4-FFF2-40B4-BE49-F238E27FC236}">
                <a16:creationId xmlns:a16="http://schemas.microsoft.com/office/drawing/2014/main" id="{341937B9-E79E-40BC-840B-3A8A8B8858A1}"/>
              </a:ext>
            </a:extLst>
          </p:cNvPr>
          <p:cNvCxnSpPr>
            <a:cxnSpLocks/>
          </p:cNvCxnSpPr>
          <p:nvPr/>
        </p:nvCxnSpPr>
        <p:spPr>
          <a:xfrm flipH="1">
            <a:off x="1866887" y="4272391"/>
            <a:ext cx="49453" cy="460348"/>
          </a:xfrm>
          <a:prstGeom prst="line">
            <a:avLst/>
          </a:prstGeom>
          <a:ln w="381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9B13746-4FFB-4B62-9F72-8F6018D20B7C}"/>
              </a:ext>
            </a:extLst>
          </p:cNvPr>
          <p:cNvCxnSpPr>
            <a:cxnSpLocks/>
          </p:cNvCxnSpPr>
          <p:nvPr/>
        </p:nvCxnSpPr>
        <p:spPr>
          <a:xfrm flipH="1">
            <a:off x="1927626" y="3917593"/>
            <a:ext cx="100987" cy="155663"/>
          </a:xfrm>
          <a:prstGeom prst="line">
            <a:avLst/>
          </a:prstGeom>
          <a:ln w="38100">
            <a:solidFill>
              <a:srgbClr val="00FFCC"/>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3061784-0134-4990-8491-6781F32AE97B}"/>
              </a:ext>
            </a:extLst>
          </p:cNvPr>
          <p:cNvCxnSpPr>
            <a:cxnSpLocks/>
          </p:cNvCxnSpPr>
          <p:nvPr/>
        </p:nvCxnSpPr>
        <p:spPr>
          <a:xfrm flipH="1">
            <a:off x="2020052" y="3700066"/>
            <a:ext cx="313030" cy="18392"/>
          </a:xfrm>
          <a:prstGeom prst="line">
            <a:avLst/>
          </a:prstGeom>
          <a:ln w="38100">
            <a:solidFill>
              <a:srgbClr val="00FFCC"/>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102C93E-C6FD-41BF-A247-73DE4D2CBFB8}"/>
              </a:ext>
            </a:extLst>
          </p:cNvPr>
          <p:cNvCxnSpPr>
            <a:cxnSpLocks/>
          </p:cNvCxnSpPr>
          <p:nvPr/>
        </p:nvCxnSpPr>
        <p:spPr>
          <a:xfrm flipV="1">
            <a:off x="2026208" y="3718458"/>
            <a:ext cx="7376" cy="205502"/>
          </a:xfrm>
          <a:prstGeom prst="line">
            <a:avLst/>
          </a:prstGeom>
          <a:ln w="38100">
            <a:solidFill>
              <a:srgbClr val="00FFCC"/>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67A22B0-796D-457E-8AA1-A68AAA053432}"/>
              </a:ext>
            </a:extLst>
          </p:cNvPr>
          <p:cNvCxnSpPr>
            <a:cxnSpLocks/>
          </p:cNvCxnSpPr>
          <p:nvPr/>
        </p:nvCxnSpPr>
        <p:spPr>
          <a:xfrm flipV="1">
            <a:off x="2318672" y="3054428"/>
            <a:ext cx="54076" cy="659575"/>
          </a:xfrm>
          <a:prstGeom prst="line">
            <a:avLst/>
          </a:prstGeom>
          <a:ln w="38100">
            <a:solidFill>
              <a:srgbClr val="00FFCC"/>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9847F3F-A835-44F9-950A-868D25382E24}"/>
              </a:ext>
            </a:extLst>
          </p:cNvPr>
          <p:cNvCxnSpPr>
            <a:cxnSpLocks/>
          </p:cNvCxnSpPr>
          <p:nvPr/>
        </p:nvCxnSpPr>
        <p:spPr>
          <a:xfrm flipV="1">
            <a:off x="1784259" y="4732739"/>
            <a:ext cx="82628" cy="1"/>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C56A7C-A18F-437F-93C1-8661DBB44E8E}"/>
              </a:ext>
            </a:extLst>
          </p:cNvPr>
          <p:cNvCxnSpPr>
            <a:cxnSpLocks/>
          </p:cNvCxnSpPr>
          <p:nvPr/>
        </p:nvCxnSpPr>
        <p:spPr>
          <a:xfrm flipV="1">
            <a:off x="2348763" y="1732729"/>
            <a:ext cx="23985" cy="482643"/>
          </a:xfrm>
          <a:prstGeom prst="line">
            <a:avLst/>
          </a:prstGeom>
          <a:ln w="381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29F47E2-A575-4A29-9A16-A1EC847CCAF0}"/>
              </a:ext>
            </a:extLst>
          </p:cNvPr>
          <p:cNvCxnSpPr>
            <a:cxnSpLocks/>
          </p:cNvCxnSpPr>
          <p:nvPr/>
        </p:nvCxnSpPr>
        <p:spPr>
          <a:xfrm flipV="1">
            <a:off x="2155219" y="2215372"/>
            <a:ext cx="196595" cy="1"/>
          </a:xfrm>
          <a:prstGeom prst="line">
            <a:avLst/>
          </a:prstGeom>
          <a:ln w="381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534382E-367E-41A0-81B2-6445B4B527B8}"/>
              </a:ext>
            </a:extLst>
          </p:cNvPr>
          <p:cNvCxnSpPr>
            <a:cxnSpLocks/>
          </p:cNvCxnSpPr>
          <p:nvPr/>
        </p:nvCxnSpPr>
        <p:spPr>
          <a:xfrm flipV="1">
            <a:off x="2148568" y="2323478"/>
            <a:ext cx="196595" cy="1"/>
          </a:xfrm>
          <a:prstGeom prst="line">
            <a:avLst/>
          </a:prstGeom>
          <a:ln w="381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12A6A93-3A6F-4BA3-AFDA-8A6232310534}"/>
              </a:ext>
            </a:extLst>
          </p:cNvPr>
          <p:cNvCxnSpPr>
            <a:cxnSpLocks/>
          </p:cNvCxnSpPr>
          <p:nvPr/>
        </p:nvCxnSpPr>
        <p:spPr>
          <a:xfrm flipH="1">
            <a:off x="2299204" y="2323478"/>
            <a:ext cx="37590" cy="398572"/>
          </a:xfrm>
          <a:prstGeom prst="line">
            <a:avLst/>
          </a:prstGeom>
          <a:ln w="381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9A69608-85C0-41E9-865A-2C6F444E6BE9}"/>
              </a:ext>
            </a:extLst>
          </p:cNvPr>
          <p:cNvCxnSpPr>
            <a:cxnSpLocks/>
          </p:cNvCxnSpPr>
          <p:nvPr/>
        </p:nvCxnSpPr>
        <p:spPr>
          <a:xfrm>
            <a:off x="2155219" y="2215372"/>
            <a:ext cx="14732" cy="116849"/>
          </a:xfrm>
          <a:prstGeom prst="line">
            <a:avLst/>
          </a:prstGeom>
          <a:ln w="381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AD04651-243D-42B4-813D-119A4DD25E2A}"/>
              </a:ext>
            </a:extLst>
          </p:cNvPr>
          <p:cNvCxnSpPr>
            <a:cxnSpLocks/>
          </p:cNvCxnSpPr>
          <p:nvPr/>
        </p:nvCxnSpPr>
        <p:spPr>
          <a:xfrm flipH="1">
            <a:off x="2370987" y="2703054"/>
            <a:ext cx="29034" cy="365887"/>
          </a:xfrm>
          <a:prstGeom prst="line">
            <a:avLst/>
          </a:prstGeom>
          <a:ln w="381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E0A49AD-3AB5-4E12-AF42-454542B7197C}"/>
              </a:ext>
            </a:extLst>
          </p:cNvPr>
          <p:cNvCxnSpPr>
            <a:cxnSpLocks/>
          </p:cNvCxnSpPr>
          <p:nvPr/>
        </p:nvCxnSpPr>
        <p:spPr>
          <a:xfrm>
            <a:off x="2284248" y="2722050"/>
            <a:ext cx="115773" cy="0"/>
          </a:xfrm>
          <a:prstGeom prst="line">
            <a:avLst/>
          </a:prstGeom>
          <a:ln w="38100">
            <a:solidFill>
              <a:srgbClr val="00FFCC"/>
            </a:solidFill>
          </a:ln>
        </p:spPr>
        <p:style>
          <a:lnRef idx="1">
            <a:schemeClr val="accent1"/>
          </a:lnRef>
          <a:fillRef idx="0">
            <a:schemeClr val="accent1"/>
          </a:fillRef>
          <a:effectRef idx="0">
            <a:schemeClr val="accent1"/>
          </a:effectRef>
          <a:fontRef idx="minor">
            <a:schemeClr val="tx1"/>
          </a:fontRef>
        </p:style>
      </p:cxnSp>
      <p:sp>
        <p:nvSpPr>
          <p:cNvPr id="46" name="Star: 5 Points 45">
            <a:extLst>
              <a:ext uri="{FF2B5EF4-FFF2-40B4-BE49-F238E27FC236}">
                <a16:creationId xmlns:a16="http://schemas.microsoft.com/office/drawing/2014/main" id="{DD15BAEE-541E-4BA2-9A83-4C2B04FEFF41}"/>
              </a:ext>
            </a:extLst>
          </p:cNvPr>
          <p:cNvSpPr/>
          <p:nvPr/>
        </p:nvSpPr>
        <p:spPr>
          <a:xfrm>
            <a:off x="1731579" y="4687643"/>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ar: 5 Points 46">
            <a:extLst>
              <a:ext uri="{FF2B5EF4-FFF2-40B4-BE49-F238E27FC236}">
                <a16:creationId xmlns:a16="http://schemas.microsoft.com/office/drawing/2014/main" id="{70E3EF94-6EA3-4B83-8300-47FCB2D40FDC}"/>
              </a:ext>
            </a:extLst>
          </p:cNvPr>
          <p:cNvSpPr/>
          <p:nvPr/>
        </p:nvSpPr>
        <p:spPr>
          <a:xfrm>
            <a:off x="2307494" y="1693890"/>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tar: 5 Points 47">
            <a:extLst>
              <a:ext uri="{FF2B5EF4-FFF2-40B4-BE49-F238E27FC236}">
                <a16:creationId xmlns:a16="http://schemas.microsoft.com/office/drawing/2014/main" id="{F7DBF3C9-072A-4F8C-BF02-CE0D14B82992}"/>
              </a:ext>
            </a:extLst>
          </p:cNvPr>
          <p:cNvSpPr/>
          <p:nvPr/>
        </p:nvSpPr>
        <p:spPr>
          <a:xfrm>
            <a:off x="2312411" y="3027120"/>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34A04CC0-84EA-4CE0-8E7D-8FC61137FAA7}"/>
              </a:ext>
            </a:extLst>
          </p:cNvPr>
          <p:cNvCxnSpPr>
            <a:cxnSpLocks/>
          </p:cNvCxnSpPr>
          <p:nvPr/>
        </p:nvCxnSpPr>
        <p:spPr>
          <a:xfrm flipH="1">
            <a:off x="1916339" y="4075383"/>
            <a:ext cx="1" cy="163200"/>
          </a:xfrm>
          <a:prstGeom prst="line">
            <a:avLst/>
          </a:prstGeom>
          <a:ln w="38100">
            <a:solidFill>
              <a:srgbClr val="00FFCC"/>
            </a:solidFill>
            <a:prstDash val="sysDot"/>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4DE6CC7B-DF69-4E74-B71A-F29C8C4E902E}"/>
              </a:ext>
            </a:extLst>
          </p:cNvPr>
          <p:cNvPicPr>
            <a:picLocks noChangeAspect="1"/>
          </p:cNvPicPr>
          <p:nvPr/>
        </p:nvPicPr>
        <p:blipFill rotWithShape="1">
          <a:blip r:embed="rId6"/>
          <a:srcRect l="2803" t="85470" r="78249" b="2259"/>
          <a:stretch/>
        </p:blipFill>
        <p:spPr>
          <a:xfrm>
            <a:off x="383031" y="4892733"/>
            <a:ext cx="910035" cy="762599"/>
          </a:xfrm>
          <a:prstGeom prst="rect">
            <a:avLst/>
          </a:prstGeom>
        </p:spPr>
      </p:pic>
    </p:spTree>
    <p:extLst>
      <p:ext uri="{BB962C8B-B14F-4D97-AF65-F5344CB8AC3E}">
        <p14:creationId xmlns:p14="http://schemas.microsoft.com/office/powerpoint/2010/main" val="1524441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A9A9D2-9226-4CFD-BED3-FFE34F957DEE}"/>
              </a:ext>
            </a:extLst>
          </p:cNvPr>
          <p:cNvSpPr>
            <a:spLocks noGrp="1"/>
          </p:cNvSpPr>
          <p:nvPr>
            <p:ph type="ctrTitle"/>
          </p:nvPr>
        </p:nvSpPr>
        <p:spPr/>
        <p:txBody>
          <a:bodyPr/>
          <a:lstStyle/>
          <a:p>
            <a:r>
              <a:rPr lang="en-US" dirty="0"/>
              <a:t>Evaluation of Alternatives</a:t>
            </a:r>
          </a:p>
        </p:txBody>
      </p:sp>
      <p:sp>
        <p:nvSpPr>
          <p:cNvPr id="4" name="Subtitle 3">
            <a:extLst>
              <a:ext uri="{FF2B5EF4-FFF2-40B4-BE49-F238E27FC236}">
                <a16:creationId xmlns:a16="http://schemas.microsoft.com/office/drawing/2014/main" id="{BEF7A2D0-F2B0-4713-97CD-8535B77EE26C}"/>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480F058E-D9A9-48AB-96E8-B9C4B3E3436C}"/>
              </a:ext>
            </a:extLst>
          </p:cNvPr>
          <p:cNvSpPr>
            <a:spLocks noGrp="1"/>
          </p:cNvSpPr>
          <p:nvPr>
            <p:ph type="sldNum" sz="quarter" idx="4294967295"/>
          </p:nvPr>
        </p:nvSpPr>
        <p:spPr>
          <a:xfrm>
            <a:off x="0" y="6159500"/>
            <a:ext cx="792163" cy="365125"/>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8D"/>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3E39EC-4BE2-4DEA-81C0-4ABC0AAB4AC0}" type="slidenum">
              <a:rPr lang="en-AU" smtClean="0"/>
              <a:pPr/>
              <a:t>14</a:t>
            </a:fld>
            <a:endParaRPr lang="en-AU" dirty="0"/>
          </a:p>
        </p:txBody>
      </p:sp>
    </p:spTree>
    <p:extLst>
      <p:ext uri="{BB962C8B-B14F-4D97-AF65-F5344CB8AC3E}">
        <p14:creationId xmlns:p14="http://schemas.microsoft.com/office/powerpoint/2010/main" val="248130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CADD8FB-08DC-4217-818A-4DE28B850D78}"/>
              </a:ext>
            </a:extLst>
          </p:cNvPr>
          <p:cNvSpPr>
            <a:spLocks noGrp="1"/>
          </p:cNvSpPr>
          <p:nvPr>
            <p:ph type="title"/>
          </p:nvPr>
        </p:nvSpPr>
        <p:spPr>
          <a:xfrm>
            <a:off x="319723" y="108270"/>
            <a:ext cx="11521440" cy="640080"/>
          </a:xfrm>
        </p:spPr>
        <p:txBody>
          <a:bodyPr/>
          <a:lstStyle/>
          <a:p>
            <a:r>
              <a:rPr lang="en-US" dirty="0"/>
              <a:t>Evaluation of Alternatives</a:t>
            </a:r>
          </a:p>
        </p:txBody>
      </p:sp>
      <p:pic>
        <p:nvPicPr>
          <p:cNvPr id="9" name="Picture 8" descr="A picture containing shape&#10;&#10;Description automatically generated">
            <a:extLst>
              <a:ext uri="{FF2B5EF4-FFF2-40B4-BE49-F238E27FC236}">
                <a16:creationId xmlns:a16="http://schemas.microsoft.com/office/drawing/2014/main" id="{4AEE9554-54DF-4F60-9713-D8B7D71E5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1495" y="6527797"/>
            <a:ext cx="1415910" cy="330203"/>
          </a:xfrm>
          <a:prstGeom prst="rect">
            <a:avLst/>
          </a:prstGeom>
        </p:spPr>
      </p:pic>
      <p:graphicFrame>
        <p:nvGraphicFramePr>
          <p:cNvPr id="5" name="Table 7">
            <a:extLst>
              <a:ext uri="{FF2B5EF4-FFF2-40B4-BE49-F238E27FC236}">
                <a16:creationId xmlns:a16="http://schemas.microsoft.com/office/drawing/2014/main" id="{521D62F2-7BC3-44D0-94C8-AEAAE4D941C3}"/>
              </a:ext>
            </a:extLst>
          </p:cNvPr>
          <p:cNvGraphicFramePr>
            <a:graphicFrameLocks/>
          </p:cNvGraphicFramePr>
          <p:nvPr>
            <p:extLst>
              <p:ext uri="{D42A27DB-BD31-4B8C-83A1-F6EECF244321}">
                <p14:modId xmlns:p14="http://schemas.microsoft.com/office/powerpoint/2010/main" val="3409457293"/>
              </p:ext>
            </p:extLst>
          </p:nvPr>
        </p:nvGraphicFramePr>
        <p:xfrm>
          <a:off x="407696" y="708442"/>
          <a:ext cx="11345493" cy="4913010"/>
        </p:xfrm>
        <a:graphic>
          <a:graphicData uri="http://schemas.openxmlformats.org/drawingml/2006/table">
            <a:tbl>
              <a:tblPr firstRow="1" bandRow="1">
                <a:tableStyleId>{5A111915-BE36-4E01-A7E5-04B1672EAD32}</a:tableStyleId>
              </a:tblPr>
              <a:tblGrid>
                <a:gridCol w="1261702">
                  <a:extLst>
                    <a:ext uri="{9D8B030D-6E8A-4147-A177-3AD203B41FA5}">
                      <a16:colId xmlns:a16="http://schemas.microsoft.com/office/drawing/2014/main" val="2452361258"/>
                    </a:ext>
                  </a:extLst>
                </a:gridCol>
                <a:gridCol w="4048751">
                  <a:extLst>
                    <a:ext uri="{9D8B030D-6E8A-4147-A177-3AD203B41FA5}">
                      <a16:colId xmlns:a16="http://schemas.microsoft.com/office/drawing/2014/main" val="2046894985"/>
                    </a:ext>
                  </a:extLst>
                </a:gridCol>
                <a:gridCol w="1005840">
                  <a:extLst>
                    <a:ext uri="{9D8B030D-6E8A-4147-A177-3AD203B41FA5}">
                      <a16:colId xmlns:a16="http://schemas.microsoft.com/office/drawing/2014/main" val="1309593348"/>
                    </a:ext>
                  </a:extLst>
                </a:gridCol>
                <a:gridCol w="1005840">
                  <a:extLst>
                    <a:ext uri="{9D8B030D-6E8A-4147-A177-3AD203B41FA5}">
                      <a16:colId xmlns:a16="http://schemas.microsoft.com/office/drawing/2014/main" val="1095825245"/>
                    </a:ext>
                  </a:extLst>
                </a:gridCol>
                <a:gridCol w="1005840">
                  <a:extLst>
                    <a:ext uri="{9D8B030D-6E8A-4147-A177-3AD203B41FA5}">
                      <a16:colId xmlns:a16="http://schemas.microsoft.com/office/drawing/2014/main" val="1682680005"/>
                    </a:ext>
                  </a:extLst>
                </a:gridCol>
                <a:gridCol w="1005840">
                  <a:extLst>
                    <a:ext uri="{9D8B030D-6E8A-4147-A177-3AD203B41FA5}">
                      <a16:colId xmlns:a16="http://schemas.microsoft.com/office/drawing/2014/main" val="10485562"/>
                    </a:ext>
                  </a:extLst>
                </a:gridCol>
                <a:gridCol w="1005840">
                  <a:extLst>
                    <a:ext uri="{9D8B030D-6E8A-4147-A177-3AD203B41FA5}">
                      <a16:colId xmlns:a16="http://schemas.microsoft.com/office/drawing/2014/main" val="3374461373"/>
                    </a:ext>
                  </a:extLst>
                </a:gridCol>
                <a:gridCol w="1005840">
                  <a:extLst>
                    <a:ext uri="{9D8B030D-6E8A-4147-A177-3AD203B41FA5}">
                      <a16:colId xmlns:a16="http://schemas.microsoft.com/office/drawing/2014/main" val="2989033351"/>
                    </a:ext>
                  </a:extLst>
                </a:gridCol>
              </a:tblGrid>
              <a:tr h="457200">
                <a:tc>
                  <a:txBody>
                    <a:bodyPr/>
                    <a:lstStyle/>
                    <a:p>
                      <a:pPr algn="ctr"/>
                      <a:r>
                        <a:rPr lang="en-US" sz="1300" dirty="0">
                          <a:solidFill>
                            <a:schemeClr val="tx1"/>
                          </a:solidFill>
                        </a:rPr>
                        <a:t>Category</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Evaluation Criteria</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Alternative No. 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300" dirty="0">
                          <a:solidFill>
                            <a:schemeClr val="tx1"/>
                          </a:solidFill>
                        </a:rPr>
                        <a:t>Alternative No. 2</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300" dirty="0">
                          <a:solidFill>
                            <a:schemeClr val="tx1"/>
                          </a:solidFill>
                        </a:rPr>
                        <a:t>Alternative No. 3</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Alternative No. 4</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300" dirty="0">
                          <a:solidFill>
                            <a:schemeClr val="tx1"/>
                          </a:solidFill>
                        </a:rPr>
                        <a:t>Alternative No. 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Alternative No. 6</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23542898"/>
                  </a:ext>
                </a:extLst>
              </a:tr>
              <a:tr h="1127813">
                <a:tc>
                  <a:txBody>
                    <a:bodyPr/>
                    <a:lstStyle/>
                    <a:p>
                      <a:r>
                        <a:rPr lang="en-US" sz="1300" dirty="0"/>
                        <a:t>Technical Considerations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300" dirty="0"/>
                        <a:t>Technical viability/constructability</a:t>
                      </a:r>
                    </a:p>
                    <a:p>
                      <a:pPr marL="285750" indent="-285750">
                        <a:buFont typeface="Arial" panose="020B0604020202020204" pitchFamily="34" charset="0"/>
                        <a:buChar char="•"/>
                      </a:pPr>
                      <a:r>
                        <a:rPr lang="en-US" sz="1300" dirty="0"/>
                        <a:t>Access for construction and maintenance</a:t>
                      </a:r>
                    </a:p>
                    <a:p>
                      <a:pPr marL="285750" indent="-285750">
                        <a:buFont typeface="Arial" panose="020B0604020202020204" pitchFamily="34" charset="0"/>
                        <a:buChar char="•"/>
                      </a:pPr>
                      <a:r>
                        <a:rPr lang="en-US" sz="1300" dirty="0"/>
                        <a:t>Impact to existing and future infrastructure</a:t>
                      </a:r>
                    </a:p>
                    <a:p>
                      <a:pPr marL="285750" indent="-285750">
                        <a:buFont typeface="Arial" panose="020B0604020202020204" pitchFamily="34" charset="0"/>
                        <a:buChar char="•"/>
                      </a:pPr>
                      <a:r>
                        <a:rPr lang="en-US" sz="1300" dirty="0"/>
                        <a:t>Permit and approval requirements</a:t>
                      </a:r>
                    </a:p>
                    <a:p>
                      <a:pPr marL="285750" indent="-285750">
                        <a:buFont typeface="Arial" panose="020B0604020202020204" pitchFamily="34" charset="0"/>
                        <a:buChar char="•"/>
                      </a:pPr>
                      <a:r>
                        <a:rPr lang="en-US" sz="1300" dirty="0"/>
                        <a:t>Future operations and maintenance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kumimoji="0" lang="en-US" sz="500" b="0" i="0" u="none" strike="noStrike" kern="1200" cap="none" spc="0" normalizeH="0" baseline="0" dirty="0">
                        <a:ln>
                          <a:noFill/>
                        </a:ln>
                        <a:solidFill>
                          <a:schemeClr val="accent4"/>
                        </a:solidFill>
                        <a:effectLst/>
                        <a:uLnTx/>
                        <a:uFillTx/>
                        <a:latin typeface="Arial"/>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chemeClr val="accent4"/>
                        </a:solidFill>
                        <a:effectLst/>
                        <a:uLnTx/>
                        <a:uFillTx/>
                        <a:latin typeface="Arial"/>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A014"/>
                    </a:solidFill>
                  </a:tcPr>
                </a:tc>
                <a:tc>
                  <a:txBody>
                    <a:bodyPr/>
                    <a:lstStyle/>
                    <a:p>
                      <a:endParaRPr lang="en-US" sz="500" dirty="0">
                        <a:solidFill>
                          <a:schemeClr val="accent4"/>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A014"/>
                    </a:solidFill>
                  </a:tcPr>
                </a:tc>
                <a:tc>
                  <a:txBody>
                    <a:bodyPr/>
                    <a:lstStyle/>
                    <a:p>
                      <a:endParaRPr lang="en-US" sz="5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00000"/>
                    </a:solidFill>
                  </a:tcPr>
                </a:tc>
                <a:tc>
                  <a:txBody>
                    <a:bodyPr/>
                    <a:lstStyle/>
                    <a:p>
                      <a:endParaRPr lang="en-US" sz="5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A014"/>
                    </a:solidFill>
                  </a:tcPr>
                </a:tc>
                <a:tc>
                  <a:txBody>
                    <a:bodyPr/>
                    <a:lstStyle/>
                    <a:p>
                      <a:endParaRPr lang="en-US" sz="5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00000"/>
                    </a:solidFill>
                  </a:tcPr>
                </a:tc>
                <a:extLst>
                  <a:ext uri="{0D108BD9-81ED-4DB2-BD59-A6C34878D82A}">
                    <a16:rowId xmlns:a16="http://schemas.microsoft.com/office/drawing/2014/main" val="3735138285"/>
                  </a:ext>
                </a:extLst>
              </a:tr>
              <a:tr h="1127813">
                <a:tc>
                  <a:txBody>
                    <a:bodyPr/>
                    <a:lstStyle/>
                    <a:p>
                      <a:r>
                        <a:rPr lang="en-US" sz="1300" dirty="0"/>
                        <a:t>Natural Environment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300" dirty="0"/>
                        <a:t>Disturbance of terrestrial species and features </a:t>
                      </a:r>
                    </a:p>
                    <a:p>
                      <a:pPr marL="285750" indent="-285750">
                        <a:buFont typeface="Arial" panose="020B0604020202020204" pitchFamily="34" charset="0"/>
                        <a:buChar char="•"/>
                      </a:pPr>
                      <a:r>
                        <a:rPr lang="en-US" sz="1300" dirty="0"/>
                        <a:t>Disturbance of aquatic species and features </a:t>
                      </a:r>
                    </a:p>
                    <a:p>
                      <a:pPr marL="285750" indent="-285750">
                        <a:buFont typeface="Arial" panose="020B0604020202020204" pitchFamily="34" charset="0"/>
                        <a:buChar char="•"/>
                      </a:pPr>
                      <a:r>
                        <a:rPr lang="en-US" sz="1300" dirty="0"/>
                        <a:t>Direct effects on terrestrial species at risk</a:t>
                      </a:r>
                    </a:p>
                    <a:p>
                      <a:pPr marL="285750" indent="-285750">
                        <a:buFont typeface="Arial" panose="020B0604020202020204" pitchFamily="34" charset="0"/>
                        <a:buChar char="•"/>
                      </a:pPr>
                      <a:r>
                        <a:rPr lang="en-US" sz="1300" dirty="0"/>
                        <a:t>Direct effects on aquatic species at risk</a:t>
                      </a:r>
                    </a:p>
                    <a:p>
                      <a:pPr marL="285750" indent="-285750">
                        <a:buFont typeface="Arial" panose="020B0604020202020204" pitchFamily="34" charset="0"/>
                        <a:buChar char="•"/>
                      </a:pPr>
                      <a:r>
                        <a:rPr lang="en-US" sz="1300" dirty="0"/>
                        <a:t>Effects on water quality or quantity</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sz="500" dirty="0">
                        <a:solidFill>
                          <a:schemeClr val="accent3">
                            <a:lumMod val="75000"/>
                          </a:schemeClr>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chemeClr val="bg1">
                            <a:lumMod val="75000"/>
                          </a:schemeClr>
                        </a:solidFill>
                        <a:effectLst/>
                        <a:uLnTx/>
                        <a:uFillTx/>
                        <a:latin typeface="Arial"/>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endParaRPr lang="en-US" sz="5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00000"/>
                    </a:solidFill>
                  </a:tcPr>
                </a:tc>
                <a:tc>
                  <a:txBody>
                    <a:bodyPr/>
                    <a:lstStyle/>
                    <a:p>
                      <a:endParaRPr lang="en-US" sz="5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A014"/>
                    </a:solidFill>
                  </a:tcPr>
                </a:tc>
                <a:tc>
                  <a:txBody>
                    <a:bodyPr/>
                    <a:lstStyle/>
                    <a:p>
                      <a:endParaRPr lang="en-US" sz="5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00000"/>
                    </a:solidFill>
                  </a:tcPr>
                </a:tc>
                <a:tc>
                  <a:txBody>
                    <a:bodyPr/>
                    <a:lstStyle/>
                    <a:p>
                      <a:endParaRPr lang="en-US" sz="5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A014"/>
                    </a:solidFill>
                  </a:tcPr>
                </a:tc>
                <a:extLst>
                  <a:ext uri="{0D108BD9-81ED-4DB2-BD59-A6C34878D82A}">
                    <a16:rowId xmlns:a16="http://schemas.microsoft.com/office/drawing/2014/main" val="1983779470"/>
                  </a:ext>
                </a:extLst>
              </a:tr>
              <a:tr h="1211776">
                <a:tc>
                  <a:txBody>
                    <a:bodyPr/>
                    <a:lstStyle/>
                    <a:p>
                      <a:r>
                        <a:rPr lang="en-US" sz="1300" dirty="0"/>
                        <a:t>Socio-Cultural Environment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300" dirty="0"/>
                        <a:t>Traffic disruption during construction</a:t>
                      </a:r>
                    </a:p>
                    <a:p>
                      <a:pPr marL="285750" indent="-285750">
                        <a:buFont typeface="Arial" panose="020B0604020202020204" pitchFamily="34" charset="0"/>
                        <a:buChar char="•"/>
                      </a:pPr>
                      <a:r>
                        <a:rPr lang="en-US" sz="1300" dirty="0"/>
                        <a:t>Impacts to heritage or cultural resources </a:t>
                      </a:r>
                    </a:p>
                    <a:p>
                      <a:pPr marL="285750" indent="-285750">
                        <a:buFont typeface="Arial" panose="020B0604020202020204" pitchFamily="34" charset="0"/>
                        <a:buChar char="•"/>
                      </a:pPr>
                      <a:r>
                        <a:rPr lang="en-US" sz="1300" dirty="0"/>
                        <a:t>Property acquisition and easement requirements</a:t>
                      </a:r>
                    </a:p>
                    <a:p>
                      <a:pPr marL="285750" indent="-285750">
                        <a:buFont typeface="Arial" panose="020B0604020202020204" pitchFamily="34" charset="0"/>
                        <a:buChar char="•"/>
                      </a:pPr>
                      <a:r>
                        <a:rPr lang="en-US" sz="1300" dirty="0"/>
                        <a:t>Compliance with Master Plan and growth initiatives</a:t>
                      </a:r>
                    </a:p>
                    <a:p>
                      <a:pPr marL="285750" indent="-285750">
                        <a:buFont typeface="Arial" panose="020B0604020202020204" pitchFamily="34" charset="0"/>
                        <a:buChar char="•"/>
                      </a:pPr>
                      <a:r>
                        <a:rPr lang="en-US" sz="1300" dirty="0"/>
                        <a:t>Impacts to parks and community open spaces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chemeClr val="accent4"/>
                        </a:solidFill>
                        <a:effectLst/>
                        <a:uLnTx/>
                        <a:uFillTx/>
                        <a:latin typeface="Arial"/>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dirty="0">
                        <a:ln>
                          <a:noFill/>
                        </a:ln>
                        <a:solidFill>
                          <a:schemeClr val="accent3">
                            <a:lumMod val="75000"/>
                          </a:schemeClr>
                        </a:solidFill>
                        <a:effectLst/>
                        <a:uLnTx/>
                        <a:uFillTx/>
                        <a:latin typeface="Arial"/>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3B14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chemeClr val="accent4"/>
                        </a:solidFill>
                        <a:effectLst/>
                        <a:uLnTx/>
                        <a:uFillTx/>
                        <a:latin typeface="Arial"/>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00000"/>
                    </a:solidFill>
                  </a:tcPr>
                </a:tc>
                <a:tc>
                  <a:txBody>
                    <a:bodyPr/>
                    <a:lstStyle/>
                    <a:p>
                      <a:endParaRPr lang="en-US" sz="500" dirty="0">
                        <a:solidFill>
                          <a:schemeClr val="bg1">
                            <a:lumMod val="75000"/>
                          </a:schemeClr>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00000"/>
                    </a:solidFill>
                  </a:tcPr>
                </a:tc>
                <a:tc>
                  <a:txBody>
                    <a:bodyPr/>
                    <a:lstStyle/>
                    <a:p>
                      <a:endParaRPr lang="en-US" sz="500" dirty="0">
                        <a:solidFill>
                          <a:schemeClr val="bg1">
                            <a:lumMod val="75000"/>
                          </a:schemeClr>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00000"/>
                    </a:solidFill>
                  </a:tcPr>
                </a:tc>
                <a:tc>
                  <a:txBody>
                    <a:bodyPr/>
                    <a:lstStyle/>
                    <a:p>
                      <a:endParaRPr lang="en-US" sz="500" dirty="0">
                        <a:solidFill>
                          <a:schemeClr val="bg1">
                            <a:lumMod val="75000"/>
                          </a:schemeClr>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00000"/>
                    </a:solidFill>
                  </a:tcPr>
                </a:tc>
                <a:extLst>
                  <a:ext uri="{0D108BD9-81ED-4DB2-BD59-A6C34878D82A}">
                    <a16:rowId xmlns:a16="http://schemas.microsoft.com/office/drawing/2014/main" val="424710493"/>
                  </a:ext>
                </a:extLst>
              </a:tr>
              <a:tr h="508311">
                <a:tc>
                  <a:txBody>
                    <a:bodyPr/>
                    <a:lstStyle/>
                    <a:p>
                      <a:r>
                        <a:rPr lang="en-US" sz="1300" dirty="0"/>
                        <a:t>Economic Factors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300" dirty="0"/>
                        <a:t>Construction costs</a:t>
                      </a:r>
                    </a:p>
                    <a:p>
                      <a:pPr marL="285750" indent="-285750">
                        <a:buFont typeface="Arial" panose="020B0604020202020204" pitchFamily="34" charset="0"/>
                        <a:buChar char="•"/>
                      </a:pPr>
                      <a:r>
                        <a:rPr lang="en-US" sz="1300" dirty="0"/>
                        <a:t>Operation and maintenance (O&amp;M) costs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dirty="0">
                        <a:ln>
                          <a:noFill/>
                        </a:ln>
                        <a:solidFill>
                          <a:srgbClr val="5AE6FF"/>
                        </a:solidFill>
                        <a:effectLst/>
                        <a:uLnTx/>
                        <a:uFillTx/>
                        <a:latin typeface="Arial"/>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chemeClr val="accent4"/>
                        </a:solidFill>
                        <a:effectLst/>
                        <a:uLnTx/>
                        <a:uFillTx/>
                        <a:latin typeface="Arial"/>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3B14C"/>
                    </a:solidFill>
                  </a:tcPr>
                </a:tc>
                <a:tc>
                  <a:txBody>
                    <a:bodyPr/>
                    <a:lstStyle/>
                    <a:p>
                      <a:endParaRPr lang="en-US" sz="500" dirty="0">
                        <a:solidFill>
                          <a:schemeClr val="bg1">
                            <a:lumMod val="75000"/>
                          </a:schemeClr>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A01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chemeClr val="accent4">
                            <a:lumMod val="60000"/>
                            <a:lumOff val="40000"/>
                          </a:schemeClr>
                        </a:solidFill>
                        <a:effectLst/>
                        <a:uLnTx/>
                        <a:uFillTx/>
                        <a:latin typeface="Arial"/>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chemeClr val="accent4">
                            <a:lumMod val="60000"/>
                            <a:lumOff val="40000"/>
                          </a:schemeClr>
                        </a:solidFill>
                        <a:effectLst/>
                        <a:uLnTx/>
                        <a:uFillTx/>
                        <a:latin typeface="Arial"/>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A01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chemeClr val="accent4">
                            <a:lumMod val="60000"/>
                            <a:lumOff val="40000"/>
                          </a:schemeClr>
                        </a:solidFill>
                        <a:effectLst/>
                        <a:uLnTx/>
                        <a:uFillTx/>
                        <a:latin typeface="Arial"/>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00000"/>
                    </a:solidFill>
                  </a:tcPr>
                </a:tc>
                <a:extLst>
                  <a:ext uri="{0D108BD9-81ED-4DB2-BD59-A6C34878D82A}">
                    <a16:rowId xmlns:a16="http://schemas.microsoft.com/office/drawing/2014/main" val="598009448"/>
                  </a:ext>
                </a:extLst>
              </a:tr>
              <a:tr h="381233">
                <a:tc gridSpan="2">
                  <a:txBody>
                    <a:bodyPr/>
                    <a:lstStyle/>
                    <a:p>
                      <a:r>
                        <a:rPr lang="en-US" sz="1400" b="1" dirty="0"/>
                        <a:t>Alternative Ranking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en-US" sz="1300" dirty="0"/>
                    </a:p>
                  </a:txBody>
                  <a:tcPr/>
                </a:tc>
                <a:tc>
                  <a:txBody>
                    <a:bodyPr/>
                    <a:lstStyle/>
                    <a:p>
                      <a:pPr algn="ctr"/>
                      <a:r>
                        <a:rPr lang="en-US" sz="1800" b="1" dirty="0"/>
                        <a:t>1</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800" b="1" dirty="0"/>
                        <a:t>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800" b="1" dirty="0"/>
                        <a:t>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800" b="1" dirty="0"/>
                        <a:t>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800" b="1" dirty="0"/>
                        <a:t>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800" b="1" dirty="0"/>
                        <a:t>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64886043"/>
                  </a:ext>
                </a:extLst>
              </a:tr>
            </a:tbl>
          </a:graphicData>
        </a:graphic>
      </p:graphicFrame>
      <p:sp>
        <p:nvSpPr>
          <p:cNvPr id="55" name="Oval 54">
            <a:extLst>
              <a:ext uri="{FF2B5EF4-FFF2-40B4-BE49-F238E27FC236}">
                <a16:creationId xmlns:a16="http://schemas.microsoft.com/office/drawing/2014/main" id="{C6A91C89-BAA3-440E-8A85-9808D4CAB536}"/>
              </a:ext>
            </a:extLst>
          </p:cNvPr>
          <p:cNvSpPr/>
          <p:nvPr/>
        </p:nvSpPr>
        <p:spPr>
          <a:xfrm rot="10800000">
            <a:off x="7038153" y="4133547"/>
            <a:ext cx="274320" cy="274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Oval 55">
            <a:extLst>
              <a:ext uri="{FF2B5EF4-FFF2-40B4-BE49-F238E27FC236}">
                <a16:creationId xmlns:a16="http://schemas.microsoft.com/office/drawing/2014/main" id="{A38CBC72-BACB-4273-9EBE-32E1362F13CB}"/>
              </a:ext>
            </a:extLst>
          </p:cNvPr>
          <p:cNvSpPr/>
          <p:nvPr/>
        </p:nvSpPr>
        <p:spPr>
          <a:xfrm rot="10800000">
            <a:off x="7037661" y="4838870"/>
            <a:ext cx="274320" cy="274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8" name="Oval 57">
            <a:extLst>
              <a:ext uri="{FF2B5EF4-FFF2-40B4-BE49-F238E27FC236}">
                <a16:creationId xmlns:a16="http://schemas.microsoft.com/office/drawing/2014/main" id="{3D784C09-B9BC-4F46-99FE-37A93292EEA2}"/>
              </a:ext>
            </a:extLst>
          </p:cNvPr>
          <p:cNvSpPr/>
          <p:nvPr/>
        </p:nvSpPr>
        <p:spPr>
          <a:xfrm rot="10800000">
            <a:off x="11043447" y="1655311"/>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80" name="Group 79">
            <a:extLst>
              <a:ext uri="{FF2B5EF4-FFF2-40B4-BE49-F238E27FC236}">
                <a16:creationId xmlns:a16="http://schemas.microsoft.com/office/drawing/2014/main" id="{37842C5B-435A-4F12-8F60-023BBAE97752}"/>
              </a:ext>
            </a:extLst>
          </p:cNvPr>
          <p:cNvGrpSpPr/>
          <p:nvPr/>
        </p:nvGrpSpPr>
        <p:grpSpPr>
          <a:xfrm rot="10800000">
            <a:off x="9109380" y="2850615"/>
            <a:ext cx="274321" cy="274322"/>
            <a:chOff x="3525572" y="4631744"/>
            <a:chExt cx="557215" cy="557217"/>
          </a:xfrm>
        </p:grpSpPr>
        <p:sp>
          <p:nvSpPr>
            <p:cNvPr id="81" name="Oval 80">
              <a:extLst>
                <a:ext uri="{FF2B5EF4-FFF2-40B4-BE49-F238E27FC236}">
                  <a16:creationId xmlns:a16="http://schemas.microsoft.com/office/drawing/2014/main" id="{E69D941A-12F2-4C5B-BA8B-1532D7B4DB05}"/>
                </a:ext>
              </a:extLst>
            </p:cNvPr>
            <p:cNvSpPr/>
            <p:nvPr/>
          </p:nvSpPr>
          <p:spPr>
            <a:xfrm>
              <a:off x="3525574" y="4631748"/>
              <a:ext cx="557213" cy="5572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2" name="Partial Circle 81">
              <a:extLst>
                <a:ext uri="{FF2B5EF4-FFF2-40B4-BE49-F238E27FC236}">
                  <a16:creationId xmlns:a16="http://schemas.microsoft.com/office/drawing/2014/main" id="{E08276DA-657A-4A5F-9E9D-501FD1EBA685}"/>
                </a:ext>
              </a:extLst>
            </p:cNvPr>
            <p:cNvSpPr/>
            <p:nvPr/>
          </p:nvSpPr>
          <p:spPr>
            <a:xfrm rot="10800000">
              <a:off x="3525572" y="4631744"/>
              <a:ext cx="557213" cy="557213"/>
            </a:xfrm>
            <a:prstGeom prst="pie">
              <a:avLst>
                <a:gd name="adj1" fmla="val 5346292"/>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8" name="Group 97">
            <a:extLst>
              <a:ext uri="{FF2B5EF4-FFF2-40B4-BE49-F238E27FC236}">
                <a16:creationId xmlns:a16="http://schemas.microsoft.com/office/drawing/2014/main" id="{17527061-6FF7-4E22-BBC3-0D2CEEFD9A8F}"/>
              </a:ext>
            </a:extLst>
          </p:cNvPr>
          <p:cNvGrpSpPr/>
          <p:nvPr/>
        </p:nvGrpSpPr>
        <p:grpSpPr>
          <a:xfrm rot="10800000">
            <a:off x="10086715" y="4838869"/>
            <a:ext cx="274321" cy="274322"/>
            <a:chOff x="3525572" y="4631744"/>
            <a:chExt cx="557215" cy="557217"/>
          </a:xfrm>
        </p:grpSpPr>
        <p:sp>
          <p:nvSpPr>
            <p:cNvPr id="99" name="Oval 98">
              <a:extLst>
                <a:ext uri="{FF2B5EF4-FFF2-40B4-BE49-F238E27FC236}">
                  <a16:creationId xmlns:a16="http://schemas.microsoft.com/office/drawing/2014/main" id="{2A22E802-7DF3-4B7E-BFFA-C794E467ED9B}"/>
                </a:ext>
              </a:extLst>
            </p:cNvPr>
            <p:cNvSpPr/>
            <p:nvPr/>
          </p:nvSpPr>
          <p:spPr>
            <a:xfrm>
              <a:off x="3525574" y="4631748"/>
              <a:ext cx="557213" cy="5572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Partial Circle 99">
              <a:extLst>
                <a:ext uri="{FF2B5EF4-FFF2-40B4-BE49-F238E27FC236}">
                  <a16:creationId xmlns:a16="http://schemas.microsoft.com/office/drawing/2014/main" id="{99087C85-516A-4A40-BCE6-89404F129C57}"/>
                </a:ext>
              </a:extLst>
            </p:cNvPr>
            <p:cNvSpPr/>
            <p:nvPr/>
          </p:nvSpPr>
          <p:spPr>
            <a:xfrm rot="10800000">
              <a:off x="3525572" y="4631744"/>
              <a:ext cx="557213" cy="557213"/>
            </a:xfrm>
            <a:prstGeom prst="pie">
              <a:avLst>
                <a:gd name="adj1" fmla="val 5346292"/>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01" name="Oval 100">
            <a:extLst>
              <a:ext uri="{FF2B5EF4-FFF2-40B4-BE49-F238E27FC236}">
                <a16:creationId xmlns:a16="http://schemas.microsoft.com/office/drawing/2014/main" id="{8C0B69EB-C68E-4CB4-8567-0A650B6D0619}"/>
              </a:ext>
            </a:extLst>
          </p:cNvPr>
          <p:cNvSpPr/>
          <p:nvPr/>
        </p:nvSpPr>
        <p:spPr>
          <a:xfrm rot="10800000">
            <a:off x="6021107" y="1655311"/>
            <a:ext cx="274320" cy="274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02" name="Group 101">
            <a:extLst>
              <a:ext uri="{FF2B5EF4-FFF2-40B4-BE49-F238E27FC236}">
                <a16:creationId xmlns:a16="http://schemas.microsoft.com/office/drawing/2014/main" id="{4F8A1489-7282-48EF-83E1-08AAC3993FA5}"/>
              </a:ext>
            </a:extLst>
          </p:cNvPr>
          <p:cNvGrpSpPr/>
          <p:nvPr/>
        </p:nvGrpSpPr>
        <p:grpSpPr>
          <a:xfrm rot="10800000">
            <a:off x="6984861" y="1655311"/>
            <a:ext cx="274321" cy="274322"/>
            <a:chOff x="3525572" y="4631744"/>
            <a:chExt cx="557215" cy="557217"/>
          </a:xfrm>
        </p:grpSpPr>
        <p:sp>
          <p:nvSpPr>
            <p:cNvPr id="103" name="Oval 102">
              <a:extLst>
                <a:ext uri="{FF2B5EF4-FFF2-40B4-BE49-F238E27FC236}">
                  <a16:creationId xmlns:a16="http://schemas.microsoft.com/office/drawing/2014/main" id="{1EE42E32-A365-4F19-9590-409A953AA3EB}"/>
                </a:ext>
              </a:extLst>
            </p:cNvPr>
            <p:cNvSpPr/>
            <p:nvPr/>
          </p:nvSpPr>
          <p:spPr>
            <a:xfrm>
              <a:off x="3525574" y="4631748"/>
              <a:ext cx="557213" cy="5572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4" name="Partial Circle 103">
              <a:extLst>
                <a:ext uri="{FF2B5EF4-FFF2-40B4-BE49-F238E27FC236}">
                  <a16:creationId xmlns:a16="http://schemas.microsoft.com/office/drawing/2014/main" id="{69CFC23E-6710-4BAD-8DAB-D8C46D7D5919}"/>
                </a:ext>
              </a:extLst>
            </p:cNvPr>
            <p:cNvSpPr/>
            <p:nvPr/>
          </p:nvSpPr>
          <p:spPr>
            <a:xfrm rot="10800000">
              <a:off x="3525572" y="4631744"/>
              <a:ext cx="557213" cy="557213"/>
            </a:xfrm>
            <a:prstGeom prst="pie">
              <a:avLst>
                <a:gd name="adj1" fmla="val 5346292"/>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5" name="Group 104">
            <a:extLst>
              <a:ext uri="{FF2B5EF4-FFF2-40B4-BE49-F238E27FC236}">
                <a16:creationId xmlns:a16="http://schemas.microsoft.com/office/drawing/2014/main" id="{3411774D-D5E6-4E34-AD10-282E0F600FD0}"/>
              </a:ext>
            </a:extLst>
          </p:cNvPr>
          <p:cNvGrpSpPr/>
          <p:nvPr/>
        </p:nvGrpSpPr>
        <p:grpSpPr>
          <a:xfrm rot="10800000">
            <a:off x="8031096" y="1655311"/>
            <a:ext cx="274321" cy="274322"/>
            <a:chOff x="3525572" y="4631744"/>
            <a:chExt cx="557215" cy="557217"/>
          </a:xfrm>
        </p:grpSpPr>
        <p:sp>
          <p:nvSpPr>
            <p:cNvPr id="106" name="Oval 105">
              <a:extLst>
                <a:ext uri="{FF2B5EF4-FFF2-40B4-BE49-F238E27FC236}">
                  <a16:creationId xmlns:a16="http://schemas.microsoft.com/office/drawing/2014/main" id="{53A34223-570A-4967-ACFF-C667F4252C4C}"/>
                </a:ext>
              </a:extLst>
            </p:cNvPr>
            <p:cNvSpPr/>
            <p:nvPr/>
          </p:nvSpPr>
          <p:spPr>
            <a:xfrm>
              <a:off x="3525574" y="4631748"/>
              <a:ext cx="557213" cy="5572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7" name="Partial Circle 106">
              <a:extLst>
                <a:ext uri="{FF2B5EF4-FFF2-40B4-BE49-F238E27FC236}">
                  <a16:creationId xmlns:a16="http://schemas.microsoft.com/office/drawing/2014/main" id="{8B4CFDE9-F3EE-4D50-BAE2-29C46609AFD8}"/>
                </a:ext>
              </a:extLst>
            </p:cNvPr>
            <p:cNvSpPr/>
            <p:nvPr/>
          </p:nvSpPr>
          <p:spPr>
            <a:xfrm rot="10800000">
              <a:off x="3525572" y="4631744"/>
              <a:ext cx="557213" cy="557213"/>
            </a:xfrm>
            <a:prstGeom prst="pie">
              <a:avLst>
                <a:gd name="adj1" fmla="val 5346292"/>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08" name="Oval 107">
            <a:extLst>
              <a:ext uri="{FF2B5EF4-FFF2-40B4-BE49-F238E27FC236}">
                <a16:creationId xmlns:a16="http://schemas.microsoft.com/office/drawing/2014/main" id="{D388D03B-6B0F-4845-B820-B161085111BB}"/>
              </a:ext>
            </a:extLst>
          </p:cNvPr>
          <p:cNvSpPr/>
          <p:nvPr/>
        </p:nvSpPr>
        <p:spPr>
          <a:xfrm rot="10800000">
            <a:off x="9127487" y="1655311"/>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09" name="Group 108">
            <a:extLst>
              <a:ext uri="{FF2B5EF4-FFF2-40B4-BE49-F238E27FC236}">
                <a16:creationId xmlns:a16="http://schemas.microsoft.com/office/drawing/2014/main" id="{12104744-9A5A-4D43-B468-33B5C392420E}"/>
              </a:ext>
            </a:extLst>
          </p:cNvPr>
          <p:cNvGrpSpPr/>
          <p:nvPr/>
        </p:nvGrpSpPr>
        <p:grpSpPr>
          <a:xfrm rot="10800000">
            <a:off x="10086716" y="1655310"/>
            <a:ext cx="274321" cy="274322"/>
            <a:chOff x="3525572" y="4631744"/>
            <a:chExt cx="557215" cy="557217"/>
          </a:xfrm>
        </p:grpSpPr>
        <p:sp>
          <p:nvSpPr>
            <p:cNvPr id="110" name="Oval 109">
              <a:extLst>
                <a:ext uri="{FF2B5EF4-FFF2-40B4-BE49-F238E27FC236}">
                  <a16:creationId xmlns:a16="http://schemas.microsoft.com/office/drawing/2014/main" id="{EA888BC6-7491-49C6-B68E-E045E077DAB5}"/>
                </a:ext>
              </a:extLst>
            </p:cNvPr>
            <p:cNvSpPr/>
            <p:nvPr/>
          </p:nvSpPr>
          <p:spPr>
            <a:xfrm>
              <a:off x="3525574" y="4631748"/>
              <a:ext cx="557213" cy="5572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1" name="Partial Circle 110">
              <a:extLst>
                <a:ext uri="{FF2B5EF4-FFF2-40B4-BE49-F238E27FC236}">
                  <a16:creationId xmlns:a16="http://schemas.microsoft.com/office/drawing/2014/main" id="{C9FBB05C-3E96-4917-AB72-343E1DCA04B5}"/>
                </a:ext>
              </a:extLst>
            </p:cNvPr>
            <p:cNvSpPr/>
            <p:nvPr/>
          </p:nvSpPr>
          <p:spPr>
            <a:xfrm rot="10800000">
              <a:off x="3525572" y="4631744"/>
              <a:ext cx="557213" cy="557213"/>
            </a:xfrm>
            <a:prstGeom prst="pie">
              <a:avLst>
                <a:gd name="adj1" fmla="val 5346292"/>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12" name="Oval 111">
            <a:extLst>
              <a:ext uri="{FF2B5EF4-FFF2-40B4-BE49-F238E27FC236}">
                <a16:creationId xmlns:a16="http://schemas.microsoft.com/office/drawing/2014/main" id="{464ED648-BCE1-4CFB-8038-37CF9CF2851A}"/>
              </a:ext>
            </a:extLst>
          </p:cNvPr>
          <p:cNvSpPr/>
          <p:nvPr/>
        </p:nvSpPr>
        <p:spPr>
          <a:xfrm rot="10800000">
            <a:off x="6021107" y="2850615"/>
            <a:ext cx="274320" cy="274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3" name="Oval 112">
            <a:extLst>
              <a:ext uri="{FF2B5EF4-FFF2-40B4-BE49-F238E27FC236}">
                <a16:creationId xmlns:a16="http://schemas.microsoft.com/office/drawing/2014/main" id="{4F6CDAD4-0DFD-4657-B9A3-4401FCD38B84}"/>
              </a:ext>
            </a:extLst>
          </p:cNvPr>
          <p:cNvSpPr/>
          <p:nvPr/>
        </p:nvSpPr>
        <p:spPr>
          <a:xfrm rot="10800000">
            <a:off x="7038153" y="2850615"/>
            <a:ext cx="274320" cy="274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4" name="Oval 113">
            <a:extLst>
              <a:ext uri="{FF2B5EF4-FFF2-40B4-BE49-F238E27FC236}">
                <a16:creationId xmlns:a16="http://schemas.microsoft.com/office/drawing/2014/main" id="{37E44446-4AF3-4B70-A8AE-650890B249ED}"/>
              </a:ext>
            </a:extLst>
          </p:cNvPr>
          <p:cNvSpPr/>
          <p:nvPr/>
        </p:nvSpPr>
        <p:spPr>
          <a:xfrm rot="10800000">
            <a:off x="8027988" y="2850615"/>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5" name="Oval 114">
            <a:extLst>
              <a:ext uri="{FF2B5EF4-FFF2-40B4-BE49-F238E27FC236}">
                <a16:creationId xmlns:a16="http://schemas.microsoft.com/office/drawing/2014/main" id="{686D0D20-A08F-4934-A048-084240DD2853}"/>
              </a:ext>
            </a:extLst>
          </p:cNvPr>
          <p:cNvSpPr/>
          <p:nvPr/>
        </p:nvSpPr>
        <p:spPr>
          <a:xfrm rot="10800000">
            <a:off x="10086716" y="2850615"/>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6" name="Oval 115">
            <a:extLst>
              <a:ext uri="{FF2B5EF4-FFF2-40B4-BE49-F238E27FC236}">
                <a16:creationId xmlns:a16="http://schemas.microsoft.com/office/drawing/2014/main" id="{0469F5DA-5CD6-45A5-8611-A23A381CBCAD}"/>
              </a:ext>
            </a:extLst>
          </p:cNvPr>
          <p:cNvSpPr/>
          <p:nvPr/>
        </p:nvSpPr>
        <p:spPr>
          <a:xfrm rot="10800000">
            <a:off x="6021107" y="4133548"/>
            <a:ext cx="274320" cy="274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7" name="Oval 116">
            <a:extLst>
              <a:ext uri="{FF2B5EF4-FFF2-40B4-BE49-F238E27FC236}">
                <a16:creationId xmlns:a16="http://schemas.microsoft.com/office/drawing/2014/main" id="{7897920B-48DA-4A72-83BA-4FA2A85C7A7D}"/>
              </a:ext>
            </a:extLst>
          </p:cNvPr>
          <p:cNvSpPr/>
          <p:nvPr/>
        </p:nvSpPr>
        <p:spPr>
          <a:xfrm rot="10800000">
            <a:off x="8027988" y="4133548"/>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8" name="Oval 117">
            <a:extLst>
              <a:ext uri="{FF2B5EF4-FFF2-40B4-BE49-F238E27FC236}">
                <a16:creationId xmlns:a16="http://schemas.microsoft.com/office/drawing/2014/main" id="{994FAF85-7839-49F7-B059-984AC4211ED8}"/>
              </a:ext>
            </a:extLst>
          </p:cNvPr>
          <p:cNvSpPr/>
          <p:nvPr/>
        </p:nvSpPr>
        <p:spPr>
          <a:xfrm rot="10800000">
            <a:off x="10086716" y="4133547"/>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23" name="Group 122">
            <a:extLst>
              <a:ext uri="{FF2B5EF4-FFF2-40B4-BE49-F238E27FC236}">
                <a16:creationId xmlns:a16="http://schemas.microsoft.com/office/drawing/2014/main" id="{2DCE57DF-5D15-43E3-8F46-24BAD504815A}"/>
              </a:ext>
            </a:extLst>
          </p:cNvPr>
          <p:cNvGrpSpPr/>
          <p:nvPr/>
        </p:nvGrpSpPr>
        <p:grpSpPr>
          <a:xfrm rot="10800000">
            <a:off x="7946736" y="4838870"/>
            <a:ext cx="274321" cy="274322"/>
            <a:chOff x="3525572" y="4631744"/>
            <a:chExt cx="557215" cy="557217"/>
          </a:xfrm>
        </p:grpSpPr>
        <p:sp>
          <p:nvSpPr>
            <p:cNvPr id="124" name="Oval 123">
              <a:extLst>
                <a:ext uri="{FF2B5EF4-FFF2-40B4-BE49-F238E27FC236}">
                  <a16:creationId xmlns:a16="http://schemas.microsoft.com/office/drawing/2014/main" id="{965A4DD6-A16A-4401-A9CD-8DE26B7AD26A}"/>
                </a:ext>
              </a:extLst>
            </p:cNvPr>
            <p:cNvSpPr/>
            <p:nvPr/>
          </p:nvSpPr>
          <p:spPr>
            <a:xfrm>
              <a:off x="3525574" y="4631748"/>
              <a:ext cx="557213" cy="5572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5" name="Partial Circle 124">
              <a:extLst>
                <a:ext uri="{FF2B5EF4-FFF2-40B4-BE49-F238E27FC236}">
                  <a16:creationId xmlns:a16="http://schemas.microsoft.com/office/drawing/2014/main" id="{5E2073FE-6A22-423F-98D9-353C458FFE46}"/>
                </a:ext>
              </a:extLst>
            </p:cNvPr>
            <p:cNvSpPr/>
            <p:nvPr/>
          </p:nvSpPr>
          <p:spPr>
            <a:xfrm rot="10800000">
              <a:off x="3525572" y="4631744"/>
              <a:ext cx="557213" cy="557213"/>
            </a:xfrm>
            <a:prstGeom prst="pie">
              <a:avLst>
                <a:gd name="adj1" fmla="val 5346292"/>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26" name="Oval 125">
            <a:extLst>
              <a:ext uri="{FF2B5EF4-FFF2-40B4-BE49-F238E27FC236}">
                <a16:creationId xmlns:a16="http://schemas.microsoft.com/office/drawing/2014/main" id="{477F4DE2-12A1-4BC6-9177-A0232CAEFC74}"/>
              </a:ext>
            </a:extLst>
          </p:cNvPr>
          <p:cNvSpPr/>
          <p:nvPr/>
        </p:nvSpPr>
        <p:spPr>
          <a:xfrm rot="10800000">
            <a:off x="9054148" y="4838871"/>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7" name="Oval 126">
            <a:extLst>
              <a:ext uri="{FF2B5EF4-FFF2-40B4-BE49-F238E27FC236}">
                <a16:creationId xmlns:a16="http://schemas.microsoft.com/office/drawing/2014/main" id="{29C215F5-8594-41E9-9548-7B14456D0E69}"/>
              </a:ext>
            </a:extLst>
          </p:cNvPr>
          <p:cNvSpPr/>
          <p:nvPr/>
        </p:nvSpPr>
        <p:spPr>
          <a:xfrm rot="10800000">
            <a:off x="11043447" y="4838870"/>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8" name="Oval 127">
            <a:extLst>
              <a:ext uri="{FF2B5EF4-FFF2-40B4-BE49-F238E27FC236}">
                <a16:creationId xmlns:a16="http://schemas.microsoft.com/office/drawing/2014/main" id="{2D212397-F119-4E66-A329-9D921D6C226A}"/>
              </a:ext>
            </a:extLst>
          </p:cNvPr>
          <p:cNvSpPr/>
          <p:nvPr/>
        </p:nvSpPr>
        <p:spPr>
          <a:xfrm rot="10800000">
            <a:off x="9045033" y="4133548"/>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0" name="Oval 129">
            <a:extLst>
              <a:ext uri="{FF2B5EF4-FFF2-40B4-BE49-F238E27FC236}">
                <a16:creationId xmlns:a16="http://schemas.microsoft.com/office/drawing/2014/main" id="{49A5F29D-9EEE-4DFB-99DC-B7FA9911F6A8}"/>
              </a:ext>
            </a:extLst>
          </p:cNvPr>
          <p:cNvSpPr/>
          <p:nvPr/>
        </p:nvSpPr>
        <p:spPr>
          <a:xfrm rot="10800000">
            <a:off x="6021107" y="4838870"/>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7" name="Table 7">
            <a:extLst>
              <a:ext uri="{FF2B5EF4-FFF2-40B4-BE49-F238E27FC236}">
                <a16:creationId xmlns:a16="http://schemas.microsoft.com/office/drawing/2014/main" id="{D1A4763E-F670-48C0-AE49-B8A75A67FD55}"/>
              </a:ext>
            </a:extLst>
          </p:cNvPr>
          <p:cNvGraphicFramePr>
            <a:graphicFrameLocks noGrp="1"/>
          </p:cNvGraphicFramePr>
          <p:nvPr>
            <p:extLst>
              <p:ext uri="{D42A27DB-BD31-4B8C-83A1-F6EECF244321}">
                <p14:modId xmlns:p14="http://schemas.microsoft.com/office/powerpoint/2010/main" val="974927068"/>
              </p:ext>
            </p:extLst>
          </p:nvPr>
        </p:nvGraphicFramePr>
        <p:xfrm>
          <a:off x="1273805" y="5712104"/>
          <a:ext cx="6266714" cy="457200"/>
        </p:xfrm>
        <a:graphic>
          <a:graphicData uri="http://schemas.openxmlformats.org/drawingml/2006/table">
            <a:tbl>
              <a:tblPr firstRow="1" bandRow="1">
                <a:tableStyleId>{C60F8704-076C-47E3-8B64-BA5440797084}</a:tableStyleId>
              </a:tblPr>
              <a:tblGrid>
                <a:gridCol w="1463040">
                  <a:extLst>
                    <a:ext uri="{9D8B030D-6E8A-4147-A177-3AD203B41FA5}">
                      <a16:colId xmlns:a16="http://schemas.microsoft.com/office/drawing/2014/main" val="4108940175"/>
                    </a:ext>
                  </a:extLst>
                </a:gridCol>
                <a:gridCol w="476022">
                  <a:extLst>
                    <a:ext uri="{9D8B030D-6E8A-4147-A177-3AD203B41FA5}">
                      <a16:colId xmlns:a16="http://schemas.microsoft.com/office/drawing/2014/main" val="2283503804"/>
                    </a:ext>
                  </a:extLst>
                </a:gridCol>
                <a:gridCol w="1932051">
                  <a:extLst>
                    <a:ext uri="{9D8B030D-6E8A-4147-A177-3AD203B41FA5}">
                      <a16:colId xmlns:a16="http://schemas.microsoft.com/office/drawing/2014/main" val="2462742542"/>
                    </a:ext>
                  </a:extLst>
                </a:gridCol>
                <a:gridCol w="457200">
                  <a:extLst>
                    <a:ext uri="{9D8B030D-6E8A-4147-A177-3AD203B41FA5}">
                      <a16:colId xmlns:a16="http://schemas.microsoft.com/office/drawing/2014/main" val="1091088871"/>
                    </a:ext>
                  </a:extLst>
                </a:gridCol>
                <a:gridCol w="1481201">
                  <a:extLst>
                    <a:ext uri="{9D8B030D-6E8A-4147-A177-3AD203B41FA5}">
                      <a16:colId xmlns:a16="http://schemas.microsoft.com/office/drawing/2014/main" val="1757080711"/>
                    </a:ext>
                  </a:extLst>
                </a:gridCol>
                <a:gridCol w="457200">
                  <a:extLst>
                    <a:ext uri="{9D8B030D-6E8A-4147-A177-3AD203B41FA5}">
                      <a16:colId xmlns:a16="http://schemas.microsoft.com/office/drawing/2014/main" val="1566495615"/>
                    </a:ext>
                  </a:extLst>
                </a:gridCol>
              </a:tblGrid>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dk1"/>
                          </a:solidFill>
                          <a:effectLst/>
                          <a:latin typeface="+mn-lt"/>
                          <a:ea typeface="+mn-ea"/>
                          <a:cs typeface="+mn-cs"/>
                        </a:rPr>
                        <a:t> Most </a:t>
                      </a:r>
                      <a:r>
                        <a:rPr lang="en-US" sz="1300" b="1" kern="1200" dirty="0" err="1">
                          <a:solidFill>
                            <a:schemeClr val="dk1"/>
                          </a:solidFill>
                          <a:effectLst/>
                          <a:latin typeface="+mn-lt"/>
                          <a:ea typeface="+mn-ea"/>
                          <a:cs typeface="+mn-cs"/>
                        </a:rPr>
                        <a:t>Favourable</a:t>
                      </a:r>
                      <a:endParaRPr lang="en-US" sz="1300" b="1" kern="1200" dirty="0">
                        <a:solidFill>
                          <a:schemeClr val="dk1"/>
                        </a:solidFill>
                        <a:effectLst/>
                        <a:latin typeface="+mn-lt"/>
                        <a:ea typeface="+mn-ea"/>
                        <a:cs typeface="+mn-cs"/>
                      </a:endParaRPr>
                    </a:p>
                  </a:txBody>
                  <a:tcPr anchor="ctr">
                    <a:solidFill>
                      <a:schemeClr val="bg1"/>
                    </a:solidFill>
                  </a:tcPr>
                </a:tc>
                <a:tc>
                  <a:txBody>
                    <a:bodyPr/>
                    <a:lstStyle/>
                    <a:p>
                      <a:endParaRPr lang="en-US" sz="1300" dirty="0"/>
                    </a:p>
                  </a:txBody>
                  <a:tcPr anchor="ctr">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dk1"/>
                          </a:solidFill>
                          <a:effectLst/>
                          <a:latin typeface="+mn-lt"/>
                          <a:ea typeface="+mn-ea"/>
                          <a:cs typeface="+mn-cs"/>
                        </a:rPr>
                        <a:t>Moderately </a:t>
                      </a:r>
                      <a:r>
                        <a:rPr lang="en-US" sz="1300" b="1" kern="1200" dirty="0" err="1">
                          <a:solidFill>
                            <a:schemeClr val="dk1"/>
                          </a:solidFill>
                          <a:effectLst/>
                          <a:latin typeface="+mn-lt"/>
                          <a:ea typeface="+mn-ea"/>
                          <a:cs typeface="+mn-cs"/>
                        </a:rPr>
                        <a:t>Favourable</a:t>
                      </a:r>
                      <a:endParaRPr lang="en-US" sz="1300" b="1" kern="1200" dirty="0">
                        <a:solidFill>
                          <a:schemeClr val="dk1"/>
                        </a:solidFill>
                        <a:effectLst/>
                        <a:latin typeface="+mn-lt"/>
                        <a:ea typeface="+mn-ea"/>
                        <a:cs typeface="+mn-cs"/>
                      </a:endParaRPr>
                    </a:p>
                  </a:txBody>
                  <a:tcPr anchor="ctr">
                    <a:solidFill>
                      <a:schemeClr val="bg1"/>
                    </a:solidFill>
                  </a:tcPr>
                </a:tc>
                <a:tc>
                  <a:txBody>
                    <a:bodyPr/>
                    <a:lstStyle/>
                    <a:p>
                      <a:endParaRPr lang="en-US" sz="13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dk1"/>
                          </a:solidFill>
                          <a:effectLst/>
                          <a:latin typeface="+mn-lt"/>
                          <a:ea typeface="+mn-ea"/>
                          <a:cs typeface="+mn-cs"/>
                        </a:rPr>
                        <a:t>Least </a:t>
                      </a:r>
                      <a:r>
                        <a:rPr lang="en-US" sz="1300" b="1" kern="1200" dirty="0" err="1">
                          <a:solidFill>
                            <a:schemeClr val="dk1"/>
                          </a:solidFill>
                          <a:effectLst/>
                          <a:latin typeface="+mn-lt"/>
                          <a:ea typeface="+mn-ea"/>
                          <a:cs typeface="+mn-cs"/>
                        </a:rPr>
                        <a:t>Favourable</a:t>
                      </a:r>
                      <a:endParaRPr lang="en-US" sz="1300" b="1" kern="1200" dirty="0">
                        <a:solidFill>
                          <a:schemeClr val="dk1"/>
                        </a:solidFill>
                        <a:effectLst/>
                        <a:latin typeface="+mn-lt"/>
                        <a:ea typeface="+mn-ea"/>
                        <a:cs typeface="+mn-cs"/>
                      </a:endParaRPr>
                    </a:p>
                  </a:txBody>
                  <a:tcPr anchor="ctr">
                    <a:solidFill>
                      <a:schemeClr val="bg1"/>
                    </a:solidFill>
                  </a:tcPr>
                </a:tc>
                <a:tc>
                  <a:txBody>
                    <a:bodyPr/>
                    <a:lstStyle/>
                    <a:p>
                      <a:endParaRPr lang="en-US" sz="1300" dirty="0"/>
                    </a:p>
                  </a:txBody>
                  <a:tcPr anchor="ctr">
                    <a:solidFill>
                      <a:srgbClr val="C00000"/>
                    </a:solidFill>
                  </a:tcPr>
                </a:tc>
                <a:extLst>
                  <a:ext uri="{0D108BD9-81ED-4DB2-BD59-A6C34878D82A}">
                    <a16:rowId xmlns:a16="http://schemas.microsoft.com/office/drawing/2014/main" val="924583258"/>
                  </a:ext>
                </a:extLst>
              </a:tr>
            </a:tbl>
          </a:graphicData>
        </a:graphic>
      </p:graphicFrame>
      <p:sp>
        <p:nvSpPr>
          <p:cNvPr id="131" name="Oval 130">
            <a:extLst>
              <a:ext uri="{FF2B5EF4-FFF2-40B4-BE49-F238E27FC236}">
                <a16:creationId xmlns:a16="http://schemas.microsoft.com/office/drawing/2014/main" id="{E22044FC-E2E0-4610-B377-3C43E77C2D62}"/>
              </a:ext>
            </a:extLst>
          </p:cNvPr>
          <p:cNvSpPr/>
          <p:nvPr/>
        </p:nvSpPr>
        <p:spPr>
          <a:xfrm rot="10800000">
            <a:off x="2822993" y="5804332"/>
            <a:ext cx="274320" cy="274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32" name="Group 131">
            <a:extLst>
              <a:ext uri="{FF2B5EF4-FFF2-40B4-BE49-F238E27FC236}">
                <a16:creationId xmlns:a16="http://schemas.microsoft.com/office/drawing/2014/main" id="{5B8F7735-E1AA-4B36-AEE0-E0E5B28A665F}"/>
              </a:ext>
            </a:extLst>
          </p:cNvPr>
          <p:cNvGrpSpPr/>
          <p:nvPr/>
        </p:nvGrpSpPr>
        <p:grpSpPr>
          <a:xfrm rot="10800000">
            <a:off x="5257661" y="5808202"/>
            <a:ext cx="274321" cy="274322"/>
            <a:chOff x="3525572" y="4631744"/>
            <a:chExt cx="557215" cy="557217"/>
          </a:xfrm>
        </p:grpSpPr>
        <p:sp>
          <p:nvSpPr>
            <p:cNvPr id="133" name="Oval 132">
              <a:extLst>
                <a:ext uri="{FF2B5EF4-FFF2-40B4-BE49-F238E27FC236}">
                  <a16:creationId xmlns:a16="http://schemas.microsoft.com/office/drawing/2014/main" id="{AACCE567-9C5F-42F1-830E-B691CF0D34AB}"/>
                </a:ext>
              </a:extLst>
            </p:cNvPr>
            <p:cNvSpPr/>
            <p:nvPr/>
          </p:nvSpPr>
          <p:spPr>
            <a:xfrm>
              <a:off x="3525574" y="4631748"/>
              <a:ext cx="557213" cy="5572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4" name="Partial Circle 133">
              <a:extLst>
                <a:ext uri="{FF2B5EF4-FFF2-40B4-BE49-F238E27FC236}">
                  <a16:creationId xmlns:a16="http://schemas.microsoft.com/office/drawing/2014/main" id="{9FD60951-7387-4FE7-8F05-7F77B893B384}"/>
                </a:ext>
              </a:extLst>
            </p:cNvPr>
            <p:cNvSpPr/>
            <p:nvPr/>
          </p:nvSpPr>
          <p:spPr>
            <a:xfrm rot="10800000">
              <a:off x="3525572" y="4631744"/>
              <a:ext cx="557213" cy="557213"/>
            </a:xfrm>
            <a:prstGeom prst="pie">
              <a:avLst>
                <a:gd name="adj1" fmla="val 5346292"/>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35" name="Oval 134">
            <a:extLst>
              <a:ext uri="{FF2B5EF4-FFF2-40B4-BE49-F238E27FC236}">
                <a16:creationId xmlns:a16="http://schemas.microsoft.com/office/drawing/2014/main" id="{E16124ED-9353-4115-9508-3E1E593B61F0}"/>
              </a:ext>
            </a:extLst>
          </p:cNvPr>
          <p:cNvSpPr/>
          <p:nvPr/>
        </p:nvSpPr>
        <p:spPr>
          <a:xfrm rot="10800000">
            <a:off x="7162176" y="5804332"/>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36" name="Group 135">
            <a:extLst>
              <a:ext uri="{FF2B5EF4-FFF2-40B4-BE49-F238E27FC236}">
                <a16:creationId xmlns:a16="http://schemas.microsoft.com/office/drawing/2014/main" id="{14F076FC-993A-4142-AEDC-C7BC79D8E8D4}"/>
              </a:ext>
            </a:extLst>
          </p:cNvPr>
          <p:cNvGrpSpPr/>
          <p:nvPr/>
        </p:nvGrpSpPr>
        <p:grpSpPr>
          <a:xfrm rot="10800000">
            <a:off x="11043447" y="2850613"/>
            <a:ext cx="274321" cy="274322"/>
            <a:chOff x="3525572" y="4631744"/>
            <a:chExt cx="557215" cy="557217"/>
          </a:xfrm>
        </p:grpSpPr>
        <p:sp>
          <p:nvSpPr>
            <p:cNvPr id="137" name="Oval 136">
              <a:extLst>
                <a:ext uri="{FF2B5EF4-FFF2-40B4-BE49-F238E27FC236}">
                  <a16:creationId xmlns:a16="http://schemas.microsoft.com/office/drawing/2014/main" id="{DDA3F918-B84D-4508-9495-6AF4B1C26566}"/>
                </a:ext>
              </a:extLst>
            </p:cNvPr>
            <p:cNvSpPr/>
            <p:nvPr/>
          </p:nvSpPr>
          <p:spPr>
            <a:xfrm>
              <a:off x="3525574" y="4631748"/>
              <a:ext cx="557213" cy="5572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8" name="Partial Circle 137">
              <a:extLst>
                <a:ext uri="{FF2B5EF4-FFF2-40B4-BE49-F238E27FC236}">
                  <a16:creationId xmlns:a16="http://schemas.microsoft.com/office/drawing/2014/main" id="{1D537DBB-1A2E-4F1D-90EF-3E188C758EE5}"/>
                </a:ext>
              </a:extLst>
            </p:cNvPr>
            <p:cNvSpPr/>
            <p:nvPr/>
          </p:nvSpPr>
          <p:spPr>
            <a:xfrm rot="10800000">
              <a:off x="3525572" y="4631744"/>
              <a:ext cx="557213" cy="557213"/>
            </a:xfrm>
            <a:prstGeom prst="pie">
              <a:avLst>
                <a:gd name="adj1" fmla="val 5346292"/>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39" name="Oval 138">
            <a:extLst>
              <a:ext uri="{FF2B5EF4-FFF2-40B4-BE49-F238E27FC236}">
                <a16:creationId xmlns:a16="http://schemas.microsoft.com/office/drawing/2014/main" id="{19671608-62CB-4D4E-8E70-996BDF34574E}"/>
              </a:ext>
            </a:extLst>
          </p:cNvPr>
          <p:cNvSpPr/>
          <p:nvPr/>
        </p:nvSpPr>
        <p:spPr>
          <a:xfrm rot="10800000">
            <a:off x="11043447" y="4155091"/>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00236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CADD8FB-08DC-4217-818A-4DE28B850D78}"/>
              </a:ext>
            </a:extLst>
          </p:cNvPr>
          <p:cNvSpPr>
            <a:spLocks noGrp="1"/>
          </p:cNvSpPr>
          <p:nvPr>
            <p:ph type="title"/>
          </p:nvPr>
        </p:nvSpPr>
        <p:spPr>
          <a:xfrm>
            <a:off x="319723" y="130427"/>
            <a:ext cx="11521440" cy="640080"/>
          </a:xfrm>
        </p:spPr>
        <p:txBody>
          <a:bodyPr/>
          <a:lstStyle/>
          <a:p>
            <a:r>
              <a:rPr lang="en-US" dirty="0"/>
              <a:t>Summary Score of Alternatives</a:t>
            </a:r>
          </a:p>
        </p:txBody>
      </p:sp>
      <p:pic>
        <p:nvPicPr>
          <p:cNvPr id="9" name="Picture 8" descr="A picture containing shape&#10;&#10;Description automatically generated">
            <a:extLst>
              <a:ext uri="{FF2B5EF4-FFF2-40B4-BE49-F238E27FC236}">
                <a16:creationId xmlns:a16="http://schemas.microsoft.com/office/drawing/2014/main" id="{4AEE9554-54DF-4F60-9713-D8B7D71E5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1495" y="6527797"/>
            <a:ext cx="1415910" cy="330203"/>
          </a:xfrm>
          <a:prstGeom prst="rect">
            <a:avLst/>
          </a:prstGeom>
        </p:spPr>
      </p:pic>
      <p:graphicFrame>
        <p:nvGraphicFramePr>
          <p:cNvPr id="6" name="Table 7">
            <a:extLst>
              <a:ext uri="{FF2B5EF4-FFF2-40B4-BE49-F238E27FC236}">
                <a16:creationId xmlns:a16="http://schemas.microsoft.com/office/drawing/2014/main" id="{540E6462-2F64-4BB3-9F84-1C50EEF234A6}"/>
              </a:ext>
            </a:extLst>
          </p:cNvPr>
          <p:cNvGraphicFramePr>
            <a:graphicFrameLocks/>
          </p:cNvGraphicFramePr>
          <p:nvPr>
            <p:extLst>
              <p:ext uri="{D42A27DB-BD31-4B8C-83A1-F6EECF244321}">
                <p14:modId xmlns:p14="http://schemas.microsoft.com/office/powerpoint/2010/main" val="661970271"/>
              </p:ext>
            </p:extLst>
          </p:nvPr>
        </p:nvGraphicFramePr>
        <p:xfrm>
          <a:off x="265100" y="770507"/>
          <a:ext cx="11857762" cy="5303180"/>
        </p:xfrm>
        <a:graphic>
          <a:graphicData uri="http://schemas.openxmlformats.org/drawingml/2006/table">
            <a:tbl>
              <a:tblPr firstRow="1" bandRow="1">
                <a:tableStyleId>{5A111915-BE36-4E01-A7E5-04B1672EAD32}</a:tableStyleId>
              </a:tblPr>
              <a:tblGrid>
                <a:gridCol w="920650">
                  <a:extLst>
                    <a:ext uri="{9D8B030D-6E8A-4147-A177-3AD203B41FA5}">
                      <a16:colId xmlns:a16="http://schemas.microsoft.com/office/drawing/2014/main" val="2452361258"/>
                    </a:ext>
                  </a:extLst>
                </a:gridCol>
                <a:gridCol w="1822852">
                  <a:extLst>
                    <a:ext uri="{9D8B030D-6E8A-4147-A177-3AD203B41FA5}">
                      <a16:colId xmlns:a16="http://schemas.microsoft.com/office/drawing/2014/main" val="1309593348"/>
                    </a:ext>
                  </a:extLst>
                </a:gridCol>
                <a:gridCol w="1852156">
                  <a:extLst>
                    <a:ext uri="{9D8B030D-6E8A-4147-A177-3AD203B41FA5}">
                      <a16:colId xmlns:a16="http://schemas.microsoft.com/office/drawing/2014/main" val="1095825245"/>
                    </a:ext>
                  </a:extLst>
                </a:gridCol>
                <a:gridCol w="1793548">
                  <a:extLst>
                    <a:ext uri="{9D8B030D-6E8A-4147-A177-3AD203B41FA5}">
                      <a16:colId xmlns:a16="http://schemas.microsoft.com/office/drawing/2014/main" val="1682680005"/>
                    </a:ext>
                  </a:extLst>
                </a:gridCol>
                <a:gridCol w="1822852">
                  <a:extLst>
                    <a:ext uri="{9D8B030D-6E8A-4147-A177-3AD203B41FA5}">
                      <a16:colId xmlns:a16="http://schemas.microsoft.com/office/drawing/2014/main" val="2141634673"/>
                    </a:ext>
                  </a:extLst>
                </a:gridCol>
                <a:gridCol w="1822852">
                  <a:extLst>
                    <a:ext uri="{9D8B030D-6E8A-4147-A177-3AD203B41FA5}">
                      <a16:colId xmlns:a16="http://schemas.microsoft.com/office/drawing/2014/main" val="3374461373"/>
                    </a:ext>
                  </a:extLst>
                </a:gridCol>
                <a:gridCol w="1822852">
                  <a:extLst>
                    <a:ext uri="{9D8B030D-6E8A-4147-A177-3AD203B41FA5}">
                      <a16:colId xmlns:a16="http://schemas.microsoft.com/office/drawing/2014/main" val="3759298455"/>
                    </a:ext>
                  </a:extLst>
                </a:gridCol>
              </a:tblGrid>
              <a:tr h="295111">
                <a:tc>
                  <a:txBody>
                    <a:bodyPr/>
                    <a:lstStyle/>
                    <a:p>
                      <a:endParaRPr lang="en-US" sz="1300" dirty="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Alternative No. 1</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300" dirty="0">
                          <a:solidFill>
                            <a:schemeClr val="tx1"/>
                          </a:solidFill>
                        </a:rPr>
                        <a:t>Alternative No. 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300" dirty="0">
                          <a:solidFill>
                            <a:schemeClr val="tx1"/>
                          </a:solidFill>
                        </a:rPr>
                        <a:t>Alternative No. 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Alternative No. 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300" dirty="0">
                          <a:solidFill>
                            <a:schemeClr val="tx1"/>
                          </a:solidFill>
                        </a:rPr>
                        <a:t>Alternative No. 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300" dirty="0">
                          <a:solidFill>
                            <a:schemeClr val="tx1"/>
                          </a:solidFill>
                        </a:rPr>
                        <a:t>Alternative No. 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23542898"/>
                  </a:ext>
                </a:extLst>
              </a:tr>
              <a:tr h="497029">
                <a:tc>
                  <a:txBody>
                    <a:bodyPr/>
                    <a:lstStyle/>
                    <a:p>
                      <a:r>
                        <a:rPr lang="en-US" sz="1300" dirty="0"/>
                        <a:t>Overall Score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300" dirty="0"/>
                        <a:t>Most </a:t>
                      </a:r>
                      <a:r>
                        <a:rPr lang="en-US" sz="1300" dirty="0" err="1"/>
                        <a:t>Favourable</a:t>
                      </a:r>
                      <a:endParaRPr lang="en-US" sz="13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300" kern="1200" dirty="0">
                          <a:solidFill>
                            <a:schemeClr val="dk1"/>
                          </a:solidFill>
                          <a:latin typeface="+mn-lt"/>
                          <a:ea typeface="+mn-ea"/>
                          <a:cs typeface="+mn-cs"/>
                        </a:rPr>
                        <a:t>Moderately </a:t>
                      </a:r>
                      <a:r>
                        <a:rPr lang="en-US" sz="1300" kern="1200" dirty="0" err="1">
                          <a:solidFill>
                            <a:schemeClr val="dk1"/>
                          </a:solidFill>
                          <a:latin typeface="+mn-lt"/>
                          <a:ea typeface="+mn-ea"/>
                          <a:cs typeface="+mn-cs"/>
                        </a:rPr>
                        <a:t>Favourable</a:t>
                      </a:r>
                      <a:endParaRPr lang="en-US" sz="1300" kern="1200" dirty="0">
                        <a:solidFill>
                          <a:schemeClr val="dk1"/>
                        </a:solidFill>
                        <a:latin typeface="+mn-lt"/>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300" kern="1200" dirty="0">
                          <a:solidFill>
                            <a:schemeClr val="dk1"/>
                          </a:solidFill>
                          <a:latin typeface="+mn-lt"/>
                          <a:ea typeface="+mn-ea"/>
                          <a:cs typeface="+mn-cs"/>
                        </a:rPr>
                        <a:t>Moderately </a:t>
                      </a:r>
                      <a:r>
                        <a:rPr lang="en-US" sz="1300" kern="1200" dirty="0" err="1">
                          <a:solidFill>
                            <a:schemeClr val="dk1"/>
                          </a:solidFill>
                          <a:latin typeface="+mn-lt"/>
                          <a:ea typeface="+mn-ea"/>
                          <a:cs typeface="+mn-cs"/>
                        </a:rPr>
                        <a:t>Favourable</a:t>
                      </a:r>
                      <a:endParaRPr lang="en-US" sz="13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Least </a:t>
                      </a:r>
                      <a:r>
                        <a:rPr lang="en-US" sz="1300" dirty="0" err="1"/>
                        <a:t>Favourable</a:t>
                      </a:r>
                      <a:endParaRPr lang="en-US" sz="1300" dirty="0"/>
                    </a:p>
                    <a:p>
                      <a:pPr algn="ctr"/>
                      <a:endParaRPr lang="en-US" sz="1300" kern="1200" dirty="0">
                        <a:solidFill>
                          <a:schemeClr val="dk1"/>
                        </a:solidFill>
                        <a:latin typeface="+mn-lt"/>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300" kern="1200" dirty="0">
                          <a:solidFill>
                            <a:schemeClr val="dk1"/>
                          </a:solidFill>
                          <a:latin typeface="+mn-lt"/>
                          <a:ea typeface="+mn-ea"/>
                          <a:cs typeface="+mn-cs"/>
                        </a:rPr>
                        <a:t>Moderately </a:t>
                      </a:r>
                      <a:r>
                        <a:rPr lang="en-US" sz="1300" kern="1200" dirty="0" err="1">
                          <a:solidFill>
                            <a:schemeClr val="dk1"/>
                          </a:solidFill>
                          <a:latin typeface="+mn-lt"/>
                          <a:ea typeface="+mn-ea"/>
                          <a:cs typeface="+mn-cs"/>
                        </a:rPr>
                        <a:t>Favourable</a:t>
                      </a:r>
                      <a:endParaRPr lang="en-US" sz="1300" kern="1200" dirty="0">
                        <a:solidFill>
                          <a:schemeClr val="dk1"/>
                        </a:solidFill>
                        <a:latin typeface="+mn-lt"/>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300" dirty="0"/>
                        <a:t>Least </a:t>
                      </a:r>
                      <a:r>
                        <a:rPr lang="en-US" sz="1300" dirty="0" err="1"/>
                        <a:t>Favourable</a:t>
                      </a:r>
                      <a:endParaRPr lang="en-US" sz="13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735138285"/>
                  </a:ext>
                </a:extLst>
              </a:tr>
              <a:tr h="4434147">
                <a:tc>
                  <a:txBody>
                    <a:bodyPr/>
                    <a:lstStyle/>
                    <a:p>
                      <a:r>
                        <a:rPr lang="en-US" sz="1300" dirty="0"/>
                        <a:t>Key Factors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Shortest direct connection to existing and future watermains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Trenchless construction to avoid impact on mature trees and </a:t>
                      </a:r>
                      <a:r>
                        <a:rPr lang="en-US" sz="1450">
                          <a:effectLst/>
                        </a:rPr>
                        <a:t>existing utilities </a:t>
                      </a:r>
                      <a:endParaRPr lang="en-US" sz="1450"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Less traffic impact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More expensive due to trenchless construction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Direct connection to future watermains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Less opportunity to connect to existing watermains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Traffic impact on Beech Street for open cut construction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Less expensive due to open cut portion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5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Direct connection to future watermains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Trenchless crossing of Etobicoke Creek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Traffic impact on </a:t>
                      </a:r>
                      <a:r>
                        <a:rPr lang="en-US" sz="1450" dirty="0" err="1">
                          <a:effectLst/>
                        </a:rPr>
                        <a:t>Vodden</a:t>
                      </a:r>
                      <a:r>
                        <a:rPr lang="en-US" sz="1450" dirty="0">
                          <a:effectLst/>
                        </a:rPr>
                        <a:t> Street and Main Street for open cut construction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Longer route but less expensive due to open cut portion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5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Direct connection to future watermains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Less opportunity to connect to existing watermains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Trenchless crossing of rail 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Traffic impact for open cut construction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Longer route but less expensive due to open cut portion</a:t>
                      </a:r>
                      <a:endParaRPr lang="en-US" sz="145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Direct connection to future watermains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Trenchless crossing of Etobicoke Creek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Traffic impact on for open cut construction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Longer route but less expensive due to open cut portion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50" dirty="0">
                        <a:effectLst/>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Less Direct connection to existing and future watermains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Trenchless crossing of rail line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Traffic impact on multiple streets for open cut construction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50" dirty="0">
                          <a:effectLst/>
                        </a:rPr>
                        <a:t>Longer route but less expensive due to open cut portion</a:t>
                      </a:r>
                    </a:p>
                    <a:p>
                      <a:pPr marL="285750" indent="-285750">
                        <a:buFont typeface="Arial" panose="020B0604020202020204" pitchFamily="34" charset="0"/>
                        <a:buChar char="•"/>
                      </a:pPr>
                      <a:endParaRPr lang="en-US" sz="1450" dirty="0">
                        <a:effectLst/>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4886043"/>
                  </a:ext>
                </a:extLst>
              </a:tr>
            </a:tbl>
          </a:graphicData>
        </a:graphic>
      </p:graphicFrame>
    </p:spTree>
    <p:extLst>
      <p:ext uri="{BB962C8B-B14F-4D97-AF65-F5344CB8AC3E}">
        <p14:creationId xmlns:p14="http://schemas.microsoft.com/office/powerpoint/2010/main" val="2403823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0A00-ECCD-4037-8C6D-D02D89360D87}"/>
              </a:ext>
            </a:extLst>
          </p:cNvPr>
          <p:cNvSpPr>
            <a:spLocks noGrp="1"/>
          </p:cNvSpPr>
          <p:nvPr>
            <p:ph type="title"/>
          </p:nvPr>
        </p:nvSpPr>
        <p:spPr/>
        <p:txBody>
          <a:bodyPr/>
          <a:lstStyle/>
          <a:p>
            <a:r>
              <a:rPr lang="en-US" dirty="0"/>
              <a:t>Recommended Preferred Alternative</a:t>
            </a:r>
          </a:p>
        </p:txBody>
      </p:sp>
      <p:sp>
        <p:nvSpPr>
          <p:cNvPr id="3" name="Footer Placeholder 2">
            <a:extLst>
              <a:ext uri="{FF2B5EF4-FFF2-40B4-BE49-F238E27FC236}">
                <a16:creationId xmlns:a16="http://schemas.microsoft.com/office/drawing/2014/main" id="{7D3C4BEF-CF0F-41DA-AC94-23CB8CB952CA}"/>
              </a:ext>
            </a:extLst>
          </p:cNvPr>
          <p:cNvSpPr>
            <a:spLocks noGrp="1"/>
          </p:cNvSpPr>
          <p:nvPr>
            <p:ph type="ftr" sz="quarter" idx="10"/>
          </p:nvPr>
        </p:nvSpPr>
        <p:spPr/>
        <p:txBody>
          <a:bodyPr/>
          <a:lstStyle/>
          <a:p>
            <a:r>
              <a:rPr lang="en-AU"/>
              <a:t>©Jacobs 2020</a:t>
            </a:r>
            <a:endParaRPr lang="en-AU" dirty="0"/>
          </a:p>
        </p:txBody>
      </p:sp>
      <p:sp>
        <p:nvSpPr>
          <p:cNvPr id="4" name="Slide Number Placeholder 3">
            <a:extLst>
              <a:ext uri="{FF2B5EF4-FFF2-40B4-BE49-F238E27FC236}">
                <a16:creationId xmlns:a16="http://schemas.microsoft.com/office/drawing/2014/main" id="{30184EC6-FEA4-44B1-B979-C6B7214850A7}"/>
              </a:ext>
            </a:extLst>
          </p:cNvPr>
          <p:cNvSpPr>
            <a:spLocks noGrp="1"/>
          </p:cNvSpPr>
          <p:nvPr>
            <p:ph type="sldNum" sz="quarter" idx="11"/>
          </p:nvPr>
        </p:nvSpPr>
        <p:spPr/>
        <p:txBody>
          <a:bodyPr/>
          <a:lstStyle/>
          <a:p>
            <a:fld id="{9B3E39EC-4BE2-4DEA-81C0-4ABC0AAB4AC0}" type="slidenum">
              <a:rPr lang="en-AU" smtClean="0"/>
              <a:pPr/>
              <a:t>17</a:t>
            </a:fld>
            <a:endParaRPr lang="en-AU" dirty="0"/>
          </a:p>
        </p:txBody>
      </p:sp>
      <p:sp>
        <p:nvSpPr>
          <p:cNvPr id="5" name="Text Placeholder 4">
            <a:extLst>
              <a:ext uri="{FF2B5EF4-FFF2-40B4-BE49-F238E27FC236}">
                <a16:creationId xmlns:a16="http://schemas.microsoft.com/office/drawing/2014/main" id="{2E7957D9-501C-427B-9683-370438B5C7D6}"/>
              </a:ext>
            </a:extLst>
          </p:cNvPr>
          <p:cNvSpPr>
            <a:spLocks noGrp="1"/>
          </p:cNvSpPr>
          <p:nvPr>
            <p:ph type="body" sz="quarter" idx="12"/>
          </p:nvPr>
        </p:nvSpPr>
        <p:spPr>
          <a:xfrm>
            <a:off x="319723" y="1243013"/>
            <a:ext cx="6548216" cy="4935537"/>
          </a:xfrm>
        </p:spPr>
        <p:txBody>
          <a:bodyPr/>
          <a:lstStyle/>
          <a:p>
            <a:r>
              <a:rPr lang="en-US" dirty="0"/>
              <a:t>Alternative 1 – Centre Street is recommended as the preferred alternative</a:t>
            </a:r>
          </a:p>
          <a:p>
            <a:pPr lvl="1"/>
            <a:r>
              <a:rPr lang="en-US" dirty="0"/>
              <a:t>No creek or rail crossings, which reduce permitting requirements and impacts to the natural environment</a:t>
            </a:r>
          </a:p>
          <a:p>
            <a:pPr lvl="1"/>
            <a:r>
              <a:rPr lang="en-US" dirty="0"/>
              <a:t>Trenchless construction reduces impact on existing tree and existing utilities</a:t>
            </a:r>
          </a:p>
          <a:p>
            <a:pPr lvl="1"/>
            <a:r>
              <a:rPr lang="en-US" dirty="0"/>
              <a:t>Short-term traffic and property impacts may occur at tunnel shaft locations</a:t>
            </a:r>
          </a:p>
          <a:p>
            <a:pPr marL="270000" lvl="1" indent="0">
              <a:buNone/>
            </a:pPr>
            <a:endParaRPr lang="en-US" dirty="0"/>
          </a:p>
        </p:txBody>
      </p:sp>
      <p:pic>
        <p:nvPicPr>
          <p:cNvPr id="6" name="Picture 5">
            <a:extLst>
              <a:ext uri="{FF2B5EF4-FFF2-40B4-BE49-F238E27FC236}">
                <a16:creationId xmlns:a16="http://schemas.microsoft.com/office/drawing/2014/main" id="{007D96A2-2C85-4F5A-8251-D843EC2E04EE}"/>
              </a:ext>
            </a:extLst>
          </p:cNvPr>
          <p:cNvPicPr>
            <a:picLocks noChangeAspect="1"/>
          </p:cNvPicPr>
          <p:nvPr/>
        </p:nvPicPr>
        <p:blipFill>
          <a:blip r:embed="rId2"/>
          <a:stretch>
            <a:fillRect/>
          </a:stretch>
        </p:blipFill>
        <p:spPr>
          <a:xfrm>
            <a:off x="10400301" y="253269"/>
            <a:ext cx="1401315" cy="725681"/>
          </a:xfrm>
          <a:prstGeom prst="rect">
            <a:avLst/>
          </a:prstGeom>
        </p:spPr>
      </p:pic>
      <p:pic>
        <p:nvPicPr>
          <p:cNvPr id="7" name="Picture 6">
            <a:extLst>
              <a:ext uri="{FF2B5EF4-FFF2-40B4-BE49-F238E27FC236}">
                <a16:creationId xmlns:a16="http://schemas.microsoft.com/office/drawing/2014/main" id="{14FAAC7D-B1EE-46EE-8AE5-9623E1DBE47A}"/>
              </a:ext>
            </a:extLst>
          </p:cNvPr>
          <p:cNvPicPr>
            <a:picLocks noChangeAspect="1"/>
          </p:cNvPicPr>
          <p:nvPr/>
        </p:nvPicPr>
        <p:blipFill>
          <a:blip r:embed="rId3"/>
          <a:stretch>
            <a:fillRect/>
          </a:stretch>
        </p:blipFill>
        <p:spPr>
          <a:xfrm>
            <a:off x="9587960" y="6309360"/>
            <a:ext cx="1391603" cy="502726"/>
          </a:xfrm>
          <a:prstGeom prst="rect">
            <a:avLst/>
          </a:prstGeom>
        </p:spPr>
      </p:pic>
      <p:pic>
        <p:nvPicPr>
          <p:cNvPr id="9" name="Picture 8" descr="Map&#10;&#10;Description automatically generated">
            <a:extLst>
              <a:ext uri="{FF2B5EF4-FFF2-40B4-BE49-F238E27FC236}">
                <a16:creationId xmlns:a16="http://schemas.microsoft.com/office/drawing/2014/main" id="{6A32CD52-2920-4F5F-83DA-D36A857CA0F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2774" t="12896" r="7169" b="18720"/>
          <a:stretch/>
        </p:blipFill>
        <p:spPr>
          <a:xfrm>
            <a:off x="7029151" y="1126875"/>
            <a:ext cx="4772465" cy="4689845"/>
          </a:xfrm>
          <a:prstGeom prst="rect">
            <a:avLst/>
          </a:prstGeom>
          <a:ln>
            <a:solidFill>
              <a:schemeClr val="tx1"/>
            </a:solidFill>
          </a:ln>
        </p:spPr>
      </p:pic>
      <p:sp>
        <p:nvSpPr>
          <p:cNvPr id="11" name="Star: 5 Points 10">
            <a:extLst>
              <a:ext uri="{FF2B5EF4-FFF2-40B4-BE49-F238E27FC236}">
                <a16:creationId xmlns:a16="http://schemas.microsoft.com/office/drawing/2014/main" id="{5751FCC1-CC86-47CF-8E0E-A92280C9C355}"/>
              </a:ext>
            </a:extLst>
          </p:cNvPr>
          <p:cNvSpPr/>
          <p:nvPr/>
        </p:nvSpPr>
        <p:spPr>
          <a:xfrm>
            <a:off x="10395225" y="5926992"/>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9629FC5-41B4-4DCE-AEA5-C67B50A6251E}"/>
              </a:ext>
            </a:extLst>
          </p:cNvPr>
          <p:cNvSpPr txBox="1"/>
          <p:nvPr/>
        </p:nvSpPr>
        <p:spPr>
          <a:xfrm>
            <a:off x="10547747" y="5833589"/>
            <a:ext cx="1253869" cy="276999"/>
          </a:xfrm>
          <a:prstGeom prst="rect">
            <a:avLst/>
          </a:prstGeom>
          <a:noFill/>
        </p:spPr>
        <p:txBody>
          <a:bodyPr wrap="none" rtlCol="0">
            <a:spAutoFit/>
          </a:bodyPr>
          <a:lstStyle/>
          <a:p>
            <a:r>
              <a:rPr lang="en-US" sz="1200" dirty="0"/>
              <a:t>Interconnection</a:t>
            </a:r>
            <a:endParaRPr lang="en-US" sz="1400" dirty="0"/>
          </a:p>
        </p:txBody>
      </p:sp>
      <p:cxnSp>
        <p:nvCxnSpPr>
          <p:cNvPr id="16" name="Straight Connector 15">
            <a:extLst>
              <a:ext uri="{FF2B5EF4-FFF2-40B4-BE49-F238E27FC236}">
                <a16:creationId xmlns:a16="http://schemas.microsoft.com/office/drawing/2014/main" id="{E4CE7106-3FC2-4422-BC52-A05ABA265ECC}"/>
              </a:ext>
            </a:extLst>
          </p:cNvPr>
          <p:cNvCxnSpPr>
            <a:cxnSpLocks/>
          </p:cNvCxnSpPr>
          <p:nvPr/>
        </p:nvCxnSpPr>
        <p:spPr>
          <a:xfrm flipH="1">
            <a:off x="10161198" y="1866140"/>
            <a:ext cx="106324" cy="768545"/>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979C78-8136-44DC-8082-DD94B919CEEC}"/>
              </a:ext>
            </a:extLst>
          </p:cNvPr>
          <p:cNvCxnSpPr>
            <a:cxnSpLocks/>
          </p:cNvCxnSpPr>
          <p:nvPr/>
        </p:nvCxnSpPr>
        <p:spPr>
          <a:xfrm flipH="1">
            <a:off x="10177031" y="2915544"/>
            <a:ext cx="59821" cy="535109"/>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EDD923-987A-4A63-816E-5A1C3412D161}"/>
              </a:ext>
            </a:extLst>
          </p:cNvPr>
          <p:cNvCxnSpPr>
            <a:cxnSpLocks/>
          </p:cNvCxnSpPr>
          <p:nvPr/>
        </p:nvCxnSpPr>
        <p:spPr>
          <a:xfrm>
            <a:off x="10027366" y="3789228"/>
            <a:ext cx="53870" cy="1147976"/>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CB6CAEF-1AFA-45FB-B970-58E63F88259D}"/>
              </a:ext>
            </a:extLst>
          </p:cNvPr>
          <p:cNvCxnSpPr>
            <a:cxnSpLocks/>
          </p:cNvCxnSpPr>
          <p:nvPr/>
        </p:nvCxnSpPr>
        <p:spPr>
          <a:xfrm flipH="1" flipV="1">
            <a:off x="10161198" y="2661698"/>
            <a:ext cx="52094" cy="214416"/>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858AEC-DB72-49A7-816E-EDAFD2B19C88}"/>
              </a:ext>
            </a:extLst>
          </p:cNvPr>
          <p:cNvCxnSpPr>
            <a:cxnSpLocks/>
          </p:cNvCxnSpPr>
          <p:nvPr/>
        </p:nvCxnSpPr>
        <p:spPr>
          <a:xfrm flipH="1">
            <a:off x="10054301" y="3511203"/>
            <a:ext cx="88207" cy="238742"/>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1" name="Star: 5 Points 20">
            <a:extLst>
              <a:ext uri="{FF2B5EF4-FFF2-40B4-BE49-F238E27FC236}">
                <a16:creationId xmlns:a16="http://schemas.microsoft.com/office/drawing/2014/main" id="{6CDBBDCA-DECA-4F02-81DD-9309B3A1D941}"/>
              </a:ext>
            </a:extLst>
          </p:cNvPr>
          <p:cNvSpPr/>
          <p:nvPr/>
        </p:nvSpPr>
        <p:spPr>
          <a:xfrm>
            <a:off x="10142508" y="3150282"/>
            <a:ext cx="115710" cy="90191"/>
          </a:xfrm>
          <a:prstGeom prst="star5">
            <a:avLst/>
          </a:prstGeom>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66626683-3E90-493A-9178-51080049D970}"/>
              </a:ext>
            </a:extLst>
          </p:cNvPr>
          <p:cNvSpPr/>
          <p:nvPr/>
        </p:nvSpPr>
        <p:spPr>
          <a:xfrm>
            <a:off x="10194044" y="1833494"/>
            <a:ext cx="115710" cy="90191"/>
          </a:xfrm>
          <a:prstGeom prst="star5">
            <a:avLst/>
          </a:prstGeom>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1DD1AA23-A810-4DE8-9371-749B98752472}"/>
              </a:ext>
            </a:extLst>
          </p:cNvPr>
          <p:cNvSpPr/>
          <p:nvPr/>
        </p:nvSpPr>
        <p:spPr>
          <a:xfrm>
            <a:off x="10029694" y="4907392"/>
            <a:ext cx="115710" cy="90191"/>
          </a:xfrm>
          <a:prstGeom prst="star5">
            <a:avLst/>
          </a:prstGeom>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384BC977-DE33-4909-A367-B6298A1C45C9}"/>
              </a:ext>
            </a:extLst>
          </p:cNvPr>
          <p:cNvSpPr/>
          <p:nvPr/>
        </p:nvSpPr>
        <p:spPr>
          <a:xfrm>
            <a:off x="9996446" y="4318120"/>
            <a:ext cx="115710" cy="90191"/>
          </a:xfrm>
          <a:prstGeom prst="star5">
            <a:avLst/>
          </a:prstGeom>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34A8C92A-3FC5-4D16-86F4-9B7B6F9450FF}"/>
              </a:ext>
            </a:extLst>
          </p:cNvPr>
          <p:cNvSpPr/>
          <p:nvPr/>
        </p:nvSpPr>
        <p:spPr>
          <a:xfrm>
            <a:off x="10021700" y="4767895"/>
            <a:ext cx="115710" cy="90191"/>
          </a:xfrm>
          <a:prstGeom prst="star5">
            <a:avLst/>
          </a:prstGeom>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689CC99-8B19-48BE-90D5-C7AB1DB574C7}"/>
              </a:ext>
            </a:extLst>
          </p:cNvPr>
          <p:cNvPicPr>
            <a:picLocks noChangeAspect="1"/>
          </p:cNvPicPr>
          <p:nvPr/>
        </p:nvPicPr>
        <p:blipFill rotWithShape="1">
          <a:blip r:embed="rId6"/>
          <a:srcRect l="2803" t="85470" r="78249" b="2259"/>
          <a:stretch/>
        </p:blipFill>
        <p:spPr>
          <a:xfrm>
            <a:off x="7029151" y="5069042"/>
            <a:ext cx="910035" cy="762599"/>
          </a:xfrm>
          <a:prstGeom prst="rect">
            <a:avLst/>
          </a:prstGeom>
        </p:spPr>
      </p:pic>
      <p:sp>
        <p:nvSpPr>
          <p:cNvPr id="27" name="Star: 5 Points 26">
            <a:extLst>
              <a:ext uri="{FF2B5EF4-FFF2-40B4-BE49-F238E27FC236}">
                <a16:creationId xmlns:a16="http://schemas.microsoft.com/office/drawing/2014/main" id="{39E13E0A-8339-4A03-8447-0E12DC059F4D}"/>
              </a:ext>
            </a:extLst>
          </p:cNvPr>
          <p:cNvSpPr/>
          <p:nvPr/>
        </p:nvSpPr>
        <p:spPr>
          <a:xfrm>
            <a:off x="9965314" y="3930484"/>
            <a:ext cx="115710" cy="90191"/>
          </a:xfrm>
          <a:prstGeom prst="star5">
            <a:avLst/>
          </a:prstGeom>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20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E34E-E805-4E27-B9F6-77E959B4D5CA}"/>
              </a:ext>
            </a:extLst>
          </p:cNvPr>
          <p:cNvSpPr>
            <a:spLocks noGrp="1"/>
          </p:cNvSpPr>
          <p:nvPr>
            <p:ph type="title"/>
          </p:nvPr>
        </p:nvSpPr>
        <p:spPr/>
        <p:txBody>
          <a:bodyPr/>
          <a:lstStyle/>
          <a:p>
            <a:r>
              <a:rPr lang="en-US" dirty="0"/>
              <a:t>Next Steps</a:t>
            </a:r>
          </a:p>
        </p:txBody>
      </p:sp>
      <p:sp>
        <p:nvSpPr>
          <p:cNvPr id="3" name="Footer Placeholder 2">
            <a:extLst>
              <a:ext uri="{FF2B5EF4-FFF2-40B4-BE49-F238E27FC236}">
                <a16:creationId xmlns:a16="http://schemas.microsoft.com/office/drawing/2014/main" id="{9EBEF30C-D35E-46C5-9F2D-5FFC7E0AE5A3}"/>
              </a:ext>
            </a:extLst>
          </p:cNvPr>
          <p:cNvSpPr>
            <a:spLocks noGrp="1"/>
          </p:cNvSpPr>
          <p:nvPr>
            <p:ph type="ftr" sz="quarter" idx="10"/>
          </p:nvPr>
        </p:nvSpPr>
        <p:spPr/>
        <p:txBody>
          <a:bodyPr/>
          <a:lstStyle/>
          <a:p>
            <a:r>
              <a:rPr lang="en-AU"/>
              <a:t>©Jacobs 2020</a:t>
            </a:r>
            <a:endParaRPr lang="en-AU" dirty="0"/>
          </a:p>
        </p:txBody>
      </p:sp>
      <p:sp>
        <p:nvSpPr>
          <p:cNvPr id="4" name="Slide Number Placeholder 3">
            <a:extLst>
              <a:ext uri="{FF2B5EF4-FFF2-40B4-BE49-F238E27FC236}">
                <a16:creationId xmlns:a16="http://schemas.microsoft.com/office/drawing/2014/main" id="{09A43E07-F4DC-4E75-9219-416381BE1E4C}"/>
              </a:ext>
            </a:extLst>
          </p:cNvPr>
          <p:cNvSpPr>
            <a:spLocks noGrp="1"/>
          </p:cNvSpPr>
          <p:nvPr>
            <p:ph type="sldNum" sz="quarter" idx="11"/>
          </p:nvPr>
        </p:nvSpPr>
        <p:spPr/>
        <p:txBody>
          <a:bodyPr/>
          <a:lstStyle/>
          <a:p>
            <a:fld id="{9B3E39EC-4BE2-4DEA-81C0-4ABC0AAB4AC0}" type="slidenum">
              <a:rPr lang="en-AU" smtClean="0"/>
              <a:pPr/>
              <a:t>18</a:t>
            </a:fld>
            <a:endParaRPr lang="en-AU" dirty="0"/>
          </a:p>
        </p:txBody>
      </p:sp>
      <p:sp>
        <p:nvSpPr>
          <p:cNvPr id="5" name="Text Placeholder 4">
            <a:extLst>
              <a:ext uri="{FF2B5EF4-FFF2-40B4-BE49-F238E27FC236}">
                <a16:creationId xmlns:a16="http://schemas.microsoft.com/office/drawing/2014/main" id="{9B747EDA-C7F3-43C2-894C-A94BADF464F3}"/>
              </a:ext>
            </a:extLst>
          </p:cNvPr>
          <p:cNvSpPr>
            <a:spLocks noGrp="1"/>
          </p:cNvSpPr>
          <p:nvPr>
            <p:ph type="body" sz="quarter" idx="12"/>
          </p:nvPr>
        </p:nvSpPr>
        <p:spPr/>
        <p:txBody>
          <a:bodyPr/>
          <a:lstStyle/>
          <a:p>
            <a:pPr marL="0" indent="0">
              <a:buNone/>
            </a:pPr>
            <a:r>
              <a:rPr lang="en-US" u="sng" dirty="0"/>
              <a:t>December 2021</a:t>
            </a:r>
          </a:p>
          <a:p>
            <a:r>
              <a:rPr lang="en-US" dirty="0"/>
              <a:t>Receive input from the public and stakeholders</a:t>
            </a:r>
          </a:p>
          <a:p>
            <a:pPr marL="0" indent="0">
              <a:buNone/>
            </a:pPr>
            <a:endParaRPr lang="en-US" u="sng" dirty="0"/>
          </a:p>
          <a:p>
            <a:pPr marL="0" indent="0">
              <a:buNone/>
            </a:pPr>
            <a:r>
              <a:rPr lang="en-US" u="sng" dirty="0"/>
              <a:t>January 2021</a:t>
            </a:r>
          </a:p>
          <a:p>
            <a:r>
              <a:rPr lang="en-US" dirty="0"/>
              <a:t>Finalize the preferred alternative </a:t>
            </a:r>
          </a:p>
          <a:p>
            <a:r>
              <a:rPr lang="en-US" dirty="0"/>
              <a:t>Prepare and publish the Project File for review</a:t>
            </a:r>
          </a:p>
          <a:p>
            <a:r>
              <a:rPr lang="en-US" dirty="0"/>
              <a:t>Issue Notice of Completion of Class EA</a:t>
            </a:r>
          </a:p>
          <a:p>
            <a:pPr marL="0" indent="0">
              <a:buNone/>
            </a:pPr>
            <a:endParaRPr lang="en-US" dirty="0"/>
          </a:p>
        </p:txBody>
      </p:sp>
      <p:pic>
        <p:nvPicPr>
          <p:cNvPr id="6" name="Picture 5">
            <a:extLst>
              <a:ext uri="{FF2B5EF4-FFF2-40B4-BE49-F238E27FC236}">
                <a16:creationId xmlns:a16="http://schemas.microsoft.com/office/drawing/2014/main" id="{D37B59F2-8757-4603-9824-7FC3C09CA50E}"/>
              </a:ext>
            </a:extLst>
          </p:cNvPr>
          <p:cNvPicPr>
            <a:picLocks noChangeAspect="1"/>
          </p:cNvPicPr>
          <p:nvPr/>
        </p:nvPicPr>
        <p:blipFill>
          <a:blip r:embed="rId2"/>
          <a:stretch>
            <a:fillRect/>
          </a:stretch>
        </p:blipFill>
        <p:spPr>
          <a:xfrm>
            <a:off x="10400301" y="253269"/>
            <a:ext cx="1401315" cy="725681"/>
          </a:xfrm>
          <a:prstGeom prst="rect">
            <a:avLst/>
          </a:prstGeom>
        </p:spPr>
      </p:pic>
      <p:pic>
        <p:nvPicPr>
          <p:cNvPr id="7" name="Picture 6">
            <a:extLst>
              <a:ext uri="{FF2B5EF4-FFF2-40B4-BE49-F238E27FC236}">
                <a16:creationId xmlns:a16="http://schemas.microsoft.com/office/drawing/2014/main" id="{66867750-C9B1-461E-9FBE-7C62962F299D}"/>
              </a:ext>
            </a:extLst>
          </p:cNvPr>
          <p:cNvPicPr>
            <a:picLocks noChangeAspect="1"/>
          </p:cNvPicPr>
          <p:nvPr/>
        </p:nvPicPr>
        <p:blipFill>
          <a:blip r:embed="rId3"/>
          <a:stretch>
            <a:fillRect/>
          </a:stretch>
        </p:blipFill>
        <p:spPr>
          <a:xfrm>
            <a:off x="9587960" y="6309360"/>
            <a:ext cx="1391603" cy="502726"/>
          </a:xfrm>
          <a:prstGeom prst="rect">
            <a:avLst/>
          </a:prstGeom>
        </p:spPr>
      </p:pic>
    </p:spTree>
    <p:extLst>
      <p:ext uri="{BB962C8B-B14F-4D97-AF65-F5344CB8AC3E}">
        <p14:creationId xmlns:p14="http://schemas.microsoft.com/office/powerpoint/2010/main" val="1407741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B1882-AB41-4166-88BC-CC12F71FBE70}"/>
              </a:ext>
            </a:extLst>
          </p:cNvPr>
          <p:cNvSpPr>
            <a:spLocks noGrp="1"/>
          </p:cNvSpPr>
          <p:nvPr>
            <p:ph type="title"/>
          </p:nvPr>
        </p:nvSpPr>
        <p:spPr/>
        <p:txBody>
          <a:bodyPr/>
          <a:lstStyle/>
          <a:p>
            <a:r>
              <a:rPr lang="en-US" dirty="0"/>
              <a:t>How to Stay Connected and Involved?</a:t>
            </a:r>
          </a:p>
        </p:txBody>
      </p:sp>
      <p:sp>
        <p:nvSpPr>
          <p:cNvPr id="4" name="Slide Number Placeholder 3">
            <a:extLst>
              <a:ext uri="{FF2B5EF4-FFF2-40B4-BE49-F238E27FC236}">
                <a16:creationId xmlns:a16="http://schemas.microsoft.com/office/drawing/2014/main" id="{73AB968E-5274-45EE-AFA7-41FD1E8517A6}"/>
              </a:ext>
            </a:extLst>
          </p:cNvPr>
          <p:cNvSpPr>
            <a:spLocks noGrp="1"/>
          </p:cNvSpPr>
          <p:nvPr>
            <p:ph type="sldNum" sz="quarter" idx="11"/>
          </p:nvPr>
        </p:nvSpPr>
        <p:spPr/>
        <p:txBody>
          <a:bodyPr/>
          <a:lstStyle/>
          <a:p>
            <a:fld id="{9B3E39EC-4BE2-4DEA-81C0-4ABC0AAB4AC0}" type="slidenum">
              <a:rPr lang="en-AU" smtClean="0"/>
              <a:pPr/>
              <a:t>19</a:t>
            </a:fld>
            <a:endParaRPr lang="en-AU" dirty="0"/>
          </a:p>
        </p:txBody>
      </p:sp>
      <p:sp>
        <p:nvSpPr>
          <p:cNvPr id="7" name="Content Placeholder 6">
            <a:extLst>
              <a:ext uri="{FF2B5EF4-FFF2-40B4-BE49-F238E27FC236}">
                <a16:creationId xmlns:a16="http://schemas.microsoft.com/office/drawing/2014/main" id="{7454BFCA-AE8C-4443-91EE-1D8A08C081BB}"/>
              </a:ext>
            </a:extLst>
          </p:cNvPr>
          <p:cNvSpPr>
            <a:spLocks noGrp="1"/>
          </p:cNvSpPr>
          <p:nvPr>
            <p:ph type="body" sz="quarter" idx="12"/>
          </p:nvPr>
        </p:nvSpPr>
        <p:spPr>
          <a:xfrm>
            <a:off x="893135" y="1243013"/>
            <a:ext cx="10948028" cy="4935537"/>
          </a:xfrm>
          <a:solidFill>
            <a:schemeClr val="bg1"/>
          </a:solidFill>
        </p:spPr>
        <p:txBody>
          <a:bodyPr/>
          <a:lstStyle/>
          <a:p>
            <a:pPr marL="0" indent="0">
              <a:buNone/>
            </a:pPr>
            <a:r>
              <a:rPr lang="en-US" dirty="0"/>
              <a:t>Feedback on this Online Public Engagement is open until December 2, 2021</a:t>
            </a:r>
          </a:p>
          <a:p>
            <a:pPr marL="0" indent="0">
              <a:buNone/>
            </a:pPr>
            <a:endParaRPr lang="en-US" dirty="0"/>
          </a:p>
          <a:p>
            <a:pPr marL="0" indent="0">
              <a:spcBef>
                <a:spcPts val="600"/>
              </a:spcBef>
              <a:buNone/>
            </a:pPr>
            <a:r>
              <a:rPr lang="en-US" b="1" dirty="0"/>
              <a:t>Please contact:</a:t>
            </a:r>
          </a:p>
          <a:p>
            <a:pPr marL="0" indent="0">
              <a:spcBef>
                <a:spcPts val="600"/>
              </a:spcBef>
              <a:buNone/>
            </a:pPr>
            <a:r>
              <a:rPr lang="en-US" b="1" dirty="0"/>
              <a:t>	Jimmy Cheema					</a:t>
            </a:r>
          </a:p>
          <a:p>
            <a:pPr marL="0" indent="0">
              <a:spcBef>
                <a:spcPts val="600"/>
              </a:spcBef>
              <a:buNone/>
            </a:pPr>
            <a:r>
              <a:rPr lang="en-US" dirty="0"/>
              <a:t>	Project Manager</a:t>
            </a:r>
            <a:r>
              <a:rPr lang="en-US" b="1" dirty="0"/>
              <a:t>	</a:t>
            </a:r>
            <a:endParaRPr lang="en-US" dirty="0"/>
          </a:p>
          <a:p>
            <a:pPr marL="0" indent="0">
              <a:spcBef>
                <a:spcPts val="600"/>
              </a:spcBef>
              <a:buNone/>
            </a:pPr>
            <a:r>
              <a:rPr lang="en-US" dirty="0"/>
              <a:t>	905-791-7800 Ext. 5403</a:t>
            </a:r>
          </a:p>
          <a:p>
            <a:pPr marL="0" indent="0">
              <a:spcBef>
                <a:spcPts val="600"/>
              </a:spcBef>
              <a:buNone/>
            </a:pPr>
            <a:r>
              <a:rPr lang="en-US" dirty="0"/>
              <a:t>	</a:t>
            </a:r>
            <a:r>
              <a:rPr lang="en-US" dirty="0">
                <a:hlinkClick r:id="rId3"/>
              </a:rPr>
              <a:t>Jimmy.Cheema@peelregion.ca</a:t>
            </a:r>
            <a:r>
              <a:rPr lang="en-US" dirty="0"/>
              <a:t>	</a:t>
            </a:r>
          </a:p>
          <a:p>
            <a:pPr marL="0" indent="0">
              <a:spcBef>
                <a:spcPts val="600"/>
              </a:spcBef>
              <a:buNone/>
            </a:pPr>
            <a:endParaRPr lang="en-US" dirty="0"/>
          </a:p>
          <a:p>
            <a:pPr marL="0" indent="0">
              <a:buNone/>
            </a:pPr>
            <a:endParaRPr lang="en-US" dirty="0"/>
          </a:p>
        </p:txBody>
      </p:sp>
      <p:sp>
        <p:nvSpPr>
          <p:cNvPr id="8" name="TextBox 7">
            <a:extLst>
              <a:ext uri="{FF2B5EF4-FFF2-40B4-BE49-F238E27FC236}">
                <a16:creationId xmlns:a16="http://schemas.microsoft.com/office/drawing/2014/main" id="{401FBEEB-3ADA-454A-8688-319BD60B752F}"/>
              </a:ext>
            </a:extLst>
          </p:cNvPr>
          <p:cNvSpPr txBox="1"/>
          <p:nvPr/>
        </p:nvSpPr>
        <p:spPr>
          <a:xfrm>
            <a:off x="794657" y="6309360"/>
            <a:ext cx="9966838" cy="584775"/>
          </a:xfrm>
          <a:prstGeom prst="rect">
            <a:avLst/>
          </a:prstGeom>
          <a:noFill/>
        </p:spPr>
        <p:txBody>
          <a:bodyPr wrap="square" rtlCol="0">
            <a:spAutoFit/>
          </a:bodyPr>
          <a:lstStyle/>
          <a:p>
            <a:pPr algn="ctr"/>
            <a:r>
              <a:rPr lang="en-US" sz="1600" dirty="0"/>
              <a:t>*Feedback collected on this project will conform with the </a:t>
            </a:r>
            <a:r>
              <a:rPr lang="en-US" sz="1600" i="1" dirty="0"/>
              <a:t>Freedom of Information and Protection of Privacy Act</a:t>
            </a:r>
            <a:r>
              <a:rPr lang="en-US" sz="1600" dirty="0"/>
              <a:t>. It will be documented as part of this project and may be publicly available.</a:t>
            </a:r>
          </a:p>
        </p:txBody>
      </p:sp>
      <p:pic>
        <p:nvPicPr>
          <p:cNvPr id="9" name="Picture 8" descr="A picture containing shape&#10;&#10;Description automatically generated">
            <a:extLst>
              <a:ext uri="{FF2B5EF4-FFF2-40B4-BE49-F238E27FC236}">
                <a16:creationId xmlns:a16="http://schemas.microsoft.com/office/drawing/2014/main" id="{84C6947D-D87E-4F48-A484-70EF53FBE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1495" y="6527797"/>
            <a:ext cx="1415910" cy="330203"/>
          </a:xfrm>
          <a:prstGeom prst="rect">
            <a:avLst/>
          </a:prstGeom>
        </p:spPr>
      </p:pic>
      <p:pic>
        <p:nvPicPr>
          <p:cNvPr id="10" name="Picture 9">
            <a:extLst>
              <a:ext uri="{FF2B5EF4-FFF2-40B4-BE49-F238E27FC236}">
                <a16:creationId xmlns:a16="http://schemas.microsoft.com/office/drawing/2014/main" id="{1DFEE17B-380D-4253-89CC-D755BEFB0663}"/>
              </a:ext>
            </a:extLst>
          </p:cNvPr>
          <p:cNvPicPr>
            <a:picLocks noChangeAspect="1"/>
          </p:cNvPicPr>
          <p:nvPr/>
        </p:nvPicPr>
        <p:blipFill>
          <a:blip r:embed="rId5"/>
          <a:stretch>
            <a:fillRect/>
          </a:stretch>
        </p:blipFill>
        <p:spPr>
          <a:xfrm>
            <a:off x="7809299" y="2342613"/>
            <a:ext cx="3055326" cy="1582222"/>
          </a:xfrm>
          <a:prstGeom prst="rect">
            <a:avLst/>
          </a:prstGeom>
        </p:spPr>
      </p:pic>
    </p:spTree>
    <p:extLst>
      <p:ext uri="{BB962C8B-B14F-4D97-AF65-F5344CB8AC3E}">
        <p14:creationId xmlns:p14="http://schemas.microsoft.com/office/powerpoint/2010/main" val="946856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969934-A1FF-44A7-8673-138E8639ACA3}"/>
              </a:ext>
            </a:extLst>
          </p:cNvPr>
          <p:cNvSpPr>
            <a:spLocks noGrp="1"/>
          </p:cNvSpPr>
          <p:nvPr>
            <p:ph type="title"/>
          </p:nvPr>
        </p:nvSpPr>
        <p:spPr/>
        <p:txBody>
          <a:bodyPr>
            <a:normAutofit/>
          </a:bodyPr>
          <a:lstStyle/>
          <a:p>
            <a:r>
              <a:rPr lang="en-US" sz="4400" dirty="0"/>
              <a:t>Welcome!</a:t>
            </a:r>
          </a:p>
        </p:txBody>
      </p:sp>
      <p:sp>
        <p:nvSpPr>
          <p:cNvPr id="5" name="Text Placeholder 4">
            <a:extLst>
              <a:ext uri="{FF2B5EF4-FFF2-40B4-BE49-F238E27FC236}">
                <a16:creationId xmlns:a16="http://schemas.microsoft.com/office/drawing/2014/main" id="{A87C7C7E-DAB5-45F5-8333-36797ACDD10A}"/>
              </a:ext>
            </a:extLst>
          </p:cNvPr>
          <p:cNvSpPr>
            <a:spLocks noGrp="1"/>
          </p:cNvSpPr>
          <p:nvPr>
            <p:ph type="body" sz="quarter" idx="12"/>
          </p:nvPr>
        </p:nvSpPr>
        <p:spPr/>
        <p:txBody>
          <a:bodyPr/>
          <a:lstStyle/>
          <a:p>
            <a:pPr marL="0" indent="0">
              <a:buNone/>
            </a:pPr>
            <a:r>
              <a:rPr lang="en-US" dirty="0"/>
              <a:t>The Purpose of this Online Public Engagement is to:</a:t>
            </a:r>
          </a:p>
        </p:txBody>
      </p:sp>
      <p:sp>
        <p:nvSpPr>
          <p:cNvPr id="13" name="object 12">
            <a:extLst>
              <a:ext uri="{FF2B5EF4-FFF2-40B4-BE49-F238E27FC236}">
                <a16:creationId xmlns:a16="http://schemas.microsoft.com/office/drawing/2014/main" id="{5A448BE3-5EF8-4DC0-89B3-F25AF8B4323A}"/>
              </a:ext>
            </a:extLst>
          </p:cNvPr>
          <p:cNvSpPr txBox="1"/>
          <p:nvPr/>
        </p:nvSpPr>
        <p:spPr>
          <a:xfrm>
            <a:off x="1117146" y="2175682"/>
            <a:ext cx="2500745" cy="291746"/>
          </a:xfrm>
          <a:prstGeom prst="rect">
            <a:avLst/>
          </a:prstGeom>
        </p:spPr>
        <p:txBody>
          <a:bodyPr vert="horz" wrap="square" lIns="0" tIns="14604" rIns="0" bIns="0" rtlCol="0">
            <a:spAutoFit/>
          </a:bodyPr>
          <a:lstStyle/>
          <a:p>
            <a:pPr marL="12700" algn="ctr">
              <a:lnSpc>
                <a:spcPct val="100000"/>
              </a:lnSpc>
              <a:spcBef>
                <a:spcPts val="114"/>
              </a:spcBef>
            </a:pPr>
            <a:r>
              <a:rPr lang="en-US" b="1" spc="-55" dirty="0">
                <a:solidFill>
                  <a:schemeClr val="accent1"/>
                </a:solidFill>
                <a:cs typeface="Open Sans"/>
              </a:rPr>
              <a:t>Project Overview</a:t>
            </a:r>
            <a:endParaRPr dirty="0">
              <a:solidFill>
                <a:schemeClr val="accent1"/>
              </a:solidFill>
              <a:cs typeface="Open Sans"/>
            </a:endParaRPr>
          </a:p>
        </p:txBody>
      </p:sp>
      <p:sp>
        <p:nvSpPr>
          <p:cNvPr id="14" name="object 12">
            <a:extLst>
              <a:ext uri="{FF2B5EF4-FFF2-40B4-BE49-F238E27FC236}">
                <a16:creationId xmlns:a16="http://schemas.microsoft.com/office/drawing/2014/main" id="{0B4FE3A4-9066-4F52-888F-8287F02C90B8}"/>
              </a:ext>
            </a:extLst>
          </p:cNvPr>
          <p:cNvSpPr txBox="1"/>
          <p:nvPr/>
        </p:nvSpPr>
        <p:spPr>
          <a:xfrm>
            <a:off x="4727517" y="2208427"/>
            <a:ext cx="2500745" cy="291746"/>
          </a:xfrm>
          <a:prstGeom prst="rect">
            <a:avLst/>
          </a:prstGeom>
        </p:spPr>
        <p:txBody>
          <a:bodyPr vert="horz" wrap="square" lIns="0" tIns="14604" rIns="0" bIns="0" rtlCol="0">
            <a:spAutoFit/>
          </a:bodyPr>
          <a:lstStyle/>
          <a:p>
            <a:pPr marL="12700" algn="ctr">
              <a:lnSpc>
                <a:spcPct val="100000"/>
              </a:lnSpc>
              <a:spcBef>
                <a:spcPts val="114"/>
              </a:spcBef>
            </a:pPr>
            <a:r>
              <a:rPr lang="en-US" b="1" spc="-55" dirty="0">
                <a:solidFill>
                  <a:schemeClr val="accent1"/>
                </a:solidFill>
                <a:cs typeface="Open Sans"/>
              </a:rPr>
              <a:t>Receive Feedback</a:t>
            </a:r>
            <a:endParaRPr dirty="0">
              <a:solidFill>
                <a:schemeClr val="accent1"/>
              </a:solidFill>
              <a:cs typeface="Open Sans"/>
            </a:endParaRPr>
          </a:p>
        </p:txBody>
      </p:sp>
      <p:sp>
        <p:nvSpPr>
          <p:cNvPr id="15" name="object 12">
            <a:extLst>
              <a:ext uri="{FF2B5EF4-FFF2-40B4-BE49-F238E27FC236}">
                <a16:creationId xmlns:a16="http://schemas.microsoft.com/office/drawing/2014/main" id="{97B7AE47-AC57-47F0-BF97-1FF7DFE50C7C}"/>
              </a:ext>
            </a:extLst>
          </p:cNvPr>
          <p:cNvSpPr txBox="1"/>
          <p:nvPr/>
        </p:nvSpPr>
        <p:spPr>
          <a:xfrm>
            <a:off x="8942710" y="2175682"/>
            <a:ext cx="2500745" cy="291746"/>
          </a:xfrm>
          <a:prstGeom prst="rect">
            <a:avLst/>
          </a:prstGeom>
        </p:spPr>
        <p:txBody>
          <a:bodyPr vert="horz" wrap="square" lIns="0" tIns="14604" rIns="0" bIns="0" rtlCol="0">
            <a:spAutoFit/>
          </a:bodyPr>
          <a:lstStyle/>
          <a:p>
            <a:pPr marL="12700" algn="ctr">
              <a:lnSpc>
                <a:spcPct val="100000"/>
              </a:lnSpc>
              <a:spcBef>
                <a:spcPts val="114"/>
              </a:spcBef>
            </a:pPr>
            <a:r>
              <a:rPr lang="en-US" b="1" spc="-55" dirty="0">
                <a:solidFill>
                  <a:schemeClr val="accent1"/>
                </a:solidFill>
                <a:cs typeface="Open Sans"/>
              </a:rPr>
              <a:t>Next Steps</a:t>
            </a:r>
            <a:endParaRPr dirty="0">
              <a:solidFill>
                <a:schemeClr val="accent1"/>
              </a:solidFill>
              <a:cs typeface="Open Sans"/>
            </a:endParaRPr>
          </a:p>
        </p:txBody>
      </p:sp>
      <p:sp>
        <p:nvSpPr>
          <p:cNvPr id="16" name="TextBox 15">
            <a:extLst>
              <a:ext uri="{FF2B5EF4-FFF2-40B4-BE49-F238E27FC236}">
                <a16:creationId xmlns:a16="http://schemas.microsoft.com/office/drawing/2014/main" id="{3139F698-9446-4560-AC1E-CD660931AE47}"/>
              </a:ext>
            </a:extLst>
          </p:cNvPr>
          <p:cNvSpPr txBox="1"/>
          <p:nvPr/>
        </p:nvSpPr>
        <p:spPr>
          <a:xfrm>
            <a:off x="1174370" y="5552999"/>
            <a:ext cx="2386296" cy="738664"/>
          </a:xfrm>
          <a:prstGeom prst="rect">
            <a:avLst/>
          </a:prstGeom>
          <a:noFill/>
        </p:spPr>
        <p:txBody>
          <a:bodyPr wrap="square" rtlCol="0">
            <a:spAutoFit/>
          </a:bodyPr>
          <a:lstStyle/>
          <a:p>
            <a:pPr algn="ctr"/>
            <a:r>
              <a:rPr lang="en-US" sz="1400" dirty="0">
                <a:solidFill>
                  <a:schemeClr val="tx1">
                    <a:lumMod val="85000"/>
                    <a:lumOff val="15000"/>
                  </a:schemeClr>
                </a:solidFill>
              </a:rPr>
              <a:t>Provide a project overview and explain why the project is being undertaken.</a:t>
            </a:r>
          </a:p>
        </p:txBody>
      </p:sp>
      <p:sp>
        <p:nvSpPr>
          <p:cNvPr id="17" name="TextBox 16">
            <a:extLst>
              <a:ext uri="{FF2B5EF4-FFF2-40B4-BE49-F238E27FC236}">
                <a16:creationId xmlns:a16="http://schemas.microsoft.com/office/drawing/2014/main" id="{9403FDC1-312B-422F-AC70-7FF67E019673}"/>
              </a:ext>
            </a:extLst>
          </p:cNvPr>
          <p:cNvSpPr txBox="1"/>
          <p:nvPr/>
        </p:nvSpPr>
        <p:spPr>
          <a:xfrm>
            <a:off x="4784741" y="5552999"/>
            <a:ext cx="2386296" cy="738664"/>
          </a:xfrm>
          <a:prstGeom prst="rect">
            <a:avLst/>
          </a:prstGeom>
          <a:noFill/>
        </p:spPr>
        <p:txBody>
          <a:bodyPr wrap="square" rtlCol="0">
            <a:spAutoFit/>
          </a:bodyPr>
          <a:lstStyle/>
          <a:p>
            <a:pPr algn="ctr"/>
            <a:r>
              <a:rPr lang="en-US" sz="1400" dirty="0">
                <a:solidFill>
                  <a:schemeClr val="tx1">
                    <a:lumMod val="85000"/>
                    <a:lumOff val="15000"/>
                  </a:schemeClr>
                </a:solidFill>
              </a:rPr>
              <a:t>Provide details and seek input on the alternative solutions developed</a:t>
            </a:r>
          </a:p>
        </p:txBody>
      </p:sp>
      <p:sp>
        <p:nvSpPr>
          <p:cNvPr id="18" name="TextBox 17">
            <a:extLst>
              <a:ext uri="{FF2B5EF4-FFF2-40B4-BE49-F238E27FC236}">
                <a16:creationId xmlns:a16="http://schemas.microsoft.com/office/drawing/2014/main" id="{D1BA37CB-62C1-421F-A66B-4A5AF6537A19}"/>
              </a:ext>
            </a:extLst>
          </p:cNvPr>
          <p:cNvSpPr txBox="1"/>
          <p:nvPr/>
        </p:nvSpPr>
        <p:spPr>
          <a:xfrm>
            <a:off x="9112810" y="5552999"/>
            <a:ext cx="2282009" cy="738664"/>
          </a:xfrm>
          <a:prstGeom prst="rect">
            <a:avLst/>
          </a:prstGeom>
          <a:noFill/>
        </p:spPr>
        <p:txBody>
          <a:bodyPr wrap="square" rtlCol="0">
            <a:spAutoFit/>
          </a:bodyPr>
          <a:lstStyle/>
          <a:p>
            <a:pPr algn="ctr"/>
            <a:r>
              <a:rPr lang="en-US" sz="1400" dirty="0"/>
              <a:t>Provide information on the next stages of the project. </a:t>
            </a:r>
          </a:p>
        </p:txBody>
      </p:sp>
      <p:pic>
        <p:nvPicPr>
          <p:cNvPr id="19" name="Picture 18">
            <a:extLst>
              <a:ext uri="{FF2B5EF4-FFF2-40B4-BE49-F238E27FC236}">
                <a16:creationId xmlns:a16="http://schemas.microsoft.com/office/drawing/2014/main" id="{598E4466-61A5-4D29-8091-390CA3CEB187}"/>
              </a:ext>
            </a:extLst>
          </p:cNvPr>
          <p:cNvPicPr>
            <a:picLocks noChangeAspect="1"/>
          </p:cNvPicPr>
          <p:nvPr/>
        </p:nvPicPr>
        <p:blipFill rotWithShape="1">
          <a:blip r:embed="rId2">
            <a:extLst>
              <a:ext uri="{28A0092B-C50C-407E-A947-70E740481C1C}">
                <a14:useLocalDpi xmlns:a14="http://schemas.microsoft.com/office/drawing/2010/main" val="0"/>
              </a:ext>
            </a:extLst>
          </a:blip>
          <a:srcRect l="7503" r="18628"/>
          <a:stretch/>
        </p:blipFill>
        <p:spPr>
          <a:xfrm>
            <a:off x="886938" y="2622804"/>
            <a:ext cx="2961162" cy="2693668"/>
          </a:xfrm>
          <a:prstGeom prst="rect">
            <a:avLst/>
          </a:prstGeom>
        </p:spPr>
      </p:pic>
      <p:pic>
        <p:nvPicPr>
          <p:cNvPr id="23" name="Picture 22">
            <a:extLst>
              <a:ext uri="{FF2B5EF4-FFF2-40B4-BE49-F238E27FC236}">
                <a16:creationId xmlns:a16="http://schemas.microsoft.com/office/drawing/2014/main" id="{5DDA8D74-4A82-4656-BBAD-74B9A851512D}"/>
              </a:ext>
            </a:extLst>
          </p:cNvPr>
          <p:cNvPicPr>
            <a:picLocks noChangeAspect="1"/>
          </p:cNvPicPr>
          <p:nvPr/>
        </p:nvPicPr>
        <p:blipFill rotWithShape="1">
          <a:blip r:embed="rId3">
            <a:extLst>
              <a:ext uri="{28A0092B-C50C-407E-A947-70E740481C1C}">
                <a14:useLocalDpi xmlns:a14="http://schemas.microsoft.com/office/drawing/2010/main" val="0"/>
              </a:ext>
            </a:extLst>
          </a:blip>
          <a:srcRect l="22821" r="4917"/>
          <a:stretch/>
        </p:blipFill>
        <p:spPr>
          <a:xfrm>
            <a:off x="4491261" y="2622804"/>
            <a:ext cx="2931151" cy="2693668"/>
          </a:xfrm>
          <a:prstGeom prst="rect">
            <a:avLst/>
          </a:prstGeom>
        </p:spPr>
      </p:pic>
      <p:sp>
        <p:nvSpPr>
          <p:cNvPr id="3" name="Rectangle 2">
            <a:extLst>
              <a:ext uri="{FF2B5EF4-FFF2-40B4-BE49-F238E27FC236}">
                <a16:creationId xmlns:a16="http://schemas.microsoft.com/office/drawing/2014/main" id="{E7E3FE88-A379-4A0B-A813-2F1A4DA96F86}"/>
              </a:ext>
            </a:extLst>
          </p:cNvPr>
          <p:cNvSpPr/>
          <p:nvPr/>
        </p:nvSpPr>
        <p:spPr>
          <a:xfrm>
            <a:off x="0" y="2622804"/>
            <a:ext cx="917067" cy="26936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3698D20-1524-4CC5-B834-ED96D64E6654}"/>
              </a:ext>
            </a:extLst>
          </p:cNvPr>
          <p:cNvSpPr/>
          <p:nvPr/>
        </p:nvSpPr>
        <p:spPr>
          <a:xfrm>
            <a:off x="3848100" y="2622804"/>
            <a:ext cx="643161" cy="269366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908AD-1D8C-4289-9C62-BAA6BA8B3239}"/>
              </a:ext>
            </a:extLst>
          </p:cNvPr>
          <p:cNvSpPr/>
          <p:nvPr/>
        </p:nvSpPr>
        <p:spPr>
          <a:xfrm>
            <a:off x="7422294" y="2622804"/>
            <a:ext cx="319725" cy="2693668"/>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7D4B965-BA8C-4C52-93F9-96DE9DE38AF5}"/>
              </a:ext>
            </a:extLst>
          </p:cNvPr>
          <p:cNvSpPr/>
          <p:nvPr/>
        </p:nvSpPr>
        <p:spPr>
          <a:xfrm>
            <a:off x="7742020" y="2622804"/>
            <a:ext cx="985548" cy="269366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D116093-8DC6-43D2-9DB5-D285CF4C016C}"/>
              </a:ext>
            </a:extLst>
          </p:cNvPr>
          <p:cNvPicPr>
            <a:picLocks noChangeAspect="1"/>
          </p:cNvPicPr>
          <p:nvPr/>
        </p:nvPicPr>
        <p:blipFill rotWithShape="1">
          <a:blip r:embed="rId4">
            <a:extLst>
              <a:ext uri="{28A0092B-C50C-407E-A947-70E740481C1C}">
                <a14:useLocalDpi xmlns:a14="http://schemas.microsoft.com/office/drawing/2010/main" val="0"/>
              </a:ext>
            </a:extLst>
          </a:blip>
          <a:srcRect t="6300" r="32030"/>
          <a:stretch/>
        </p:blipFill>
        <p:spPr>
          <a:xfrm>
            <a:off x="8727567" y="2622804"/>
            <a:ext cx="2931033" cy="2693668"/>
          </a:xfrm>
          <a:prstGeom prst="rect">
            <a:avLst/>
          </a:prstGeom>
        </p:spPr>
      </p:pic>
      <p:sp>
        <p:nvSpPr>
          <p:cNvPr id="26" name="Rectangle 25">
            <a:extLst>
              <a:ext uri="{FF2B5EF4-FFF2-40B4-BE49-F238E27FC236}">
                <a16:creationId xmlns:a16="http://schemas.microsoft.com/office/drawing/2014/main" id="{F45B85CD-1201-41DB-8724-99EBF4C02791}"/>
              </a:ext>
            </a:extLst>
          </p:cNvPr>
          <p:cNvSpPr/>
          <p:nvPr/>
        </p:nvSpPr>
        <p:spPr>
          <a:xfrm>
            <a:off x="11658600" y="2622804"/>
            <a:ext cx="533400" cy="2693668"/>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hape&#10;&#10;Description automatically generated">
            <a:extLst>
              <a:ext uri="{FF2B5EF4-FFF2-40B4-BE49-F238E27FC236}">
                <a16:creationId xmlns:a16="http://schemas.microsoft.com/office/drawing/2014/main" id="{69571875-B36A-44DD-B6B9-1872B90526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6090" y="6333926"/>
            <a:ext cx="1415910" cy="330203"/>
          </a:xfrm>
          <a:prstGeom prst="rect">
            <a:avLst/>
          </a:prstGeom>
        </p:spPr>
      </p:pic>
    </p:spTree>
    <p:extLst>
      <p:ext uri="{BB962C8B-B14F-4D97-AF65-F5344CB8AC3E}">
        <p14:creationId xmlns:p14="http://schemas.microsoft.com/office/powerpoint/2010/main" val="3112601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287F2-DD60-4C27-9DA6-5C967E9C5A08}"/>
              </a:ext>
            </a:extLst>
          </p:cNvPr>
          <p:cNvSpPr>
            <a:spLocks noGrp="1"/>
          </p:cNvSpPr>
          <p:nvPr>
            <p:ph type="title"/>
          </p:nvPr>
        </p:nvSpPr>
        <p:spPr>
          <a:xfrm>
            <a:off x="320040" y="486795"/>
            <a:ext cx="9833610" cy="640080"/>
          </a:xfrm>
        </p:spPr>
        <p:txBody>
          <a:bodyPr>
            <a:normAutofit fontScale="90000"/>
          </a:bodyPr>
          <a:lstStyle/>
          <a:p>
            <a:r>
              <a:rPr lang="en-US" sz="2800" dirty="0"/>
              <a:t>New Watermain South of Williams Parkway Schedule ‘B’ Municipal Class </a:t>
            </a:r>
            <a:r>
              <a:rPr lang="en-US" dirty="0"/>
              <a:t>Environmental Assessment (EA) </a:t>
            </a:r>
          </a:p>
        </p:txBody>
      </p:sp>
      <p:sp>
        <p:nvSpPr>
          <p:cNvPr id="3" name="Footer Placeholder 2">
            <a:extLst>
              <a:ext uri="{FF2B5EF4-FFF2-40B4-BE49-F238E27FC236}">
                <a16:creationId xmlns:a16="http://schemas.microsoft.com/office/drawing/2014/main" id="{EBE10A6A-73F5-4BF0-945D-1CA1F334ED49}"/>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1C566F15-AD9F-46D0-8F78-6447BAF87C7C}"/>
              </a:ext>
            </a:extLst>
          </p:cNvPr>
          <p:cNvSpPr>
            <a:spLocks noGrp="1"/>
          </p:cNvSpPr>
          <p:nvPr>
            <p:ph type="sldNum" sz="quarter" idx="11"/>
          </p:nvPr>
        </p:nvSpPr>
        <p:spPr/>
        <p:txBody>
          <a:bodyPr/>
          <a:lstStyle/>
          <a:p>
            <a:fld id="{9B3E39EC-4BE2-4DEA-81C0-4ABC0AAB4AC0}" type="slidenum">
              <a:rPr lang="en-AU" smtClean="0"/>
              <a:pPr/>
              <a:t>3</a:t>
            </a:fld>
            <a:endParaRPr lang="en-AU" dirty="0"/>
          </a:p>
        </p:txBody>
      </p:sp>
      <p:pic>
        <p:nvPicPr>
          <p:cNvPr id="6" name="Picture 5">
            <a:extLst>
              <a:ext uri="{FF2B5EF4-FFF2-40B4-BE49-F238E27FC236}">
                <a16:creationId xmlns:a16="http://schemas.microsoft.com/office/drawing/2014/main" id="{A54B1122-AADB-4051-AE18-8B153C10225E}"/>
              </a:ext>
            </a:extLst>
          </p:cNvPr>
          <p:cNvPicPr>
            <a:picLocks noChangeAspect="1"/>
          </p:cNvPicPr>
          <p:nvPr/>
        </p:nvPicPr>
        <p:blipFill>
          <a:blip r:embed="rId2"/>
          <a:stretch>
            <a:fillRect/>
          </a:stretch>
        </p:blipFill>
        <p:spPr>
          <a:xfrm>
            <a:off x="2966150" y="1126875"/>
            <a:ext cx="9048640" cy="4843092"/>
          </a:xfrm>
          <a:prstGeom prst="rect">
            <a:avLst/>
          </a:prstGeom>
        </p:spPr>
      </p:pic>
      <p:sp>
        <p:nvSpPr>
          <p:cNvPr id="7" name="Rectangle 6">
            <a:extLst>
              <a:ext uri="{FF2B5EF4-FFF2-40B4-BE49-F238E27FC236}">
                <a16:creationId xmlns:a16="http://schemas.microsoft.com/office/drawing/2014/main" id="{A460A974-EC80-4164-A61A-D13B2AD1658C}"/>
              </a:ext>
            </a:extLst>
          </p:cNvPr>
          <p:cNvSpPr/>
          <p:nvPr/>
        </p:nvSpPr>
        <p:spPr>
          <a:xfrm>
            <a:off x="3115340" y="4189228"/>
            <a:ext cx="3668232" cy="14141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E3C26FC-5CF3-464C-9F0A-CE2B934E2EA1}"/>
              </a:ext>
            </a:extLst>
          </p:cNvPr>
          <p:cNvSpPr txBox="1"/>
          <p:nvPr/>
        </p:nvSpPr>
        <p:spPr>
          <a:xfrm>
            <a:off x="320040" y="1491916"/>
            <a:ext cx="2533013" cy="4370427"/>
          </a:xfrm>
          <a:prstGeom prst="rect">
            <a:avLst/>
          </a:prstGeom>
          <a:noFill/>
        </p:spPr>
        <p:txBody>
          <a:bodyPr wrap="square" rtlCol="0">
            <a:spAutoFit/>
          </a:bodyPr>
          <a:lstStyle/>
          <a:p>
            <a:pPr marL="285750" indent="-285750">
              <a:buFont typeface="Arial" panose="020B0604020202020204" pitchFamily="34" charset="0"/>
              <a:buChar char="•"/>
            </a:pPr>
            <a:r>
              <a:rPr lang="en-US" sz="2000" dirty="0"/>
              <a:t>Environmental Assessment initiated in 2019</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Phase 1 has been completed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Currently in Phase 2 evaluation of alternatives and recommendation of a preferred solution</a:t>
            </a:r>
          </a:p>
          <a:p>
            <a:pPr marL="285750" indent="-285750">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12D457C0-5940-4F95-B405-BA3CDAE2C6FA}"/>
              </a:ext>
            </a:extLst>
          </p:cNvPr>
          <p:cNvPicPr>
            <a:picLocks noChangeAspect="1"/>
          </p:cNvPicPr>
          <p:nvPr/>
        </p:nvPicPr>
        <p:blipFill>
          <a:blip r:embed="rId3"/>
          <a:stretch>
            <a:fillRect/>
          </a:stretch>
        </p:blipFill>
        <p:spPr>
          <a:xfrm>
            <a:off x="10400301" y="253269"/>
            <a:ext cx="1401315" cy="725681"/>
          </a:xfrm>
          <a:prstGeom prst="rect">
            <a:avLst/>
          </a:prstGeom>
        </p:spPr>
      </p:pic>
      <p:pic>
        <p:nvPicPr>
          <p:cNvPr id="10" name="Picture 9">
            <a:extLst>
              <a:ext uri="{FF2B5EF4-FFF2-40B4-BE49-F238E27FC236}">
                <a16:creationId xmlns:a16="http://schemas.microsoft.com/office/drawing/2014/main" id="{95574E4A-7DDA-4E49-8C35-49AE1D53DA04}"/>
              </a:ext>
            </a:extLst>
          </p:cNvPr>
          <p:cNvPicPr>
            <a:picLocks noChangeAspect="1"/>
          </p:cNvPicPr>
          <p:nvPr/>
        </p:nvPicPr>
        <p:blipFill>
          <a:blip r:embed="rId4"/>
          <a:stretch>
            <a:fillRect/>
          </a:stretch>
        </p:blipFill>
        <p:spPr>
          <a:xfrm>
            <a:off x="9587960" y="6309360"/>
            <a:ext cx="1391603" cy="502726"/>
          </a:xfrm>
          <a:prstGeom prst="rect">
            <a:avLst/>
          </a:prstGeom>
        </p:spPr>
      </p:pic>
      <p:sp>
        <p:nvSpPr>
          <p:cNvPr id="12" name="Rectangle 11">
            <a:extLst>
              <a:ext uri="{FF2B5EF4-FFF2-40B4-BE49-F238E27FC236}">
                <a16:creationId xmlns:a16="http://schemas.microsoft.com/office/drawing/2014/main" id="{23C9C4F7-3521-48D1-8F1B-1B9FCD229855}"/>
              </a:ext>
            </a:extLst>
          </p:cNvPr>
          <p:cNvSpPr/>
          <p:nvPr/>
        </p:nvSpPr>
        <p:spPr>
          <a:xfrm>
            <a:off x="8166538" y="1419226"/>
            <a:ext cx="3635078" cy="2521170"/>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6EA6FC-5B3D-421B-A376-19A8CAF4D495}"/>
              </a:ext>
            </a:extLst>
          </p:cNvPr>
          <p:cNvSpPr/>
          <p:nvPr/>
        </p:nvSpPr>
        <p:spPr>
          <a:xfrm>
            <a:off x="9536906" y="3930869"/>
            <a:ext cx="616745" cy="610175"/>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5E1FCFF-7D98-4B6B-AA32-D6CDD0BD2DB8}"/>
              </a:ext>
            </a:extLst>
          </p:cNvPr>
          <p:cNvCxnSpPr>
            <a:cxnSpLocks/>
          </p:cNvCxnSpPr>
          <p:nvPr/>
        </p:nvCxnSpPr>
        <p:spPr>
          <a:xfrm>
            <a:off x="6687502" y="2905125"/>
            <a:ext cx="0" cy="12573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E3043C-11CA-40D0-87C8-B70CFB94B3B5}"/>
              </a:ext>
            </a:extLst>
          </p:cNvPr>
          <p:cNvCxnSpPr>
            <a:cxnSpLocks/>
          </p:cNvCxnSpPr>
          <p:nvPr/>
        </p:nvCxnSpPr>
        <p:spPr>
          <a:xfrm>
            <a:off x="8025764" y="2462214"/>
            <a:ext cx="0" cy="1727014"/>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07BF7BF-C7B1-4A36-A872-7A059F7FC8E5}"/>
              </a:ext>
            </a:extLst>
          </p:cNvPr>
          <p:cNvCxnSpPr>
            <a:cxnSpLocks/>
          </p:cNvCxnSpPr>
          <p:nvPr/>
        </p:nvCxnSpPr>
        <p:spPr>
          <a:xfrm>
            <a:off x="6897051" y="2462214"/>
            <a:ext cx="0" cy="49053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106BFA8-CE4D-4217-88F5-D2C9ADE9AC96}"/>
              </a:ext>
            </a:extLst>
          </p:cNvPr>
          <p:cNvCxnSpPr>
            <a:cxnSpLocks/>
          </p:cNvCxnSpPr>
          <p:nvPr/>
        </p:nvCxnSpPr>
        <p:spPr>
          <a:xfrm flipH="1">
            <a:off x="6685121" y="2928940"/>
            <a:ext cx="23479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4925B56-9773-4BE6-B0E8-420F959E1941}"/>
              </a:ext>
            </a:extLst>
          </p:cNvPr>
          <p:cNvCxnSpPr>
            <a:cxnSpLocks/>
          </p:cNvCxnSpPr>
          <p:nvPr/>
        </p:nvCxnSpPr>
        <p:spPr>
          <a:xfrm flipH="1">
            <a:off x="6897052" y="2488408"/>
            <a:ext cx="249079" cy="0"/>
          </a:xfrm>
          <a:prstGeom prst="line">
            <a:avLst/>
          </a:prstGeom>
          <a:ln w="50800">
            <a:headEnd type="triangle" w="sm"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0FCB5B-6063-4E9F-9D45-02698FA8A3AD}"/>
              </a:ext>
            </a:extLst>
          </p:cNvPr>
          <p:cNvCxnSpPr>
            <a:cxnSpLocks/>
          </p:cNvCxnSpPr>
          <p:nvPr/>
        </p:nvCxnSpPr>
        <p:spPr>
          <a:xfrm flipH="1">
            <a:off x="7374731" y="2488408"/>
            <a:ext cx="65103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D2F8F6E-30EC-4ECB-A231-459F5BF7FFE2}"/>
              </a:ext>
            </a:extLst>
          </p:cNvPr>
          <p:cNvCxnSpPr>
            <a:cxnSpLocks/>
          </p:cNvCxnSpPr>
          <p:nvPr/>
        </p:nvCxnSpPr>
        <p:spPr>
          <a:xfrm flipH="1">
            <a:off x="8003382" y="4174333"/>
            <a:ext cx="490538" cy="0"/>
          </a:xfrm>
          <a:prstGeom prst="line">
            <a:avLst/>
          </a:prstGeom>
          <a:ln w="50800">
            <a:headEnd type="triangle"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0E01C5-748B-43F9-924F-79FBA46F53CD}"/>
              </a:ext>
            </a:extLst>
          </p:cNvPr>
          <p:cNvCxnSpPr>
            <a:cxnSpLocks/>
          </p:cNvCxnSpPr>
          <p:nvPr/>
        </p:nvCxnSpPr>
        <p:spPr>
          <a:xfrm flipV="1">
            <a:off x="9302909" y="4492625"/>
            <a:ext cx="0" cy="520701"/>
          </a:xfrm>
          <a:prstGeom prst="line">
            <a:avLst/>
          </a:prstGeom>
          <a:ln w="50800">
            <a:head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52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93A57FDB-6DF0-47E7-842F-754EBE6D98E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 uri="{28A0092B-C50C-407E-A947-70E740481C1C}">
                <a14:useLocalDpi xmlns:a14="http://schemas.microsoft.com/office/drawing/2010/main" val="0"/>
              </a:ext>
            </a:extLst>
          </a:blip>
          <a:srcRect l="2774" t="12896" r="7169" b="18720"/>
          <a:stretch/>
        </p:blipFill>
        <p:spPr>
          <a:xfrm>
            <a:off x="6662465" y="1184126"/>
            <a:ext cx="4772465" cy="4689845"/>
          </a:xfrm>
          <a:prstGeom prst="rect">
            <a:avLst/>
          </a:prstGeom>
          <a:ln>
            <a:solidFill>
              <a:schemeClr val="tx1"/>
            </a:solidFill>
          </a:ln>
        </p:spPr>
      </p:pic>
      <p:sp>
        <p:nvSpPr>
          <p:cNvPr id="2" name="Title 1">
            <a:extLst>
              <a:ext uri="{FF2B5EF4-FFF2-40B4-BE49-F238E27FC236}">
                <a16:creationId xmlns:a16="http://schemas.microsoft.com/office/drawing/2014/main" id="{6FFE6AA0-ED8B-4D8E-A6D0-2FA27952FBBF}"/>
              </a:ext>
            </a:extLst>
          </p:cNvPr>
          <p:cNvSpPr>
            <a:spLocks noGrp="1"/>
          </p:cNvSpPr>
          <p:nvPr>
            <p:ph type="title"/>
          </p:nvPr>
        </p:nvSpPr>
        <p:spPr/>
        <p:txBody>
          <a:bodyPr/>
          <a:lstStyle/>
          <a:p>
            <a:r>
              <a:rPr lang="en-US" dirty="0"/>
              <a:t>Project Overview </a:t>
            </a:r>
          </a:p>
        </p:txBody>
      </p:sp>
      <p:sp>
        <p:nvSpPr>
          <p:cNvPr id="3" name="Footer Placeholder 2">
            <a:extLst>
              <a:ext uri="{FF2B5EF4-FFF2-40B4-BE49-F238E27FC236}">
                <a16:creationId xmlns:a16="http://schemas.microsoft.com/office/drawing/2014/main" id="{3A45642C-ED0E-4ABE-B375-5AE044F86B33}"/>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CD29E4F6-61AB-4196-89D1-9626298C5E4B}"/>
              </a:ext>
            </a:extLst>
          </p:cNvPr>
          <p:cNvSpPr>
            <a:spLocks noGrp="1"/>
          </p:cNvSpPr>
          <p:nvPr>
            <p:ph type="sldNum" sz="quarter" idx="11"/>
          </p:nvPr>
        </p:nvSpPr>
        <p:spPr/>
        <p:txBody>
          <a:bodyPr/>
          <a:lstStyle/>
          <a:p>
            <a:fld id="{9B3E39EC-4BE2-4DEA-81C0-4ABC0AAB4AC0}" type="slidenum">
              <a:rPr lang="en-AU" smtClean="0"/>
              <a:pPr/>
              <a:t>4</a:t>
            </a:fld>
            <a:endParaRPr lang="en-AU" dirty="0"/>
          </a:p>
        </p:txBody>
      </p:sp>
      <p:sp>
        <p:nvSpPr>
          <p:cNvPr id="5" name="Text Placeholder 4">
            <a:extLst>
              <a:ext uri="{FF2B5EF4-FFF2-40B4-BE49-F238E27FC236}">
                <a16:creationId xmlns:a16="http://schemas.microsoft.com/office/drawing/2014/main" id="{10869BF3-CB6D-42A9-84F3-70A8FA847992}"/>
              </a:ext>
            </a:extLst>
          </p:cNvPr>
          <p:cNvSpPr>
            <a:spLocks noGrp="1"/>
          </p:cNvSpPr>
          <p:nvPr>
            <p:ph type="body" sz="quarter" idx="12"/>
          </p:nvPr>
        </p:nvSpPr>
        <p:spPr>
          <a:xfrm>
            <a:off x="366560" y="1126875"/>
            <a:ext cx="6217767" cy="5008701"/>
          </a:xfrm>
        </p:spPr>
        <p:txBody>
          <a:bodyPr/>
          <a:lstStyle/>
          <a:p>
            <a:r>
              <a:rPr lang="en-US" dirty="0"/>
              <a:t>The Region’s recently completed Water and Wastewater Master Plan confirmed the need for additional water supply to the downtown Brampton area.</a:t>
            </a:r>
            <a:br>
              <a:rPr lang="en-US" dirty="0"/>
            </a:br>
            <a:endParaRPr lang="en-US" dirty="0"/>
          </a:p>
          <a:p>
            <a:r>
              <a:rPr lang="en-US" dirty="0"/>
              <a:t>The new watermain would connect to a new transmission main to be constructed along Williams Parkway and the existing watermain along Wellington St. and John St.</a:t>
            </a:r>
            <a:br>
              <a:rPr lang="en-US" dirty="0"/>
            </a:br>
            <a:endParaRPr lang="en-US" dirty="0"/>
          </a:p>
          <a:p>
            <a:r>
              <a:rPr lang="en-US" dirty="0"/>
              <a:t>A Schedule ‘B’ Municipal Class Environmental Assessment (EA) Study is taking place to identify the preferred alignment for the new watermain. </a:t>
            </a:r>
          </a:p>
          <a:p>
            <a:endParaRPr lang="en-US" dirty="0"/>
          </a:p>
        </p:txBody>
      </p:sp>
      <p:sp>
        <p:nvSpPr>
          <p:cNvPr id="26" name="TextBox 25">
            <a:extLst>
              <a:ext uri="{FF2B5EF4-FFF2-40B4-BE49-F238E27FC236}">
                <a16:creationId xmlns:a16="http://schemas.microsoft.com/office/drawing/2014/main" id="{0986D5BB-46E3-4085-B528-FC870AB1D4B9}"/>
              </a:ext>
            </a:extLst>
          </p:cNvPr>
          <p:cNvSpPr txBox="1"/>
          <p:nvPr/>
        </p:nvSpPr>
        <p:spPr>
          <a:xfrm>
            <a:off x="6584328" y="909227"/>
            <a:ext cx="4346364" cy="461665"/>
          </a:xfrm>
          <a:prstGeom prst="rect">
            <a:avLst/>
          </a:prstGeom>
          <a:noFill/>
        </p:spPr>
        <p:txBody>
          <a:bodyPr wrap="square" rtlCol="0">
            <a:spAutoFit/>
          </a:bodyPr>
          <a:lstStyle/>
          <a:p>
            <a:r>
              <a:rPr lang="en-US" sz="1200" i="1" dirty="0">
                <a:ln w="0"/>
                <a:solidFill>
                  <a:srgbClr val="000000"/>
                </a:solidFill>
                <a:effectLst>
                  <a:outerShdw blurRad="38100" dist="19050" dir="2700000" algn="tl" rotWithShape="0">
                    <a:srgbClr val="000000">
                      <a:alpha val="40000"/>
                    </a:srgbClr>
                  </a:outerShdw>
                </a:effectLst>
                <a:latin typeface="Arial"/>
              </a:rPr>
              <a:t>900 mm transmission main (future) along Williams Parkway</a:t>
            </a:r>
          </a:p>
          <a:p>
            <a:endParaRPr lang="en-US" sz="1200" i="1" dirty="0">
              <a:ln w="0"/>
              <a:solidFill>
                <a:srgbClr val="000000"/>
              </a:solidFill>
              <a:effectLst>
                <a:outerShdw blurRad="38100" dist="19050" dir="2700000" algn="tl" rotWithShape="0">
                  <a:srgbClr val="000000">
                    <a:alpha val="40000"/>
                  </a:srgbClr>
                </a:outerShdw>
              </a:effectLst>
              <a:latin typeface="Arial"/>
            </a:endParaRPr>
          </a:p>
        </p:txBody>
      </p:sp>
      <p:sp>
        <p:nvSpPr>
          <p:cNvPr id="27" name="TextBox 26">
            <a:extLst>
              <a:ext uri="{FF2B5EF4-FFF2-40B4-BE49-F238E27FC236}">
                <a16:creationId xmlns:a16="http://schemas.microsoft.com/office/drawing/2014/main" id="{045CF071-6ECE-4379-ADC3-1448E9F748C1}"/>
              </a:ext>
            </a:extLst>
          </p:cNvPr>
          <p:cNvSpPr txBox="1"/>
          <p:nvPr/>
        </p:nvSpPr>
        <p:spPr>
          <a:xfrm>
            <a:off x="6520585" y="5905915"/>
            <a:ext cx="4914345" cy="276999"/>
          </a:xfrm>
          <a:prstGeom prst="rect">
            <a:avLst/>
          </a:prstGeom>
          <a:noFill/>
        </p:spPr>
        <p:txBody>
          <a:bodyPr wrap="square" rtlCol="0">
            <a:spAutoFit/>
          </a:bodyPr>
          <a:lstStyle/>
          <a:p>
            <a:r>
              <a:rPr lang="en-US" sz="1200" i="1" dirty="0">
                <a:ln w="0"/>
                <a:solidFill>
                  <a:srgbClr val="000000"/>
                </a:solidFill>
                <a:effectLst>
                  <a:outerShdw blurRad="38100" dist="19050" dir="2700000" algn="tl" rotWithShape="0">
                    <a:srgbClr val="000000">
                      <a:alpha val="40000"/>
                    </a:srgbClr>
                  </a:outerShdw>
                </a:effectLst>
                <a:latin typeface="Arial"/>
              </a:rPr>
              <a:t>Existing 600 mm watermain along Wellington Street and John Street</a:t>
            </a:r>
          </a:p>
        </p:txBody>
      </p:sp>
      <p:cxnSp>
        <p:nvCxnSpPr>
          <p:cNvPr id="29" name="Straight Arrow Connector 28">
            <a:extLst>
              <a:ext uri="{FF2B5EF4-FFF2-40B4-BE49-F238E27FC236}">
                <a16:creationId xmlns:a16="http://schemas.microsoft.com/office/drawing/2014/main" id="{CB6642AC-CEE0-4600-90E4-038FBAF91D49}"/>
              </a:ext>
            </a:extLst>
          </p:cNvPr>
          <p:cNvCxnSpPr>
            <a:cxnSpLocks/>
          </p:cNvCxnSpPr>
          <p:nvPr/>
        </p:nvCxnSpPr>
        <p:spPr>
          <a:xfrm>
            <a:off x="7943781" y="1153025"/>
            <a:ext cx="346779" cy="8412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B276B09-3B20-45EB-8027-34304733622E}"/>
              </a:ext>
            </a:extLst>
          </p:cNvPr>
          <p:cNvCxnSpPr>
            <a:cxnSpLocks/>
          </p:cNvCxnSpPr>
          <p:nvPr/>
        </p:nvCxnSpPr>
        <p:spPr>
          <a:xfrm flipV="1">
            <a:off x="8290560" y="5264986"/>
            <a:ext cx="216861" cy="6662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9F806DAD-C628-46A9-B7B0-9A3094761FBF}"/>
              </a:ext>
            </a:extLst>
          </p:cNvPr>
          <p:cNvPicPr>
            <a:picLocks noChangeAspect="1"/>
          </p:cNvPicPr>
          <p:nvPr/>
        </p:nvPicPr>
        <p:blipFill>
          <a:blip r:embed="rId4"/>
          <a:stretch>
            <a:fillRect/>
          </a:stretch>
        </p:blipFill>
        <p:spPr>
          <a:xfrm>
            <a:off x="10257725" y="187252"/>
            <a:ext cx="1401315" cy="725681"/>
          </a:xfrm>
          <a:prstGeom prst="rect">
            <a:avLst/>
          </a:prstGeom>
        </p:spPr>
      </p:pic>
      <p:pic>
        <p:nvPicPr>
          <p:cNvPr id="37" name="Picture 36">
            <a:extLst>
              <a:ext uri="{FF2B5EF4-FFF2-40B4-BE49-F238E27FC236}">
                <a16:creationId xmlns:a16="http://schemas.microsoft.com/office/drawing/2014/main" id="{B1CA403C-7AD5-44CC-99F4-0EBF4A5857CC}"/>
              </a:ext>
            </a:extLst>
          </p:cNvPr>
          <p:cNvPicPr>
            <a:picLocks noChangeAspect="1"/>
          </p:cNvPicPr>
          <p:nvPr/>
        </p:nvPicPr>
        <p:blipFill>
          <a:blip r:embed="rId5"/>
          <a:stretch>
            <a:fillRect/>
          </a:stretch>
        </p:blipFill>
        <p:spPr>
          <a:xfrm>
            <a:off x="9587960" y="6309360"/>
            <a:ext cx="1391603" cy="502726"/>
          </a:xfrm>
          <a:prstGeom prst="rect">
            <a:avLst/>
          </a:prstGeom>
        </p:spPr>
      </p:pic>
      <p:pic>
        <p:nvPicPr>
          <p:cNvPr id="33" name="Picture 32">
            <a:extLst>
              <a:ext uri="{FF2B5EF4-FFF2-40B4-BE49-F238E27FC236}">
                <a16:creationId xmlns:a16="http://schemas.microsoft.com/office/drawing/2014/main" id="{61F3E974-C51D-48C2-AB4F-4C96D3D25133}"/>
              </a:ext>
            </a:extLst>
          </p:cNvPr>
          <p:cNvPicPr>
            <a:picLocks noChangeAspect="1"/>
          </p:cNvPicPr>
          <p:nvPr/>
        </p:nvPicPr>
        <p:blipFill rotWithShape="1">
          <a:blip r:embed="rId6"/>
          <a:srcRect l="2803" t="85470" r="78249" b="2259"/>
          <a:stretch/>
        </p:blipFill>
        <p:spPr>
          <a:xfrm>
            <a:off x="6665694" y="5111372"/>
            <a:ext cx="910035" cy="762599"/>
          </a:xfrm>
          <a:prstGeom prst="rect">
            <a:avLst/>
          </a:prstGeom>
        </p:spPr>
      </p:pic>
    </p:spTree>
    <p:extLst>
      <p:ext uri="{BB962C8B-B14F-4D97-AF65-F5344CB8AC3E}">
        <p14:creationId xmlns:p14="http://schemas.microsoft.com/office/powerpoint/2010/main" val="2693759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E0FE-D51D-4BD9-BA3B-DC3EF4D90F69}"/>
              </a:ext>
            </a:extLst>
          </p:cNvPr>
          <p:cNvSpPr>
            <a:spLocks noGrp="1"/>
          </p:cNvSpPr>
          <p:nvPr>
            <p:ph type="title"/>
          </p:nvPr>
        </p:nvSpPr>
        <p:spPr/>
        <p:txBody>
          <a:bodyPr/>
          <a:lstStyle/>
          <a:p>
            <a:r>
              <a:rPr lang="en-US" dirty="0"/>
              <a:t>Problem Statement: Why are we doing this?</a:t>
            </a:r>
          </a:p>
        </p:txBody>
      </p:sp>
      <p:sp>
        <p:nvSpPr>
          <p:cNvPr id="3" name="Footer Placeholder 2">
            <a:extLst>
              <a:ext uri="{FF2B5EF4-FFF2-40B4-BE49-F238E27FC236}">
                <a16:creationId xmlns:a16="http://schemas.microsoft.com/office/drawing/2014/main" id="{241F53C1-9DDD-4CBC-AB3C-824249005219}"/>
              </a:ext>
            </a:extLst>
          </p:cNvPr>
          <p:cNvSpPr>
            <a:spLocks noGrp="1"/>
          </p:cNvSpPr>
          <p:nvPr>
            <p:ph type="ftr" sz="quarter" idx="10"/>
          </p:nvPr>
        </p:nvSpPr>
        <p:spPr/>
        <p:txBody>
          <a:bodyPr/>
          <a:lstStyle/>
          <a:p>
            <a:r>
              <a:rPr lang="en-AU"/>
              <a:t>©Jacobs 2020</a:t>
            </a:r>
            <a:endParaRPr lang="en-AU" dirty="0"/>
          </a:p>
        </p:txBody>
      </p:sp>
      <p:sp>
        <p:nvSpPr>
          <p:cNvPr id="4" name="Slide Number Placeholder 3">
            <a:extLst>
              <a:ext uri="{FF2B5EF4-FFF2-40B4-BE49-F238E27FC236}">
                <a16:creationId xmlns:a16="http://schemas.microsoft.com/office/drawing/2014/main" id="{72071069-1DDE-4960-B26D-FAB3DBC45D0D}"/>
              </a:ext>
            </a:extLst>
          </p:cNvPr>
          <p:cNvSpPr>
            <a:spLocks noGrp="1"/>
          </p:cNvSpPr>
          <p:nvPr>
            <p:ph type="sldNum" sz="quarter" idx="11"/>
          </p:nvPr>
        </p:nvSpPr>
        <p:spPr/>
        <p:txBody>
          <a:bodyPr/>
          <a:lstStyle/>
          <a:p>
            <a:fld id="{9B3E39EC-4BE2-4DEA-81C0-4ABC0AAB4AC0}" type="slidenum">
              <a:rPr lang="en-AU" smtClean="0"/>
              <a:pPr/>
              <a:t>5</a:t>
            </a:fld>
            <a:endParaRPr lang="en-AU" dirty="0"/>
          </a:p>
        </p:txBody>
      </p:sp>
      <p:sp>
        <p:nvSpPr>
          <p:cNvPr id="6" name="TextBox 5">
            <a:extLst>
              <a:ext uri="{FF2B5EF4-FFF2-40B4-BE49-F238E27FC236}">
                <a16:creationId xmlns:a16="http://schemas.microsoft.com/office/drawing/2014/main" id="{7E73AFBC-4A5B-401B-86B5-75EBD9979E57}"/>
              </a:ext>
            </a:extLst>
          </p:cNvPr>
          <p:cNvSpPr txBox="1"/>
          <p:nvPr/>
        </p:nvSpPr>
        <p:spPr>
          <a:xfrm>
            <a:off x="332874" y="1063597"/>
            <a:ext cx="11439886" cy="4893647"/>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dirty="0"/>
              <a:t>The existing water supply system in Brampton doesn’t have enough capacity to accommodate the additional water demand for future growth in the downtown area.</a:t>
            </a:r>
          </a:p>
          <a:p>
            <a:endParaRPr lang="en-US" sz="2400" dirty="0"/>
          </a:p>
          <a:p>
            <a:pPr marL="342900" indent="-342900">
              <a:buFont typeface="Arial" panose="020B0604020202020204" pitchFamily="34" charset="0"/>
              <a:buChar char="•"/>
            </a:pPr>
            <a:r>
              <a:rPr lang="en-US" sz="2400" dirty="0"/>
              <a:t>This EA study will identify preferred routing for the new watermain to minimize impacts on the community and provide long-term flexibility to manage demand and pressure in the system.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Construction of new watermain will proceed after new transmission main is constructed along Williams Parkway (2022-2025).</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Identification of routing for the watermain allows for integration with future Region and City initiatives underway in the Community.</a:t>
            </a:r>
          </a:p>
        </p:txBody>
      </p:sp>
      <p:pic>
        <p:nvPicPr>
          <p:cNvPr id="7" name="Picture 6">
            <a:extLst>
              <a:ext uri="{FF2B5EF4-FFF2-40B4-BE49-F238E27FC236}">
                <a16:creationId xmlns:a16="http://schemas.microsoft.com/office/drawing/2014/main" id="{5E0206D6-2470-418F-B912-C903AE902B4B}"/>
              </a:ext>
            </a:extLst>
          </p:cNvPr>
          <p:cNvPicPr>
            <a:picLocks noChangeAspect="1"/>
          </p:cNvPicPr>
          <p:nvPr/>
        </p:nvPicPr>
        <p:blipFill>
          <a:blip r:embed="rId2"/>
          <a:stretch>
            <a:fillRect/>
          </a:stretch>
        </p:blipFill>
        <p:spPr>
          <a:xfrm>
            <a:off x="10400301" y="253269"/>
            <a:ext cx="1401315" cy="725681"/>
          </a:xfrm>
          <a:prstGeom prst="rect">
            <a:avLst/>
          </a:prstGeom>
        </p:spPr>
      </p:pic>
      <p:pic>
        <p:nvPicPr>
          <p:cNvPr id="8" name="Picture 7">
            <a:extLst>
              <a:ext uri="{FF2B5EF4-FFF2-40B4-BE49-F238E27FC236}">
                <a16:creationId xmlns:a16="http://schemas.microsoft.com/office/drawing/2014/main" id="{6AE21CAA-6FDB-4D16-AA1C-89D8E5C3E5DA}"/>
              </a:ext>
            </a:extLst>
          </p:cNvPr>
          <p:cNvPicPr>
            <a:picLocks noChangeAspect="1"/>
          </p:cNvPicPr>
          <p:nvPr/>
        </p:nvPicPr>
        <p:blipFill>
          <a:blip r:embed="rId3"/>
          <a:stretch>
            <a:fillRect/>
          </a:stretch>
        </p:blipFill>
        <p:spPr>
          <a:xfrm>
            <a:off x="9587960" y="6309360"/>
            <a:ext cx="1391603" cy="502726"/>
          </a:xfrm>
          <a:prstGeom prst="rect">
            <a:avLst/>
          </a:prstGeom>
        </p:spPr>
      </p:pic>
    </p:spTree>
    <p:extLst>
      <p:ext uri="{BB962C8B-B14F-4D97-AF65-F5344CB8AC3E}">
        <p14:creationId xmlns:p14="http://schemas.microsoft.com/office/powerpoint/2010/main" val="1785501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A9A9D2-9226-4CFD-BED3-FFE34F957DEE}"/>
              </a:ext>
            </a:extLst>
          </p:cNvPr>
          <p:cNvSpPr>
            <a:spLocks noGrp="1"/>
          </p:cNvSpPr>
          <p:nvPr>
            <p:ph type="ctrTitle"/>
          </p:nvPr>
        </p:nvSpPr>
        <p:spPr/>
        <p:txBody>
          <a:bodyPr/>
          <a:lstStyle/>
          <a:p>
            <a:r>
              <a:rPr lang="en-US" dirty="0"/>
              <a:t>Identification of Alternatives</a:t>
            </a:r>
          </a:p>
        </p:txBody>
      </p:sp>
      <p:sp>
        <p:nvSpPr>
          <p:cNvPr id="4" name="Subtitle 3">
            <a:extLst>
              <a:ext uri="{FF2B5EF4-FFF2-40B4-BE49-F238E27FC236}">
                <a16:creationId xmlns:a16="http://schemas.microsoft.com/office/drawing/2014/main" id="{BEF7A2D0-F2B0-4713-97CD-8535B77EE26C}"/>
              </a:ext>
            </a:extLst>
          </p:cNvPr>
          <p:cNvSpPr>
            <a:spLocks noGrp="1"/>
          </p:cNvSpPr>
          <p:nvPr>
            <p:ph type="subTitle" idx="1"/>
          </p:nvPr>
        </p:nvSpPr>
        <p:spPr/>
        <p:txBody>
          <a:bodyPr/>
          <a:lstStyle/>
          <a:p>
            <a:endParaRPr lang="en-US" dirty="0"/>
          </a:p>
        </p:txBody>
      </p:sp>
      <p:sp>
        <p:nvSpPr>
          <p:cNvPr id="3" name="Slide Number Placeholder 2">
            <a:extLst>
              <a:ext uri="{FF2B5EF4-FFF2-40B4-BE49-F238E27FC236}">
                <a16:creationId xmlns:a16="http://schemas.microsoft.com/office/drawing/2014/main" id="{480F058E-D9A9-48AB-96E8-B9C4B3E3436C}"/>
              </a:ext>
            </a:extLst>
          </p:cNvPr>
          <p:cNvSpPr>
            <a:spLocks noGrp="1"/>
          </p:cNvSpPr>
          <p:nvPr>
            <p:ph type="sldNum" sz="quarter" idx="4294967295"/>
          </p:nvPr>
        </p:nvSpPr>
        <p:spPr>
          <a:xfrm>
            <a:off x="0" y="6159500"/>
            <a:ext cx="792163" cy="365125"/>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8D"/>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3E39EC-4BE2-4DEA-81C0-4ABC0AAB4AC0}" type="slidenum">
              <a:rPr lang="en-AU" smtClean="0"/>
              <a:pPr/>
              <a:t>6</a:t>
            </a:fld>
            <a:endParaRPr lang="en-AU" dirty="0"/>
          </a:p>
        </p:txBody>
      </p:sp>
    </p:spTree>
    <p:extLst>
      <p:ext uri="{BB962C8B-B14F-4D97-AF65-F5344CB8AC3E}">
        <p14:creationId xmlns:p14="http://schemas.microsoft.com/office/powerpoint/2010/main" val="4094109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03D0-C3BE-407C-B7AA-617927A5A7C6}"/>
              </a:ext>
            </a:extLst>
          </p:cNvPr>
          <p:cNvSpPr>
            <a:spLocks noGrp="1"/>
          </p:cNvSpPr>
          <p:nvPr>
            <p:ph type="title"/>
          </p:nvPr>
        </p:nvSpPr>
        <p:spPr/>
        <p:txBody>
          <a:bodyPr/>
          <a:lstStyle/>
          <a:p>
            <a:r>
              <a:rPr lang="en-US" dirty="0"/>
              <a:t>Short List Alternatives</a:t>
            </a:r>
          </a:p>
        </p:txBody>
      </p:sp>
      <p:sp>
        <p:nvSpPr>
          <p:cNvPr id="3" name="Footer Placeholder 2">
            <a:extLst>
              <a:ext uri="{FF2B5EF4-FFF2-40B4-BE49-F238E27FC236}">
                <a16:creationId xmlns:a16="http://schemas.microsoft.com/office/drawing/2014/main" id="{06606143-06D5-4A93-8F7C-D926F4144BA2}"/>
              </a:ext>
            </a:extLst>
          </p:cNvPr>
          <p:cNvSpPr>
            <a:spLocks noGrp="1"/>
          </p:cNvSpPr>
          <p:nvPr>
            <p:ph type="ftr" sz="quarter" idx="10"/>
          </p:nvPr>
        </p:nvSpPr>
        <p:spPr/>
        <p:txBody>
          <a:bodyPr/>
          <a:lstStyle/>
          <a:p>
            <a:r>
              <a:rPr lang="en-AU"/>
              <a:t>©Jacobs 2020</a:t>
            </a:r>
            <a:endParaRPr lang="en-AU" dirty="0"/>
          </a:p>
        </p:txBody>
      </p:sp>
      <p:sp>
        <p:nvSpPr>
          <p:cNvPr id="4" name="Slide Number Placeholder 3">
            <a:extLst>
              <a:ext uri="{FF2B5EF4-FFF2-40B4-BE49-F238E27FC236}">
                <a16:creationId xmlns:a16="http://schemas.microsoft.com/office/drawing/2014/main" id="{A02BA26C-FE4D-4E79-8583-D79F66A6CDCD}"/>
              </a:ext>
            </a:extLst>
          </p:cNvPr>
          <p:cNvSpPr>
            <a:spLocks noGrp="1"/>
          </p:cNvSpPr>
          <p:nvPr>
            <p:ph type="sldNum" sz="quarter" idx="11"/>
          </p:nvPr>
        </p:nvSpPr>
        <p:spPr/>
        <p:txBody>
          <a:bodyPr/>
          <a:lstStyle/>
          <a:p>
            <a:fld id="{9B3E39EC-4BE2-4DEA-81C0-4ABC0AAB4AC0}" type="slidenum">
              <a:rPr lang="en-AU" smtClean="0"/>
              <a:pPr/>
              <a:t>7</a:t>
            </a:fld>
            <a:endParaRPr lang="en-AU" dirty="0"/>
          </a:p>
        </p:txBody>
      </p:sp>
      <p:sp>
        <p:nvSpPr>
          <p:cNvPr id="5" name="Text Placeholder 4">
            <a:extLst>
              <a:ext uri="{FF2B5EF4-FFF2-40B4-BE49-F238E27FC236}">
                <a16:creationId xmlns:a16="http://schemas.microsoft.com/office/drawing/2014/main" id="{5941C389-AB39-4827-99C4-7A24225DFA56}"/>
              </a:ext>
            </a:extLst>
          </p:cNvPr>
          <p:cNvSpPr>
            <a:spLocks noGrp="1"/>
          </p:cNvSpPr>
          <p:nvPr>
            <p:ph type="body" sz="quarter" idx="12"/>
          </p:nvPr>
        </p:nvSpPr>
        <p:spPr>
          <a:xfrm>
            <a:off x="716846" y="1251775"/>
            <a:ext cx="6134172" cy="4935537"/>
          </a:xfrm>
        </p:spPr>
        <p:txBody>
          <a:bodyPr/>
          <a:lstStyle/>
          <a:p>
            <a:pPr marL="0" indent="0">
              <a:buNone/>
            </a:pPr>
            <a:r>
              <a:rPr lang="en-US" sz="2300" dirty="0"/>
              <a:t>Alternative 1 – Centre Street</a:t>
            </a:r>
          </a:p>
          <a:p>
            <a:pPr marL="0" indent="0">
              <a:buNone/>
            </a:pPr>
            <a:r>
              <a:rPr lang="en-US" sz="2300" dirty="0"/>
              <a:t>Alternative 2 – Centre Street and Beech Street</a:t>
            </a:r>
          </a:p>
          <a:p>
            <a:pPr marL="0" indent="0">
              <a:buNone/>
            </a:pPr>
            <a:r>
              <a:rPr lang="en-US" sz="2300" dirty="0"/>
              <a:t>Alternative 3 – Main, </a:t>
            </a:r>
            <a:r>
              <a:rPr lang="en-US" sz="2300" dirty="0" err="1"/>
              <a:t>Vodden</a:t>
            </a:r>
            <a:r>
              <a:rPr lang="en-US" sz="2300" dirty="0"/>
              <a:t> and Centre Street</a:t>
            </a:r>
          </a:p>
          <a:p>
            <a:pPr marL="0" indent="0">
              <a:buNone/>
            </a:pPr>
            <a:r>
              <a:rPr lang="en-US" sz="2300" dirty="0"/>
              <a:t>Alternative 4 – Main Street and Mill Street</a:t>
            </a:r>
          </a:p>
          <a:p>
            <a:pPr marL="0" indent="0">
              <a:buNone/>
            </a:pPr>
            <a:r>
              <a:rPr lang="en-US" sz="2300" dirty="0"/>
              <a:t>Alternative 5 – Main, Church and Centre Street</a:t>
            </a:r>
          </a:p>
          <a:p>
            <a:pPr marL="0" indent="0">
              <a:buNone/>
            </a:pPr>
            <a:r>
              <a:rPr lang="en-US" sz="2300" dirty="0"/>
              <a:t>Alternative 6 – West </a:t>
            </a:r>
            <a:r>
              <a:rPr lang="en-US" sz="2300" dirty="0" err="1"/>
              <a:t>Neighbourhood</a:t>
            </a:r>
            <a:r>
              <a:rPr lang="en-US" sz="2300" dirty="0"/>
              <a:t> Route</a:t>
            </a:r>
          </a:p>
        </p:txBody>
      </p:sp>
      <p:pic>
        <p:nvPicPr>
          <p:cNvPr id="31" name="Picture 30">
            <a:extLst>
              <a:ext uri="{FF2B5EF4-FFF2-40B4-BE49-F238E27FC236}">
                <a16:creationId xmlns:a16="http://schemas.microsoft.com/office/drawing/2014/main" id="{DDA2D223-BE4F-4869-9757-0BBDBCF03640}"/>
              </a:ext>
            </a:extLst>
          </p:cNvPr>
          <p:cNvPicPr>
            <a:picLocks noChangeAspect="1"/>
          </p:cNvPicPr>
          <p:nvPr/>
        </p:nvPicPr>
        <p:blipFill>
          <a:blip r:embed="rId2"/>
          <a:stretch>
            <a:fillRect/>
          </a:stretch>
        </p:blipFill>
        <p:spPr>
          <a:xfrm>
            <a:off x="9587960" y="6309360"/>
            <a:ext cx="1391603" cy="502726"/>
          </a:xfrm>
          <a:prstGeom prst="rect">
            <a:avLst/>
          </a:prstGeom>
        </p:spPr>
      </p:pic>
      <p:cxnSp>
        <p:nvCxnSpPr>
          <p:cNvPr id="69" name="Straight Connector 68">
            <a:extLst>
              <a:ext uri="{FF2B5EF4-FFF2-40B4-BE49-F238E27FC236}">
                <a16:creationId xmlns:a16="http://schemas.microsoft.com/office/drawing/2014/main" id="{5808249E-256A-4D72-AA87-DB833299C3FA}"/>
              </a:ext>
            </a:extLst>
          </p:cNvPr>
          <p:cNvCxnSpPr>
            <a:cxnSpLocks/>
          </p:cNvCxnSpPr>
          <p:nvPr/>
        </p:nvCxnSpPr>
        <p:spPr>
          <a:xfrm>
            <a:off x="320040" y="1838585"/>
            <a:ext cx="310340" cy="0"/>
          </a:xfrm>
          <a:prstGeom prst="line">
            <a:avLst/>
          </a:prstGeom>
          <a:ln w="381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5C3F4B9-C622-4AF7-9F17-FE4E98941A25}"/>
              </a:ext>
            </a:extLst>
          </p:cNvPr>
          <p:cNvCxnSpPr>
            <a:cxnSpLocks/>
          </p:cNvCxnSpPr>
          <p:nvPr/>
        </p:nvCxnSpPr>
        <p:spPr>
          <a:xfrm>
            <a:off x="320040" y="2291843"/>
            <a:ext cx="31034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C6F5125-2FEB-4272-BCDB-A8A8719ACC91}"/>
              </a:ext>
            </a:extLst>
          </p:cNvPr>
          <p:cNvCxnSpPr>
            <a:cxnSpLocks/>
          </p:cNvCxnSpPr>
          <p:nvPr/>
        </p:nvCxnSpPr>
        <p:spPr>
          <a:xfrm>
            <a:off x="320040" y="3177541"/>
            <a:ext cx="310340" cy="0"/>
          </a:xfrm>
          <a:prstGeom prst="line">
            <a:avLst/>
          </a:prstGeom>
          <a:ln w="38100">
            <a:solidFill>
              <a:srgbClr val="9900CC"/>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5EEA5AD-ACC6-4DC0-9B09-7F6EFDE04A18}"/>
              </a:ext>
            </a:extLst>
          </p:cNvPr>
          <p:cNvCxnSpPr>
            <a:cxnSpLocks/>
          </p:cNvCxnSpPr>
          <p:nvPr/>
        </p:nvCxnSpPr>
        <p:spPr>
          <a:xfrm>
            <a:off x="320040" y="2733951"/>
            <a:ext cx="310340" cy="0"/>
          </a:xfrm>
          <a:prstGeom prst="line">
            <a:avLst/>
          </a:prstGeom>
          <a:ln w="38100">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F91D9A9-CEE2-4968-9DB4-0760972D8586}"/>
              </a:ext>
            </a:extLst>
          </p:cNvPr>
          <p:cNvCxnSpPr>
            <a:cxnSpLocks/>
          </p:cNvCxnSpPr>
          <p:nvPr/>
        </p:nvCxnSpPr>
        <p:spPr>
          <a:xfrm>
            <a:off x="320040" y="3622524"/>
            <a:ext cx="310340" cy="0"/>
          </a:xfrm>
          <a:prstGeom prst="line">
            <a:avLst/>
          </a:prstGeom>
          <a:ln w="38100">
            <a:solidFill>
              <a:srgbClr val="00FFCC"/>
            </a:solidFill>
          </a:ln>
        </p:spPr>
        <p:style>
          <a:lnRef idx="1">
            <a:schemeClr val="accent1"/>
          </a:lnRef>
          <a:fillRef idx="0">
            <a:schemeClr val="accent1"/>
          </a:fillRef>
          <a:effectRef idx="0">
            <a:schemeClr val="accent1"/>
          </a:effectRef>
          <a:fontRef idx="minor">
            <a:schemeClr val="tx1"/>
          </a:fontRef>
        </p:style>
      </p:cxnSp>
      <p:pic>
        <p:nvPicPr>
          <p:cNvPr id="229" name="Picture 228">
            <a:extLst>
              <a:ext uri="{FF2B5EF4-FFF2-40B4-BE49-F238E27FC236}">
                <a16:creationId xmlns:a16="http://schemas.microsoft.com/office/drawing/2014/main" id="{C2FAEAC6-3306-46BC-98E3-994597DF0F1C}"/>
              </a:ext>
            </a:extLst>
          </p:cNvPr>
          <p:cNvPicPr>
            <a:picLocks noChangeAspect="1"/>
          </p:cNvPicPr>
          <p:nvPr/>
        </p:nvPicPr>
        <p:blipFill>
          <a:blip r:embed="rId3"/>
          <a:stretch>
            <a:fillRect/>
          </a:stretch>
        </p:blipFill>
        <p:spPr>
          <a:xfrm>
            <a:off x="10400301" y="253269"/>
            <a:ext cx="1401315" cy="725681"/>
          </a:xfrm>
          <a:prstGeom prst="rect">
            <a:avLst/>
          </a:prstGeom>
        </p:spPr>
      </p:pic>
      <p:grpSp>
        <p:nvGrpSpPr>
          <p:cNvPr id="281" name="Group 280">
            <a:extLst>
              <a:ext uri="{FF2B5EF4-FFF2-40B4-BE49-F238E27FC236}">
                <a16:creationId xmlns:a16="http://schemas.microsoft.com/office/drawing/2014/main" id="{2A19D52B-FAD4-4F96-B320-9BED905258B6}"/>
              </a:ext>
            </a:extLst>
          </p:cNvPr>
          <p:cNvGrpSpPr/>
          <p:nvPr/>
        </p:nvGrpSpPr>
        <p:grpSpPr>
          <a:xfrm>
            <a:off x="6993562" y="1095798"/>
            <a:ext cx="4772465" cy="4689845"/>
            <a:chOff x="6993562" y="1095798"/>
            <a:chExt cx="4772465" cy="4689845"/>
          </a:xfrm>
        </p:grpSpPr>
        <p:pic>
          <p:nvPicPr>
            <p:cNvPr id="228" name="Picture 227" descr="Map&#10;&#10;Description automatically generated">
              <a:extLst>
                <a:ext uri="{FF2B5EF4-FFF2-40B4-BE49-F238E27FC236}">
                  <a16:creationId xmlns:a16="http://schemas.microsoft.com/office/drawing/2014/main" id="{1BDD0FDF-2A5C-40EF-9135-83843F8DEE9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2774" t="12896" r="7169" b="18720"/>
            <a:stretch/>
          </p:blipFill>
          <p:spPr>
            <a:xfrm>
              <a:off x="6993562" y="1095798"/>
              <a:ext cx="4772465" cy="4689845"/>
            </a:xfrm>
            <a:prstGeom prst="rect">
              <a:avLst/>
            </a:prstGeom>
            <a:ln>
              <a:solidFill>
                <a:schemeClr val="tx1"/>
              </a:solidFill>
            </a:ln>
          </p:spPr>
        </p:pic>
        <p:cxnSp>
          <p:nvCxnSpPr>
            <p:cNvPr id="99" name="Straight Connector 98">
              <a:extLst>
                <a:ext uri="{FF2B5EF4-FFF2-40B4-BE49-F238E27FC236}">
                  <a16:creationId xmlns:a16="http://schemas.microsoft.com/office/drawing/2014/main" id="{5AD0D0B1-4F2D-4D14-A6B4-AE2310728CEF}"/>
                </a:ext>
              </a:extLst>
            </p:cNvPr>
            <p:cNvCxnSpPr>
              <a:cxnSpLocks/>
            </p:cNvCxnSpPr>
            <p:nvPr/>
          </p:nvCxnSpPr>
          <p:spPr>
            <a:xfrm flipH="1">
              <a:off x="10139283" y="1856848"/>
              <a:ext cx="67565" cy="62937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7F6573D-B758-46CC-95D3-FBCA3A5CA0F3}"/>
                </a:ext>
              </a:extLst>
            </p:cNvPr>
            <p:cNvCxnSpPr>
              <a:cxnSpLocks/>
            </p:cNvCxnSpPr>
            <p:nvPr/>
          </p:nvCxnSpPr>
          <p:spPr>
            <a:xfrm flipH="1">
              <a:off x="10084486" y="2918174"/>
              <a:ext cx="94972" cy="70144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6CCAB2C-A246-4740-811C-4A3EE9B617F2}"/>
                </a:ext>
              </a:extLst>
            </p:cNvPr>
            <p:cNvCxnSpPr>
              <a:cxnSpLocks/>
            </p:cNvCxnSpPr>
            <p:nvPr/>
          </p:nvCxnSpPr>
          <p:spPr>
            <a:xfrm>
              <a:off x="9966205" y="3851460"/>
              <a:ext cx="62017" cy="109458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17B914C-49C0-4B35-B320-AE02895F9B5F}"/>
                </a:ext>
              </a:extLst>
            </p:cNvPr>
            <p:cNvCxnSpPr>
              <a:cxnSpLocks/>
            </p:cNvCxnSpPr>
            <p:nvPr/>
          </p:nvCxnSpPr>
          <p:spPr>
            <a:xfrm flipH="1">
              <a:off x="9966205" y="3599776"/>
              <a:ext cx="121586" cy="25168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F1B336A-D94B-44A8-8EB1-FAFC6CDBFADD}"/>
                </a:ext>
              </a:extLst>
            </p:cNvPr>
            <p:cNvCxnSpPr>
              <a:cxnSpLocks/>
            </p:cNvCxnSpPr>
            <p:nvPr/>
          </p:nvCxnSpPr>
          <p:spPr>
            <a:xfrm flipH="1">
              <a:off x="10115622" y="2441786"/>
              <a:ext cx="23661" cy="18412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E597B29-059D-4A35-AA78-7A22AB57011B}"/>
                </a:ext>
              </a:extLst>
            </p:cNvPr>
            <p:cNvCxnSpPr>
              <a:cxnSpLocks/>
            </p:cNvCxnSpPr>
            <p:nvPr/>
          </p:nvCxnSpPr>
          <p:spPr>
            <a:xfrm>
              <a:off x="10110124" y="2624444"/>
              <a:ext cx="64755" cy="32214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31FC659-C3CB-4DA7-8F66-BCF40BF93C98}"/>
                </a:ext>
              </a:extLst>
            </p:cNvPr>
            <p:cNvCxnSpPr>
              <a:cxnSpLocks/>
            </p:cNvCxnSpPr>
            <p:nvPr/>
          </p:nvCxnSpPr>
          <p:spPr>
            <a:xfrm flipH="1">
              <a:off x="10139284" y="1840866"/>
              <a:ext cx="100396" cy="78504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F4DAA3E-08DA-41E8-BF95-8E653156B23D}"/>
                </a:ext>
              </a:extLst>
            </p:cNvPr>
            <p:cNvCxnSpPr>
              <a:cxnSpLocks/>
            </p:cNvCxnSpPr>
            <p:nvPr/>
          </p:nvCxnSpPr>
          <p:spPr>
            <a:xfrm flipH="1">
              <a:off x="10139742" y="2928805"/>
              <a:ext cx="63540" cy="555186"/>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B6C5B94-7F10-46EE-9BC0-0AC1ECEBD729}"/>
                </a:ext>
              </a:extLst>
            </p:cNvPr>
            <p:cNvCxnSpPr>
              <a:cxnSpLocks/>
            </p:cNvCxnSpPr>
            <p:nvPr/>
          </p:nvCxnSpPr>
          <p:spPr>
            <a:xfrm>
              <a:off x="10607350" y="3719544"/>
              <a:ext cx="7922" cy="1076137"/>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D7448D55-5A60-451E-A427-705D27778CC1}"/>
                </a:ext>
              </a:extLst>
            </p:cNvPr>
            <p:cNvCxnSpPr>
              <a:cxnSpLocks/>
            </p:cNvCxnSpPr>
            <p:nvPr/>
          </p:nvCxnSpPr>
          <p:spPr>
            <a:xfrm>
              <a:off x="10134899" y="2626111"/>
              <a:ext cx="65381" cy="307718"/>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F7D93FD-7D67-4BC6-BD0B-D1934BFCF96F}"/>
                </a:ext>
              </a:extLst>
            </p:cNvPr>
            <p:cNvCxnSpPr>
              <a:cxnSpLocks/>
            </p:cNvCxnSpPr>
            <p:nvPr/>
          </p:nvCxnSpPr>
          <p:spPr>
            <a:xfrm>
              <a:off x="10134899" y="3471232"/>
              <a:ext cx="404013"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908EDF08-B51C-4BD7-B683-25597F339DC5}"/>
                </a:ext>
              </a:extLst>
            </p:cNvPr>
            <p:cNvCxnSpPr>
              <a:cxnSpLocks/>
            </p:cNvCxnSpPr>
            <p:nvPr/>
          </p:nvCxnSpPr>
          <p:spPr>
            <a:xfrm>
              <a:off x="10523272" y="3449674"/>
              <a:ext cx="5443" cy="166923"/>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45D181C-1CAE-41B6-8331-7862C0B7F8F6}"/>
                </a:ext>
              </a:extLst>
            </p:cNvPr>
            <p:cNvCxnSpPr>
              <a:cxnSpLocks/>
            </p:cNvCxnSpPr>
            <p:nvPr/>
          </p:nvCxnSpPr>
          <p:spPr>
            <a:xfrm>
              <a:off x="10527591" y="3599776"/>
              <a:ext cx="87681" cy="142336"/>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6B2C00E-BD7D-4F25-96B8-5D0E4F84410C}"/>
                </a:ext>
              </a:extLst>
            </p:cNvPr>
            <p:cNvCxnSpPr>
              <a:cxnSpLocks/>
            </p:cNvCxnSpPr>
            <p:nvPr/>
          </p:nvCxnSpPr>
          <p:spPr>
            <a:xfrm flipH="1">
              <a:off x="10439194" y="4787410"/>
              <a:ext cx="168156"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92D667A-7C03-42F5-97D1-0AFFA59BB12B}"/>
                </a:ext>
              </a:extLst>
            </p:cNvPr>
            <p:cNvCxnSpPr>
              <a:cxnSpLocks/>
            </p:cNvCxnSpPr>
            <p:nvPr/>
          </p:nvCxnSpPr>
          <p:spPr>
            <a:xfrm flipV="1">
              <a:off x="10453315" y="4787410"/>
              <a:ext cx="0" cy="124628"/>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4FEBD28-2FB6-4CE7-BD03-0683202E3A7A}"/>
                </a:ext>
              </a:extLst>
            </p:cNvPr>
            <p:cNvCxnSpPr>
              <a:cxnSpLocks/>
            </p:cNvCxnSpPr>
            <p:nvPr/>
          </p:nvCxnSpPr>
          <p:spPr>
            <a:xfrm flipH="1">
              <a:off x="9170049" y="1884122"/>
              <a:ext cx="129303" cy="132227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1A3ACBC-B28B-4993-8864-69F046B7FB70}"/>
                </a:ext>
              </a:extLst>
            </p:cNvPr>
            <p:cNvCxnSpPr>
              <a:cxnSpLocks/>
            </p:cNvCxnSpPr>
            <p:nvPr/>
          </p:nvCxnSpPr>
          <p:spPr>
            <a:xfrm flipV="1">
              <a:off x="9147768" y="3199734"/>
              <a:ext cx="960542" cy="2035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A478A64-7E63-441B-AC70-AB29486E7784}"/>
                </a:ext>
              </a:extLst>
            </p:cNvPr>
            <p:cNvCxnSpPr>
              <a:cxnSpLocks/>
            </p:cNvCxnSpPr>
            <p:nvPr/>
          </p:nvCxnSpPr>
          <p:spPr>
            <a:xfrm flipH="1">
              <a:off x="10060662" y="3178204"/>
              <a:ext cx="55529" cy="39414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D6A9F3CE-BACE-4AB1-9A3B-E565001A8265}"/>
                </a:ext>
              </a:extLst>
            </p:cNvPr>
            <p:cNvCxnSpPr>
              <a:cxnSpLocks/>
            </p:cNvCxnSpPr>
            <p:nvPr/>
          </p:nvCxnSpPr>
          <p:spPr>
            <a:xfrm flipH="1">
              <a:off x="9942655" y="3560708"/>
              <a:ext cx="125550" cy="27134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4A30C45-1859-4D55-B25A-D524F6082346}"/>
                </a:ext>
              </a:extLst>
            </p:cNvPr>
            <p:cNvCxnSpPr>
              <a:cxnSpLocks/>
            </p:cNvCxnSpPr>
            <p:nvPr/>
          </p:nvCxnSpPr>
          <p:spPr>
            <a:xfrm>
              <a:off x="9942655" y="3849264"/>
              <a:ext cx="59865" cy="109678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88C3D5E-AA93-4BB5-8BDA-3BE2F6AAC352}"/>
                </a:ext>
              </a:extLst>
            </p:cNvPr>
            <p:cNvCxnSpPr>
              <a:cxnSpLocks/>
            </p:cNvCxnSpPr>
            <p:nvPr/>
          </p:nvCxnSpPr>
          <p:spPr>
            <a:xfrm flipH="1">
              <a:off x="9123406" y="1884122"/>
              <a:ext cx="116324" cy="135149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0C2DCA2-BBBF-43E3-8C77-2C96FA39032C}"/>
                </a:ext>
              </a:extLst>
            </p:cNvPr>
            <p:cNvCxnSpPr>
              <a:cxnSpLocks/>
            </p:cNvCxnSpPr>
            <p:nvPr/>
          </p:nvCxnSpPr>
          <p:spPr>
            <a:xfrm flipH="1">
              <a:off x="9045750" y="1884122"/>
              <a:ext cx="219251" cy="2448688"/>
            </a:xfrm>
            <a:prstGeom prst="line">
              <a:avLst/>
            </a:prstGeom>
            <a:ln w="28575">
              <a:solidFill>
                <a:srgbClr val="9900CC"/>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8DCD975-9AB9-482D-9FE8-F104DEC5E205}"/>
                </a:ext>
              </a:extLst>
            </p:cNvPr>
            <p:cNvCxnSpPr>
              <a:cxnSpLocks/>
            </p:cNvCxnSpPr>
            <p:nvPr/>
          </p:nvCxnSpPr>
          <p:spPr>
            <a:xfrm>
              <a:off x="9045935" y="4327910"/>
              <a:ext cx="556259" cy="44359"/>
            </a:xfrm>
            <a:prstGeom prst="line">
              <a:avLst/>
            </a:prstGeom>
            <a:ln w="28575">
              <a:solidFill>
                <a:srgbClr val="9900CC"/>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06847CC-807B-4513-8254-96B3F6C344C4}"/>
                </a:ext>
              </a:extLst>
            </p:cNvPr>
            <p:cNvCxnSpPr>
              <a:cxnSpLocks/>
            </p:cNvCxnSpPr>
            <p:nvPr/>
          </p:nvCxnSpPr>
          <p:spPr>
            <a:xfrm flipV="1">
              <a:off x="9587960" y="4317029"/>
              <a:ext cx="345978" cy="55240"/>
            </a:xfrm>
            <a:prstGeom prst="line">
              <a:avLst/>
            </a:prstGeom>
            <a:ln w="28575">
              <a:solidFill>
                <a:srgbClr val="9900CC"/>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73EC9508-4E38-437D-A36D-97E13749FD26}"/>
                </a:ext>
              </a:extLst>
            </p:cNvPr>
            <p:cNvCxnSpPr>
              <a:cxnSpLocks/>
            </p:cNvCxnSpPr>
            <p:nvPr/>
          </p:nvCxnSpPr>
          <p:spPr>
            <a:xfrm>
              <a:off x="9936280" y="4314674"/>
              <a:ext cx="38337" cy="631373"/>
            </a:xfrm>
            <a:prstGeom prst="line">
              <a:avLst/>
            </a:prstGeom>
            <a:ln w="28575">
              <a:solidFill>
                <a:srgbClr val="9900CC"/>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A1C533B-0AE7-4069-8454-98FA90E24FED}"/>
                </a:ext>
              </a:extLst>
            </p:cNvPr>
            <p:cNvCxnSpPr>
              <a:cxnSpLocks/>
            </p:cNvCxnSpPr>
            <p:nvPr/>
          </p:nvCxnSpPr>
          <p:spPr>
            <a:xfrm flipH="1" flipV="1">
              <a:off x="8974364" y="3225394"/>
              <a:ext cx="136234" cy="1435"/>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CF68A55D-9272-461C-8057-9A0BDD402E1B}"/>
                </a:ext>
              </a:extLst>
            </p:cNvPr>
            <p:cNvCxnSpPr>
              <a:cxnSpLocks/>
            </p:cNvCxnSpPr>
            <p:nvPr/>
          </p:nvCxnSpPr>
          <p:spPr>
            <a:xfrm flipV="1">
              <a:off x="8938798" y="3220088"/>
              <a:ext cx="51607" cy="651963"/>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8B295E2-65AF-44B2-9629-8A33D8D19EB6}"/>
                </a:ext>
              </a:extLst>
            </p:cNvPr>
            <p:cNvCxnSpPr>
              <a:cxnSpLocks/>
            </p:cNvCxnSpPr>
            <p:nvPr/>
          </p:nvCxnSpPr>
          <p:spPr>
            <a:xfrm flipV="1">
              <a:off x="8663537" y="3864330"/>
              <a:ext cx="283493" cy="15442"/>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A90ABE3-BBE5-4B50-91F9-CC1237C1C48C}"/>
                </a:ext>
              </a:extLst>
            </p:cNvPr>
            <p:cNvCxnSpPr>
              <a:cxnSpLocks/>
            </p:cNvCxnSpPr>
            <p:nvPr/>
          </p:nvCxnSpPr>
          <p:spPr>
            <a:xfrm flipH="1">
              <a:off x="8644717" y="3851460"/>
              <a:ext cx="16787" cy="237171"/>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B12BF00F-4720-4327-9E16-D7BF1809FEC6}"/>
                </a:ext>
              </a:extLst>
            </p:cNvPr>
            <p:cNvCxnSpPr>
              <a:cxnSpLocks/>
            </p:cNvCxnSpPr>
            <p:nvPr/>
          </p:nvCxnSpPr>
          <p:spPr>
            <a:xfrm flipH="1">
              <a:off x="8535337" y="4070456"/>
              <a:ext cx="113190" cy="173741"/>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74A5BE88-1089-4993-A1F4-AE269ADB491A}"/>
                </a:ext>
              </a:extLst>
            </p:cNvPr>
            <p:cNvCxnSpPr>
              <a:cxnSpLocks/>
            </p:cNvCxnSpPr>
            <p:nvPr/>
          </p:nvCxnSpPr>
          <p:spPr>
            <a:xfrm flipH="1">
              <a:off x="8483525" y="4230368"/>
              <a:ext cx="59008" cy="664131"/>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D1745ED1-6C2D-401A-869E-E1F4CD4F5DAF}"/>
                </a:ext>
              </a:extLst>
            </p:cNvPr>
            <p:cNvCxnSpPr>
              <a:cxnSpLocks/>
            </p:cNvCxnSpPr>
            <p:nvPr/>
          </p:nvCxnSpPr>
          <p:spPr>
            <a:xfrm>
              <a:off x="8413086" y="4877827"/>
              <a:ext cx="47345" cy="0"/>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AC34AB3-E293-47C7-8174-B097EF9F32BD}"/>
                </a:ext>
              </a:extLst>
            </p:cNvPr>
            <p:cNvCxnSpPr>
              <a:cxnSpLocks/>
            </p:cNvCxnSpPr>
            <p:nvPr/>
          </p:nvCxnSpPr>
          <p:spPr>
            <a:xfrm flipH="1">
              <a:off x="8462773" y="4197271"/>
              <a:ext cx="60740" cy="697228"/>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14D1BCA6-477C-48BF-9043-69174DFC5644}"/>
                </a:ext>
              </a:extLst>
            </p:cNvPr>
            <p:cNvCxnSpPr>
              <a:cxnSpLocks/>
            </p:cNvCxnSpPr>
            <p:nvPr/>
          </p:nvCxnSpPr>
          <p:spPr>
            <a:xfrm flipH="1">
              <a:off x="8523512" y="4055050"/>
              <a:ext cx="100987" cy="155663"/>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082F112A-860E-4172-B5AD-C2EC833E8DC5}"/>
                </a:ext>
              </a:extLst>
            </p:cNvPr>
            <p:cNvCxnSpPr>
              <a:cxnSpLocks/>
            </p:cNvCxnSpPr>
            <p:nvPr/>
          </p:nvCxnSpPr>
          <p:spPr>
            <a:xfrm flipH="1">
              <a:off x="8615938" y="3837523"/>
              <a:ext cx="313030" cy="18392"/>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AB89C218-D524-4FC5-8255-594F84F77138}"/>
                </a:ext>
              </a:extLst>
            </p:cNvPr>
            <p:cNvCxnSpPr>
              <a:cxnSpLocks/>
            </p:cNvCxnSpPr>
            <p:nvPr/>
          </p:nvCxnSpPr>
          <p:spPr>
            <a:xfrm flipV="1">
              <a:off x="8622094" y="3855915"/>
              <a:ext cx="7376" cy="205502"/>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03C0C7B8-35BA-433D-8F07-E151868F7105}"/>
                </a:ext>
              </a:extLst>
            </p:cNvPr>
            <p:cNvCxnSpPr>
              <a:cxnSpLocks/>
            </p:cNvCxnSpPr>
            <p:nvPr/>
          </p:nvCxnSpPr>
          <p:spPr>
            <a:xfrm flipV="1">
              <a:off x="8914558" y="3191885"/>
              <a:ext cx="54076" cy="659575"/>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B7A1DB5-D0DD-4379-BB89-AC405FB22FCC}"/>
                </a:ext>
              </a:extLst>
            </p:cNvPr>
            <p:cNvCxnSpPr>
              <a:cxnSpLocks/>
            </p:cNvCxnSpPr>
            <p:nvPr/>
          </p:nvCxnSpPr>
          <p:spPr>
            <a:xfrm flipV="1">
              <a:off x="8410515" y="4908114"/>
              <a:ext cx="82628" cy="1"/>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54F54B0E-9570-49BF-B527-32B78EA51D30}"/>
                </a:ext>
              </a:extLst>
            </p:cNvPr>
            <p:cNvCxnSpPr>
              <a:cxnSpLocks/>
            </p:cNvCxnSpPr>
            <p:nvPr/>
          </p:nvCxnSpPr>
          <p:spPr>
            <a:xfrm flipV="1">
              <a:off x="8944649" y="1870186"/>
              <a:ext cx="23985" cy="482643"/>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34D5C42-3E27-4432-88EE-F3AF770A1203}"/>
                </a:ext>
              </a:extLst>
            </p:cNvPr>
            <p:cNvCxnSpPr>
              <a:cxnSpLocks/>
            </p:cNvCxnSpPr>
            <p:nvPr/>
          </p:nvCxnSpPr>
          <p:spPr>
            <a:xfrm flipV="1">
              <a:off x="8751105" y="2352829"/>
              <a:ext cx="196595" cy="1"/>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49F8DB2A-6722-4A46-8AD6-414F7696068E}"/>
                </a:ext>
              </a:extLst>
            </p:cNvPr>
            <p:cNvCxnSpPr>
              <a:cxnSpLocks/>
            </p:cNvCxnSpPr>
            <p:nvPr/>
          </p:nvCxnSpPr>
          <p:spPr>
            <a:xfrm flipV="1">
              <a:off x="8744454" y="2460935"/>
              <a:ext cx="196595" cy="1"/>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3B6CBB90-C6DE-4ABF-A67C-4823FC02E6AA}"/>
                </a:ext>
              </a:extLst>
            </p:cNvPr>
            <p:cNvCxnSpPr>
              <a:cxnSpLocks/>
            </p:cNvCxnSpPr>
            <p:nvPr/>
          </p:nvCxnSpPr>
          <p:spPr>
            <a:xfrm flipH="1">
              <a:off x="8895090" y="2460935"/>
              <a:ext cx="37590" cy="398572"/>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ECC16BB1-5989-424E-BFF0-D892830E8BA6}"/>
                </a:ext>
              </a:extLst>
            </p:cNvPr>
            <p:cNvCxnSpPr>
              <a:cxnSpLocks/>
            </p:cNvCxnSpPr>
            <p:nvPr/>
          </p:nvCxnSpPr>
          <p:spPr>
            <a:xfrm>
              <a:off x="8751105" y="2352829"/>
              <a:ext cx="14732" cy="116849"/>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9ECA8D43-E03B-48CA-A527-045AFDB5BD67}"/>
                </a:ext>
              </a:extLst>
            </p:cNvPr>
            <p:cNvCxnSpPr>
              <a:cxnSpLocks/>
            </p:cNvCxnSpPr>
            <p:nvPr/>
          </p:nvCxnSpPr>
          <p:spPr>
            <a:xfrm flipH="1">
              <a:off x="8966873" y="2840511"/>
              <a:ext cx="29034" cy="365887"/>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013D8567-7C92-4AAE-90DC-ED1EBB10EF67}"/>
                </a:ext>
              </a:extLst>
            </p:cNvPr>
            <p:cNvCxnSpPr>
              <a:cxnSpLocks/>
            </p:cNvCxnSpPr>
            <p:nvPr/>
          </p:nvCxnSpPr>
          <p:spPr>
            <a:xfrm>
              <a:off x="8880134" y="2859507"/>
              <a:ext cx="115773" cy="0"/>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grpSp>
      <p:pic>
        <p:nvPicPr>
          <p:cNvPr id="282" name="Picture 281">
            <a:extLst>
              <a:ext uri="{FF2B5EF4-FFF2-40B4-BE49-F238E27FC236}">
                <a16:creationId xmlns:a16="http://schemas.microsoft.com/office/drawing/2014/main" id="{D71F49F9-428B-401E-9B27-133F1CECACA5}"/>
              </a:ext>
            </a:extLst>
          </p:cNvPr>
          <p:cNvPicPr>
            <a:picLocks noChangeAspect="1"/>
          </p:cNvPicPr>
          <p:nvPr/>
        </p:nvPicPr>
        <p:blipFill rotWithShape="1">
          <a:blip r:embed="rId6"/>
          <a:srcRect l="2803" t="85470" r="78249" b="2259"/>
          <a:stretch/>
        </p:blipFill>
        <p:spPr>
          <a:xfrm>
            <a:off x="6993562" y="5023044"/>
            <a:ext cx="910035" cy="762599"/>
          </a:xfrm>
          <a:prstGeom prst="rect">
            <a:avLst/>
          </a:prstGeom>
        </p:spPr>
      </p:pic>
      <p:cxnSp>
        <p:nvCxnSpPr>
          <p:cNvPr id="62" name="Straight Connector 61">
            <a:extLst>
              <a:ext uri="{FF2B5EF4-FFF2-40B4-BE49-F238E27FC236}">
                <a16:creationId xmlns:a16="http://schemas.microsoft.com/office/drawing/2014/main" id="{4ABA9923-F05F-454C-9223-2C6FBE128ED5}"/>
              </a:ext>
            </a:extLst>
          </p:cNvPr>
          <p:cNvCxnSpPr>
            <a:cxnSpLocks/>
          </p:cNvCxnSpPr>
          <p:nvPr/>
        </p:nvCxnSpPr>
        <p:spPr>
          <a:xfrm>
            <a:off x="309637" y="1390983"/>
            <a:ext cx="320743" cy="0"/>
          </a:xfrm>
          <a:prstGeom prst="line">
            <a:avLst/>
          </a:prstGeom>
          <a:ln w="38100">
            <a:solidFill>
              <a:srgbClr val="08A8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11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Map&#10;&#10;Description automatically generated">
            <a:extLst>
              <a:ext uri="{FF2B5EF4-FFF2-40B4-BE49-F238E27FC236}">
                <a16:creationId xmlns:a16="http://schemas.microsoft.com/office/drawing/2014/main" id="{CC2444B6-0237-4D11-9482-140FDD0234E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 uri="{28A0092B-C50C-407E-A947-70E740481C1C}">
                <a14:useLocalDpi xmlns:a14="http://schemas.microsoft.com/office/drawing/2010/main" val="0"/>
              </a:ext>
            </a:extLst>
          </a:blip>
          <a:srcRect l="2774" t="12896" r="7169" b="18720"/>
          <a:stretch/>
        </p:blipFill>
        <p:spPr>
          <a:xfrm>
            <a:off x="396554" y="942518"/>
            <a:ext cx="4772465" cy="4689845"/>
          </a:xfrm>
          <a:prstGeom prst="rect">
            <a:avLst/>
          </a:prstGeom>
          <a:ln>
            <a:solidFill>
              <a:schemeClr val="tx1"/>
            </a:solidFill>
          </a:ln>
        </p:spPr>
      </p:pic>
      <p:sp>
        <p:nvSpPr>
          <p:cNvPr id="6" name="Title 5">
            <a:extLst>
              <a:ext uri="{FF2B5EF4-FFF2-40B4-BE49-F238E27FC236}">
                <a16:creationId xmlns:a16="http://schemas.microsoft.com/office/drawing/2014/main" id="{E18D28B9-9062-41F0-9052-9D7B0EA4D5E7}"/>
              </a:ext>
            </a:extLst>
          </p:cNvPr>
          <p:cNvSpPr>
            <a:spLocks noGrp="1"/>
          </p:cNvSpPr>
          <p:nvPr>
            <p:ph type="title"/>
          </p:nvPr>
        </p:nvSpPr>
        <p:spPr>
          <a:xfrm>
            <a:off x="320039" y="310867"/>
            <a:ext cx="11521440" cy="640080"/>
          </a:xfrm>
        </p:spPr>
        <p:txBody>
          <a:bodyPr/>
          <a:lstStyle/>
          <a:p>
            <a:r>
              <a:rPr lang="en-US" dirty="0"/>
              <a:t>Alternative 1 – Centre Street</a:t>
            </a:r>
          </a:p>
        </p:txBody>
      </p:sp>
      <p:sp>
        <p:nvSpPr>
          <p:cNvPr id="3" name="Footer Placeholder 2">
            <a:extLst>
              <a:ext uri="{FF2B5EF4-FFF2-40B4-BE49-F238E27FC236}">
                <a16:creationId xmlns:a16="http://schemas.microsoft.com/office/drawing/2014/main" id="{FEBD99B3-C1F5-46D1-89B0-36C6F9F3624B}"/>
              </a:ext>
            </a:extLst>
          </p:cNvPr>
          <p:cNvSpPr>
            <a:spLocks noGrp="1"/>
          </p:cNvSpPr>
          <p:nvPr>
            <p:ph type="ftr" sz="quarter" idx="10"/>
          </p:nvPr>
        </p:nvSpPr>
        <p:spPr/>
        <p:txBody>
          <a:bodyPr/>
          <a:lstStyle/>
          <a:p>
            <a:r>
              <a:rPr lang="en-AU"/>
              <a:t>©Jacobs 2019</a:t>
            </a:r>
            <a:endParaRPr lang="en-AU" dirty="0"/>
          </a:p>
        </p:txBody>
      </p:sp>
      <p:sp>
        <p:nvSpPr>
          <p:cNvPr id="4" name="Slide Number Placeholder 3">
            <a:extLst>
              <a:ext uri="{FF2B5EF4-FFF2-40B4-BE49-F238E27FC236}">
                <a16:creationId xmlns:a16="http://schemas.microsoft.com/office/drawing/2014/main" id="{3B41B07F-284E-428A-B603-1B8EF80D38B5}"/>
              </a:ext>
            </a:extLst>
          </p:cNvPr>
          <p:cNvSpPr>
            <a:spLocks noGrp="1"/>
          </p:cNvSpPr>
          <p:nvPr>
            <p:ph type="sldNum" sz="quarter" idx="11"/>
          </p:nvPr>
        </p:nvSpPr>
        <p:spPr/>
        <p:txBody>
          <a:bodyPr/>
          <a:lstStyle/>
          <a:p>
            <a:fld id="{9B3E39EC-4BE2-4DEA-81C0-4ABC0AAB4AC0}" type="slidenum">
              <a:rPr lang="en-AU" smtClean="0"/>
              <a:pPr/>
              <a:t>8</a:t>
            </a:fld>
            <a:endParaRPr lang="en-AU" dirty="0"/>
          </a:p>
        </p:txBody>
      </p:sp>
      <p:cxnSp>
        <p:nvCxnSpPr>
          <p:cNvPr id="21" name="Straight Connector 20">
            <a:extLst>
              <a:ext uri="{FF2B5EF4-FFF2-40B4-BE49-F238E27FC236}">
                <a16:creationId xmlns:a16="http://schemas.microsoft.com/office/drawing/2014/main" id="{5D132C2B-1244-4DE4-9691-53565F328888}"/>
              </a:ext>
            </a:extLst>
          </p:cNvPr>
          <p:cNvCxnSpPr>
            <a:cxnSpLocks/>
          </p:cNvCxnSpPr>
          <p:nvPr/>
        </p:nvCxnSpPr>
        <p:spPr>
          <a:xfrm flipH="1">
            <a:off x="396554" y="5828132"/>
            <a:ext cx="337790"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3" name="Star: 5 Points 22">
            <a:extLst>
              <a:ext uri="{FF2B5EF4-FFF2-40B4-BE49-F238E27FC236}">
                <a16:creationId xmlns:a16="http://schemas.microsoft.com/office/drawing/2014/main" id="{7ED38D63-5AC4-4AA5-88D2-79B56D2FAD41}"/>
              </a:ext>
            </a:extLst>
          </p:cNvPr>
          <p:cNvSpPr/>
          <p:nvPr/>
        </p:nvSpPr>
        <p:spPr>
          <a:xfrm>
            <a:off x="3762628" y="5742635"/>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96D01D3-D04A-48A0-8F7A-69717027E5CF}"/>
              </a:ext>
            </a:extLst>
          </p:cNvPr>
          <p:cNvSpPr txBox="1"/>
          <p:nvPr/>
        </p:nvSpPr>
        <p:spPr>
          <a:xfrm>
            <a:off x="826763" y="5664787"/>
            <a:ext cx="1368056" cy="276999"/>
          </a:xfrm>
          <a:prstGeom prst="rect">
            <a:avLst/>
          </a:prstGeom>
          <a:noFill/>
        </p:spPr>
        <p:txBody>
          <a:bodyPr wrap="square" rtlCol="0">
            <a:spAutoFit/>
          </a:bodyPr>
          <a:lstStyle/>
          <a:p>
            <a:r>
              <a:rPr lang="en-US" sz="1200" dirty="0"/>
              <a:t>Micro-Tunneled</a:t>
            </a:r>
          </a:p>
        </p:txBody>
      </p:sp>
      <p:sp>
        <p:nvSpPr>
          <p:cNvPr id="25" name="TextBox 24">
            <a:extLst>
              <a:ext uri="{FF2B5EF4-FFF2-40B4-BE49-F238E27FC236}">
                <a16:creationId xmlns:a16="http://schemas.microsoft.com/office/drawing/2014/main" id="{D1B8F71D-6D2F-4B09-9A4B-DAE0CC50E3F6}"/>
              </a:ext>
            </a:extLst>
          </p:cNvPr>
          <p:cNvSpPr txBox="1"/>
          <p:nvPr/>
        </p:nvSpPr>
        <p:spPr>
          <a:xfrm>
            <a:off x="3915150" y="5649232"/>
            <a:ext cx="1253869" cy="276999"/>
          </a:xfrm>
          <a:prstGeom prst="rect">
            <a:avLst/>
          </a:prstGeom>
          <a:noFill/>
        </p:spPr>
        <p:txBody>
          <a:bodyPr wrap="none" rtlCol="0">
            <a:spAutoFit/>
          </a:bodyPr>
          <a:lstStyle/>
          <a:p>
            <a:r>
              <a:rPr lang="en-US" sz="1200" dirty="0"/>
              <a:t>Interconnection</a:t>
            </a:r>
            <a:endParaRPr lang="en-US" sz="1400" dirty="0"/>
          </a:p>
        </p:txBody>
      </p:sp>
      <p:cxnSp>
        <p:nvCxnSpPr>
          <p:cNvPr id="34" name="Straight Connector 33">
            <a:extLst>
              <a:ext uri="{FF2B5EF4-FFF2-40B4-BE49-F238E27FC236}">
                <a16:creationId xmlns:a16="http://schemas.microsoft.com/office/drawing/2014/main" id="{81DD8192-5AFC-4ED3-BA1F-5C0416564487}"/>
              </a:ext>
            </a:extLst>
          </p:cNvPr>
          <p:cNvCxnSpPr>
            <a:cxnSpLocks/>
          </p:cNvCxnSpPr>
          <p:nvPr/>
        </p:nvCxnSpPr>
        <p:spPr>
          <a:xfrm>
            <a:off x="2304790" y="5787730"/>
            <a:ext cx="31034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414657B-1C28-4254-A51A-C2A967F24711}"/>
              </a:ext>
            </a:extLst>
          </p:cNvPr>
          <p:cNvSpPr txBox="1"/>
          <p:nvPr/>
        </p:nvSpPr>
        <p:spPr>
          <a:xfrm>
            <a:off x="2619532" y="5650799"/>
            <a:ext cx="814775" cy="276999"/>
          </a:xfrm>
          <a:prstGeom prst="rect">
            <a:avLst/>
          </a:prstGeom>
          <a:noFill/>
        </p:spPr>
        <p:txBody>
          <a:bodyPr wrap="none" rtlCol="0">
            <a:spAutoFit/>
          </a:bodyPr>
          <a:lstStyle/>
          <a:p>
            <a:r>
              <a:rPr lang="en-US" sz="1200" dirty="0"/>
              <a:t>Open Cut</a:t>
            </a:r>
            <a:endParaRPr lang="en-US" sz="1400" dirty="0"/>
          </a:p>
        </p:txBody>
      </p:sp>
      <p:pic>
        <p:nvPicPr>
          <p:cNvPr id="2" name="Picture 1">
            <a:extLst>
              <a:ext uri="{FF2B5EF4-FFF2-40B4-BE49-F238E27FC236}">
                <a16:creationId xmlns:a16="http://schemas.microsoft.com/office/drawing/2014/main" id="{B29A2B88-2C51-4385-A38C-27118CEAF301}"/>
              </a:ext>
            </a:extLst>
          </p:cNvPr>
          <p:cNvPicPr>
            <a:picLocks noChangeAspect="1"/>
          </p:cNvPicPr>
          <p:nvPr/>
        </p:nvPicPr>
        <p:blipFill>
          <a:blip r:embed="rId4"/>
          <a:stretch>
            <a:fillRect/>
          </a:stretch>
        </p:blipFill>
        <p:spPr>
          <a:xfrm>
            <a:off x="10400301" y="253269"/>
            <a:ext cx="1401315" cy="725681"/>
          </a:xfrm>
          <a:prstGeom prst="rect">
            <a:avLst/>
          </a:prstGeom>
        </p:spPr>
      </p:pic>
      <p:pic>
        <p:nvPicPr>
          <p:cNvPr id="26" name="Picture 25">
            <a:extLst>
              <a:ext uri="{FF2B5EF4-FFF2-40B4-BE49-F238E27FC236}">
                <a16:creationId xmlns:a16="http://schemas.microsoft.com/office/drawing/2014/main" id="{F69F4B84-E42A-4738-A9A0-19AFFB5186C4}"/>
              </a:ext>
            </a:extLst>
          </p:cNvPr>
          <p:cNvPicPr>
            <a:picLocks noChangeAspect="1"/>
          </p:cNvPicPr>
          <p:nvPr/>
        </p:nvPicPr>
        <p:blipFill>
          <a:blip r:embed="rId5"/>
          <a:stretch>
            <a:fillRect/>
          </a:stretch>
        </p:blipFill>
        <p:spPr>
          <a:xfrm>
            <a:off x="9587960" y="6309360"/>
            <a:ext cx="1391603" cy="502726"/>
          </a:xfrm>
          <a:prstGeom prst="rect">
            <a:avLst/>
          </a:prstGeom>
        </p:spPr>
      </p:pic>
      <p:sp>
        <p:nvSpPr>
          <p:cNvPr id="5" name="TextBox 4">
            <a:extLst>
              <a:ext uri="{FF2B5EF4-FFF2-40B4-BE49-F238E27FC236}">
                <a16:creationId xmlns:a16="http://schemas.microsoft.com/office/drawing/2014/main" id="{6B29AA15-7D53-47C8-AC87-1D7FD9A8847B}"/>
              </a:ext>
            </a:extLst>
          </p:cNvPr>
          <p:cNvSpPr txBox="1"/>
          <p:nvPr/>
        </p:nvSpPr>
        <p:spPr>
          <a:xfrm>
            <a:off x="5245534" y="950947"/>
            <a:ext cx="6201714" cy="4078039"/>
          </a:xfrm>
          <a:prstGeom prst="rect">
            <a:avLst/>
          </a:prstGeom>
          <a:noFill/>
        </p:spPr>
        <p:txBody>
          <a:bodyPr wrap="square" rtlCol="0">
            <a:spAutoFit/>
          </a:bodyPr>
          <a:lstStyle/>
          <a:p>
            <a:r>
              <a:rPr lang="en-US" sz="2400" b="1" dirty="0"/>
              <a:t>Description:</a:t>
            </a:r>
          </a:p>
          <a:p>
            <a:pPr marL="285750" indent="-285750">
              <a:spcAft>
                <a:spcPts val="600"/>
              </a:spcAft>
              <a:buFont typeface="Arial" panose="020B0604020202020204" pitchFamily="34" charset="0"/>
              <a:buChar char="•"/>
            </a:pPr>
            <a:r>
              <a:rPr lang="en-US" sz="2200" dirty="0"/>
              <a:t>Approximately 2100 linear meters with route alignment along Centre Street right of way</a:t>
            </a:r>
          </a:p>
          <a:p>
            <a:pPr marL="285750" indent="-285750">
              <a:spcAft>
                <a:spcPts val="600"/>
              </a:spcAft>
              <a:buFont typeface="Arial" panose="020B0604020202020204" pitchFamily="34" charset="0"/>
              <a:buChar char="•"/>
            </a:pPr>
            <a:r>
              <a:rPr lang="en-US" sz="2200" dirty="0"/>
              <a:t>Connection points at Williams Parkway and John Street </a:t>
            </a:r>
          </a:p>
          <a:p>
            <a:pPr marL="285750" indent="-285750">
              <a:spcAft>
                <a:spcPts val="600"/>
              </a:spcAft>
              <a:buFont typeface="Arial" panose="020B0604020202020204" pitchFamily="34" charset="0"/>
              <a:buChar char="•"/>
            </a:pPr>
            <a:r>
              <a:rPr lang="en-US" sz="2200" dirty="0"/>
              <a:t>Interconnection at 600 mm watermain on Vodden Street, proposed 600 mm watermain at Church Street, 400 mm watermain at Woodward Avenue and 600 mm watermain on Queen Street</a:t>
            </a:r>
          </a:p>
          <a:p>
            <a:pPr marL="285750" indent="-285750">
              <a:buFont typeface="Arial" panose="020B0604020202020204" pitchFamily="34" charset="0"/>
              <a:buChar char="•"/>
            </a:pPr>
            <a:r>
              <a:rPr lang="en-US" sz="2200" dirty="0"/>
              <a:t>Micro-tunnel construction of full alignment</a:t>
            </a:r>
          </a:p>
        </p:txBody>
      </p:sp>
      <p:cxnSp>
        <p:nvCxnSpPr>
          <p:cNvPr id="46" name="Straight Connector 45">
            <a:extLst>
              <a:ext uri="{FF2B5EF4-FFF2-40B4-BE49-F238E27FC236}">
                <a16:creationId xmlns:a16="http://schemas.microsoft.com/office/drawing/2014/main" id="{735A4C19-BF1A-4378-B2E3-BF9D282DF342}"/>
              </a:ext>
            </a:extLst>
          </p:cNvPr>
          <p:cNvCxnSpPr>
            <a:cxnSpLocks/>
          </p:cNvCxnSpPr>
          <p:nvPr/>
        </p:nvCxnSpPr>
        <p:spPr>
          <a:xfrm flipH="1">
            <a:off x="3528601" y="1681783"/>
            <a:ext cx="106324" cy="768545"/>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FB0D2C3-DDE1-4650-9850-915DA4F6FA72}"/>
              </a:ext>
            </a:extLst>
          </p:cNvPr>
          <p:cNvCxnSpPr>
            <a:cxnSpLocks/>
          </p:cNvCxnSpPr>
          <p:nvPr/>
        </p:nvCxnSpPr>
        <p:spPr>
          <a:xfrm flipH="1">
            <a:off x="3544434" y="2731187"/>
            <a:ext cx="59821" cy="535109"/>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6733308-D709-4F8E-BBF9-514B6E5CF68E}"/>
              </a:ext>
            </a:extLst>
          </p:cNvPr>
          <p:cNvCxnSpPr>
            <a:cxnSpLocks/>
          </p:cNvCxnSpPr>
          <p:nvPr/>
        </p:nvCxnSpPr>
        <p:spPr>
          <a:xfrm>
            <a:off x="3394769" y="3604871"/>
            <a:ext cx="53870" cy="1147976"/>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F6DA6EB-6394-4E90-BF16-25CF5B0223BA}"/>
              </a:ext>
            </a:extLst>
          </p:cNvPr>
          <p:cNvCxnSpPr>
            <a:cxnSpLocks/>
          </p:cNvCxnSpPr>
          <p:nvPr/>
        </p:nvCxnSpPr>
        <p:spPr>
          <a:xfrm flipH="1" flipV="1">
            <a:off x="3528601" y="2477341"/>
            <a:ext cx="52094" cy="214416"/>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59C1E01-58C4-431E-AB9A-A9DD3576090F}"/>
              </a:ext>
            </a:extLst>
          </p:cNvPr>
          <p:cNvCxnSpPr>
            <a:cxnSpLocks/>
          </p:cNvCxnSpPr>
          <p:nvPr/>
        </p:nvCxnSpPr>
        <p:spPr>
          <a:xfrm flipH="1">
            <a:off x="3421704" y="3326846"/>
            <a:ext cx="88207" cy="238742"/>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59" name="Star: 5 Points 58">
            <a:extLst>
              <a:ext uri="{FF2B5EF4-FFF2-40B4-BE49-F238E27FC236}">
                <a16:creationId xmlns:a16="http://schemas.microsoft.com/office/drawing/2014/main" id="{F3D50A37-7E0E-48FE-AF5A-137B1504AF12}"/>
              </a:ext>
            </a:extLst>
          </p:cNvPr>
          <p:cNvSpPr/>
          <p:nvPr/>
        </p:nvSpPr>
        <p:spPr>
          <a:xfrm>
            <a:off x="3509911" y="2965925"/>
            <a:ext cx="115710" cy="90191"/>
          </a:xfrm>
          <a:prstGeom prst="star5">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tar: 5 Points 59">
            <a:extLst>
              <a:ext uri="{FF2B5EF4-FFF2-40B4-BE49-F238E27FC236}">
                <a16:creationId xmlns:a16="http://schemas.microsoft.com/office/drawing/2014/main" id="{0803B737-255C-4CB3-A655-985A4FBFD4B4}"/>
              </a:ext>
            </a:extLst>
          </p:cNvPr>
          <p:cNvSpPr/>
          <p:nvPr/>
        </p:nvSpPr>
        <p:spPr>
          <a:xfrm>
            <a:off x="3561447" y="1649137"/>
            <a:ext cx="115710" cy="90191"/>
          </a:xfrm>
          <a:prstGeom prst="star5">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5 Points 60">
            <a:extLst>
              <a:ext uri="{FF2B5EF4-FFF2-40B4-BE49-F238E27FC236}">
                <a16:creationId xmlns:a16="http://schemas.microsoft.com/office/drawing/2014/main" id="{6C4B8775-A562-443C-B339-32A0D63C3D72}"/>
              </a:ext>
            </a:extLst>
          </p:cNvPr>
          <p:cNvSpPr/>
          <p:nvPr/>
        </p:nvSpPr>
        <p:spPr>
          <a:xfrm>
            <a:off x="3397097" y="4723035"/>
            <a:ext cx="115710" cy="90191"/>
          </a:xfrm>
          <a:prstGeom prst="star5">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tar: 5 Points 61">
            <a:extLst>
              <a:ext uri="{FF2B5EF4-FFF2-40B4-BE49-F238E27FC236}">
                <a16:creationId xmlns:a16="http://schemas.microsoft.com/office/drawing/2014/main" id="{76B59353-8717-4273-944D-9414422B6372}"/>
              </a:ext>
            </a:extLst>
          </p:cNvPr>
          <p:cNvSpPr/>
          <p:nvPr/>
        </p:nvSpPr>
        <p:spPr>
          <a:xfrm>
            <a:off x="3363849" y="4133763"/>
            <a:ext cx="115710" cy="90191"/>
          </a:xfrm>
          <a:prstGeom prst="star5">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tar: 5 Points 62">
            <a:extLst>
              <a:ext uri="{FF2B5EF4-FFF2-40B4-BE49-F238E27FC236}">
                <a16:creationId xmlns:a16="http://schemas.microsoft.com/office/drawing/2014/main" id="{2303FD4F-0B91-439B-B737-EC04237C3A18}"/>
              </a:ext>
            </a:extLst>
          </p:cNvPr>
          <p:cNvSpPr/>
          <p:nvPr/>
        </p:nvSpPr>
        <p:spPr>
          <a:xfrm>
            <a:off x="3389103" y="4583538"/>
            <a:ext cx="115710" cy="90191"/>
          </a:xfrm>
          <a:prstGeom prst="star5">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2013860C-58AC-4AA4-8DF1-CF3BB2AB9F58}"/>
              </a:ext>
            </a:extLst>
          </p:cNvPr>
          <p:cNvPicPr>
            <a:picLocks noChangeAspect="1"/>
          </p:cNvPicPr>
          <p:nvPr/>
        </p:nvPicPr>
        <p:blipFill rotWithShape="1">
          <a:blip r:embed="rId6"/>
          <a:srcRect l="2803" t="85470" r="78249" b="2259"/>
          <a:stretch/>
        </p:blipFill>
        <p:spPr>
          <a:xfrm>
            <a:off x="396554" y="4884685"/>
            <a:ext cx="910035" cy="762599"/>
          </a:xfrm>
          <a:prstGeom prst="rect">
            <a:avLst/>
          </a:prstGeom>
        </p:spPr>
      </p:pic>
      <p:sp>
        <p:nvSpPr>
          <p:cNvPr id="66" name="Star: 5 Points 65">
            <a:extLst>
              <a:ext uri="{FF2B5EF4-FFF2-40B4-BE49-F238E27FC236}">
                <a16:creationId xmlns:a16="http://schemas.microsoft.com/office/drawing/2014/main" id="{A3CD1BBB-FE06-4238-86A1-78D545EAF9D9}"/>
              </a:ext>
            </a:extLst>
          </p:cNvPr>
          <p:cNvSpPr/>
          <p:nvPr/>
        </p:nvSpPr>
        <p:spPr>
          <a:xfrm>
            <a:off x="3331248" y="3727746"/>
            <a:ext cx="115710" cy="90191"/>
          </a:xfrm>
          <a:prstGeom prst="star5">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145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13226-9DCE-48BA-B500-FE08D0F9A66D}"/>
              </a:ext>
            </a:extLst>
          </p:cNvPr>
          <p:cNvSpPr>
            <a:spLocks noGrp="1"/>
          </p:cNvSpPr>
          <p:nvPr>
            <p:ph type="title"/>
          </p:nvPr>
        </p:nvSpPr>
        <p:spPr>
          <a:xfrm>
            <a:off x="335280" y="261421"/>
            <a:ext cx="11521440" cy="640080"/>
          </a:xfrm>
        </p:spPr>
        <p:txBody>
          <a:bodyPr/>
          <a:lstStyle/>
          <a:p>
            <a:r>
              <a:rPr lang="en-US" dirty="0"/>
              <a:t>Alternative 2 – Centre Street and Beech Street</a:t>
            </a:r>
          </a:p>
        </p:txBody>
      </p:sp>
      <p:sp>
        <p:nvSpPr>
          <p:cNvPr id="3" name="Footer Placeholder 2">
            <a:extLst>
              <a:ext uri="{FF2B5EF4-FFF2-40B4-BE49-F238E27FC236}">
                <a16:creationId xmlns:a16="http://schemas.microsoft.com/office/drawing/2014/main" id="{861248A8-26D9-4734-8417-4D42E7B3D03C}"/>
              </a:ext>
            </a:extLst>
          </p:cNvPr>
          <p:cNvSpPr>
            <a:spLocks noGrp="1"/>
          </p:cNvSpPr>
          <p:nvPr>
            <p:ph type="ftr" sz="quarter" idx="10"/>
          </p:nvPr>
        </p:nvSpPr>
        <p:spPr/>
        <p:txBody>
          <a:bodyPr/>
          <a:lstStyle/>
          <a:p>
            <a:r>
              <a:rPr lang="en-AU"/>
              <a:t>©Jacobs 2020</a:t>
            </a:r>
            <a:endParaRPr lang="en-AU" dirty="0"/>
          </a:p>
        </p:txBody>
      </p:sp>
      <p:sp>
        <p:nvSpPr>
          <p:cNvPr id="4" name="Slide Number Placeholder 3">
            <a:extLst>
              <a:ext uri="{FF2B5EF4-FFF2-40B4-BE49-F238E27FC236}">
                <a16:creationId xmlns:a16="http://schemas.microsoft.com/office/drawing/2014/main" id="{E12D1583-5A2B-4AF4-8BBA-57992952BC41}"/>
              </a:ext>
            </a:extLst>
          </p:cNvPr>
          <p:cNvSpPr>
            <a:spLocks noGrp="1"/>
          </p:cNvSpPr>
          <p:nvPr>
            <p:ph type="sldNum" sz="quarter" idx="11"/>
          </p:nvPr>
        </p:nvSpPr>
        <p:spPr/>
        <p:txBody>
          <a:bodyPr/>
          <a:lstStyle/>
          <a:p>
            <a:fld id="{9B3E39EC-4BE2-4DEA-81C0-4ABC0AAB4AC0}" type="slidenum">
              <a:rPr lang="en-AU" smtClean="0"/>
              <a:pPr/>
              <a:t>9</a:t>
            </a:fld>
            <a:endParaRPr lang="en-AU" dirty="0"/>
          </a:p>
        </p:txBody>
      </p:sp>
      <p:cxnSp>
        <p:nvCxnSpPr>
          <p:cNvPr id="25" name="Straight Connector 24">
            <a:extLst>
              <a:ext uri="{FF2B5EF4-FFF2-40B4-BE49-F238E27FC236}">
                <a16:creationId xmlns:a16="http://schemas.microsoft.com/office/drawing/2014/main" id="{B007A2B5-7D40-4817-B97A-6BCBF2A65C84}"/>
              </a:ext>
            </a:extLst>
          </p:cNvPr>
          <p:cNvCxnSpPr>
            <a:cxnSpLocks/>
          </p:cNvCxnSpPr>
          <p:nvPr/>
        </p:nvCxnSpPr>
        <p:spPr>
          <a:xfrm flipH="1">
            <a:off x="396554" y="5808607"/>
            <a:ext cx="337790" cy="0"/>
          </a:xfrm>
          <a:prstGeom prst="line">
            <a:avLst/>
          </a:prstGeom>
          <a:ln w="38100">
            <a:solidFill>
              <a:srgbClr val="0099CC"/>
            </a:solidFill>
            <a:prstDash val="sysDot"/>
          </a:ln>
        </p:spPr>
        <p:style>
          <a:lnRef idx="1">
            <a:schemeClr val="accent1"/>
          </a:lnRef>
          <a:fillRef idx="0">
            <a:schemeClr val="accent1"/>
          </a:fillRef>
          <a:effectRef idx="0">
            <a:schemeClr val="accent1"/>
          </a:effectRef>
          <a:fontRef idx="minor">
            <a:schemeClr val="tx1"/>
          </a:fontRef>
        </p:style>
      </p:cxnSp>
      <p:sp>
        <p:nvSpPr>
          <p:cNvPr id="26" name="Star: 5 Points 25">
            <a:extLst>
              <a:ext uri="{FF2B5EF4-FFF2-40B4-BE49-F238E27FC236}">
                <a16:creationId xmlns:a16="http://schemas.microsoft.com/office/drawing/2014/main" id="{C5091D91-1AAB-487E-B7C1-A955BB8D54F7}"/>
              </a:ext>
            </a:extLst>
          </p:cNvPr>
          <p:cNvSpPr/>
          <p:nvPr/>
        </p:nvSpPr>
        <p:spPr>
          <a:xfrm>
            <a:off x="3733605" y="5744166"/>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8E44317-2545-4919-87FB-B27E313C183B}"/>
              </a:ext>
            </a:extLst>
          </p:cNvPr>
          <p:cNvSpPr txBox="1"/>
          <p:nvPr/>
        </p:nvSpPr>
        <p:spPr>
          <a:xfrm>
            <a:off x="839438" y="5667328"/>
            <a:ext cx="1712075" cy="276999"/>
          </a:xfrm>
          <a:prstGeom prst="rect">
            <a:avLst/>
          </a:prstGeom>
          <a:noFill/>
        </p:spPr>
        <p:txBody>
          <a:bodyPr wrap="square" rtlCol="0">
            <a:spAutoFit/>
          </a:bodyPr>
          <a:lstStyle/>
          <a:p>
            <a:r>
              <a:rPr lang="en-US" sz="1200" dirty="0"/>
              <a:t>Micro-Tunneled </a:t>
            </a:r>
          </a:p>
        </p:txBody>
      </p:sp>
      <p:sp>
        <p:nvSpPr>
          <p:cNvPr id="28" name="TextBox 27">
            <a:extLst>
              <a:ext uri="{FF2B5EF4-FFF2-40B4-BE49-F238E27FC236}">
                <a16:creationId xmlns:a16="http://schemas.microsoft.com/office/drawing/2014/main" id="{8B0E2BA4-91D0-4D5C-A78F-AC079D3A0F8B}"/>
              </a:ext>
            </a:extLst>
          </p:cNvPr>
          <p:cNvSpPr txBox="1"/>
          <p:nvPr/>
        </p:nvSpPr>
        <p:spPr>
          <a:xfrm>
            <a:off x="3907170" y="5645681"/>
            <a:ext cx="1253869" cy="276999"/>
          </a:xfrm>
          <a:prstGeom prst="rect">
            <a:avLst/>
          </a:prstGeom>
          <a:noFill/>
        </p:spPr>
        <p:txBody>
          <a:bodyPr wrap="none" rtlCol="0">
            <a:spAutoFit/>
          </a:bodyPr>
          <a:lstStyle/>
          <a:p>
            <a:r>
              <a:rPr lang="en-US" sz="1200" dirty="0"/>
              <a:t>Interconnection</a:t>
            </a:r>
            <a:endParaRPr lang="en-US" sz="1400" dirty="0"/>
          </a:p>
        </p:txBody>
      </p:sp>
      <p:cxnSp>
        <p:nvCxnSpPr>
          <p:cNvPr id="31" name="Straight Connector 30">
            <a:extLst>
              <a:ext uri="{FF2B5EF4-FFF2-40B4-BE49-F238E27FC236}">
                <a16:creationId xmlns:a16="http://schemas.microsoft.com/office/drawing/2014/main" id="{6B1508CF-182F-43D8-ACE7-9F2F133F3C5F}"/>
              </a:ext>
            </a:extLst>
          </p:cNvPr>
          <p:cNvCxnSpPr>
            <a:cxnSpLocks/>
          </p:cNvCxnSpPr>
          <p:nvPr/>
        </p:nvCxnSpPr>
        <p:spPr>
          <a:xfrm>
            <a:off x="2267782" y="5805828"/>
            <a:ext cx="310340" cy="0"/>
          </a:xfrm>
          <a:prstGeom prst="line">
            <a:avLst/>
          </a:prstGeom>
          <a:ln w="38100">
            <a:solidFill>
              <a:srgbClr val="0099CC"/>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C869461-53A3-43DE-8956-5D973E4D787B}"/>
              </a:ext>
            </a:extLst>
          </p:cNvPr>
          <p:cNvSpPr txBox="1"/>
          <p:nvPr/>
        </p:nvSpPr>
        <p:spPr>
          <a:xfrm>
            <a:off x="2609368" y="5667327"/>
            <a:ext cx="814775" cy="276999"/>
          </a:xfrm>
          <a:prstGeom prst="rect">
            <a:avLst/>
          </a:prstGeom>
          <a:noFill/>
        </p:spPr>
        <p:txBody>
          <a:bodyPr wrap="none" rtlCol="0">
            <a:spAutoFit/>
          </a:bodyPr>
          <a:lstStyle>
            <a:defPPr>
              <a:defRPr lang="en-US"/>
            </a:defPPr>
            <a:lvl1pPr>
              <a:defRPr sz="1200"/>
            </a:lvl1pPr>
          </a:lstStyle>
          <a:p>
            <a:r>
              <a:rPr lang="en-US" dirty="0"/>
              <a:t>Open Cut</a:t>
            </a:r>
          </a:p>
        </p:txBody>
      </p:sp>
      <p:pic>
        <p:nvPicPr>
          <p:cNvPr id="21" name="Picture 20">
            <a:extLst>
              <a:ext uri="{FF2B5EF4-FFF2-40B4-BE49-F238E27FC236}">
                <a16:creationId xmlns:a16="http://schemas.microsoft.com/office/drawing/2014/main" id="{07975484-1C0B-4D8C-8208-411C7C557A95}"/>
              </a:ext>
            </a:extLst>
          </p:cNvPr>
          <p:cNvPicPr>
            <a:picLocks noChangeAspect="1"/>
          </p:cNvPicPr>
          <p:nvPr/>
        </p:nvPicPr>
        <p:blipFill>
          <a:blip r:embed="rId2"/>
          <a:stretch>
            <a:fillRect/>
          </a:stretch>
        </p:blipFill>
        <p:spPr>
          <a:xfrm>
            <a:off x="10400301" y="253269"/>
            <a:ext cx="1401315" cy="725681"/>
          </a:xfrm>
          <a:prstGeom prst="rect">
            <a:avLst/>
          </a:prstGeom>
        </p:spPr>
      </p:pic>
      <p:pic>
        <p:nvPicPr>
          <p:cNvPr id="23" name="Picture 22">
            <a:extLst>
              <a:ext uri="{FF2B5EF4-FFF2-40B4-BE49-F238E27FC236}">
                <a16:creationId xmlns:a16="http://schemas.microsoft.com/office/drawing/2014/main" id="{6E1E02E1-C533-44DB-AB52-7BF06558BB64}"/>
              </a:ext>
            </a:extLst>
          </p:cNvPr>
          <p:cNvPicPr>
            <a:picLocks noChangeAspect="1"/>
          </p:cNvPicPr>
          <p:nvPr/>
        </p:nvPicPr>
        <p:blipFill>
          <a:blip r:embed="rId3"/>
          <a:stretch>
            <a:fillRect/>
          </a:stretch>
        </p:blipFill>
        <p:spPr>
          <a:xfrm>
            <a:off x="9587960" y="6309360"/>
            <a:ext cx="1391603" cy="502726"/>
          </a:xfrm>
          <a:prstGeom prst="rect">
            <a:avLst/>
          </a:prstGeom>
        </p:spPr>
      </p:pic>
      <p:sp>
        <p:nvSpPr>
          <p:cNvPr id="10" name="Rectangle 9">
            <a:extLst>
              <a:ext uri="{FF2B5EF4-FFF2-40B4-BE49-F238E27FC236}">
                <a16:creationId xmlns:a16="http://schemas.microsoft.com/office/drawing/2014/main" id="{E105BA88-A5A1-43A7-A1C0-E2737C7DD0A1}"/>
              </a:ext>
            </a:extLst>
          </p:cNvPr>
          <p:cNvSpPr/>
          <p:nvPr/>
        </p:nvSpPr>
        <p:spPr>
          <a:xfrm>
            <a:off x="5248778" y="939105"/>
            <a:ext cx="6302324" cy="4078039"/>
          </a:xfrm>
          <a:prstGeom prst="rect">
            <a:avLst/>
          </a:prstGeom>
        </p:spPr>
        <p:txBody>
          <a:bodyPr wrap="square">
            <a:spAutoFit/>
          </a:bodyPr>
          <a:lstStyle/>
          <a:p>
            <a:r>
              <a:rPr lang="en-US" sz="2400" b="1" dirty="0"/>
              <a:t>Description:</a:t>
            </a:r>
          </a:p>
          <a:p>
            <a:pPr marL="285750" indent="-285750">
              <a:spcBef>
                <a:spcPts val="600"/>
              </a:spcBef>
              <a:buFont typeface="Arial" panose="020B0604020202020204" pitchFamily="34" charset="0"/>
              <a:buChar char="•"/>
            </a:pPr>
            <a:r>
              <a:rPr lang="en-US" sz="2200" dirty="0"/>
              <a:t>Approximately 2400 linear meters with route alignment along Centre Street and Beech Street right of way</a:t>
            </a:r>
          </a:p>
          <a:p>
            <a:pPr marL="285750" indent="-285750">
              <a:spcBef>
                <a:spcPts val="600"/>
              </a:spcBef>
              <a:buFont typeface="Arial" panose="020B0604020202020204" pitchFamily="34" charset="0"/>
              <a:buChar char="•"/>
            </a:pPr>
            <a:r>
              <a:rPr lang="en-US" sz="2200" dirty="0"/>
              <a:t>Connection points at Williams Parkway and John Street </a:t>
            </a:r>
          </a:p>
          <a:p>
            <a:pPr marL="285750" indent="-285750">
              <a:spcBef>
                <a:spcPts val="600"/>
              </a:spcBef>
              <a:buFont typeface="Arial" panose="020B0604020202020204" pitchFamily="34" charset="0"/>
              <a:buChar char="•"/>
            </a:pPr>
            <a:r>
              <a:rPr lang="en-US" sz="2200" dirty="0"/>
              <a:t>Interconnection at 600 mm watermain on Vodden and 600 mm watermain on Queen Street</a:t>
            </a:r>
          </a:p>
          <a:p>
            <a:pPr marL="285750" indent="-285750">
              <a:buFont typeface="Arial" panose="020B0604020202020204" pitchFamily="34" charset="0"/>
              <a:buChar char="•"/>
            </a:pPr>
            <a:r>
              <a:rPr lang="en-US" sz="2200" dirty="0"/>
              <a:t>Open cut construction on Beech Street and micro-tunnel construction on Centre Street</a:t>
            </a:r>
          </a:p>
        </p:txBody>
      </p:sp>
      <p:pic>
        <p:nvPicPr>
          <p:cNvPr id="47" name="Picture 46" descr="Map&#10;&#10;Description automatically generated">
            <a:extLst>
              <a:ext uri="{FF2B5EF4-FFF2-40B4-BE49-F238E27FC236}">
                <a16:creationId xmlns:a16="http://schemas.microsoft.com/office/drawing/2014/main" id="{ACBEBD27-6293-4977-A012-DDF8625BD17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2774" t="12896" r="7169" b="18720"/>
          <a:stretch/>
        </p:blipFill>
        <p:spPr>
          <a:xfrm>
            <a:off x="396554" y="942518"/>
            <a:ext cx="4772465" cy="4689845"/>
          </a:xfrm>
          <a:prstGeom prst="rect">
            <a:avLst/>
          </a:prstGeom>
          <a:ln>
            <a:solidFill>
              <a:schemeClr val="tx1"/>
            </a:solidFill>
          </a:ln>
        </p:spPr>
      </p:pic>
      <p:cxnSp>
        <p:nvCxnSpPr>
          <p:cNvPr id="48" name="Straight Connector 47">
            <a:extLst>
              <a:ext uri="{FF2B5EF4-FFF2-40B4-BE49-F238E27FC236}">
                <a16:creationId xmlns:a16="http://schemas.microsoft.com/office/drawing/2014/main" id="{731F8F38-1607-4EF8-A532-C036BF0A9916}"/>
              </a:ext>
            </a:extLst>
          </p:cNvPr>
          <p:cNvCxnSpPr>
            <a:cxnSpLocks/>
          </p:cNvCxnSpPr>
          <p:nvPr/>
        </p:nvCxnSpPr>
        <p:spPr>
          <a:xfrm flipH="1">
            <a:off x="3535284" y="1697431"/>
            <a:ext cx="100396" cy="785040"/>
          </a:xfrm>
          <a:prstGeom prst="line">
            <a:avLst/>
          </a:prstGeom>
          <a:ln w="38100">
            <a:solidFill>
              <a:srgbClr val="0099CC"/>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76CDC7A-FDFF-4183-B4C5-2CA624B19B48}"/>
              </a:ext>
            </a:extLst>
          </p:cNvPr>
          <p:cNvCxnSpPr>
            <a:cxnSpLocks/>
          </p:cNvCxnSpPr>
          <p:nvPr/>
        </p:nvCxnSpPr>
        <p:spPr>
          <a:xfrm flipH="1">
            <a:off x="3535742" y="2785370"/>
            <a:ext cx="63540" cy="555186"/>
          </a:xfrm>
          <a:prstGeom prst="line">
            <a:avLst/>
          </a:prstGeom>
          <a:ln w="38100">
            <a:solidFill>
              <a:srgbClr val="0099CC"/>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E639372-0D98-4EB4-97A5-0B87F43AD5AC}"/>
              </a:ext>
            </a:extLst>
          </p:cNvPr>
          <p:cNvCxnSpPr>
            <a:cxnSpLocks/>
          </p:cNvCxnSpPr>
          <p:nvPr/>
        </p:nvCxnSpPr>
        <p:spPr>
          <a:xfrm>
            <a:off x="4003350" y="3576109"/>
            <a:ext cx="7922" cy="1076137"/>
          </a:xfrm>
          <a:prstGeom prst="line">
            <a:avLst/>
          </a:prstGeom>
          <a:ln w="381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A432A07-2D59-42E7-AF38-3E625AF993F4}"/>
              </a:ext>
            </a:extLst>
          </p:cNvPr>
          <p:cNvCxnSpPr>
            <a:cxnSpLocks/>
          </p:cNvCxnSpPr>
          <p:nvPr/>
        </p:nvCxnSpPr>
        <p:spPr>
          <a:xfrm>
            <a:off x="3530899" y="2482676"/>
            <a:ext cx="65381" cy="307718"/>
          </a:xfrm>
          <a:prstGeom prst="line">
            <a:avLst/>
          </a:prstGeom>
          <a:ln w="38100">
            <a:solidFill>
              <a:srgbClr val="0099CC"/>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F925AEE-1BBF-4948-92A1-F9AA16F46388}"/>
              </a:ext>
            </a:extLst>
          </p:cNvPr>
          <p:cNvCxnSpPr>
            <a:cxnSpLocks/>
          </p:cNvCxnSpPr>
          <p:nvPr/>
        </p:nvCxnSpPr>
        <p:spPr>
          <a:xfrm>
            <a:off x="3530899" y="3327797"/>
            <a:ext cx="404013" cy="0"/>
          </a:xfrm>
          <a:prstGeom prst="line">
            <a:avLst/>
          </a:prstGeom>
          <a:ln w="381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20003A9-D74B-43B6-9066-A8C2F53D4C26}"/>
              </a:ext>
            </a:extLst>
          </p:cNvPr>
          <p:cNvCxnSpPr>
            <a:cxnSpLocks/>
          </p:cNvCxnSpPr>
          <p:nvPr/>
        </p:nvCxnSpPr>
        <p:spPr>
          <a:xfrm>
            <a:off x="3919272" y="3306239"/>
            <a:ext cx="5443" cy="166923"/>
          </a:xfrm>
          <a:prstGeom prst="line">
            <a:avLst/>
          </a:prstGeom>
          <a:ln w="381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EB66317-3200-4001-8680-87E7DB6FC10D}"/>
              </a:ext>
            </a:extLst>
          </p:cNvPr>
          <p:cNvCxnSpPr>
            <a:cxnSpLocks/>
          </p:cNvCxnSpPr>
          <p:nvPr/>
        </p:nvCxnSpPr>
        <p:spPr>
          <a:xfrm>
            <a:off x="3923591" y="3456341"/>
            <a:ext cx="87681" cy="142336"/>
          </a:xfrm>
          <a:prstGeom prst="line">
            <a:avLst/>
          </a:prstGeom>
          <a:ln w="381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842D1C8-B870-4E15-9571-EAF410E866B4}"/>
              </a:ext>
            </a:extLst>
          </p:cNvPr>
          <p:cNvCxnSpPr>
            <a:cxnSpLocks/>
          </p:cNvCxnSpPr>
          <p:nvPr/>
        </p:nvCxnSpPr>
        <p:spPr>
          <a:xfrm flipH="1">
            <a:off x="3835194" y="4624925"/>
            <a:ext cx="168156" cy="0"/>
          </a:xfrm>
          <a:prstGeom prst="line">
            <a:avLst/>
          </a:prstGeom>
          <a:ln w="381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DC312F3-4EA9-4707-8601-37738F162591}"/>
              </a:ext>
            </a:extLst>
          </p:cNvPr>
          <p:cNvCxnSpPr>
            <a:cxnSpLocks/>
          </p:cNvCxnSpPr>
          <p:nvPr/>
        </p:nvCxnSpPr>
        <p:spPr>
          <a:xfrm flipV="1">
            <a:off x="3849315" y="4643975"/>
            <a:ext cx="0" cy="124628"/>
          </a:xfrm>
          <a:prstGeom prst="line">
            <a:avLst/>
          </a:prstGeom>
          <a:ln w="38100">
            <a:solidFill>
              <a:srgbClr val="0099CC"/>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id="{520A2FD7-F5EF-4A0E-84E6-5A81C3FABFDE}"/>
              </a:ext>
            </a:extLst>
          </p:cNvPr>
          <p:cNvSpPr/>
          <p:nvPr/>
        </p:nvSpPr>
        <p:spPr>
          <a:xfrm>
            <a:off x="3565872" y="1682510"/>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tar: 5 Points 57">
            <a:extLst>
              <a:ext uri="{FF2B5EF4-FFF2-40B4-BE49-F238E27FC236}">
                <a16:creationId xmlns:a16="http://schemas.microsoft.com/office/drawing/2014/main" id="{98B4D158-DE4C-46B8-93D0-C6FE5535D11C}"/>
              </a:ext>
            </a:extLst>
          </p:cNvPr>
          <p:cNvSpPr/>
          <p:nvPr/>
        </p:nvSpPr>
        <p:spPr>
          <a:xfrm>
            <a:off x="3791460" y="4730968"/>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tar: 5 Points 58">
            <a:extLst>
              <a:ext uri="{FF2B5EF4-FFF2-40B4-BE49-F238E27FC236}">
                <a16:creationId xmlns:a16="http://schemas.microsoft.com/office/drawing/2014/main" id="{599889D6-08FF-4767-80DB-EBDEF9C5052B}"/>
              </a:ext>
            </a:extLst>
          </p:cNvPr>
          <p:cNvSpPr/>
          <p:nvPr/>
        </p:nvSpPr>
        <p:spPr>
          <a:xfrm>
            <a:off x="3488126" y="2982499"/>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tar: 5 Points 59">
            <a:extLst>
              <a:ext uri="{FF2B5EF4-FFF2-40B4-BE49-F238E27FC236}">
                <a16:creationId xmlns:a16="http://schemas.microsoft.com/office/drawing/2014/main" id="{B8A692EE-2C70-457D-8F6A-204BEFCE977D}"/>
              </a:ext>
            </a:extLst>
          </p:cNvPr>
          <p:cNvSpPr/>
          <p:nvPr/>
        </p:nvSpPr>
        <p:spPr>
          <a:xfrm>
            <a:off x="3953417" y="4579537"/>
            <a:ext cx="115710" cy="901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23BECB6A-89F6-48A6-9903-7F3B45B69CC5}"/>
              </a:ext>
            </a:extLst>
          </p:cNvPr>
          <p:cNvPicPr>
            <a:picLocks noChangeAspect="1"/>
          </p:cNvPicPr>
          <p:nvPr/>
        </p:nvPicPr>
        <p:blipFill rotWithShape="1">
          <a:blip r:embed="rId6"/>
          <a:srcRect l="2803" t="85470" r="78249" b="2259"/>
          <a:stretch/>
        </p:blipFill>
        <p:spPr>
          <a:xfrm>
            <a:off x="396554" y="4871985"/>
            <a:ext cx="910035" cy="762599"/>
          </a:xfrm>
          <a:prstGeom prst="rect">
            <a:avLst/>
          </a:prstGeom>
        </p:spPr>
      </p:pic>
    </p:spTree>
    <p:extLst>
      <p:ext uri="{BB962C8B-B14F-4D97-AF65-F5344CB8AC3E}">
        <p14:creationId xmlns:p14="http://schemas.microsoft.com/office/powerpoint/2010/main" val="3602643477"/>
      </p:ext>
    </p:extLst>
  </p:cSld>
  <p:clrMapOvr>
    <a:masterClrMapping/>
  </p:clrMapOvr>
</p:sld>
</file>

<file path=ppt/theme/theme1.xml><?xml version="1.0" encoding="utf-8"?>
<a:theme xmlns:a="http://schemas.openxmlformats.org/drawingml/2006/main" name="Dividers Slide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7400D640-EF4A-46E9-BB93-688E265BD11D}"/>
    </a:ext>
  </a:extLst>
</a:theme>
</file>

<file path=ppt/theme/theme10.xml><?xml version="1.0" encoding="utf-8"?>
<a:theme xmlns:a="http://schemas.openxmlformats.org/drawingml/2006/main" name="Values Slide">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2BAFB7C-2B94-4AEE-A6E2-5D795632C663}"/>
    </a:ext>
  </a:extLst>
</a:theme>
</file>

<file path=ppt/theme/theme11.xml><?xml version="1.0" encoding="utf-8"?>
<a:theme xmlns:a="http://schemas.openxmlformats.org/drawingml/2006/main" name="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E7DABEC5-70C8-4EAE-8D33-3C4A4FFE1DE6}"/>
    </a:ext>
  </a:extLst>
</a:theme>
</file>

<file path=ppt/theme/theme12.xml><?xml version="1.0" encoding="utf-8"?>
<a:theme xmlns:a="http://schemas.openxmlformats.org/drawingml/2006/main" name="1_Map">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D5CE57C6-21C2-44BE-8453-4F718591CF7C}"/>
    </a:ext>
  </a:extLst>
</a:theme>
</file>

<file path=ppt/theme/theme13.xml><?xml version="1.0" encoding="utf-8"?>
<a:theme xmlns:a="http://schemas.openxmlformats.org/drawingml/2006/main" name="2_Map">
  <a:themeElements>
    <a:clrScheme name="Custom 1">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63229C8D-81F9-41CA-8215-4E6C30F6C8E0}"/>
    </a:ext>
  </a:extLst>
</a:theme>
</file>

<file path=ppt/theme/theme14.xml><?xml version="1.0" encoding="utf-8"?>
<a:theme xmlns:a="http://schemas.openxmlformats.org/drawingml/2006/main" name="3_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67059610-2EB1-425C-B00F-F81535AC0968}"/>
    </a:ext>
  </a:extLst>
</a:theme>
</file>

<file path=ppt/theme/theme15.xml><?xml version="1.0" encoding="utf-8"?>
<a:theme xmlns:a="http://schemas.openxmlformats.org/drawingml/2006/main" name="Jacobs PowerPoint">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Internal Page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92D9A5D3-0880-40AC-9D3A-5BE3EFA3EF60}" vid="{C1455E25-72D3-4895-B13C-DE528CE11334}"/>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4989FB5-C365-492E-8918-FA1B52802865}"/>
    </a:ext>
  </a:extLst>
</a:theme>
</file>

<file path=ppt/theme/theme3.xml><?xml version="1.0" encoding="utf-8"?>
<a:theme xmlns:a="http://schemas.openxmlformats.org/drawingml/2006/main" name="Agenda">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BC0991B-61B6-4672-9C8C-AFD0EAE0E6D5}"/>
    </a:ext>
  </a:extLst>
</a:theme>
</file>

<file path=ppt/theme/theme4.xml><?xml version="1.0" encoding="utf-8"?>
<a:theme xmlns:a="http://schemas.openxmlformats.org/drawingml/2006/main" name="Content Colored Option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21B0A0B-D14D-4217-9F9B-3A0E27A6FECE}"/>
    </a:ext>
  </a:extLst>
</a:theme>
</file>

<file path=ppt/theme/theme5.xml><?xml version="1.0" encoding="utf-8"?>
<a:theme xmlns:a="http://schemas.openxmlformats.org/drawingml/2006/main" name="Night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37F62C33-A62D-480D-8378-B36433DEACA3}"/>
    </a:ext>
  </a:extLst>
</a:theme>
</file>

<file path=ppt/theme/theme6.xml><?xml version="1.0" encoding="utf-8"?>
<a:theme xmlns:a="http://schemas.openxmlformats.org/drawingml/2006/main" name="Miscellaneous Layouts Mono">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EBD0211-E5DB-4D3B-9D0C-BBC588E03411}"/>
    </a:ext>
  </a:extLst>
</a:theme>
</file>

<file path=ppt/theme/theme7.xml><?xml version="1.0" encoding="utf-8"?>
<a:theme xmlns:a="http://schemas.openxmlformats.org/drawingml/2006/main" name="Miscellaneous Layouts Color">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867B11B7-A59A-47BD-BE38-E684CA001890}"/>
    </a:ext>
  </a:extLst>
</a:theme>
</file>

<file path=ppt/theme/theme8.xml><?xml version="1.0" encoding="utf-8"?>
<a:theme xmlns:a="http://schemas.openxmlformats.org/drawingml/2006/main" name="Sequence Frame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85EEB56D-7539-48DC-8D7D-A0DCAC36C687}"/>
    </a:ext>
  </a:extLst>
</a:theme>
</file>

<file path=ppt/theme/theme9.xml><?xml version="1.0" encoding="utf-8"?>
<a:theme xmlns:a="http://schemas.openxmlformats.org/drawingml/2006/main" name="1_Sequence Frame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55A60E4-18E3-4540-9D65-1C4B6A9601F3}"/>
    </a:ext>
  </a:extLst>
</a:theme>
</file>

<file path=docProps/app.xml><?xml version="1.0" encoding="utf-8"?>
<Properties xmlns="http://schemas.openxmlformats.org/officeDocument/2006/extended-properties" xmlns:vt="http://schemas.openxmlformats.org/officeDocument/2006/docPropsVTypes">
  <Template>Jacobs_PowerPoint_V7-01</Template>
  <TotalTime>5778</TotalTime>
  <Words>1436</Words>
  <Application>Microsoft Office PowerPoint</Application>
  <PresentationFormat>Widescreen</PresentationFormat>
  <Paragraphs>227</Paragraphs>
  <Slides>19</Slides>
  <Notes>3</Notes>
  <HiddenSlides>0</HiddenSlides>
  <MMClips>0</MMClips>
  <ScaleCrop>false</ScaleCrop>
  <HeadingPairs>
    <vt:vector size="6" baseType="variant">
      <vt:variant>
        <vt:lpstr>Fonts Used</vt:lpstr>
      </vt:variant>
      <vt:variant>
        <vt:i4>5</vt:i4>
      </vt:variant>
      <vt:variant>
        <vt:lpstr>Theme</vt:lpstr>
      </vt:variant>
      <vt:variant>
        <vt:i4>16</vt:i4>
      </vt:variant>
      <vt:variant>
        <vt:lpstr>Slide Titles</vt:lpstr>
      </vt:variant>
      <vt:variant>
        <vt:i4>19</vt:i4>
      </vt:variant>
    </vt:vector>
  </HeadingPairs>
  <TitlesOfParts>
    <vt:vector size="40" baseType="lpstr">
      <vt:lpstr>Calibri</vt:lpstr>
      <vt:lpstr>Jacobs Chronos</vt:lpstr>
      <vt:lpstr>Wingdings</vt:lpstr>
      <vt:lpstr>Jacobs Chronos Light</vt:lpstr>
      <vt:lpstr>Arial</vt:lpstr>
      <vt:lpstr>Dividers Slides</vt:lpstr>
      <vt:lpstr>Custom Design</vt:lpstr>
      <vt:lpstr>Agenda</vt:lpstr>
      <vt:lpstr>Content Colored Options</vt:lpstr>
      <vt:lpstr>Night Layouts</vt:lpstr>
      <vt:lpstr>Miscellaneous Layouts Mono</vt:lpstr>
      <vt:lpstr>Miscellaneous Layouts Color</vt:lpstr>
      <vt:lpstr>Sequence Frame Layouts</vt:lpstr>
      <vt:lpstr>1_Sequence Frame Layouts</vt:lpstr>
      <vt:lpstr>Values Slide</vt:lpstr>
      <vt:lpstr>Map</vt:lpstr>
      <vt:lpstr>1_Map</vt:lpstr>
      <vt:lpstr>2_Map</vt:lpstr>
      <vt:lpstr>3_Map</vt:lpstr>
      <vt:lpstr>Jacobs PowerPoint</vt:lpstr>
      <vt:lpstr>Internal Pages</vt:lpstr>
      <vt:lpstr>PowerPoint Presentation</vt:lpstr>
      <vt:lpstr>Welcome!</vt:lpstr>
      <vt:lpstr>New Watermain South of Williams Parkway Schedule ‘B’ Municipal Class Environmental Assessment (EA) </vt:lpstr>
      <vt:lpstr>Project Overview </vt:lpstr>
      <vt:lpstr>Problem Statement: Why are we doing this?</vt:lpstr>
      <vt:lpstr>Identification of Alternatives</vt:lpstr>
      <vt:lpstr>Short List Alternatives</vt:lpstr>
      <vt:lpstr>Alternative 1 – Centre Street</vt:lpstr>
      <vt:lpstr>Alternative 2 – Centre Street and Beech Street</vt:lpstr>
      <vt:lpstr>Alternative 3 – Main Street, Vodden Street and Centre Street</vt:lpstr>
      <vt:lpstr>Alternative 4 – Main Street and Mill Street</vt:lpstr>
      <vt:lpstr>Alternative 5 – Main Street, Church Street, and Centre Street</vt:lpstr>
      <vt:lpstr>Alternative 6 – West Neighbourhood Route</vt:lpstr>
      <vt:lpstr>Evaluation of Alternatives</vt:lpstr>
      <vt:lpstr>Evaluation of Alternatives</vt:lpstr>
      <vt:lpstr>Summary Score of Alternatives</vt:lpstr>
      <vt:lpstr>Recommended Preferred Alternative</vt:lpstr>
      <vt:lpstr>Next Steps</vt:lpstr>
      <vt:lpstr>How to Stay Connected and Involved?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this template – PLEASE READ BEFORE CONTINUING</dc:title>
  <dc:creator>Gray, Amanda</dc:creator>
  <cp:lastModifiedBy>Metcalf, Kristen</cp:lastModifiedBy>
  <cp:revision>292</cp:revision>
  <cp:lastPrinted>2020-12-02T20:14:29Z</cp:lastPrinted>
  <dcterms:created xsi:type="dcterms:W3CDTF">2019-10-29T21:59:11Z</dcterms:created>
  <dcterms:modified xsi:type="dcterms:W3CDTF">2021-11-03T19:21:17Z</dcterms:modified>
</cp:coreProperties>
</file>