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6" r:id="rId1"/>
    <p:sldMasterId id="2147483681" r:id="rId2"/>
    <p:sldMasterId id="2147483723" r:id="rId3"/>
    <p:sldMasterId id="2147483726" r:id="rId4"/>
    <p:sldMasterId id="2147483737" r:id="rId5"/>
    <p:sldMasterId id="2147483743" r:id="rId6"/>
    <p:sldMasterId id="2147483794" r:id="rId7"/>
    <p:sldMasterId id="2147483750" r:id="rId8"/>
    <p:sldMasterId id="2147483761" r:id="rId9"/>
    <p:sldMasterId id="2147483767" r:id="rId10"/>
    <p:sldMasterId id="2147483770" r:id="rId11"/>
    <p:sldMasterId id="2147483773" r:id="rId12"/>
    <p:sldMasterId id="2147483777" r:id="rId13"/>
    <p:sldMasterId id="2147483781" r:id="rId14"/>
    <p:sldMasterId id="2147483800" r:id="rId15"/>
    <p:sldMasterId id="2147483807" r:id="rId16"/>
    <p:sldMasterId id="2147483826" r:id="rId17"/>
  </p:sldMasterIdLst>
  <p:notesMasterIdLst>
    <p:notesMasterId r:id="rId35"/>
  </p:notesMasterIdLst>
  <p:handoutMasterIdLst>
    <p:handoutMasterId r:id="rId36"/>
  </p:handoutMasterIdLst>
  <p:sldIdLst>
    <p:sldId id="256" r:id="rId18"/>
    <p:sldId id="547" r:id="rId19"/>
    <p:sldId id="556" r:id="rId20"/>
    <p:sldId id="557" r:id="rId21"/>
    <p:sldId id="280" r:id="rId22"/>
    <p:sldId id="464" r:id="rId23"/>
    <p:sldId id="285" r:id="rId24"/>
    <p:sldId id="551" r:id="rId25"/>
    <p:sldId id="511" r:id="rId26"/>
    <p:sldId id="510" r:id="rId27"/>
    <p:sldId id="517" r:id="rId28"/>
    <p:sldId id="520" r:id="rId29"/>
    <p:sldId id="541" r:id="rId30"/>
    <p:sldId id="534" r:id="rId31"/>
    <p:sldId id="542" r:id="rId32"/>
    <p:sldId id="545" r:id="rId33"/>
    <p:sldId id="555"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Jacobs Chronos" panose="020B0604020202020204" charset="0"/>
      <p:regular r:id="rId41"/>
      <p:bold r:id="rId42"/>
      <p:italic r:id="rId43"/>
      <p:boldItalic r:id="rId44"/>
    </p:embeddedFont>
    <p:embeddedFont>
      <p:font typeface="Jacobs Chronos Light" panose="020B0604020202020204" charset="0"/>
      <p:regular r:id="rId45"/>
      <p:italic r:id="rId46"/>
    </p:embeddedFont>
    <p:embeddedFont>
      <p:font typeface="Tw Cen MT Condensed" panose="020B0606020104020203"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onald, Kristen" initials="MK" lastIdx="1" clrIdx="0">
    <p:extLst>
      <p:ext uri="{19B8F6BF-5375-455C-9EA6-DF929625EA0E}">
        <p15:presenceInfo xmlns:p15="http://schemas.microsoft.com/office/powerpoint/2012/main" userId="S::Kristen.McDonald1@jacobs.com::0c115363-e443-4fea-bc8e-81f40092485d" providerId="AD"/>
      </p:ext>
    </p:extLst>
  </p:cmAuthor>
  <p:cmAuthor id="2" name="Newton, Dorin/TOR" initials="ND" lastIdx="10" clrIdx="1">
    <p:extLst>
      <p:ext uri="{19B8F6BF-5375-455C-9EA6-DF929625EA0E}">
        <p15:presenceInfo xmlns:p15="http://schemas.microsoft.com/office/powerpoint/2012/main" userId="S::Dorin.Newton@jacobs.com::c7d2b4b8-b2b4-452e-a449-1a7dde0c2e83" providerId="AD"/>
      </p:ext>
    </p:extLst>
  </p:cmAuthor>
  <p:cmAuthor id="3" name="Ponce Vanelli, Italia" initials="PVI" lastIdx="15" clrIdx="2">
    <p:extLst>
      <p:ext uri="{19B8F6BF-5375-455C-9EA6-DF929625EA0E}">
        <p15:presenceInfo xmlns:p15="http://schemas.microsoft.com/office/powerpoint/2012/main" userId="S::italia.ponce@peelregion.ca::660d581d-61bc-457b-b272-cfa5a7df99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B14C"/>
    <a:srgbClr val="FFB41E"/>
    <a:srgbClr val="FFFFFF"/>
    <a:srgbClr val="C9E4FF"/>
    <a:srgbClr val="004B93"/>
    <a:srgbClr val="0070C0"/>
    <a:srgbClr val="0A7DFF"/>
    <a:srgbClr val="5AE6FF"/>
    <a:srgbClr val="72170C"/>
    <a:srgbClr val="DBD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89" autoAdjust="0"/>
    <p:restoredTop sz="94884" autoAdjust="0"/>
  </p:normalViewPr>
  <p:slideViewPr>
    <p:cSldViewPr snapToGrid="0">
      <p:cViewPr varScale="1">
        <p:scale>
          <a:sx n="69" d="100"/>
          <a:sy n="69" d="100"/>
        </p:scale>
        <p:origin x="111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font" Target="fonts/font3.fntdata"/><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3.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handoutMaster" Target="handoutMasters/handoutMaster1.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55CF5-A94A-4E12-9A3B-65A5E894AAE7}" type="doc">
      <dgm:prSet loTypeId="urn:microsoft.com/office/officeart/2005/8/layout/StepDownProcess" loCatId="process" qsTypeId="urn:microsoft.com/office/officeart/2005/8/quickstyle/simple1" qsCatId="simple" csTypeId="urn:microsoft.com/office/officeart/2005/8/colors/accent1_3" csCatId="accent1" phldr="1"/>
      <dgm:spPr/>
      <dgm:t>
        <a:bodyPr/>
        <a:lstStyle/>
        <a:p>
          <a:endParaRPr lang="en-US"/>
        </a:p>
      </dgm:t>
    </dgm:pt>
    <dgm:pt modelId="{A4798DDE-ED82-4187-9B57-125E3DE77F58}">
      <dgm:prSet phldrT="[Text]"/>
      <dgm:spPr>
        <a:solidFill>
          <a:schemeClr val="accent1"/>
        </a:solidFill>
      </dgm:spPr>
      <dgm:t>
        <a:bodyPr/>
        <a:lstStyle/>
        <a:p>
          <a:r>
            <a:rPr lang="en-US" dirty="0"/>
            <a:t>Long List of Concepts Alternatives</a:t>
          </a:r>
        </a:p>
      </dgm:t>
    </dgm:pt>
    <dgm:pt modelId="{C99D3FF5-D844-4A71-B3E8-204F1DC36FD5}" type="parTrans" cxnId="{4781A2ED-CE72-4207-94C9-92CBEC3A3988}">
      <dgm:prSet/>
      <dgm:spPr/>
      <dgm:t>
        <a:bodyPr/>
        <a:lstStyle/>
        <a:p>
          <a:endParaRPr lang="en-US"/>
        </a:p>
      </dgm:t>
    </dgm:pt>
    <dgm:pt modelId="{136117FE-18CE-407E-A83E-4474829EDF3E}" type="sibTrans" cxnId="{4781A2ED-CE72-4207-94C9-92CBEC3A3988}">
      <dgm:prSet/>
      <dgm:spPr/>
      <dgm:t>
        <a:bodyPr/>
        <a:lstStyle/>
        <a:p>
          <a:endParaRPr lang="en-US"/>
        </a:p>
      </dgm:t>
    </dgm:pt>
    <dgm:pt modelId="{BAB29308-B29C-425B-B7F5-9EBB2AA3B40F}">
      <dgm:prSet phldrT="[Text]" custT="1"/>
      <dgm:spPr/>
      <dgm:t>
        <a:bodyPr/>
        <a:lstStyle/>
        <a:p>
          <a:pPr>
            <a:buFontTx/>
            <a:buNone/>
          </a:pPr>
          <a:r>
            <a:rPr lang="en-US" sz="1400" b="1" dirty="0"/>
            <a:t>Screening Level Assessment </a:t>
          </a:r>
        </a:p>
      </dgm:t>
    </dgm:pt>
    <dgm:pt modelId="{332C989C-68CA-4F9D-BBFD-A1E52E9C539E}" type="parTrans" cxnId="{2BACBB9F-EBA9-49D1-920E-337BD0BECBFD}">
      <dgm:prSet/>
      <dgm:spPr/>
      <dgm:t>
        <a:bodyPr/>
        <a:lstStyle/>
        <a:p>
          <a:endParaRPr lang="en-US"/>
        </a:p>
      </dgm:t>
    </dgm:pt>
    <dgm:pt modelId="{907D1B80-1238-45B9-93BA-290C4A9B6BF9}" type="sibTrans" cxnId="{2BACBB9F-EBA9-49D1-920E-337BD0BECBFD}">
      <dgm:prSet/>
      <dgm:spPr/>
      <dgm:t>
        <a:bodyPr/>
        <a:lstStyle/>
        <a:p>
          <a:endParaRPr lang="en-US"/>
        </a:p>
      </dgm:t>
    </dgm:pt>
    <dgm:pt modelId="{BEAA2377-0818-45A2-B7FD-24B9B62F862C}">
      <dgm:prSet phldrT="[Text]"/>
      <dgm:spPr>
        <a:solidFill>
          <a:srgbClr val="0A7DFF"/>
        </a:solidFill>
      </dgm:spPr>
      <dgm:t>
        <a:bodyPr/>
        <a:lstStyle/>
        <a:p>
          <a:r>
            <a:rPr lang="en-US" dirty="0"/>
            <a:t>Shortlist of Viable Alternatives</a:t>
          </a:r>
        </a:p>
      </dgm:t>
    </dgm:pt>
    <dgm:pt modelId="{B65621EC-106C-4A2A-96B9-6822D0E4E1E6}" type="parTrans" cxnId="{E4CE0B8E-E0B4-44EB-AF50-572B8A9175A8}">
      <dgm:prSet/>
      <dgm:spPr/>
      <dgm:t>
        <a:bodyPr/>
        <a:lstStyle/>
        <a:p>
          <a:endParaRPr lang="en-US"/>
        </a:p>
      </dgm:t>
    </dgm:pt>
    <dgm:pt modelId="{21F28C1A-D187-45B3-99D3-DBF59292EAC2}" type="sibTrans" cxnId="{E4CE0B8E-E0B4-44EB-AF50-572B8A9175A8}">
      <dgm:prSet/>
      <dgm:spPr/>
      <dgm:t>
        <a:bodyPr/>
        <a:lstStyle/>
        <a:p>
          <a:endParaRPr lang="en-US"/>
        </a:p>
      </dgm:t>
    </dgm:pt>
    <dgm:pt modelId="{AA8A753D-9EAB-464A-AFB0-476A09DBCA76}">
      <dgm:prSet phldrT="[Text]" custT="1"/>
      <dgm:spPr/>
      <dgm:t>
        <a:bodyPr/>
        <a:lstStyle/>
        <a:p>
          <a:pPr>
            <a:buFontTx/>
            <a:buNone/>
          </a:pPr>
          <a:r>
            <a:rPr lang="en-US" sz="1400" b="1" dirty="0"/>
            <a:t>Detailed </a:t>
          </a:r>
          <a:r>
            <a:rPr lang="en-US" sz="1400" b="1" dirty="0" err="1"/>
            <a:t>TBL</a:t>
          </a:r>
          <a:r>
            <a:rPr lang="en-US" sz="1400" b="1" dirty="0"/>
            <a:t>+ </a:t>
          </a:r>
          <a:br>
            <a:rPr lang="en-US" sz="1400" b="1" dirty="0"/>
          </a:br>
          <a:r>
            <a:rPr lang="en-US" sz="1400" b="1" dirty="0"/>
            <a:t>Evaluation</a:t>
          </a:r>
        </a:p>
      </dgm:t>
    </dgm:pt>
    <dgm:pt modelId="{2065B65F-289F-46A9-81F0-0435D99C60BB}" type="parTrans" cxnId="{5A8EF629-6E17-4CCA-B09D-44C094051F7D}">
      <dgm:prSet/>
      <dgm:spPr/>
      <dgm:t>
        <a:bodyPr/>
        <a:lstStyle/>
        <a:p>
          <a:endParaRPr lang="en-US"/>
        </a:p>
      </dgm:t>
    </dgm:pt>
    <dgm:pt modelId="{07BEFAA1-7489-474F-8931-57A5F83DA8D9}" type="sibTrans" cxnId="{5A8EF629-6E17-4CCA-B09D-44C094051F7D}">
      <dgm:prSet/>
      <dgm:spPr/>
      <dgm:t>
        <a:bodyPr/>
        <a:lstStyle/>
        <a:p>
          <a:endParaRPr lang="en-US"/>
        </a:p>
      </dgm:t>
    </dgm:pt>
    <dgm:pt modelId="{E4FDE804-9F85-49B5-AA1F-D140FDA2A3F7}">
      <dgm:prSet phldrT="[Text]"/>
      <dgm:spPr>
        <a:solidFill>
          <a:srgbClr val="5AE6FF"/>
        </a:solidFill>
      </dgm:spPr>
      <dgm:t>
        <a:bodyPr/>
        <a:lstStyle/>
        <a:p>
          <a:r>
            <a:rPr lang="en-US" dirty="0">
              <a:solidFill>
                <a:schemeClr val="tx1"/>
              </a:solidFill>
            </a:rPr>
            <a:t>Preliminary Preferred Alternative</a:t>
          </a:r>
        </a:p>
      </dgm:t>
    </dgm:pt>
    <dgm:pt modelId="{D7FBCDC8-3A44-4D43-8E3E-BB06796B0B84}" type="parTrans" cxnId="{79F04723-B9D3-4ECD-80C6-EA30A5A3A6C2}">
      <dgm:prSet/>
      <dgm:spPr/>
      <dgm:t>
        <a:bodyPr/>
        <a:lstStyle/>
        <a:p>
          <a:endParaRPr lang="en-US"/>
        </a:p>
      </dgm:t>
    </dgm:pt>
    <dgm:pt modelId="{D9EFFC52-CF45-4A4B-BE15-7DF2D1C5BF71}" type="sibTrans" cxnId="{79F04723-B9D3-4ECD-80C6-EA30A5A3A6C2}">
      <dgm:prSet/>
      <dgm:spPr/>
      <dgm:t>
        <a:bodyPr/>
        <a:lstStyle/>
        <a:p>
          <a:endParaRPr lang="en-US"/>
        </a:p>
      </dgm:t>
    </dgm:pt>
    <dgm:pt modelId="{A74D3CFF-027A-4AA0-B0B6-9A1DF4550C18}">
      <dgm:prSet phldrT="[Text]"/>
      <dgm:spPr>
        <a:solidFill>
          <a:srgbClr val="A3F2FF"/>
        </a:solidFill>
      </dgm:spPr>
      <dgm:t>
        <a:bodyPr/>
        <a:lstStyle/>
        <a:p>
          <a:r>
            <a:rPr lang="en-US" dirty="0">
              <a:solidFill>
                <a:schemeClr val="tx1"/>
              </a:solidFill>
            </a:rPr>
            <a:t>Preferred Alternative</a:t>
          </a:r>
        </a:p>
      </dgm:t>
    </dgm:pt>
    <dgm:pt modelId="{8AFDD8A4-B89B-4C29-9009-88316F09F38F}" type="parTrans" cxnId="{6F440648-B8AC-4CAF-901E-246B505EF346}">
      <dgm:prSet/>
      <dgm:spPr/>
      <dgm:t>
        <a:bodyPr/>
        <a:lstStyle/>
        <a:p>
          <a:endParaRPr lang="en-US"/>
        </a:p>
      </dgm:t>
    </dgm:pt>
    <dgm:pt modelId="{371C7930-69A1-4FC0-B9BE-72E3CBF005F1}" type="sibTrans" cxnId="{6F440648-B8AC-4CAF-901E-246B505EF346}">
      <dgm:prSet/>
      <dgm:spPr/>
      <dgm:t>
        <a:bodyPr/>
        <a:lstStyle/>
        <a:p>
          <a:endParaRPr lang="en-US"/>
        </a:p>
      </dgm:t>
    </dgm:pt>
    <dgm:pt modelId="{B1B66B6E-78BC-4C64-B346-F05CC2F01944}">
      <dgm:prSet phldrT="[Text]" custT="1"/>
      <dgm:spPr/>
      <dgm:t>
        <a:bodyPr/>
        <a:lstStyle/>
        <a:p>
          <a:pPr>
            <a:lnSpc>
              <a:spcPts val="1400"/>
            </a:lnSpc>
            <a:spcAft>
              <a:spcPts val="0"/>
            </a:spcAft>
            <a:buFontTx/>
            <a:buNone/>
          </a:pPr>
          <a:r>
            <a:rPr lang="en-US" sz="1400" b="1" dirty="0"/>
            <a:t>Public and Agency Review</a:t>
          </a:r>
        </a:p>
      </dgm:t>
    </dgm:pt>
    <dgm:pt modelId="{7CB3CE27-58B1-4B54-8C9C-4852B46B8259}" type="parTrans" cxnId="{C11A66CB-6E08-4554-814F-A42CE521F7E0}">
      <dgm:prSet/>
      <dgm:spPr/>
      <dgm:t>
        <a:bodyPr/>
        <a:lstStyle/>
        <a:p>
          <a:endParaRPr lang="en-US"/>
        </a:p>
      </dgm:t>
    </dgm:pt>
    <dgm:pt modelId="{3B58072D-7FBE-4F08-B471-2C9306985B2A}" type="sibTrans" cxnId="{C11A66CB-6E08-4554-814F-A42CE521F7E0}">
      <dgm:prSet/>
      <dgm:spPr/>
      <dgm:t>
        <a:bodyPr/>
        <a:lstStyle/>
        <a:p>
          <a:endParaRPr lang="en-US"/>
        </a:p>
      </dgm:t>
    </dgm:pt>
    <dgm:pt modelId="{FAE46722-949A-49E5-B1B2-B25EF9C6B2B8}">
      <dgm:prSet phldrT="[Text]"/>
      <dgm:spPr>
        <a:solidFill>
          <a:srgbClr val="001E55"/>
        </a:solidFill>
      </dgm:spPr>
      <dgm:t>
        <a:bodyPr/>
        <a:lstStyle/>
        <a:p>
          <a:r>
            <a:rPr lang="en-US" dirty="0"/>
            <a:t>Servicing Strategies</a:t>
          </a:r>
        </a:p>
      </dgm:t>
    </dgm:pt>
    <dgm:pt modelId="{EE1C3466-45E2-48C1-B52A-E2EF47E81BCF}" type="parTrans" cxnId="{A7B9CB82-E15F-4EDE-827C-7067713DCE69}">
      <dgm:prSet/>
      <dgm:spPr/>
      <dgm:t>
        <a:bodyPr/>
        <a:lstStyle/>
        <a:p>
          <a:endParaRPr lang="en-US"/>
        </a:p>
      </dgm:t>
    </dgm:pt>
    <dgm:pt modelId="{D5434D9B-DB5A-4EA8-A75A-A68C21068D01}" type="sibTrans" cxnId="{A7B9CB82-E15F-4EDE-827C-7067713DCE69}">
      <dgm:prSet/>
      <dgm:spPr/>
      <dgm:t>
        <a:bodyPr/>
        <a:lstStyle/>
        <a:p>
          <a:endParaRPr lang="en-US"/>
        </a:p>
      </dgm:t>
    </dgm:pt>
    <dgm:pt modelId="{F711F7F2-F6CF-42F3-84A8-252908690ACC}">
      <dgm:prSet phldrT="[Text]" custT="1"/>
      <dgm:spPr/>
      <dgm:t>
        <a:bodyPr/>
        <a:lstStyle/>
        <a:p>
          <a:pPr algn="ctr">
            <a:buFontTx/>
            <a:buNone/>
          </a:pPr>
          <a:r>
            <a:rPr lang="en-US" sz="1400" b="1" dirty="0"/>
            <a:t>Pass/Fail Criteria</a:t>
          </a:r>
        </a:p>
      </dgm:t>
    </dgm:pt>
    <dgm:pt modelId="{3E3A42A9-1751-4A7C-898B-A0227066A8A0}" type="parTrans" cxnId="{CE8668B9-7A94-4070-946B-72B168BD8183}">
      <dgm:prSet/>
      <dgm:spPr/>
      <dgm:t>
        <a:bodyPr/>
        <a:lstStyle/>
        <a:p>
          <a:endParaRPr lang="en-US"/>
        </a:p>
      </dgm:t>
    </dgm:pt>
    <dgm:pt modelId="{D6DB6212-433E-4DAD-95A6-F6AED569198F}" type="sibTrans" cxnId="{CE8668B9-7A94-4070-946B-72B168BD8183}">
      <dgm:prSet/>
      <dgm:spPr/>
      <dgm:t>
        <a:bodyPr/>
        <a:lstStyle/>
        <a:p>
          <a:endParaRPr lang="en-US"/>
        </a:p>
      </dgm:t>
    </dgm:pt>
    <dgm:pt modelId="{8B530E96-2079-4F9A-A4C1-0C2D6D329082}" type="pres">
      <dgm:prSet presAssocID="{1A655CF5-A94A-4E12-9A3B-65A5E894AAE7}" presName="rootnode" presStyleCnt="0">
        <dgm:presLayoutVars>
          <dgm:chMax/>
          <dgm:chPref/>
          <dgm:dir/>
          <dgm:animLvl val="lvl"/>
        </dgm:presLayoutVars>
      </dgm:prSet>
      <dgm:spPr/>
    </dgm:pt>
    <dgm:pt modelId="{30989BDC-E17D-4A91-B70A-F80249541653}" type="pres">
      <dgm:prSet presAssocID="{FAE46722-949A-49E5-B1B2-B25EF9C6B2B8}" presName="composite" presStyleCnt="0"/>
      <dgm:spPr/>
    </dgm:pt>
    <dgm:pt modelId="{BB5CF286-7289-476F-9300-AC6F2B26B0C0}" type="pres">
      <dgm:prSet presAssocID="{FAE46722-949A-49E5-B1B2-B25EF9C6B2B8}" presName="bentUpArrow1" presStyleLbl="alignImgPlace1" presStyleIdx="0" presStyleCnt="4"/>
      <dgm:spPr>
        <a:solidFill>
          <a:schemeClr val="bg1">
            <a:lumMod val="85000"/>
          </a:schemeClr>
        </a:solidFill>
        <a:ln>
          <a:noFill/>
        </a:ln>
      </dgm:spPr>
    </dgm:pt>
    <dgm:pt modelId="{61263AE2-C78E-41AB-801D-9C73A6E54692}" type="pres">
      <dgm:prSet presAssocID="{FAE46722-949A-49E5-B1B2-B25EF9C6B2B8}" presName="ParentText" presStyleLbl="node1" presStyleIdx="0" presStyleCnt="5">
        <dgm:presLayoutVars>
          <dgm:chMax val="1"/>
          <dgm:chPref val="1"/>
          <dgm:bulletEnabled val="1"/>
        </dgm:presLayoutVars>
      </dgm:prSet>
      <dgm:spPr/>
    </dgm:pt>
    <dgm:pt modelId="{EA63424B-45F5-46AC-8AF1-06573E9120E6}" type="pres">
      <dgm:prSet presAssocID="{FAE46722-949A-49E5-B1B2-B25EF9C6B2B8}" presName="ChildText" presStyleLbl="revTx" presStyleIdx="0" presStyleCnt="4" custLinFactX="-100000" custLinFactY="9958" custLinFactNeighborX="-115170" custLinFactNeighborY="100000">
        <dgm:presLayoutVars>
          <dgm:chMax val="0"/>
          <dgm:chPref val="0"/>
          <dgm:bulletEnabled val="1"/>
        </dgm:presLayoutVars>
      </dgm:prSet>
      <dgm:spPr/>
    </dgm:pt>
    <dgm:pt modelId="{D67A0593-F1BB-4A72-A1A0-E4FB20E9C0D4}" type="pres">
      <dgm:prSet presAssocID="{D5434D9B-DB5A-4EA8-A75A-A68C21068D01}" presName="sibTrans" presStyleCnt="0"/>
      <dgm:spPr/>
    </dgm:pt>
    <dgm:pt modelId="{86DED615-EE86-4296-8D96-6D178000A57C}" type="pres">
      <dgm:prSet presAssocID="{A4798DDE-ED82-4187-9B57-125E3DE77F58}" presName="composite" presStyleCnt="0"/>
      <dgm:spPr/>
    </dgm:pt>
    <dgm:pt modelId="{855EEB1C-E2FA-4786-9429-CDB447B53E50}" type="pres">
      <dgm:prSet presAssocID="{A4798DDE-ED82-4187-9B57-125E3DE77F58}" presName="bentUpArrow1" presStyleLbl="alignImgPlace1" presStyleIdx="1" presStyleCnt="4"/>
      <dgm:spPr>
        <a:solidFill>
          <a:schemeClr val="bg1">
            <a:lumMod val="85000"/>
          </a:schemeClr>
        </a:solidFill>
        <a:ln>
          <a:noFill/>
        </a:ln>
      </dgm:spPr>
    </dgm:pt>
    <dgm:pt modelId="{3B6DAF0E-AFF1-4838-BF3C-FD5E93A75A57}" type="pres">
      <dgm:prSet presAssocID="{A4798DDE-ED82-4187-9B57-125E3DE77F58}" presName="ParentText" presStyleLbl="node1" presStyleIdx="1" presStyleCnt="5">
        <dgm:presLayoutVars>
          <dgm:chMax val="1"/>
          <dgm:chPref val="1"/>
          <dgm:bulletEnabled val="1"/>
        </dgm:presLayoutVars>
      </dgm:prSet>
      <dgm:spPr/>
    </dgm:pt>
    <dgm:pt modelId="{D57F2F29-FC19-4FB0-85F4-11A3782B101A}" type="pres">
      <dgm:prSet presAssocID="{A4798DDE-ED82-4187-9B57-125E3DE77F58}" presName="ChildText" presStyleLbl="revTx" presStyleIdx="1" presStyleCnt="4" custScaleX="151094" custLinFactX="-62949" custLinFactY="18342" custLinFactNeighborX="-100000" custLinFactNeighborY="100000">
        <dgm:presLayoutVars>
          <dgm:chMax val="0"/>
          <dgm:chPref val="0"/>
          <dgm:bulletEnabled val="1"/>
        </dgm:presLayoutVars>
      </dgm:prSet>
      <dgm:spPr/>
    </dgm:pt>
    <dgm:pt modelId="{1A140E40-900C-4609-8FEA-B7070E0FE557}" type="pres">
      <dgm:prSet presAssocID="{136117FE-18CE-407E-A83E-4474829EDF3E}" presName="sibTrans" presStyleCnt="0"/>
      <dgm:spPr/>
    </dgm:pt>
    <dgm:pt modelId="{EB7D82EF-A59A-4ADF-A38C-A3930B64B648}" type="pres">
      <dgm:prSet presAssocID="{BEAA2377-0818-45A2-B7FD-24B9B62F862C}" presName="composite" presStyleCnt="0"/>
      <dgm:spPr/>
    </dgm:pt>
    <dgm:pt modelId="{C063360D-8FD8-43CF-9C81-AA6262C412EA}" type="pres">
      <dgm:prSet presAssocID="{BEAA2377-0818-45A2-B7FD-24B9B62F862C}" presName="bentUpArrow1" presStyleLbl="alignImgPlace1" presStyleIdx="2" presStyleCnt="4"/>
      <dgm:spPr>
        <a:solidFill>
          <a:schemeClr val="bg1">
            <a:lumMod val="85000"/>
          </a:schemeClr>
        </a:solidFill>
        <a:ln>
          <a:noFill/>
        </a:ln>
      </dgm:spPr>
    </dgm:pt>
    <dgm:pt modelId="{60B2EAF2-485C-47D7-9544-30E50E953E3B}" type="pres">
      <dgm:prSet presAssocID="{BEAA2377-0818-45A2-B7FD-24B9B62F862C}" presName="ParentText" presStyleLbl="node1" presStyleIdx="2" presStyleCnt="5">
        <dgm:presLayoutVars>
          <dgm:chMax val="1"/>
          <dgm:chPref val="1"/>
          <dgm:bulletEnabled val="1"/>
        </dgm:presLayoutVars>
      </dgm:prSet>
      <dgm:spPr/>
    </dgm:pt>
    <dgm:pt modelId="{A4894EB1-A28C-48F0-B727-EEB49A3A13ED}" type="pres">
      <dgm:prSet presAssocID="{BEAA2377-0818-45A2-B7FD-24B9B62F862C}" presName="ChildText" presStyleLbl="revTx" presStyleIdx="2" presStyleCnt="4" custScaleX="226558" custLinFactX="-37274" custLinFactY="10766" custLinFactNeighborX="-100000" custLinFactNeighborY="100000">
        <dgm:presLayoutVars>
          <dgm:chMax val="0"/>
          <dgm:chPref val="0"/>
          <dgm:bulletEnabled val="1"/>
        </dgm:presLayoutVars>
      </dgm:prSet>
      <dgm:spPr/>
    </dgm:pt>
    <dgm:pt modelId="{914BC472-49D0-438C-BDC2-42F461536BDA}" type="pres">
      <dgm:prSet presAssocID="{21F28C1A-D187-45B3-99D3-DBF59292EAC2}" presName="sibTrans" presStyleCnt="0"/>
      <dgm:spPr/>
    </dgm:pt>
    <dgm:pt modelId="{17E1D1E6-907B-4146-B9EF-FB858368D1EC}" type="pres">
      <dgm:prSet presAssocID="{E4FDE804-9F85-49B5-AA1F-D140FDA2A3F7}" presName="composite" presStyleCnt="0"/>
      <dgm:spPr/>
    </dgm:pt>
    <dgm:pt modelId="{C179DC03-7885-46F8-84D0-1395DD940BDA}" type="pres">
      <dgm:prSet presAssocID="{E4FDE804-9F85-49B5-AA1F-D140FDA2A3F7}" presName="bentUpArrow1" presStyleLbl="alignImgPlace1" presStyleIdx="3" presStyleCnt="4"/>
      <dgm:spPr>
        <a:solidFill>
          <a:schemeClr val="bg1">
            <a:lumMod val="85000"/>
          </a:schemeClr>
        </a:solidFill>
        <a:ln>
          <a:noFill/>
        </a:ln>
      </dgm:spPr>
    </dgm:pt>
    <dgm:pt modelId="{025F2547-C6FA-432A-B48B-FD31A37D262E}" type="pres">
      <dgm:prSet presAssocID="{E4FDE804-9F85-49B5-AA1F-D140FDA2A3F7}" presName="ParentText" presStyleLbl="node1" presStyleIdx="3" presStyleCnt="5">
        <dgm:presLayoutVars>
          <dgm:chMax val="1"/>
          <dgm:chPref val="1"/>
          <dgm:bulletEnabled val="1"/>
        </dgm:presLayoutVars>
      </dgm:prSet>
      <dgm:spPr/>
    </dgm:pt>
    <dgm:pt modelId="{00215C57-FD69-42E1-AD0C-31219398120A}" type="pres">
      <dgm:prSet presAssocID="{E4FDE804-9F85-49B5-AA1F-D140FDA2A3F7}" presName="ChildText" presStyleLbl="revTx" presStyleIdx="3" presStyleCnt="4" custLinFactX="-34353" custLinFactY="14521" custLinFactNeighborX="-100000" custLinFactNeighborY="100000">
        <dgm:presLayoutVars>
          <dgm:chMax val="0"/>
          <dgm:chPref val="0"/>
          <dgm:bulletEnabled val="1"/>
        </dgm:presLayoutVars>
      </dgm:prSet>
      <dgm:spPr/>
    </dgm:pt>
    <dgm:pt modelId="{C8B016F4-DDE0-4327-9D6C-B086EF3C3D3E}" type="pres">
      <dgm:prSet presAssocID="{D9EFFC52-CF45-4A4B-BE15-7DF2D1C5BF71}" presName="sibTrans" presStyleCnt="0"/>
      <dgm:spPr/>
    </dgm:pt>
    <dgm:pt modelId="{0057BB58-1CDE-4D27-9B96-EFD9A60E37F1}" type="pres">
      <dgm:prSet presAssocID="{A74D3CFF-027A-4AA0-B0B6-9A1DF4550C18}" presName="composite" presStyleCnt="0"/>
      <dgm:spPr/>
    </dgm:pt>
    <dgm:pt modelId="{89B4D06F-1799-405F-BF05-E3E434B4D722}" type="pres">
      <dgm:prSet presAssocID="{A74D3CFF-027A-4AA0-B0B6-9A1DF4550C18}" presName="ParentText" presStyleLbl="node1" presStyleIdx="4" presStyleCnt="5">
        <dgm:presLayoutVars>
          <dgm:chMax val="1"/>
          <dgm:chPref val="1"/>
          <dgm:bulletEnabled val="1"/>
        </dgm:presLayoutVars>
      </dgm:prSet>
      <dgm:spPr/>
    </dgm:pt>
  </dgm:ptLst>
  <dgm:cxnLst>
    <dgm:cxn modelId="{1D4ED51A-BA0C-48F3-ACE2-4719BD86D886}" type="presOf" srcId="{B1B66B6E-78BC-4C64-B346-F05CC2F01944}" destId="{00215C57-FD69-42E1-AD0C-31219398120A}" srcOrd="0" destOrd="0" presId="urn:microsoft.com/office/officeart/2005/8/layout/StepDownProcess"/>
    <dgm:cxn modelId="{79F04723-B9D3-4ECD-80C6-EA30A5A3A6C2}" srcId="{1A655CF5-A94A-4E12-9A3B-65A5E894AAE7}" destId="{E4FDE804-9F85-49B5-AA1F-D140FDA2A3F7}" srcOrd="3" destOrd="0" parTransId="{D7FBCDC8-3A44-4D43-8E3E-BB06796B0B84}" sibTransId="{D9EFFC52-CF45-4A4B-BE15-7DF2D1C5BF71}"/>
    <dgm:cxn modelId="{5A8EF629-6E17-4CCA-B09D-44C094051F7D}" srcId="{BEAA2377-0818-45A2-B7FD-24B9B62F862C}" destId="{AA8A753D-9EAB-464A-AFB0-476A09DBCA76}" srcOrd="0" destOrd="0" parTransId="{2065B65F-289F-46A9-81F0-0435D99C60BB}" sibTransId="{07BEFAA1-7489-474F-8931-57A5F83DA8D9}"/>
    <dgm:cxn modelId="{4830085D-7D06-411C-8171-007E9F78AB81}" type="presOf" srcId="{AA8A753D-9EAB-464A-AFB0-476A09DBCA76}" destId="{A4894EB1-A28C-48F0-B727-EEB49A3A13ED}" srcOrd="0" destOrd="0" presId="urn:microsoft.com/office/officeart/2005/8/layout/StepDownProcess"/>
    <dgm:cxn modelId="{6F440648-B8AC-4CAF-901E-246B505EF346}" srcId="{1A655CF5-A94A-4E12-9A3B-65A5E894AAE7}" destId="{A74D3CFF-027A-4AA0-B0B6-9A1DF4550C18}" srcOrd="4" destOrd="0" parTransId="{8AFDD8A4-B89B-4C29-9009-88316F09F38F}" sibTransId="{371C7930-69A1-4FC0-B9BE-72E3CBF005F1}"/>
    <dgm:cxn modelId="{23993F6E-EC33-4FF9-BFE2-EA6D27BFCC1B}" type="presOf" srcId="{1A655CF5-A94A-4E12-9A3B-65A5E894AAE7}" destId="{8B530E96-2079-4F9A-A4C1-0C2D6D329082}" srcOrd="0" destOrd="0" presId="urn:microsoft.com/office/officeart/2005/8/layout/StepDownProcess"/>
    <dgm:cxn modelId="{4052ED6F-FC3C-4C39-8B25-C8B183FBA703}" type="presOf" srcId="{A4798DDE-ED82-4187-9B57-125E3DE77F58}" destId="{3B6DAF0E-AFF1-4838-BF3C-FD5E93A75A57}" srcOrd="0" destOrd="0" presId="urn:microsoft.com/office/officeart/2005/8/layout/StepDownProcess"/>
    <dgm:cxn modelId="{A7B9CB82-E15F-4EDE-827C-7067713DCE69}" srcId="{1A655CF5-A94A-4E12-9A3B-65A5E894AAE7}" destId="{FAE46722-949A-49E5-B1B2-B25EF9C6B2B8}" srcOrd="0" destOrd="0" parTransId="{EE1C3466-45E2-48C1-B52A-E2EF47E81BCF}" sibTransId="{D5434D9B-DB5A-4EA8-A75A-A68C21068D01}"/>
    <dgm:cxn modelId="{E4CE0B8E-E0B4-44EB-AF50-572B8A9175A8}" srcId="{1A655CF5-A94A-4E12-9A3B-65A5E894AAE7}" destId="{BEAA2377-0818-45A2-B7FD-24B9B62F862C}" srcOrd="2" destOrd="0" parTransId="{B65621EC-106C-4A2A-96B9-6822D0E4E1E6}" sibTransId="{21F28C1A-D187-45B3-99D3-DBF59292EAC2}"/>
    <dgm:cxn modelId="{50FE9293-4DA2-4081-B0DC-62F0F9A962AE}" type="presOf" srcId="{FAE46722-949A-49E5-B1B2-B25EF9C6B2B8}" destId="{61263AE2-C78E-41AB-801D-9C73A6E54692}" srcOrd="0" destOrd="0" presId="urn:microsoft.com/office/officeart/2005/8/layout/StepDownProcess"/>
    <dgm:cxn modelId="{2BACBB9F-EBA9-49D1-920E-337BD0BECBFD}" srcId="{A4798DDE-ED82-4187-9B57-125E3DE77F58}" destId="{BAB29308-B29C-425B-B7F5-9EBB2AA3B40F}" srcOrd="0" destOrd="0" parTransId="{332C989C-68CA-4F9D-BBFD-A1E52E9C539E}" sibTransId="{907D1B80-1238-45B9-93BA-290C4A9B6BF9}"/>
    <dgm:cxn modelId="{981045AA-BD58-4C13-A48B-231E4CBEEC57}" type="presOf" srcId="{A74D3CFF-027A-4AA0-B0B6-9A1DF4550C18}" destId="{89B4D06F-1799-405F-BF05-E3E434B4D722}" srcOrd="0" destOrd="0" presId="urn:microsoft.com/office/officeart/2005/8/layout/StepDownProcess"/>
    <dgm:cxn modelId="{CE8668B9-7A94-4070-946B-72B168BD8183}" srcId="{FAE46722-949A-49E5-B1B2-B25EF9C6B2B8}" destId="{F711F7F2-F6CF-42F3-84A8-252908690ACC}" srcOrd="0" destOrd="0" parTransId="{3E3A42A9-1751-4A7C-898B-A0227066A8A0}" sibTransId="{D6DB6212-433E-4DAD-95A6-F6AED569198F}"/>
    <dgm:cxn modelId="{51BCAAC1-0070-41E2-ACBE-4B50485E3C8C}" type="presOf" srcId="{BEAA2377-0818-45A2-B7FD-24B9B62F862C}" destId="{60B2EAF2-485C-47D7-9544-30E50E953E3B}" srcOrd="0" destOrd="0" presId="urn:microsoft.com/office/officeart/2005/8/layout/StepDownProcess"/>
    <dgm:cxn modelId="{C11A66CB-6E08-4554-814F-A42CE521F7E0}" srcId="{E4FDE804-9F85-49B5-AA1F-D140FDA2A3F7}" destId="{B1B66B6E-78BC-4C64-B346-F05CC2F01944}" srcOrd="0" destOrd="0" parTransId="{7CB3CE27-58B1-4B54-8C9C-4852B46B8259}" sibTransId="{3B58072D-7FBE-4F08-B471-2C9306985B2A}"/>
    <dgm:cxn modelId="{8F6E22D7-DB77-4A96-AFFF-2F6F777385D6}" type="presOf" srcId="{E4FDE804-9F85-49B5-AA1F-D140FDA2A3F7}" destId="{025F2547-C6FA-432A-B48B-FD31A37D262E}" srcOrd="0" destOrd="0" presId="urn:microsoft.com/office/officeart/2005/8/layout/StepDownProcess"/>
    <dgm:cxn modelId="{4781A2ED-CE72-4207-94C9-92CBEC3A3988}" srcId="{1A655CF5-A94A-4E12-9A3B-65A5E894AAE7}" destId="{A4798DDE-ED82-4187-9B57-125E3DE77F58}" srcOrd="1" destOrd="0" parTransId="{C99D3FF5-D844-4A71-B3E8-204F1DC36FD5}" sibTransId="{136117FE-18CE-407E-A83E-4474829EDF3E}"/>
    <dgm:cxn modelId="{8B1F7EEE-279F-4A81-8B76-AD3BCEEFBAEC}" type="presOf" srcId="{F711F7F2-F6CF-42F3-84A8-252908690ACC}" destId="{EA63424B-45F5-46AC-8AF1-06573E9120E6}" srcOrd="0" destOrd="0" presId="urn:microsoft.com/office/officeart/2005/8/layout/StepDownProcess"/>
    <dgm:cxn modelId="{A34416FB-68F5-4253-B913-9813AE4880F9}" type="presOf" srcId="{BAB29308-B29C-425B-B7F5-9EBB2AA3B40F}" destId="{D57F2F29-FC19-4FB0-85F4-11A3782B101A}" srcOrd="0" destOrd="0" presId="urn:microsoft.com/office/officeart/2005/8/layout/StepDownProcess"/>
    <dgm:cxn modelId="{11DD2BE1-5988-48DB-B3F8-923D9ED1F730}" type="presParOf" srcId="{8B530E96-2079-4F9A-A4C1-0C2D6D329082}" destId="{30989BDC-E17D-4A91-B70A-F80249541653}" srcOrd="0" destOrd="0" presId="urn:microsoft.com/office/officeart/2005/8/layout/StepDownProcess"/>
    <dgm:cxn modelId="{23B09CC4-8CD1-4E04-B410-198F7E817FDF}" type="presParOf" srcId="{30989BDC-E17D-4A91-B70A-F80249541653}" destId="{BB5CF286-7289-476F-9300-AC6F2B26B0C0}" srcOrd="0" destOrd="0" presId="urn:microsoft.com/office/officeart/2005/8/layout/StepDownProcess"/>
    <dgm:cxn modelId="{CE266F32-D268-4B6E-BE4B-2237C28B4826}" type="presParOf" srcId="{30989BDC-E17D-4A91-B70A-F80249541653}" destId="{61263AE2-C78E-41AB-801D-9C73A6E54692}" srcOrd="1" destOrd="0" presId="urn:microsoft.com/office/officeart/2005/8/layout/StepDownProcess"/>
    <dgm:cxn modelId="{A66C70D3-48FD-4E5E-B1EC-95A9B9EE569B}" type="presParOf" srcId="{30989BDC-E17D-4A91-B70A-F80249541653}" destId="{EA63424B-45F5-46AC-8AF1-06573E9120E6}" srcOrd="2" destOrd="0" presId="urn:microsoft.com/office/officeart/2005/8/layout/StepDownProcess"/>
    <dgm:cxn modelId="{2DE05A13-D8AB-4F0B-A33A-01D51D310957}" type="presParOf" srcId="{8B530E96-2079-4F9A-A4C1-0C2D6D329082}" destId="{D67A0593-F1BB-4A72-A1A0-E4FB20E9C0D4}" srcOrd="1" destOrd="0" presId="urn:microsoft.com/office/officeart/2005/8/layout/StepDownProcess"/>
    <dgm:cxn modelId="{ED19E0C2-E5F4-4846-8D5C-61BCE7D547D0}" type="presParOf" srcId="{8B530E96-2079-4F9A-A4C1-0C2D6D329082}" destId="{86DED615-EE86-4296-8D96-6D178000A57C}" srcOrd="2" destOrd="0" presId="urn:microsoft.com/office/officeart/2005/8/layout/StepDownProcess"/>
    <dgm:cxn modelId="{F6512696-28B4-442A-9D6D-52B6107392E2}" type="presParOf" srcId="{86DED615-EE86-4296-8D96-6D178000A57C}" destId="{855EEB1C-E2FA-4786-9429-CDB447B53E50}" srcOrd="0" destOrd="0" presId="urn:microsoft.com/office/officeart/2005/8/layout/StepDownProcess"/>
    <dgm:cxn modelId="{6809AA15-B43B-4738-AB9A-0F7019E3ACDB}" type="presParOf" srcId="{86DED615-EE86-4296-8D96-6D178000A57C}" destId="{3B6DAF0E-AFF1-4838-BF3C-FD5E93A75A57}" srcOrd="1" destOrd="0" presId="urn:microsoft.com/office/officeart/2005/8/layout/StepDownProcess"/>
    <dgm:cxn modelId="{6A01E270-61CE-4E93-8EF2-5E84CBEC7E4A}" type="presParOf" srcId="{86DED615-EE86-4296-8D96-6D178000A57C}" destId="{D57F2F29-FC19-4FB0-85F4-11A3782B101A}" srcOrd="2" destOrd="0" presId="urn:microsoft.com/office/officeart/2005/8/layout/StepDownProcess"/>
    <dgm:cxn modelId="{E7887D8A-A863-49DE-A28C-10E0B1AB1AC8}" type="presParOf" srcId="{8B530E96-2079-4F9A-A4C1-0C2D6D329082}" destId="{1A140E40-900C-4609-8FEA-B7070E0FE557}" srcOrd="3" destOrd="0" presId="urn:microsoft.com/office/officeart/2005/8/layout/StepDownProcess"/>
    <dgm:cxn modelId="{4696D305-CA93-49AF-BDAD-A790D8340233}" type="presParOf" srcId="{8B530E96-2079-4F9A-A4C1-0C2D6D329082}" destId="{EB7D82EF-A59A-4ADF-A38C-A3930B64B648}" srcOrd="4" destOrd="0" presId="urn:microsoft.com/office/officeart/2005/8/layout/StepDownProcess"/>
    <dgm:cxn modelId="{C852DC65-E09E-454F-9659-05D726E4F24E}" type="presParOf" srcId="{EB7D82EF-A59A-4ADF-A38C-A3930B64B648}" destId="{C063360D-8FD8-43CF-9C81-AA6262C412EA}" srcOrd="0" destOrd="0" presId="urn:microsoft.com/office/officeart/2005/8/layout/StepDownProcess"/>
    <dgm:cxn modelId="{549F9759-2AF5-4EFA-8E4A-6DFAE699F3BD}" type="presParOf" srcId="{EB7D82EF-A59A-4ADF-A38C-A3930B64B648}" destId="{60B2EAF2-485C-47D7-9544-30E50E953E3B}" srcOrd="1" destOrd="0" presId="urn:microsoft.com/office/officeart/2005/8/layout/StepDownProcess"/>
    <dgm:cxn modelId="{E7419A32-CCF3-4EDC-8474-2B887B9B989B}" type="presParOf" srcId="{EB7D82EF-A59A-4ADF-A38C-A3930B64B648}" destId="{A4894EB1-A28C-48F0-B727-EEB49A3A13ED}" srcOrd="2" destOrd="0" presId="urn:microsoft.com/office/officeart/2005/8/layout/StepDownProcess"/>
    <dgm:cxn modelId="{E7EDBF44-5EF0-4C09-8AA2-9FF66CC635DB}" type="presParOf" srcId="{8B530E96-2079-4F9A-A4C1-0C2D6D329082}" destId="{914BC472-49D0-438C-BDC2-42F461536BDA}" srcOrd="5" destOrd="0" presId="urn:microsoft.com/office/officeart/2005/8/layout/StepDownProcess"/>
    <dgm:cxn modelId="{84F23A8C-C375-49F8-A975-DCE8A5DC5F3D}" type="presParOf" srcId="{8B530E96-2079-4F9A-A4C1-0C2D6D329082}" destId="{17E1D1E6-907B-4146-B9EF-FB858368D1EC}" srcOrd="6" destOrd="0" presId="urn:microsoft.com/office/officeart/2005/8/layout/StepDownProcess"/>
    <dgm:cxn modelId="{B2671D36-BCDD-4BC5-9AD0-DCD42D3D2AD9}" type="presParOf" srcId="{17E1D1E6-907B-4146-B9EF-FB858368D1EC}" destId="{C179DC03-7885-46F8-84D0-1395DD940BDA}" srcOrd="0" destOrd="0" presId="urn:microsoft.com/office/officeart/2005/8/layout/StepDownProcess"/>
    <dgm:cxn modelId="{B9977815-F91A-4338-B76E-B708FD20B31D}" type="presParOf" srcId="{17E1D1E6-907B-4146-B9EF-FB858368D1EC}" destId="{025F2547-C6FA-432A-B48B-FD31A37D262E}" srcOrd="1" destOrd="0" presId="urn:microsoft.com/office/officeart/2005/8/layout/StepDownProcess"/>
    <dgm:cxn modelId="{99DBF957-7EB5-4340-9519-CAEDDF759DAE}" type="presParOf" srcId="{17E1D1E6-907B-4146-B9EF-FB858368D1EC}" destId="{00215C57-FD69-42E1-AD0C-31219398120A}" srcOrd="2" destOrd="0" presId="urn:microsoft.com/office/officeart/2005/8/layout/StepDownProcess"/>
    <dgm:cxn modelId="{ECC3384A-5017-4C30-B40A-20701630E7DF}" type="presParOf" srcId="{8B530E96-2079-4F9A-A4C1-0C2D6D329082}" destId="{C8B016F4-DDE0-4327-9D6C-B086EF3C3D3E}" srcOrd="7" destOrd="0" presId="urn:microsoft.com/office/officeart/2005/8/layout/StepDownProcess"/>
    <dgm:cxn modelId="{F49B79F1-06F6-480A-BC4F-3F95A31A4CC3}" type="presParOf" srcId="{8B530E96-2079-4F9A-A4C1-0C2D6D329082}" destId="{0057BB58-1CDE-4D27-9B96-EFD9A60E37F1}" srcOrd="8" destOrd="0" presId="urn:microsoft.com/office/officeart/2005/8/layout/StepDownProcess"/>
    <dgm:cxn modelId="{32CC91BC-BC48-48B5-B30B-2B3BB0E40F62}" type="presParOf" srcId="{0057BB58-1CDE-4D27-9B96-EFD9A60E37F1}" destId="{89B4D06F-1799-405F-BF05-E3E434B4D72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229C86-EB04-42CE-819A-AB45A0120D59}"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05D3CB4A-03B0-4F40-8ABB-C38876B52F89}">
      <dgm:prSet phldrT="[Text]" custT="1"/>
      <dgm:spPr>
        <a:solidFill>
          <a:srgbClr val="004B93"/>
        </a:solidFill>
      </dgm:spPr>
      <dgm:t>
        <a:bodyPr/>
        <a:lstStyle/>
        <a:p>
          <a:r>
            <a:rPr lang="en-US" sz="2800" b="1" dirty="0"/>
            <a:t>Phase 1</a:t>
          </a:r>
        </a:p>
      </dgm:t>
    </dgm:pt>
    <dgm:pt modelId="{024FE4FA-BBD7-4558-99F1-F29523AEACAA}" type="parTrans" cxnId="{5046DAE5-6FB4-4832-8A0C-3C9972273BE2}">
      <dgm:prSet/>
      <dgm:spPr/>
      <dgm:t>
        <a:bodyPr/>
        <a:lstStyle/>
        <a:p>
          <a:endParaRPr lang="en-US"/>
        </a:p>
      </dgm:t>
    </dgm:pt>
    <dgm:pt modelId="{421CB05A-2CFF-466A-BEFC-CBAC01EA0FEA}" type="sibTrans" cxnId="{5046DAE5-6FB4-4832-8A0C-3C9972273BE2}">
      <dgm:prSet/>
      <dgm:spPr/>
      <dgm:t>
        <a:bodyPr/>
        <a:lstStyle/>
        <a:p>
          <a:endParaRPr lang="en-US"/>
        </a:p>
      </dgm:t>
    </dgm:pt>
    <dgm:pt modelId="{E78627E5-BA4A-4C54-8C04-EB60401B62FA}">
      <dgm:prSet phldrT="[Text]" custT="1"/>
      <dgm:spPr>
        <a:solidFill>
          <a:srgbClr val="00B1CD"/>
        </a:solidFill>
      </dgm:spPr>
      <dgm:t>
        <a:bodyPr/>
        <a:lstStyle/>
        <a:p>
          <a:r>
            <a:rPr lang="en-US" sz="2800" b="1" dirty="0">
              <a:solidFill>
                <a:schemeClr val="tx1"/>
              </a:solidFill>
            </a:rPr>
            <a:t>Phase 2</a:t>
          </a:r>
        </a:p>
      </dgm:t>
    </dgm:pt>
    <dgm:pt modelId="{ECE6A1D3-000C-4748-A87A-2AE9775EF433}" type="parTrans" cxnId="{F540209A-2F17-4ED9-8A60-494478AC967B}">
      <dgm:prSet/>
      <dgm:spPr/>
      <dgm:t>
        <a:bodyPr/>
        <a:lstStyle/>
        <a:p>
          <a:endParaRPr lang="en-US"/>
        </a:p>
      </dgm:t>
    </dgm:pt>
    <dgm:pt modelId="{8B55E860-28D2-4C69-AD3D-82BC13F52D65}" type="sibTrans" cxnId="{F540209A-2F17-4ED9-8A60-494478AC967B}">
      <dgm:prSet/>
      <dgm:spPr/>
      <dgm:t>
        <a:bodyPr/>
        <a:lstStyle/>
        <a:p>
          <a:endParaRPr lang="en-US"/>
        </a:p>
      </dgm:t>
    </dgm:pt>
    <dgm:pt modelId="{018F5475-4CCC-4276-AD26-E7D6CEF00577}" type="pres">
      <dgm:prSet presAssocID="{43229C86-EB04-42CE-819A-AB45A0120D59}" presName="Name0" presStyleCnt="0">
        <dgm:presLayoutVars>
          <dgm:dir/>
          <dgm:animLvl val="lvl"/>
          <dgm:resizeHandles val="exact"/>
        </dgm:presLayoutVars>
      </dgm:prSet>
      <dgm:spPr/>
    </dgm:pt>
    <dgm:pt modelId="{D59D71B3-7A2B-4D9E-9A49-7DA4AE198AA2}" type="pres">
      <dgm:prSet presAssocID="{05D3CB4A-03B0-4F40-8ABB-C38876B52F89}" presName="parTxOnly" presStyleLbl="node1" presStyleIdx="0" presStyleCnt="2" custScaleX="125429" custLinFactY="-100000" custLinFactNeighborX="2697" custLinFactNeighborY="-128454">
        <dgm:presLayoutVars>
          <dgm:chMax val="0"/>
          <dgm:chPref val="0"/>
          <dgm:bulletEnabled val="1"/>
        </dgm:presLayoutVars>
      </dgm:prSet>
      <dgm:spPr/>
    </dgm:pt>
    <dgm:pt modelId="{11660D24-8D87-4A44-BE01-1645F2CF00B8}" type="pres">
      <dgm:prSet presAssocID="{421CB05A-2CFF-466A-BEFC-CBAC01EA0FEA}" presName="parTxOnlySpace" presStyleCnt="0"/>
      <dgm:spPr/>
    </dgm:pt>
    <dgm:pt modelId="{7525DBF7-195D-407A-B0B1-B275E233B721}" type="pres">
      <dgm:prSet presAssocID="{E78627E5-BA4A-4C54-8C04-EB60401B62FA}" presName="parTxOnly" presStyleLbl="node1" presStyleIdx="1" presStyleCnt="2" custScaleX="99914" custLinFactY="-100000" custLinFactNeighborX="2697" custLinFactNeighborY="-128454">
        <dgm:presLayoutVars>
          <dgm:chMax val="0"/>
          <dgm:chPref val="0"/>
          <dgm:bulletEnabled val="1"/>
        </dgm:presLayoutVars>
      </dgm:prSet>
      <dgm:spPr/>
    </dgm:pt>
  </dgm:ptLst>
  <dgm:cxnLst>
    <dgm:cxn modelId="{485DE913-BD96-4DF1-AADE-95F9E662B021}" type="presOf" srcId="{43229C86-EB04-42CE-819A-AB45A0120D59}" destId="{018F5475-4CCC-4276-AD26-E7D6CEF00577}" srcOrd="0" destOrd="0" presId="urn:microsoft.com/office/officeart/2005/8/layout/chevron1"/>
    <dgm:cxn modelId="{D1CAFA1D-1854-4B27-88A6-A83A8C0B9DA0}" type="presOf" srcId="{E78627E5-BA4A-4C54-8C04-EB60401B62FA}" destId="{7525DBF7-195D-407A-B0B1-B275E233B721}" srcOrd="0" destOrd="0" presId="urn:microsoft.com/office/officeart/2005/8/layout/chevron1"/>
    <dgm:cxn modelId="{50BBB58E-8590-4794-BE7D-B164264FC90E}" type="presOf" srcId="{05D3CB4A-03B0-4F40-8ABB-C38876B52F89}" destId="{D59D71B3-7A2B-4D9E-9A49-7DA4AE198AA2}" srcOrd="0" destOrd="0" presId="urn:microsoft.com/office/officeart/2005/8/layout/chevron1"/>
    <dgm:cxn modelId="{F540209A-2F17-4ED9-8A60-494478AC967B}" srcId="{43229C86-EB04-42CE-819A-AB45A0120D59}" destId="{E78627E5-BA4A-4C54-8C04-EB60401B62FA}" srcOrd="1" destOrd="0" parTransId="{ECE6A1D3-000C-4748-A87A-2AE9775EF433}" sibTransId="{8B55E860-28D2-4C69-AD3D-82BC13F52D65}"/>
    <dgm:cxn modelId="{5046DAE5-6FB4-4832-8A0C-3C9972273BE2}" srcId="{43229C86-EB04-42CE-819A-AB45A0120D59}" destId="{05D3CB4A-03B0-4F40-8ABB-C38876B52F89}" srcOrd="0" destOrd="0" parTransId="{024FE4FA-BBD7-4558-99F1-F29523AEACAA}" sibTransId="{421CB05A-2CFF-466A-BEFC-CBAC01EA0FEA}"/>
    <dgm:cxn modelId="{43456DA8-26A1-4FE8-8BD0-C739217FA595}" type="presParOf" srcId="{018F5475-4CCC-4276-AD26-E7D6CEF00577}" destId="{D59D71B3-7A2B-4D9E-9A49-7DA4AE198AA2}" srcOrd="0" destOrd="0" presId="urn:microsoft.com/office/officeart/2005/8/layout/chevron1"/>
    <dgm:cxn modelId="{539968D4-2EAB-4C91-9A5F-6D419DFCCB3D}" type="presParOf" srcId="{018F5475-4CCC-4276-AD26-E7D6CEF00577}" destId="{11660D24-8D87-4A44-BE01-1645F2CF00B8}" srcOrd="1" destOrd="0" presId="urn:microsoft.com/office/officeart/2005/8/layout/chevron1"/>
    <dgm:cxn modelId="{09EBBE95-9ACE-463E-BAF6-DA6B48225747}" type="presParOf" srcId="{018F5475-4CCC-4276-AD26-E7D6CEF00577}" destId="{7525DBF7-195D-407A-B0B1-B275E233B721}"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229C86-EB04-42CE-819A-AB45A0120D59}" type="doc">
      <dgm:prSet loTypeId="urn:microsoft.com/office/officeart/2005/8/layout/chevron1" loCatId="process" qsTypeId="urn:microsoft.com/office/officeart/2005/8/quickstyle/simple1" qsCatId="simple" csTypeId="urn:microsoft.com/office/officeart/2005/8/colors/colorful1" csCatId="colorful" phldr="1"/>
      <dgm:spPr/>
    </dgm:pt>
    <dgm:pt modelId="{EC5661D4-BE53-4B47-B4D7-C27586D3C8B4}">
      <dgm:prSet phldrT="[Text]" custT="1"/>
      <dgm:spPr>
        <a:solidFill>
          <a:srgbClr val="F78D18"/>
        </a:solidFill>
      </dgm:spPr>
      <dgm:t>
        <a:bodyPr/>
        <a:lstStyle/>
        <a:p>
          <a:r>
            <a:rPr lang="en-US" sz="2800" b="1" dirty="0">
              <a:solidFill>
                <a:schemeClr val="tx1"/>
              </a:solidFill>
            </a:rPr>
            <a:t>Phase 3</a:t>
          </a:r>
        </a:p>
      </dgm:t>
    </dgm:pt>
    <dgm:pt modelId="{3705C906-37BE-4B53-9678-FEB81DBB4143}" type="parTrans" cxnId="{6A93E761-4508-4582-B39E-A55ABAB12D8F}">
      <dgm:prSet/>
      <dgm:spPr/>
      <dgm:t>
        <a:bodyPr/>
        <a:lstStyle/>
        <a:p>
          <a:endParaRPr lang="en-US" sz="2800"/>
        </a:p>
      </dgm:t>
    </dgm:pt>
    <dgm:pt modelId="{5F14A3F8-FD5B-4790-967A-723156E2CBAF}" type="sibTrans" cxnId="{6A93E761-4508-4582-B39E-A55ABAB12D8F}">
      <dgm:prSet/>
      <dgm:spPr/>
      <dgm:t>
        <a:bodyPr/>
        <a:lstStyle/>
        <a:p>
          <a:endParaRPr lang="en-US" sz="2800"/>
        </a:p>
      </dgm:t>
    </dgm:pt>
    <dgm:pt modelId="{9FFB43F7-BAC8-4187-BE56-5DA0ABB9F093}">
      <dgm:prSet phldrT="[Text]" custT="1"/>
      <dgm:spPr>
        <a:solidFill>
          <a:srgbClr val="62676C"/>
        </a:solidFill>
      </dgm:spPr>
      <dgm:t>
        <a:bodyPr/>
        <a:lstStyle/>
        <a:p>
          <a:r>
            <a:rPr lang="en-US" sz="2800" b="1" dirty="0"/>
            <a:t>Phase 4</a:t>
          </a:r>
        </a:p>
      </dgm:t>
    </dgm:pt>
    <dgm:pt modelId="{1610740D-8AAC-4333-968B-7966B051001C}" type="parTrans" cxnId="{6A5FBC71-E56A-4BE5-9CCF-6305F8448504}">
      <dgm:prSet/>
      <dgm:spPr/>
      <dgm:t>
        <a:bodyPr/>
        <a:lstStyle/>
        <a:p>
          <a:endParaRPr lang="en-US" sz="2800"/>
        </a:p>
      </dgm:t>
    </dgm:pt>
    <dgm:pt modelId="{9B8AF70F-7821-4F44-85F5-FB1DBC6E8ACC}" type="sibTrans" cxnId="{6A5FBC71-E56A-4BE5-9CCF-6305F8448504}">
      <dgm:prSet/>
      <dgm:spPr/>
      <dgm:t>
        <a:bodyPr/>
        <a:lstStyle/>
        <a:p>
          <a:endParaRPr lang="en-US" sz="2800"/>
        </a:p>
      </dgm:t>
    </dgm:pt>
    <dgm:pt modelId="{DA6D0780-A825-428B-8C0B-D07DE178298D}">
      <dgm:prSet phldrT="[Text]" custT="1"/>
      <dgm:spPr>
        <a:solidFill>
          <a:srgbClr val="96BB31"/>
        </a:solidFill>
      </dgm:spPr>
      <dgm:t>
        <a:bodyPr/>
        <a:lstStyle/>
        <a:p>
          <a:r>
            <a:rPr lang="en-US" sz="2800" b="1" dirty="0">
              <a:solidFill>
                <a:schemeClr val="tx1"/>
              </a:solidFill>
            </a:rPr>
            <a:t>Phase 5</a:t>
          </a:r>
        </a:p>
      </dgm:t>
    </dgm:pt>
    <dgm:pt modelId="{440B48C4-ED68-4A72-8A81-AA8D64923952}" type="parTrans" cxnId="{C0C559F9-E028-495B-BFA6-C54BAC02A4C0}">
      <dgm:prSet/>
      <dgm:spPr/>
      <dgm:t>
        <a:bodyPr/>
        <a:lstStyle/>
        <a:p>
          <a:endParaRPr lang="en-US" sz="2800"/>
        </a:p>
      </dgm:t>
    </dgm:pt>
    <dgm:pt modelId="{10DA30AD-0986-42ED-BC4E-F56C31DA76C6}" type="sibTrans" cxnId="{C0C559F9-E028-495B-BFA6-C54BAC02A4C0}">
      <dgm:prSet/>
      <dgm:spPr/>
      <dgm:t>
        <a:bodyPr/>
        <a:lstStyle/>
        <a:p>
          <a:endParaRPr lang="en-US" sz="2800"/>
        </a:p>
      </dgm:t>
    </dgm:pt>
    <dgm:pt modelId="{018F5475-4CCC-4276-AD26-E7D6CEF00577}" type="pres">
      <dgm:prSet presAssocID="{43229C86-EB04-42CE-819A-AB45A0120D59}" presName="Name0" presStyleCnt="0">
        <dgm:presLayoutVars>
          <dgm:dir/>
          <dgm:animLvl val="lvl"/>
          <dgm:resizeHandles val="exact"/>
        </dgm:presLayoutVars>
      </dgm:prSet>
      <dgm:spPr/>
    </dgm:pt>
    <dgm:pt modelId="{B5D1F9EB-FB75-4522-8BB4-F24DDFD106D8}" type="pres">
      <dgm:prSet presAssocID="{EC5661D4-BE53-4B47-B4D7-C27586D3C8B4}" presName="parTxOnly" presStyleLbl="node1" presStyleIdx="0" presStyleCnt="3" custScaleX="156226">
        <dgm:presLayoutVars>
          <dgm:chMax val="0"/>
          <dgm:chPref val="0"/>
          <dgm:bulletEnabled val="1"/>
        </dgm:presLayoutVars>
      </dgm:prSet>
      <dgm:spPr/>
    </dgm:pt>
    <dgm:pt modelId="{C888C119-BDA8-482E-8E94-B261C5598B79}" type="pres">
      <dgm:prSet presAssocID="{5F14A3F8-FD5B-4790-967A-723156E2CBAF}" presName="parTxOnlySpace" presStyleCnt="0"/>
      <dgm:spPr/>
    </dgm:pt>
    <dgm:pt modelId="{DD3D2796-B88C-41FE-B3D9-4B004AAD35AE}" type="pres">
      <dgm:prSet presAssocID="{9FFB43F7-BAC8-4187-BE56-5DA0ABB9F093}" presName="parTxOnly" presStyleLbl="node1" presStyleIdx="1" presStyleCnt="3" custScaleX="107163" custLinFactNeighborX="-11862" custLinFactNeighborY="-1588">
        <dgm:presLayoutVars>
          <dgm:chMax val="0"/>
          <dgm:chPref val="0"/>
          <dgm:bulletEnabled val="1"/>
        </dgm:presLayoutVars>
      </dgm:prSet>
      <dgm:spPr/>
    </dgm:pt>
    <dgm:pt modelId="{3A6EF742-49A4-4AD4-A940-96F3F78F3D38}" type="pres">
      <dgm:prSet presAssocID="{9B8AF70F-7821-4F44-85F5-FB1DBC6E8ACC}" presName="parTxOnlySpace" presStyleCnt="0"/>
      <dgm:spPr/>
    </dgm:pt>
    <dgm:pt modelId="{78A0AFDF-FCD2-4C51-BF9D-A3895B86FC34}" type="pres">
      <dgm:prSet presAssocID="{DA6D0780-A825-428B-8C0B-D07DE178298D}" presName="parTxOnly" presStyleLbl="node1" presStyleIdx="2" presStyleCnt="3">
        <dgm:presLayoutVars>
          <dgm:chMax val="0"/>
          <dgm:chPref val="0"/>
          <dgm:bulletEnabled val="1"/>
        </dgm:presLayoutVars>
      </dgm:prSet>
      <dgm:spPr/>
    </dgm:pt>
  </dgm:ptLst>
  <dgm:cxnLst>
    <dgm:cxn modelId="{485DE913-BD96-4DF1-AADE-95F9E662B021}" type="presOf" srcId="{43229C86-EB04-42CE-819A-AB45A0120D59}" destId="{018F5475-4CCC-4276-AD26-E7D6CEF00577}" srcOrd="0" destOrd="0" presId="urn:microsoft.com/office/officeart/2005/8/layout/chevron1"/>
    <dgm:cxn modelId="{6A93E761-4508-4582-B39E-A55ABAB12D8F}" srcId="{43229C86-EB04-42CE-819A-AB45A0120D59}" destId="{EC5661D4-BE53-4B47-B4D7-C27586D3C8B4}" srcOrd="0" destOrd="0" parTransId="{3705C906-37BE-4B53-9678-FEB81DBB4143}" sibTransId="{5F14A3F8-FD5B-4790-967A-723156E2CBAF}"/>
    <dgm:cxn modelId="{A00AE342-0E48-4F27-B46D-937AFA1AD79F}" type="presOf" srcId="{EC5661D4-BE53-4B47-B4D7-C27586D3C8B4}" destId="{B5D1F9EB-FB75-4522-8BB4-F24DDFD106D8}" srcOrd="0" destOrd="0" presId="urn:microsoft.com/office/officeart/2005/8/layout/chevron1"/>
    <dgm:cxn modelId="{6A5FBC71-E56A-4BE5-9CCF-6305F8448504}" srcId="{43229C86-EB04-42CE-819A-AB45A0120D59}" destId="{9FFB43F7-BAC8-4187-BE56-5DA0ABB9F093}" srcOrd="1" destOrd="0" parTransId="{1610740D-8AAC-4333-968B-7966B051001C}" sibTransId="{9B8AF70F-7821-4F44-85F5-FB1DBC6E8ACC}"/>
    <dgm:cxn modelId="{EC4A3BB8-F8CF-40B9-8556-6908ED653348}" type="presOf" srcId="{9FFB43F7-BAC8-4187-BE56-5DA0ABB9F093}" destId="{DD3D2796-B88C-41FE-B3D9-4B004AAD35AE}" srcOrd="0" destOrd="0" presId="urn:microsoft.com/office/officeart/2005/8/layout/chevron1"/>
    <dgm:cxn modelId="{63336CE7-33D6-422D-951F-20E8BC10BDBE}" type="presOf" srcId="{DA6D0780-A825-428B-8C0B-D07DE178298D}" destId="{78A0AFDF-FCD2-4C51-BF9D-A3895B86FC34}" srcOrd="0" destOrd="0" presId="urn:microsoft.com/office/officeart/2005/8/layout/chevron1"/>
    <dgm:cxn modelId="{C0C559F9-E028-495B-BFA6-C54BAC02A4C0}" srcId="{43229C86-EB04-42CE-819A-AB45A0120D59}" destId="{DA6D0780-A825-428B-8C0B-D07DE178298D}" srcOrd="2" destOrd="0" parTransId="{440B48C4-ED68-4A72-8A81-AA8D64923952}" sibTransId="{10DA30AD-0986-42ED-BC4E-F56C31DA76C6}"/>
    <dgm:cxn modelId="{18BA2A4C-13A4-4EDF-80B8-A58A8BEF652A}" type="presParOf" srcId="{018F5475-4CCC-4276-AD26-E7D6CEF00577}" destId="{B5D1F9EB-FB75-4522-8BB4-F24DDFD106D8}" srcOrd="0" destOrd="0" presId="urn:microsoft.com/office/officeart/2005/8/layout/chevron1"/>
    <dgm:cxn modelId="{9332AC34-EE72-4572-87EE-D1662993BC9C}" type="presParOf" srcId="{018F5475-4CCC-4276-AD26-E7D6CEF00577}" destId="{C888C119-BDA8-482E-8E94-B261C5598B79}" srcOrd="1" destOrd="0" presId="urn:microsoft.com/office/officeart/2005/8/layout/chevron1"/>
    <dgm:cxn modelId="{A65D1ED8-7737-4C0F-9196-7D1899591366}" type="presParOf" srcId="{018F5475-4CCC-4276-AD26-E7D6CEF00577}" destId="{DD3D2796-B88C-41FE-B3D9-4B004AAD35AE}" srcOrd="2" destOrd="0" presId="urn:microsoft.com/office/officeart/2005/8/layout/chevron1"/>
    <dgm:cxn modelId="{0AEE8122-3C61-461A-AFA3-882B7EC76A74}" type="presParOf" srcId="{018F5475-4CCC-4276-AD26-E7D6CEF00577}" destId="{3A6EF742-49A4-4AD4-A940-96F3F78F3D38}" srcOrd="3" destOrd="0" presId="urn:microsoft.com/office/officeart/2005/8/layout/chevron1"/>
    <dgm:cxn modelId="{B9C4E3B2-1167-48C0-9479-A5B79AE516E0}" type="presParOf" srcId="{018F5475-4CCC-4276-AD26-E7D6CEF00577}" destId="{78A0AFDF-FCD2-4C51-BF9D-A3895B86FC34}"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CF286-7289-476F-9300-AC6F2B26B0C0}">
      <dsp:nvSpPr>
        <dsp:cNvPr id="0" name=""/>
        <dsp:cNvSpPr/>
      </dsp:nvSpPr>
      <dsp:spPr>
        <a:xfrm rot="5400000">
          <a:off x="198758" y="871083"/>
          <a:ext cx="741173" cy="843800"/>
        </a:xfrm>
        <a:prstGeom prst="bentUpArrow">
          <a:avLst>
            <a:gd name="adj1" fmla="val 32840"/>
            <a:gd name="adj2" fmla="val 25000"/>
            <a:gd name="adj3" fmla="val 3578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1263AE2-C78E-41AB-801D-9C73A6E54692}">
      <dsp:nvSpPr>
        <dsp:cNvPr id="0" name=""/>
        <dsp:cNvSpPr/>
      </dsp:nvSpPr>
      <dsp:spPr>
        <a:xfrm>
          <a:off x="2392" y="49477"/>
          <a:ext cx="1247700" cy="873349"/>
        </a:xfrm>
        <a:prstGeom prst="roundRect">
          <a:avLst>
            <a:gd name="adj" fmla="val 16670"/>
          </a:avLst>
        </a:prstGeom>
        <a:solidFill>
          <a:srgbClr val="001E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Servicing Strategies</a:t>
          </a:r>
        </a:p>
      </dsp:txBody>
      <dsp:txXfrm>
        <a:off x="45033" y="92118"/>
        <a:ext cx="1162418" cy="788067"/>
      </dsp:txXfrm>
    </dsp:sp>
    <dsp:sp modelId="{EA63424B-45F5-46AC-8AF1-06573E9120E6}">
      <dsp:nvSpPr>
        <dsp:cNvPr id="0" name=""/>
        <dsp:cNvSpPr/>
      </dsp:nvSpPr>
      <dsp:spPr>
        <a:xfrm>
          <a:off x="0" y="908942"/>
          <a:ext cx="907458" cy="70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ctr" defTabSz="622300">
            <a:lnSpc>
              <a:spcPct val="90000"/>
            </a:lnSpc>
            <a:spcBef>
              <a:spcPct val="0"/>
            </a:spcBef>
            <a:spcAft>
              <a:spcPct val="15000"/>
            </a:spcAft>
            <a:buFontTx/>
            <a:buNone/>
          </a:pPr>
          <a:r>
            <a:rPr lang="en-US" sz="1400" b="1" kern="1200" dirty="0"/>
            <a:t>Pass/Fail Criteria</a:t>
          </a:r>
        </a:p>
      </dsp:txBody>
      <dsp:txXfrm>
        <a:off x="0" y="908942"/>
        <a:ext cx="907458" cy="705879"/>
      </dsp:txXfrm>
    </dsp:sp>
    <dsp:sp modelId="{855EEB1C-E2FA-4786-9429-CDB447B53E50}">
      <dsp:nvSpPr>
        <dsp:cNvPr id="0" name=""/>
        <dsp:cNvSpPr/>
      </dsp:nvSpPr>
      <dsp:spPr>
        <a:xfrm rot="5400000">
          <a:off x="1233234" y="1852143"/>
          <a:ext cx="741173" cy="843800"/>
        </a:xfrm>
        <a:prstGeom prst="bentUpArrow">
          <a:avLst>
            <a:gd name="adj1" fmla="val 32840"/>
            <a:gd name="adj2" fmla="val 25000"/>
            <a:gd name="adj3" fmla="val 3578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6DAF0E-AFF1-4838-BF3C-FD5E93A75A57}">
      <dsp:nvSpPr>
        <dsp:cNvPr id="0" name=""/>
        <dsp:cNvSpPr/>
      </dsp:nvSpPr>
      <dsp:spPr>
        <a:xfrm>
          <a:off x="1036868" y="1030537"/>
          <a:ext cx="1247700" cy="873349"/>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Long List of Concepts Alternatives</a:t>
          </a:r>
        </a:p>
      </dsp:txBody>
      <dsp:txXfrm>
        <a:off x="1079509" y="1073178"/>
        <a:ext cx="1162418" cy="788067"/>
      </dsp:txXfrm>
    </dsp:sp>
    <dsp:sp modelId="{D57F2F29-FC19-4FB0-85F4-11A3782B101A}">
      <dsp:nvSpPr>
        <dsp:cNvPr id="0" name=""/>
        <dsp:cNvSpPr/>
      </dsp:nvSpPr>
      <dsp:spPr>
        <a:xfrm>
          <a:off x="574045" y="1949183"/>
          <a:ext cx="1371115" cy="70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FontTx/>
            <a:buNone/>
          </a:pPr>
          <a:r>
            <a:rPr lang="en-US" sz="1400" b="1" kern="1200" dirty="0"/>
            <a:t>Screening Level Assessment </a:t>
          </a:r>
        </a:p>
      </dsp:txBody>
      <dsp:txXfrm>
        <a:off x="574045" y="1949183"/>
        <a:ext cx="1371115" cy="705879"/>
      </dsp:txXfrm>
    </dsp:sp>
    <dsp:sp modelId="{C063360D-8FD8-43CF-9C81-AA6262C412EA}">
      <dsp:nvSpPr>
        <dsp:cNvPr id="0" name=""/>
        <dsp:cNvSpPr/>
      </dsp:nvSpPr>
      <dsp:spPr>
        <a:xfrm rot="5400000">
          <a:off x="2267710" y="2833203"/>
          <a:ext cx="741173" cy="843800"/>
        </a:xfrm>
        <a:prstGeom prst="bentUpArrow">
          <a:avLst>
            <a:gd name="adj1" fmla="val 32840"/>
            <a:gd name="adj2" fmla="val 25000"/>
            <a:gd name="adj3" fmla="val 3578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0B2EAF2-485C-47D7-9544-30E50E953E3B}">
      <dsp:nvSpPr>
        <dsp:cNvPr id="0" name=""/>
        <dsp:cNvSpPr/>
      </dsp:nvSpPr>
      <dsp:spPr>
        <a:xfrm>
          <a:off x="2071344" y="2011597"/>
          <a:ext cx="1247700" cy="873349"/>
        </a:xfrm>
        <a:prstGeom prst="roundRect">
          <a:avLst>
            <a:gd name="adj" fmla="val 16670"/>
          </a:avLst>
        </a:prstGeom>
        <a:solidFill>
          <a:srgbClr val="0A7D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Shortlist of Viable Alternatives</a:t>
          </a:r>
        </a:p>
      </dsp:txBody>
      <dsp:txXfrm>
        <a:off x="2113985" y="2054238"/>
        <a:ext cx="1162418" cy="788067"/>
      </dsp:txXfrm>
    </dsp:sp>
    <dsp:sp modelId="{A4894EB1-A28C-48F0-B727-EEB49A3A13ED}">
      <dsp:nvSpPr>
        <dsp:cNvPr id="0" name=""/>
        <dsp:cNvSpPr/>
      </dsp:nvSpPr>
      <dsp:spPr>
        <a:xfrm>
          <a:off x="1499109" y="2876765"/>
          <a:ext cx="2055919" cy="70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FontTx/>
            <a:buNone/>
          </a:pPr>
          <a:r>
            <a:rPr lang="en-US" sz="1400" b="1" kern="1200" dirty="0"/>
            <a:t>Detailed </a:t>
          </a:r>
          <a:r>
            <a:rPr lang="en-US" sz="1400" b="1" kern="1200" dirty="0" err="1"/>
            <a:t>TBL</a:t>
          </a:r>
          <a:r>
            <a:rPr lang="en-US" sz="1400" b="1" kern="1200" dirty="0"/>
            <a:t>+ </a:t>
          </a:r>
          <a:br>
            <a:rPr lang="en-US" sz="1400" b="1" kern="1200" dirty="0"/>
          </a:br>
          <a:r>
            <a:rPr lang="en-US" sz="1400" b="1" kern="1200" dirty="0"/>
            <a:t>Evaluation</a:t>
          </a:r>
        </a:p>
      </dsp:txBody>
      <dsp:txXfrm>
        <a:off x="1499109" y="2876765"/>
        <a:ext cx="2055919" cy="705879"/>
      </dsp:txXfrm>
    </dsp:sp>
    <dsp:sp modelId="{C179DC03-7885-46F8-84D0-1395DD940BDA}">
      <dsp:nvSpPr>
        <dsp:cNvPr id="0" name=""/>
        <dsp:cNvSpPr/>
      </dsp:nvSpPr>
      <dsp:spPr>
        <a:xfrm rot="5400000">
          <a:off x="3302186" y="3814263"/>
          <a:ext cx="741173" cy="843800"/>
        </a:xfrm>
        <a:prstGeom prst="bentUpArrow">
          <a:avLst>
            <a:gd name="adj1" fmla="val 32840"/>
            <a:gd name="adj2" fmla="val 25000"/>
            <a:gd name="adj3" fmla="val 3578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5F2547-C6FA-432A-B48B-FD31A37D262E}">
      <dsp:nvSpPr>
        <dsp:cNvPr id="0" name=""/>
        <dsp:cNvSpPr/>
      </dsp:nvSpPr>
      <dsp:spPr>
        <a:xfrm>
          <a:off x="3105820" y="2992657"/>
          <a:ext cx="1247700" cy="873349"/>
        </a:xfrm>
        <a:prstGeom prst="roundRect">
          <a:avLst>
            <a:gd name="adj" fmla="val 16670"/>
          </a:avLst>
        </a:prstGeom>
        <a:solidFill>
          <a:srgbClr val="5AE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Preliminary Preferred Alternative</a:t>
          </a:r>
        </a:p>
      </dsp:txBody>
      <dsp:txXfrm>
        <a:off x="3148461" y="3035298"/>
        <a:ext cx="1162418" cy="788067"/>
      </dsp:txXfrm>
    </dsp:sp>
    <dsp:sp modelId="{00215C57-FD69-42E1-AD0C-31219398120A}">
      <dsp:nvSpPr>
        <dsp:cNvPr id="0" name=""/>
        <dsp:cNvSpPr/>
      </dsp:nvSpPr>
      <dsp:spPr>
        <a:xfrm>
          <a:off x="3134323" y="3884331"/>
          <a:ext cx="907458" cy="70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ts val="1400"/>
            </a:lnSpc>
            <a:spcBef>
              <a:spcPct val="0"/>
            </a:spcBef>
            <a:spcAft>
              <a:spcPts val="0"/>
            </a:spcAft>
            <a:buFontTx/>
            <a:buNone/>
          </a:pPr>
          <a:r>
            <a:rPr lang="en-US" sz="1400" b="1" kern="1200" dirty="0"/>
            <a:t>Public and Agency Review</a:t>
          </a:r>
        </a:p>
      </dsp:txBody>
      <dsp:txXfrm>
        <a:off x="3134323" y="3884331"/>
        <a:ext cx="907458" cy="705879"/>
      </dsp:txXfrm>
    </dsp:sp>
    <dsp:sp modelId="{89B4D06F-1799-405F-BF05-E3E434B4D722}">
      <dsp:nvSpPr>
        <dsp:cNvPr id="0" name=""/>
        <dsp:cNvSpPr/>
      </dsp:nvSpPr>
      <dsp:spPr>
        <a:xfrm>
          <a:off x="4140296" y="3973716"/>
          <a:ext cx="1247700" cy="873349"/>
        </a:xfrm>
        <a:prstGeom prst="roundRect">
          <a:avLst>
            <a:gd name="adj" fmla="val 16670"/>
          </a:avLst>
        </a:prstGeom>
        <a:solidFill>
          <a:srgbClr val="A3F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Preferred Alternative</a:t>
          </a:r>
        </a:p>
      </dsp:txBody>
      <dsp:txXfrm>
        <a:off x="4182937" y="4016357"/>
        <a:ext cx="1162418" cy="788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71B3-7A2B-4D9E-9A49-7DA4AE198AA2}">
      <dsp:nvSpPr>
        <dsp:cNvPr id="0" name=""/>
        <dsp:cNvSpPr/>
      </dsp:nvSpPr>
      <dsp:spPr>
        <a:xfrm>
          <a:off x="15104" y="0"/>
          <a:ext cx="6906161" cy="640080"/>
        </a:xfrm>
        <a:prstGeom prst="chevron">
          <a:avLst/>
        </a:prstGeom>
        <a:solidFill>
          <a:srgbClr val="004B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Phase 1</a:t>
          </a:r>
        </a:p>
      </dsp:txBody>
      <dsp:txXfrm>
        <a:off x="335144" y="0"/>
        <a:ext cx="6266081" cy="640080"/>
      </dsp:txXfrm>
    </dsp:sp>
    <dsp:sp modelId="{7525DBF7-195D-407A-B0B1-B275E233B721}">
      <dsp:nvSpPr>
        <dsp:cNvPr id="0" name=""/>
        <dsp:cNvSpPr/>
      </dsp:nvSpPr>
      <dsp:spPr>
        <a:xfrm>
          <a:off x="6356067" y="0"/>
          <a:ext cx="5501297" cy="640080"/>
        </a:xfrm>
        <a:prstGeom prst="chevron">
          <a:avLst/>
        </a:prstGeom>
        <a:solidFill>
          <a:srgbClr val="00B1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Phase 2</a:t>
          </a:r>
        </a:p>
      </dsp:txBody>
      <dsp:txXfrm>
        <a:off x="6676107" y="0"/>
        <a:ext cx="4861217" cy="640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1F9EB-FB75-4522-8BB4-F24DDFD106D8}">
      <dsp:nvSpPr>
        <dsp:cNvPr id="0" name=""/>
        <dsp:cNvSpPr/>
      </dsp:nvSpPr>
      <dsp:spPr>
        <a:xfrm>
          <a:off x="4057" y="0"/>
          <a:ext cx="5390856" cy="640080"/>
        </a:xfrm>
        <a:prstGeom prst="chevron">
          <a:avLst/>
        </a:prstGeom>
        <a:solidFill>
          <a:srgbClr val="F78D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Phase 3</a:t>
          </a:r>
        </a:p>
      </dsp:txBody>
      <dsp:txXfrm>
        <a:off x="324097" y="0"/>
        <a:ext cx="4750776" cy="640080"/>
      </dsp:txXfrm>
    </dsp:sp>
    <dsp:sp modelId="{DD3D2796-B88C-41FE-B3D9-4B004AAD35AE}">
      <dsp:nvSpPr>
        <dsp:cNvPr id="0" name=""/>
        <dsp:cNvSpPr/>
      </dsp:nvSpPr>
      <dsp:spPr>
        <a:xfrm>
          <a:off x="5008914" y="0"/>
          <a:ext cx="3697850" cy="640080"/>
        </a:xfrm>
        <a:prstGeom prst="chevron">
          <a:avLst/>
        </a:prstGeom>
        <a:solidFill>
          <a:srgbClr val="6267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Phase 4</a:t>
          </a:r>
        </a:p>
      </dsp:txBody>
      <dsp:txXfrm>
        <a:off x="5328954" y="0"/>
        <a:ext cx="3057770" cy="640080"/>
      </dsp:txXfrm>
    </dsp:sp>
    <dsp:sp modelId="{78A0AFDF-FCD2-4C51-BF9D-A3895B86FC34}">
      <dsp:nvSpPr>
        <dsp:cNvPr id="0" name=""/>
        <dsp:cNvSpPr/>
      </dsp:nvSpPr>
      <dsp:spPr>
        <a:xfrm>
          <a:off x="8402629" y="0"/>
          <a:ext cx="3450678" cy="640080"/>
        </a:xfrm>
        <a:prstGeom prst="chevron">
          <a:avLst/>
        </a:prstGeom>
        <a:solidFill>
          <a:srgbClr val="96BB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Phase 5</a:t>
          </a:r>
        </a:p>
      </dsp:txBody>
      <dsp:txXfrm>
        <a:off x="8722669" y="0"/>
        <a:ext cx="2810598" cy="64008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11/26/2020</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11/26/2020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91975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jp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jp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1.pn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3.xml"/><Relationship Id="rId4" Type="http://schemas.openxmlformats.org/officeDocument/2006/relationships/image" Target="../media/image32.PNG"/></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content?filterID=contentstatus%5Bpublished%5D~category%5Bdocument-template-system%5D" TargetMode="External"/><Relationship Id="rId2" Type="http://schemas.openxmlformats.org/officeDocument/2006/relationships/image" Target="../media/image33.PNG"/><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s://jacobsconnect.jacobs.com/docs/DOC-304232" TargetMode="External"/><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14.xml"/><Relationship Id="rId6" Type="http://schemas.openxmlformats.org/officeDocument/2006/relationships/image" Target="../media/image47.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youtube.com/user/jacobsworldwide" TargetMode="Externa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Master" Target="../slideMasters/slideMaster14.xml"/><Relationship Id="rId6" Type="http://schemas.openxmlformats.org/officeDocument/2006/relationships/image" Target="../media/image47.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youtube.com/user/jacobsworldwide" TargetMode="Externa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Master" Target="../slideMasters/slideMaster14.xml"/><Relationship Id="rId6" Type="http://schemas.openxmlformats.org/officeDocument/2006/relationships/image" Target="../media/image47.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youtube.com/user/jacobsworldwide" TargetMode="Externa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Master" Target="../slideMasters/slideMaster14.xml"/><Relationship Id="rId6" Type="http://schemas.openxmlformats.org/officeDocument/2006/relationships/image" Target="../media/image47.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youtube.com/user/jacobsworldwide"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Master" Target="../slideMasters/slideMaster14.xml"/><Relationship Id="rId6" Type="http://schemas.openxmlformats.org/officeDocument/2006/relationships/image" Target="../media/image47.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hyperlink" Target="https://www.youtube.com/user/jacobsworldwide" TargetMode="Externa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dirty="0"/>
              <a:t>Section/divider title, 42pt bold,</a:t>
            </a:r>
            <a:br>
              <a:rPr lang="en-US" dirty="0"/>
            </a:br>
            <a:r>
              <a:rPr lang="en-US" dirty="0"/>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a:t>
            </a:r>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0551813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C957CF1-2E0D-494F-B7BB-7E729B72F643}"/>
              </a:ext>
            </a:extLst>
          </p:cNvPr>
          <p:cNvSpPr>
            <a:spLocks noGrp="1"/>
          </p:cNvSpPr>
          <p:nvPr>
            <p:ph type="pic" sz="quarter" idx="11" hasCustomPrompt="1"/>
          </p:nvPr>
        </p:nvSpPr>
        <p:spPr>
          <a:xfrm>
            <a:off x="-1" y="2633472"/>
            <a:ext cx="12188825" cy="3678286"/>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5" name="Picture 4">
            <a:extLst>
              <a:ext uri="{FF2B5EF4-FFF2-40B4-BE49-F238E27FC236}">
                <a16:creationId xmlns:a16="http://schemas.microsoft.com/office/drawing/2014/main" id="{FE9E5514-9CCB-42E6-9B4F-89AE76CA2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18516"/>
            <a:ext cx="12188825" cy="1543085"/>
          </a:xfrm>
          <a:prstGeom prst="rect">
            <a:avLst/>
          </a:prstGeom>
        </p:spPr>
      </p:pic>
      <p:sp>
        <p:nvSpPr>
          <p:cNvPr id="6" name="Title 1">
            <a:extLst>
              <a:ext uri="{FF2B5EF4-FFF2-40B4-BE49-F238E27FC236}">
                <a16:creationId xmlns:a16="http://schemas.microsoft.com/office/drawing/2014/main" id="{3718BF5A-6081-4F5C-A8EA-3AA851CB0F16}"/>
              </a:ext>
            </a:extLst>
          </p:cNvPr>
          <p:cNvSpPr>
            <a:spLocks noGrp="1"/>
          </p:cNvSpPr>
          <p:nvPr>
            <p:ph type="ctrTitle" hasCustomPrompt="1"/>
          </p:nvPr>
        </p:nvSpPr>
        <p:spPr>
          <a:xfrm>
            <a:off x="1366838" y="1070852"/>
            <a:ext cx="10209465"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7" name="Picture 6">
            <a:extLst>
              <a:ext uri="{FF2B5EF4-FFF2-40B4-BE49-F238E27FC236}">
                <a16:creationId xmlns:a16="http://schemas.microsoft.com/office/drawing/2014/main" id="{ABED670C-9487-4FFD-B5E1-BBD568510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8" name="Rectangle 7">
            <a:extLst>
              <a:ext uri="{FF2B5EF4-FFF2-40B4-BE49-F238E27FC236}">
                <a16:creationId xmlns:a16="http://schemas.microsoft.com/office/drawing/2014/main" id="{39D87DFF-F162-4576-8BD2-7A5C3FD37C80}"/>
              </a:ext>
            </a:extLst>
          </p:cNvPr>
          <p:cNvSpPr/>
          <p:nvPr userDrawn="1"/>
        </p:nvSpPr>
        <p:spPr>
          <a:xfrm>
            <a:off x="-1" y="6540960"/>
            <a:ext cx="12188824" cy="321672"/>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5463EE8F-B419-413A-9CB3-473E3013CDDA}"/>
              </a:ext>
            </a:extLst>
          </p:cNvPr>
          <p:cNvSpPr>
            <a:spLocks noGrp="1"/>
          </p:cNvSpPr>
          <p:nvPr>
            <p:ph type="body" sz="quarter" idx="10" hasCustomPrompt="1"/>
          </p:nvPr>
        </p:nvSpPr>
        <p:spPr>
          <a:xfrm>
            <a:off x="1366839" y="2172306"/>
            <a:ext cx="7456672" cy="639300"/>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483BC95D-AC6C-41AF-875F-C54C80F7CED8}"/>
              </a:ext>
            </a:extLst>
          </p:cNvPr>
          <p:cNvSpPr/>
          <p:nvPr userDrawn="1"/>
        </p:nvSpPr>
        <p:spPr>
          <a:xfrm>
            <a:off x="0" y="913823"/>
            <a:ext cx="12188824" cy="229202"/>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CEE20-78F8-4CD3-937D-E0B5D631250E}"/>
              </a:ext>
            </a:extLst>
          </p:cNvPr>
          <p:cNvSpPr/>
          <p:nvPr userDrawn="1"/>
        </p:nvSpPr>
        <p:spPr>
          <a:xfrm>
            <a:off x="-1" y="6311758"/>
            <a:ext cx="12188824" cy="22920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898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Red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961EB7-FB7C-4DA0-8DFF-AD7BAAC03D47}"/>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EC28549A-616C-4F1D-8EEB-B13E0143A9A1}"/>
              </a:ext>
            </a:extLst>
          </p:cNvPr>
          <p:cNvGrpSpPr/>
          <p:nvPr userDrawn="1"/>
        </p:nvGrpSpPr>
        <p:grpSpPr>
          <a:xfrm>
            <a:off x="941831" y="-8876"/>
            <a:ext cx="8374386" cy="5917692"/>
            <a:chOff x="941831" y="0"/>
            <a:chExt cx="8374386" cy="5907024"/>
          </a:xfrm>
        </p:grpSpPr>
        <p:pic>
          <p:nvPicPr>
            <p:cNvPr id="5" name="Picture 4">
              <a:extLst>
                <a:ext uri="{FF2B5EF4-FFF2-40B4-BE49-F238E27FC236}">
                  <a16:creationId xmlns:a16="http://schemas.microsoft.com/office/drawing/2014/main" id="{6BAF877C-100A-412D-89B0-683D4B0D4EF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64780" y="0"/>
              <a:ext cx="7132320" cy="5907024"/>
            </a:xfrm>
            <a:prstGeom prst="rect">
              <a:avLst/>
            </a:prstGeom>
          </p:spPr>
        </p:pic>
        <p:sp>
          <p:nvSpPr>
            <p:cNvPr id="6" name="Rectangle 5">
              <a:extLst>
                <a:ext uri="{FF2B5EF4-FFF2-40B4-BE49-F238E27FC236}">
                  <a16:creationId xmlns:a16="http://schemas.microsoft.com/office/drawing/2014/main" id="{D8344D0E-9F22-426E-A288-57E7C6B0CDCA}"/>
                </a:ext>
              </a:extLst>
            </p:cNvPr>
            <p:cNvSpPr/>
            <p:nvPr userDrawn="1"/>
          </p:nvSpPr>
          <p:spPr>
            <a:xfrm>
              <a:off x="941831" y="0"/>
              <a:ext cx="654852" cy="5907024"/>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A51DF2-65B6-4F42-ABF5-3F5C07B6A0A2}"/>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5">
            <a:extLst>
              <a:ext uri="{FF2B5EF4-FFF2-40B4-BE49-F238E27FC236}">
                <a16:creationId xmlns:a16="http://schemas.microsoft.com/office/drawing/2014/main" id="{E05DA975-47F8-49EB-A0D3-5238FA93889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640056FB-65D8-47A5-BF02-8B2385BACF45}"/>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bg1"/>
                </a:solidFill>
              </a:defRPr>
            </a:lvl1pPr>
          </a:lstStyle>
          <a:p>
            <a:r>
              <a:rPr lang="en-US" dirty="0"/>
              <a:t>Presentation title, 42pt bold, two line limit</a:t>
            </a:r>
          </a:p>
        </p:txBody>
      </p:sp>
      <p:pic>
        <p:nvPicPr>
          <p:cNvPr id="11" name="Picture 10">
            <a:extLst>
              <a:ext uri="{FF2B5EF4-FFF2-40B4-BE49-F238E27FC236}">
                <a16:creationId xmlns:a16="http://schemas.microsoft.com/office/drawing/2014/main" id="{E18C1E20-EE56-4BC9-BADA-68D1D4BC5D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2" name="Text Placeholder 5">
            <a:extLst>
              <a:ext uri="{FF2B5EF4-FFF2-40B4-BE49-F238E27FC236}">
                <a16:creationId xmlns:a16="http://schemas.microsoft.com/office/drawing/2014/main" id="{376A6976-869C-4756-A7B9-71177E8B8366}"/>
              </a:ext>
            </a:extLst>
          </p:cNvPr>
          <p:cNvSpPr>
            <a:spLocks noGrp="1"/>
          </p:cNvSpPr>
          <p:nvPr>
            <p:ph type="body" sz="quarter" idx="10" hasCustomPrompt="1"/>
          </p:nvPr>
        </p:nvSpPr>
        <p:spPr>
          <a:xfrm>
            <a:off x="2165668" y="3808413"/>
            <a:ext cx="64922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8252929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Yellow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133BD-E508-49A1-B73E-CEF8733A0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972995" cy="6876289"/>
          </a:xfrm>
          <a:prstGeom prst="rect">
            <a:avLst/>
          </a:prstGeom>
        </p:spPr>
      </p:pic>
      <p:sp>
        <p:nvSpPr>
          <p:cNvPr id="4" name="Rectangle 3">
            <a:extLst>
              <a:ext uri="{FF2B5EF4-FFF2-40B4-BE49-F238E27FC236}">
                <a16:creationId xmlns:a16="http://schemas.microsoft.com/office/drawing/2014/main" id="{C8171484-E696-422C-AF74-032BFFEEBA9E}"/>
              </a:ext>
            </a:extLst>
          </p:cNvPr>
          <p:cNvSpPr/>
          <p:nvPr userDrawn="1"/>
        </p:nvSpPr>
        <p:spPr>
          <a:xfrm>
            <a:off x="11872272" y="0"/>
            <a:ext cx="319728" cy="6867144"/>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635B3B2-7C8F-45A6-9F12-3F9DF8DF0121}"/>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7" name="Picture 6">
            <a:extLst>
              <a:ext uri="{FF2B5EF4-FFF2-40B4-BE49-F238E27FC236}">
                <a16:creationId xmlns:a16="http://schemas.microsoft.com/office/drawing/2014/main" id="{3551AEE2-2F44-436E-89C7-489E8D41B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48083" y="6121892"/>
            <a:ext cx="3769325" cy="420656"/>
          </a:xfrm>
          <a:prstGeom prst="rect">
            <a:avLst/>
          </a:prstGeom>
        </p:spPr>
      </p:pic>
      <p:sp>
        <p:nvSpPr>
          <p:cNvPr id="8" name="Text Placeholder 5">
            <a:extLst>
              <a:ext uri="{FF2B5EF4-FFF2-40B4-BE49-F238E27FC236}">
                <a16:creationId xmlns:a16="http://schemas.microsoft.com/office/drawing/2014/main" id="{18A279E2-2C61-44B4-BF39-64E57210C23B}"/>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2197674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Gree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FCDA2-659E-4085-BB26-D4682AFC1EA4}"/>
              </a:ext>
            </a:extLst>
          </p:cNvPr>
          <p:cNvSpPr/>
          <p:nvPr userDrawn="1"/>
        </p:nvSpPr>
        <p:spPr>
          <a:xfrm>
            <a:off x="0" y="887189"/>
            <a:ext cx="12188824" cy="27416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04B3F55F-D628-4A77-BA38-292066C22488}"/>
              </a:ext>
            </a:extLst>
          </p:cNvPr>
          <p:cNvSpPr>
            <a:spLocks noGrp="1"/>
          </p:cNvSpPr>
          <p:nvPr>
            <p:ph type="pic" sz="quarter" idx="11" hasCustomPrompt="1"/>
          </p:nvPr>
        </p:nvSpPr>
        <p:spPr>
          <a:xfrm>
            <a:off x="1" y="2660106"/>
            <a:ext cx="12197701" cy="4224528"/>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pic>
        <p:nvPicPr>
          <p:cNvPr id="6" name="Picture 5">
            <a:extLst>
              <a:ext uri="{FF2B5EF4-FFF2-40B4-BE49-F238E27FC236}">
                <a16:creationId xmlns:a16="http://schemas.microsoft.com/office/drawing/2014/main" id="{F83C7190-803D-48A1-AAB7-E9AE2D210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7" y="1118516"/>
            <a:ext cx="12197702" cy="1543085"/>
          </a:xfrm>
          <a:prstGeom prst="rect">
            <a:avLst/>
          </a:prstGeom>
        </p:spPr>
      </p:pic>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1366838" y="1070852"/>
            <a:ext cx="10355769" cy="896762"/>
          </a:xfrm>
          <a:prstGeom prst="rect">
            <a:avLst/>
          </a:prstGeom>
          <a:noFill/>
        </p:spPr>
        <p:txBody>
          <a:bodyPr anchor="b">
            <a:noAutofit/>
          </a:bodyPr>
          <a:lstStyle>
            <a:lvl1pPr algn="l">
              <a:defRPr sz="4200" b="1">
                <a:solidFill>
                  <a:schemeClr val="bg1"/>
                </a:solidFill>
              </a:defRPr>
            </a:lvl1pPr>
          </a:lstStyle>
          <a:p>
            <a:r>
              <a:rPr lang="en-US" dirty="0"/>
              <a:t>Presentation title, 42pt bold, 1 line only</a:t>
            </a:r>
          </a:p>
        </p:txBody>
      </p:sp>
      <p:pic>
        <p:nvPicPr>
          <p:cNvPr id="8" name="Picture 7">
            <a:extLst>
              <a:ext uri="{FF2B5EF4-FFF2-40B4-BE49-F238E27FC236}">
                <a16:creationId xmlns:a16="http://schemas.microsoft.com/office/drawing/2014/main" id="{767661EE-A037-48AE-A83C-1AB4E7129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1366839" y="2124642"/>
            <a:ext cx="10090914" cy="65406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5326694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Blue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5DB85FC-40CA-421F-ACDC-448A558BD841}"/>
              </a:ext>
            </a:extLst>
          </p:cNvPr>
          <p:cNvSpPr>
            <a:spLocks noGrp="1"/>
          </p:cNvSpPr>
          <p:nvPr>
            <p:ph type="pic" sz="quarter" idx="11" hasCustomPrompt="1"/>
          </p:nvPr>
        </p:nvSpPr>
        <p:spPr>
          <a:xfrm>
            <a:off x="9308465" y="7"/>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9B2CE66B-9069-46D7-B38D-C04A1BCF10FD}"/>
              </a:ext>
            </a:extLst>
          </p:cNvPr>
          <p:cNvGrpSpPr/>
          <p:nvPr userDrawn="1"/>
        </p:nvGrpSpPr>
        <p:grpSpPr>
          <a:xfrm>
            <a:off x="941831" y="1"/>
            <a:ext cx="8374386" cy="5917692"/>
            <a:chOff x="941831" y="0"/>
            <a:chExt cx="8374386" cy="5907024"/>
          </a:xfrm>
        </p:grpSpPr>
        <p:sp>
          <p:nvSpPr>
            <p:cNvPr id="5" name="Rectangle 4">
              <a:extLst>
                <a:ext uri="{FF2B5EF4-FFF2-40B4-BE49-F238E27FC236}">
                  <a16:creationId xmlns:a16="http://schemas.microsoft.com/office/drawing/2014/main" id="{F4288DFE-68CC-451D-B39E-A25E756770A6}"/>
                </a:ext>
              </a:extLst>
            </p:cNvPr>
            <p:cNvSpPr/>
            <p:nvPr userDrawn="1"/>
          </p:nvSpPr>
          <p:spPr>
            <a:xfrm>
              <a:off x="941831" y="0"/>
              <a:ext cx="654852" cy="590702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6E6659-519B-4974-BECD-E417F00DC58E}"/>
                </a:ext>
              </a:extLst>
            </p:cNvPr>
            <p:cNvSpPr/>
            <p:nvPr userDrawn="1"/>
          </p:nvSpPr>
          <p:spPr>
            <a:xfrm>
              <a:off x="8661365" y="0"/>
              <a:ext cx="654852" cy="5907024"/>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4115FFB2-CCD7-4D42-8A10-CDD0D1320FB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5C469988-31AC-4984-BED0-7AF26F0D376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C4501ACC-90DC-4A8D-B7A8-EC5850294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E7D31D77-354B-452E-804D-8CBB372343EF}"/>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142476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urple 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651B43BA-A016-4429-9742-F140CFD0F375}"/>
              </a:ext>
            </a:extLst>
          </p:cNvPr>
          <p:cNvSpPr>
            <a:spLocks noGrp="1"/>
          </p:cNvSpPr>
          <p:nvPr>
            <p:ph type="pic" sz="quarter" idx="11" hasCustomPrompt="1"/>
          </p:nvPr>
        </p:nvSpPr>
        <p:spPr>
          <a:xfrm>
            <a:off x="9316217" y="10668"/>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10" name="Group 9">
            <a:extLst>
              <a:ext uri="{FF2B5EF4-FFF2-40B4-BE49-F238E27FC236}">
                <a16:creationId xmlns:a16="http://schemas.microsoft.com/office/drawing/2014/main" id="{CA25F8C7-810B-47B7-8250-CA64A65A6E08}"/>
              </a:ext>
            </a:extLst>
          </p:cNvPr>
          <p:cNvGrpSpPr/>
          <p:nvPr userDrawn="1"/>
        </p:nvGrpSpPr>
        <p:grpSpPr>
          <a:xfrm>
            <a:off x="941831" y="0"/>
            <a:ext cx="8374386" cy="5917692"/>
            <a:chOff x="941831" y="0"/>
            <a:chExt cx="8374386" cy="5907024"/>
          </a:xfrm>
          <a:solidFill>
            <a:srgbClr val="6E006F"/>
          </a:solidFill>
        </p:grpSpPr>
        <p:sp>
          <p:nvSpPr>
            <p:cNvPr id="11" name="Rectangle 10">
              <a:extLst>
                <a:ext uri="{FF2B5EF4-FFF2-40B4-BE49-F238E27FC236}">
                  <a16:creationId xmlns:a16="http://schemas.microsoft.com/office/drawing/2014/main" id="{005F2461-8FC0-401B-8894-BCDB66F26838}"/>
                </a:ext>
              </a:extLst>
            </p:cNvPr>
            <p:cNvSpPr/>
            <p:nvPr userDrawn="1"/>
          </p:nvSpPr>
          <p:spPr>
            <a:xfrm>
              <a:off x="941831" y="0"/>
              <a:ext cx="654852" cy="5907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E7B2BE-3419-4B4D-96B1-99C73A0A0A1A}"/>
                </a:ext>
              </a:extLst>
            </p:cNvPr>
            <p:cNvSpPr/>
            <p:nvPr userDrawn="1"/>
          </p:nvSpPr>
          <p:spPr>
            <a:xfrm>
              <a:off x="8661365" y="0"/>
              <a:ext cx="654852" cy="5907024"/>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5">
            <a:extLst>
              <a:ext uri="{FF2B5EF4-FFF2-40B4-BE49-F238E27FC236}">
                <a16:creationId xmlns:a16="http://schemas.microsoft.com/office/drawing/2014/main" id="{643EB53C-2A9D-4BF7-B081-73CF8000423E}"/>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68915721-7994-4A37-8DED-341388739964}"/>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6" name="Picture 15">
            <a:extLst>
              <a:ext uri="{FF2B5EF4-FFF2-40B4-BE49-F238E27FC236}">
                <a16:creationId xmlns:a16="http://schemas.microsoft.com/office/drawing/2014/main" id="{4DA5A245-57AF-4B5B-88C5-4F60276EA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7" name="Text Placeholder 5">
            <a:extLst>
              <a:ext uri="{FF2B5EF4-FFF2-40B4-BE49-F238E27FC236}">
                <a16:creationId xmlns:a16="http://schemas.microsoft.com/office/drawing/2014/main" id="{F6857AE3-E3F8-41A2-B573-0ED7CADA7EBA}"/>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1088788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B6A4524-16D9-42EA-96F0-A40E3DFAF078}"/>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3CB8EA84-7AC1-4A24-9035-4A9197A66CEB}"/>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59B51AE-9FB2-4431-8AD1-3A5B625B5311}"/>
                </a:ext>
              </a:extLst>
            </p:cNvPr>
            <p:cNvSpPr/>
            <p:nvPr userDrawn="1"/>
          </p:nvSpPr>
          <p:spPr>
            <a:xfrm>
              <a:off x="941831" y="0"/>
              <a:ext cx="654852" cy="5907024"/>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C609B1-BE53-479F-A87E-F04BD490334C}"/>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8923CA63-A3EF-4C08-AF7D-38A6280F54C0}"/>
              </a:ext>
            </a:extLst>
          </p:cNvPr>
          <p:cNvSpPr>
            <a:spLocks/>
          </p:cNvSpPr>
          <p:nvPr userDrawn="1"/>
        </p:nvSpPr>
        <p:spPr bwMode="auto">
          <a:xfrm>
            <a:off x="-1" y="5915902"/>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11887343-4513-4449-BD95-9A09ABE2A660}"/>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402D7DE0-B1E3-495F-A401-D4F6626FD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6E05F0D6-FA7D-4960-B2B4-A84325878DCC}"/>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2982072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6315855-EA86-4655-B11C-1563D82F4A67}"/>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686E55BA-3EA2-46CD-A5F6-CC93907435BE}"/>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927FEA8-F5A4-4C02-B43C-E8EAE6C41416}"/>
                </a:ext>
              </a:extLst>
            </p:cNvPr>
            <p:cNvSpPr/>
            <p:nvPr userDrawn="1"/>
          </p:nvSpPr>
          <p:spPr>
            <a:xfrm>
              <a:off x="941831" y="0"/>
              <a:ext cx="654852" cy="5907024"/>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DD29AE-3B54-47C9-8354-254CE624BC23}"/>
                </a:ext>
              </a:extLst>
            </p:cNvPr>
            <p:cNvSpPr/>
            <p:nvPr userDrawn="1"/>
          </p:nvSpPr>
          <p:spPr>
            <a:xfrm>
              <a:off x="8661365" y="0"/>
              <a:ext cx="654852" cy="5907024"/>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3C3B7B2C-4CD0-4E27-8195-56955F7A57D8}"/>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BFCA833-4694-4F71-AED0-65ABC9659ED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sp>
        <p:nvSpPr>
          <p:cNvPr id="9" name="Date Placeholder 6">
            <a:extLst>
              <a:ext uri="{FF2B5EF4-FFF2-40B4-BE49-F238E27FC236}">
                <a16:creationId xmlns:a16="http://schemas.microsoft.com/office/drawing/2014/main" id="{115CFFC5-59C7-49E6-A8C3-4B775D62B8D8}"/>
              </a:ext>
            </a:extLst>
          </p:cNvPr>
          <p:cNvSpPr>
            <a:spLocks noGrp="1"/>
          </p:cNvSpPr>
          <p:nvPr>
            <p:ph type="dt" sz="half" idx="2"/>
          </p:nvPr>
        </p:nvSpPr>
        <p:spPr>
          <a:xfrm>
            <a:off x="2175160" y="6174360"/>
            <a:ext cx="1828800" cy="274320"/>
          </a:xfrm>
          <a:prstGeom prst="rect">
            <a:avLst/>
          </a:prstGeom>
        </p:spPr>
        <p:txBody>
          <a:bodyPr vert="horz" lIns="0" tIns="0" rIns="0" bIns="0" rtlCol="0" anchor="b">
            <a:noAutofit/>
          </a:bodyPr>
          <a:lstStyle>
            <a:lvl1pPr algn="l">
              <a:defRPr sz="1400" b="1">
                <a:solidFill>
                  <a:schemeClr val="tx1"/>
                </a:solidFill>
              </a:defRPr>
            </a:lvl1pPr>
          </a:lstStyle>
          <a:p>
            <a:endParaRPr lang="en-US" dirty="0"/>
          </a:p>
        </p:txBody>
      </p:sp>
      <p:pic>
        <p:nvPicPr>
          <p:cNvPr id="10" name="Picture 9">
            <a:extLst>
              <a:ext uri="{FF2B5EF4-FFF2-40B4-BE49-F238E27FC236}">
                <a16:creationId xmlns:a16="http://schemas.microsoft.com/office/drawing/2014/main" id="{BCAD8C60-5FEA-4AEF-9815-605111AD7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95EF5C79-C63B-4FEC-9D68-12369520A339}"/>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4027244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026AEF9-FBD9-4E32-BADC-7CEC6B7D5DDC}"/>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BE90E167-7110-43EB-8930-3844D5CF515A}"/>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D9760828-52F9-443B-9BAE-A3A1BBDAEF14}"/>
                </a:ext>
              </a:extLst>
            </p:cNvPr>
            <p:cNvSpPr/>
            <p:nvPr userDrawn="1"/>
          </p:nvSpPr>
          <p:spPr>
            <a:xfrm>
              <a:off x="941831" y="0"/>
              <a:ext cx="654852" cy="5907024"/>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FF595-083C-4B5D-A204-C1E29FAD1775}"/>
                </a:ext>
              </a:extLst>
            </p:cNvPr>
            <p:cNvSpPr/>
            <p:nvPr userDrawn="1"/>
          </p:nvSpPr>
          <p:spPr>
            <a:xfrm>
              <a:off x="8661365" y="0"/>
              <a:ext cx="654852" cy="5907024"/>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B7843149-83E7-46C9-B9DC-6C0534FE83D6}"/>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282A160-ACC3-44B7-B804-D40CA1FD44DE}"/>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dirty="0"/>
              <a:t>Presentation title, 42pt bold, two line limit</a:t>
            </a:r>
          </a:p>
        </p:txBody>
      </p:sp>
      <p:pic>
        <p:nvPicPr>
          <p:cNvPr id="10" name="Picture 9">
            <a:extLst>
              <a:ext uri="{FF2B5EF4-FFF2-40B4-BE49-F238E27FC236}">
                <a16:creationId xmlns:a16="http://schemas.microsoft.com/office/drawing/2014/main" id="{3B70C85F-B237-4CE6-8E78-89419DC79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571ABE1F-7096-4D7A-9B5E-25849C530306}"/>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39448388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392" y="320002"/>
            <a:ext cx="10972800"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Agenda</a:t>
            </a:r>
            <a:endParaRPr lang="en-AU" sz="2800"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600" y="1053264"/>
            <a:ext cx="10972800"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28000">
              <a:spcBef>
                <a:spcPts val="600"/>
              </a:spcBef>
              <a:defRPr>
                <a:solidFill>
                  <a:schemeClr val="tx1"/>
                </a:solidFill>
              </a:defRPr>
            </a:lvl2pPr>
            <a:lvl3pPr marL="1152000">
              <a:spcBef>
                <a:spcPts val="600"/>
              </a:spcBef>
              <a:defRPr>
                <a:solidFill>
                  <a:schemeClr val="tx1"/>
                </a:solidFill>
              </a:defRPr>
            </a:lvl3pPr>
            <a:lvl4pPr marL="1512000">
              <a:spcBef>
                <a:spcPts val="600"/>
              </a:spcBef>
              <a:defRPr sz="2000">
                <a:solidFill>
                  <a:schemeClr val="tx1"/>
                </a:solidFill>
              </a:defRPr>
            </a:lvl4pPr>
            <a:lvl5pPr marL="1836000">
              <a:spcBef>
                <a:spcPts val="6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Tree>
    <p:extLst>
      <p:ext uri="{BB962C8B-B14F-4D97-AF65-F5344CB8AC3E}">
        <p14:creationId xmlns:p14="http://schemas.microsoft.com/office/powerpoint/2010/main" val="679862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820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53264"/>
            <a:ext cx="10972800" cy="4896000"/>
          </a:xfrm>
        </p:spPr>
        <p:txBody>
          <a:bodyPr>
            <a:noAutofit/>
          </a:bodyPr>
          <a:lstStyle>
            <a:lvl1pPr marL="324000" indent="-324000">
              <a:spcBef>
                <a:spcPts val="6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392" y="320002"/>
            <a:ext cx="10972800"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Safety Minute</a:t>
            </a:r>
            <a:endParaRPr lang="en-AU" sz="2800" b="1"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2514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dirty="0"/>
              <a:t>Click to add title</a:t>
            </a:r>
            <a:endParaRPr lang="en-AU" dirty="0"/>
          </a:p>
        </p:txBody>
      </p:sp>
      <p:sp>
        <p:nvSpPr>
          <p:cNvPr id="3" name="Content Placeholder 2"/>
          <p:cNvSpPr>
            <a:spLocks noGrp="1"/>
          </p:cNvSpPr>
          <p:nvPr>
            <p:ph idx="1"/>
          </p:nvPr>
        </p:nvSpPr>
        <p:spPr>
          <a:xfrm>
            <a:off x="609600" y="1053264"/>
            <a:ext cx="10972800" cy="4896000"/>
          </a:xfrm>
        </p:spPr>
        <p:txBody>
          <a:bodyPr>
            <a:noAutofit/>
          </a:bodyPr>
          <a:lstStyle>
            <a:lvl1pPr marL="324000" indent="-324000">
              <a:spcBef>
                <a:spcPts val="6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Tree>
    <p:extLst>
      <p:ext uri="{BB962C8B-B14F-4D97-AF65-F5344CB8AC3E}">
        <p14:creationId xmlns:p14="http://schemas.microsoft.com/office/powerpoint/2010/main" val="62244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58387"/>
            <a:ext cx="10970508" cy="568800"/>
          </a:xfrm>
        </p:spPr>
        <p:txBody>
          <a:bodyPr>
            <a:normAutofit/>
          </a:bodyPr>
          <a:lstStyle>
            <a:lvl1pPr>
              <a:defRPr sz="2800"/>
            </a:lvl1pPr>
          </a:lstStyle>
          <a:p>
            <a:r>
              <a:rPr lang="en-US" dirty="0"/>
              <a:t>Click to add title</a:t>
            </a:r>
            <a:endParaRPr lang="en-AU" dirty="0"/>
          </a:p>
        </p:txBody>
      </p:sp>
      <p:sp>
        <p:nvSpPr>
          <p:cNvPr id="3" name="Content Placeholder 2"/>
          <p:cNvSpPr>
            <a:spLocks noGrp="1"/>
          </p:cNvSpPr>
          <p:nvPr>
            <p:ph idx="1"/>
          </p:nvPr>
        </p:nvSpPr>
        <p:spPr>
          <a:xfrm>
            <a:off x="609600" y="1053264"/>
            <a:ext cx="10972800"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853200" indent="-457200">
              <a:spcBef>
                <a:spcPts val="600"/>
              </a:spcBef>
              <a:buFont typeface="+mj-lt"/>
              <a:buAutoNum type="arabicPeriod"/>
              <a:defRPr>
                <a:solidFill>
                  <a:schemeClr val="tx1"/>
                </a:solidFill>
              </a:defRPr>
            </a:lvl2pPr>
            <a:lvl3pPr marL="1177200" indent="-457200">
              <a:spcBef>
                <a:spcPts val="600"/>
              </a:spcBef>
              <a:buFont typeface="+mj-lt"/>
              <a:buAutoNum type="arabicPeriod"/>
              <a:defRPr>
                <a:solidFill>
                  <a:schemeClr val="tx1"/>
                </a:solidFill>
              </a:defRPr>
            </a:lvl3pPr>
            <a:lvl4pPr marL="1573200" indent="-457200">
              <a:spcBef>
                <a:spcPts val="600"/>
              </a:spcBef>
              <a:buFont typeface="+mj-lt"/>
              <a:buAutoNum type="arabicPeriod"/>
              <a:defRPr>
                <a:solidFill>
                  <a:schemeClr val="tx1"/>
                </a:solidFill>
              </a:defRPr>
            </a:lvl4pPr>
            <a:lvl5pPr marL="1897200" indent="-457200">
              <a:spcBef>
                <a:spcPts val="6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Tree>
    <p:extLst>
      <p:ext uri="{BB962C8B-B14F-4D97-AF65-F5344CB8AC3E}">
        <p14:creationId xmlns:p14="http://schemas.microsoft.com/office/powerpoint/2010/main" val="1735557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dirty="0"/>
          </a:p>
        </p:txBody>
      </p:sp>
      <p:sp>
        <p:nvSpPr>
          <p:cNvPr id="8" name="Content Placeholder 2"/>
          <p:cNvSpPr>
            <a:spLocks noGrp="1"/>
          </p:cNvSpPr>
          <p:nvPr>
            <p:ph sz="half" idx="1"/>
          </p:nvPr>
        </p:nvSpPr>
        <p:spPr>
          <a:xfrm>
            <a:off x="604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ontent Placeholder 3"/>
          <p:cNvSpPr>
            <a:spLocks noGrp="1"/>
          </p:cNvSpPr>
          <p:nvPr>
            <p:ph sz="half" idx="2"/>
          </p:nvPr>
        </p:nvSpPr>
        <p:spPr>
          <a:xfrm>
            <a:off x="6192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517038336"/>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600" y="1052736"/>
            <a:ext cx="5386917" cy="668642"/>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8243" y="1772816"/>
            <a:ext cx="5388275" cy="417646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3369" y="1052736"/>
            <a:ext cx="5389033" cy="668642"/>
          </a:xfrm>
        </p:spPr>
        <p:txBody>
          <a:bodyPr anchor="t" anchorCtr="0">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2011" y="1772816"/>
            <a:ext cx="5390391" cy="417646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dirty="0"/>
          </a:p>
        </p:txBody>
      </p:sp>
    </p:spTree>
    <p:extLst>
      <p:ext uri="{BB962C8B-B14F-4D97-AF65-F5344CB8AC3E}">
        <p14:creationId xmlns:p14="http://schemas.microsoft.com/office/powerpoint/2010/main" val="3921995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dirty="0"/>
          </a:p>
        </p:txBody>
      </p:sp>
    </p:spTree>
    <p:extLst>
      <p:ext uri="{BB962C8B-B14F-4D97-AF65-F5344CB8AC3E}">
        <p14:creationId xmlns:p14="http://schemas.microsoft.com/office/powerpoint/2010/main" val="3486163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4751851" y="1052736"/>
            <a:ext cx="6830551" cy="4896544"/>
          </a:xfrm>
        </p:spPr>
        <p:txBody>
          <a:bodyPr>
            <a:no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half" idx="2"/>
          </p:nvPr>
        </p:nvSpPr>
        <p:spPr>
          <a:xfrm>
            <a:off x="600841" y="1052736"/>
            <a:ext cx="4019844" cy="4896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026036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609600" y="1052736"/>
            <a:ext cx="7214592" cy="4885852"/>
          </a:xfrm>
        </p:spPr>
        <p:txBody>
          <a:bodyPr/>
          <a:lstStyle>
            <a:lvl1pPr>
              <a:spcBef>
                <a:spcPts val="600"/>
              </a:spcBef>
              <a:spcAft>
                <a:spcPts val="0"/>
              </a:spcAft>
              <a:defRPr>
                <a:solidFill>
                  <a:schemeClr val="tx1"/>
                </a:solidFill>
              </a:defRPr>
            </a:lvl1pPr>
            <a:lvl2pPr>
              <a:spcBef>
                <a:spcPts val="600"/>
              </a:spcBef>
              <a:buClr>
                <a:srgbClr val="6C6F70"/>
              </a:buClr>
              <a:defRPr>
                <a:solidFill>
                  <a:schemeClr val="tx1"/>
                </a:solidFill>
              </a:defRPr>
            </a:lvl2pPr>
            <a:lvl3pPr>
              <a:spcBef>
                <a:spcPts val="600"/>
              </a:spcBef>
              <a:buClr>
                <a:srgbClr val="6C6F70"/>
              </a:buClr>
              <a:defRPr>
                <a:solidFill>
                  <a:schemeClr val="tx1"/>
                </a:solidFill>
              </a:defRPr>
            </a:lvl3pPr>
            <a:lvl4pPr>
              <a:spcBef>
                <a:spcPts val="600"/>
              </a:spcBef>
              <a:buClr>
                <a:srgbClr val="6C6F70"/>
              </a:buClr>
              <a:defRPr>
                <a:solidFill>
                  <a:schemeClr val="tx1"/>
                </a:solidFill>
              </a:defRPr>
            </a:lvl4pPr>
            <a:lvl5pPr>
              <a:spcBef>
                <a:spcPts val="600"/>
              </a:spcBef>
              <a:buClr>
                <a:srgbClr val="6C6F7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2"/>
          <p:cNvSpPr>
            <a:spLocks noGrp="1"/>
          </p:cNvSpPr>
          <p:nvPr>
            <p:ph type="pic" sz="quarter" idx="14"/>
          </p:nvPr>
        </p:nvSpPr>
        <p:spPr>
          <a:xfrm>
            <a:off x="8208236" y="1053000"/>
            <a:ext cx="3360373" cy="4896281"/>
          </a:xfrm>
        </p:spPr>
        <p:txBody>
          <a:bodyPr/>
          <a:lstStyle>
            <a:lvl1pPr marL="0" indent="0" algn="ctr">
              <a:buFontTx/>
              <a:buNone/>
              <a:defRPr/>
            </a:lvl1pPr>
          </a:lstStyle>
          <a:p>
            <a:r>
              <a:rPr lang="en-US" dirty="0"/>
              <a:t>Click icon to add picture</a:t>
            </a:r>
            <a:endParaRPr lang="en-AU" dirty="0"/>
          </a:p>
        </p:txBody>
      </p:sp>
    </p:spTree>
    <p:extLst>
      <p:ext uri="{BB962C8B-B14F-4D97-AF65-F5344CB8AC3E}">
        <p14:creationId xmlns:p14="http://schemas.microsoft.com/office/powerpoint/2010/main" val="4008024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6000" y="1052736"/>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6096000" y="3501008"/>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6096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4098776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6000" y="1052736"/>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6096000" y="3501008"/>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6096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8" name="Rectangle 7"/>
          <p:cNvSpPr/>
          <p:nvPr userDrawn="1"/>
        </p:nvSpPr>
        <p:spPr bwMode="black">
          <a:xfrm>
            <a:off x="0" y="3284984"/>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9" name="Rectangle 8"/>
          <p:cNvSpPr/>
          <p:nvPr userDrawn="1"/>
        </p:nvSpPr>
        <p:spPr bwMode="black">
          <a:xfrm>
            <a:off x="0" y="5733256"/>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0" name="Text Placeholder 11"/>
          <p:cNvSpPr>
            <a:spLocks noGrp="1"/>
          </p:cNvSpPr>
          <p:nvPr>
            <p:ph type="body" sz="quarter" idx="14"/>
          </p:nvPr>
        </p:nvSpPr>
        <p:spPr bwMode="white">
          <a:xfrm>
            <a:off x="635001" y="3279747"/>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1" name="Text Placeholder 11"/>
          <p:cNvSpPr>
            <a:spLocks noGrp="1"/>
          </p:cNvSpPr>
          <p:nvPr>
            <p:ph type="body" sz="quarter" idx="15"/>
          </p:nvPr>
        </p:nvSpPr>
        <p:spPr bwMode="white">
          <a:xfrm>
            <a:off x="6576194" y="3284984"/>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p:cNvSpPr>
            <a:spLocks noGrp="1"/>
          </p:cNvSpPr>
          <p:nvPr>
            <p:ph type="body" sz="quarter" idx="16"/>
          </p:nvPr>
        </p:nvSpPr>
        <p:spPr bwMode="white">
          <a:xfrm>
            <a:off x="635001" y="5728019"/>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p:cNvSpPr>
            <a:spLocks noGrp="1"/>
          </p:cNvSpPr>
          <p:nvPr>
            <p:ph type="body" sz="quarter" idx="17"/>
          </p:nvPr>
        </p:nvSpPr>
        <p:spPr bwMode="white">
          <a:xfrm>
            <a:off x="6576194" y="5733256"/>
            <a:ext cx="5160433"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Tree>
    <p:extLst>
      <p:ext uri="{BB962C8B-B14F-4D97-AF65-F5344CB8AC3E}">
        <p14:creationId xmlns:p14="http://schemas.microsoft.com/office/powerpoint/2010/main" val="104845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609601" y="258964"/>
            <a:ext cx="10970508" cy="568800"/>
          </a:xfrm>
          <a:prstGeom prst="rect">
            <a:avLst/>
          </a:prstGeom>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1052736"/>
            <a:ext cx="12192000" cy="4896544"/>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30459841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Title 1"/>
          <p:cNvSpPr>
            <a:spLocks noGrp="1"/>
          </p:cNvSpPr>
          <p:nvPr>
            <p:ph type="ctrTitle"/>
          </p:nvPr>
        </p:nvSpPr>
        <p:spPr>
          <a:xfrm>
            <a:off x="0" y="2780929"/>
            <a:ext cx="8016213" cy="1296144"/>
          </a:xfrm>
          <a:prstGeom prst="rect">
            <a:avLst/>
          </a:prstGeom>
          <a:solidFill>
            <a:schemeClr val="tx2"/>
          </a:solidFill>
        </p:spPr>
        <p:txBody>
          <a:bodyPr anchor="ctr" anchorCtr="0"/>
          <a:lstStyle>
            <a:lvl1pPr>
              <a:defRPr sz="2800" b="1">
                <a:solidFill>
                  <a:schemeClr val="bg2"/>
                </a:solidFill>
              </a:defRPr>
            </a:lvl1pPr>
          </a:lstStyle>
          <a:p>
            <a:r>
              <a:rPr lang="en-US" dirty="0"/>
              <a:t>Click to edit Master title style</a:t>
            </a:r>
            <a:endParaRPr lang="en-AU" dirty="0"/>
          </a:p>
        </p:txBody>
      </p:sp>
      <p:sp>
        <p:nvSpPr>
          <p:cNvPr id="9" name="Rectangle 8"/>
          <p:cNvSpPr/>
          <p:nvPr userDrawn="1"/>
        </p:nvSpPr>
        <p:spPr>
          <a:xfrm>
            <a:off x="8016213" y="2780928"/>
            <a:ext cx="4175787" cy="129614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 name="Rectangle 1"/>
          <p:cNvSpPr/>
          <p:nvPr userDrawn="1"/>
        </p:nvSpPr>
        <p:spPr>
          <a:xfrm>
            <a:off x="0" y="4077072"/>
            <a:ext cx="12192000" cy="2780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3021839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1652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7079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6288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76406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2045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59220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04629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240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59544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8770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3557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35895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8" name="Title 1"/>
          <p:cNvSpPr>
            <a:spLocks noGrp="1"/>
          </p:cNvSpPr>
          <p:nvPr>
            <p:ph type="ctrTitle"/>
          </p:nvPr>
        </p:nvSpPr>
        <p:spPr>
          <a:xfrm>
            <a:off x="0" y="2780929"/>
            <a:ext cx="8016213" cy="1296144"/>
          </a:xfrm>
          <a:prstGeom prst="rect">
            <a:avLst/>
          </a:prstGeom>
          <a:solidFill>
            <a:schemeClr val="tx2"/>
          </a:solidFill>
        </p:spPr>
        <p:txBody>
          <a:bodyPr anchor="ctr" anchorCtr="0"/>
          <a:lstStyle>
            <a:lvl1pPr>
              <a:defRPr sz="2800" b="1">
                <a:solidFill>
                  <a:schemeClr val="bg2"/>
                </a:solidFill>
              </a:defRPr>
            </a:lvl1pPr>
          </a:lstStyle>
          <a:p>
            <a:r>
              <a:rPr lang="en-US" dirty="0"/>
              <a:t>Click to edit Master title style</a:t>
            </a:r>
            <a:endParaRPr lang="en-AU" dirty="0"/>
          </a:p>
        </p:txBody>
      </p:sp>
      <p:sp>
        <p:nvSpPr>
          <p:cNvPr id="9" name="Rectangle 8"/>
          <p:cNvSpPr/>
          <p:nvPr userDrawn="1"/>
        </p:nvSpPr>
        <p:spPr>
          <a:xfrm>
            <a:off x="8016213" y="2780928"/>
            <a:ext cx="4175787" cy="129614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 name="Rectangle 1"/>
          <p:cNvSpPr/>
          <p:nvPr userDrawn="1"/>
        </p:nvSpPr>
        <p:spPr>
          <a:xfrm>
            <a:off x="0" y="4077072"/>
            <a:ext cx="12192000" cy="2780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Tree>
    <p:extLst>
      <p:ext uri="{BB962C8B-B14F-4D97-AF65-F5344CB8AC3E}">
        <p14:creationId xmlns:p14="http://schemas.microsoft.com/office/powerpoint/2010/main" val="40423096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177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tx1"/>
                </a:solidFill>
              </a:defRPr>
            </a:lvl1pPr>
          </a:lstStyle>
          <a:p>
            <a:r>
              <a:rPr lang="en-US" dirty="0"/>
              <a:t>Section title, 42pt bold,</a:t>
            </a:r>
            <a:br>
              <a:rPr lang="en-US" dirty="0"/>
            </a:br>
            <a:r>
              <a:rPr lang="en-US" dirty="0"/>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dirty="0"/>
          </a:p>
        </p:txBody>
      </p:sp>
      <p:sp>
        <p:nvSpPr>
          <p:cNvPr id="8" name="Content Placeholder 2"/>
          <p:cNvSpPr>
            <a:spLocks noGrp="1"/>
          </p:cNvSpPr>
          <p:nvPr>
            <p:ph sz="half" idx="1"/>
          </p:nvPr>
        </p:nvSpPr>
        <p:spPr>
          <a:xfrm>
            <a:off x="604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ontent Placeholder 3"/>
          <p:cNvSpPr>
            <a:spLocks noGrp="1"/>
          </p:cNvSpPr>
          <p:nvPr>
            <p:ph sz="half" idx="2"/>
          </p:nvPr>
        </p:nvSpPr>
        <p:spPr>
          <a:xfrm>
            <a:off x="6192011" y="1052736"/>
            <a:ext cx="5390389" cy="4896544"/>
          </a:xfrm>
        </p:spPr>
        <p:txBody>
          <a:bodyPr>
            <a:no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p:cNvSpPr>
            <a:spLocks noGrp="1"/>
          </p:cNvSpPr>
          <p:nvPr>
            <p:ph type="ftr" sz="quarter" idx="13"/>
          </p:nvPr>
        </p:nvSpPr>
        <p:spPr/>
        <p:txBody>
          <a:bodyPr/>
          <a:lstStyle/>
          <a:p>
            <a:endParaRPr lang="en-AU" dirty="0"/>
          </a:p>
        </p:txBody>
      </p:sp>
    </p:spTree>
    <p:extLst>
      <p:ext uri="{BB962C8B-B14F-4D97-AF65-F5344CB8AC3E}">
        <p14:creationId xmlns:p14="http://schemas.microsoft.com/office/powerpoint/2010/main" val="144945955"/>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dirty="0"/>
              <a:t>Click to add title</a:t>
            </a:r>
            <a:endParaRPr lang="en-AU" dirty="0"/>
          </a:p>
        </p:txBody>
      </p:sp>
      <p:sp>
        <p:nvSpPr>
          <p:cNvPr id="3" name="Content Placeholder 2"/>
          <p:cNvSpPr>
            <a:spLocks noGrp="1"/>
          </p:cNvSpPr>
          <p:nvPr>
            <p:ph idx="1"/>
          </p:nvPr>
        </p:nvSpPr>
        <p:spPr>
          <a:xfrm>
            <a:off x="609600" y="1053264"/>
            <a:ext cx="10972800" cy="4896000"/>
          </a:xfrm>
        </p:spPr>
        <p:txBody>
          <a:bodyPr>
            <a:noAutofit/>
          </a:bodyPr>
          <a:lstStyle>
            <a:lvl1pPr marL="324000" indent="-324000">
              <a:spcBef>
                <a:spcPts val="6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dirty="0"/>
          </a:p>
        </p:txBody>
      </p:sp>
    </p:spTree>
    <p:extLst>
      <p:ext uri="{BB962C8B-B14F-4D97-AF65-F5344CB8AC3E}">
        <p14:creationId xmlns:p14="http://schemas.microsoft.com/office/powerpoint/2010/main" val="179965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9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35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273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432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345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68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30C0E-80C1-4E69-9E85-8B588572DCD7}"/>
              </a:ext>
            </a:extLst>
          </p:cNvPr>
          <p:cNvSpPr/>
          <p:nvPr userDrawn="1"/>
        </p:nvSpPr>
        <p:spPr>
          <a:xfrm>
            <a:off x="10571484" y="6228778"/>
            <a:ext cx="1631312" cy="49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6A2C7BEA-7423-4050-AE6B-635168A8110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6090" y="6330784"/>
            <a:ext cx="1415910" cy="330203"/>
          </a:xfrm>
          <a:prstGeom prst="rect">
            <a:avLst/>
          </a:prstGeom>
        </p:spPr>
      </p:pic>
    </p:spTree>
    <p:extLst>
      <p:ext uri="{BB962C8B-B14F-4D97-AF65-F5344CB8AC3E}">
        <p14:creationId xmlns:p14="http://schemas.microsoft.com/office/powerpoint/2010/main" val="1265211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51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290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5885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a:xfrm>
            <a:off x="9281159" y="6309360"/>
            <a:ext cx="2560320" cy="274320"/>
          </a:xfrm>
          <a:prstGeom prst="rect">
            <a:avLst/>
          </a:prstGeom>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23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t>O</a:t>
            </a:r>
            <a:r>
              <a:rPr lang="en-US" dirty="0" err="1"/>
              <a:t>ther</a:t>
            </a:r>
            <a:r>
              <a:rPr lang="en-US" dirty="0"/>
              <a:t> information, 24pt</a:t>
            </a:r>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2EF1871-8487-4EF9-84C8-65E2DE1DC3C3}"/>
              </a:ext>
            </a:extLst>
          </p:cNvPr>
          <p:cNvSpPr>
            <a:spLocks noGrp="1"/>
          </p:cNvSpPr>
          <p:nvPr>
            <p:ph type="dt" sz="half" idx="10"/>
          </p:nvPr>
        </p:nvSpPr>
        <p:spPr/>
        <p:txBody>
          <a:bodyPr/>
          <a:lstStyle>
            <a:lvl1pPr>
              <a:defRPr/>
            </a:lvl1pPr>
          </a:lstStyle>
          <a:p>
            <a:pPr>
              <a:defRPr/>
            </a:pPr>
            <a:fld id="{ECFCCFB8-05E4-4D4B-B6B2-F3196B0FBEA3}" type="datetimeFigureOut">
              <a:rPr lang="en-US"/>
              <a:pPr>
                <a:defRPr/>
              </a:pPr>
              <a:t>11/26/2020</a:t>
            </a:fld>
            <a:endParaRPr lang="en-US"/>
          </a:p>
        </p:txBody>
      </p:sp>
      <p:sp>
        <p:nvSpPr>
          <p:cNvPr id="4" name="Footer Placeholder 4">
            <a:extLst>
              <a:ext uri="{FF2B5EF4-FFF2-40B4-BE49-F238E27FC236}">
                <a16:creationId xmlns:a16="http://schemas.microsoft.com/office/drawing/2014/main" id="{13B8006B-BE84-49F2-A49A-9518BABD63B3}"/>
              </a:ext>
            </a:extLst>
          </p:cNvPr>
          <p:cNvSpPr>
            <a:spLocks noGrp="1"/>
          </p:cNvSpPr>
          <p:nvPr>
            <p:ph type="ftr" sz="quarter" idx="11"/>
          </p:nvPr>
        </p:nvSpPr>
        <p:spPr>
          <a:xfrm>
            <a:off x="9281159" y="6309360"/>
            <a:ext cx="2560320" cy="274320"/>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080B413-E660-42D7-8EAE-DE513AEF87EA}"/>
              </a:ext>
            </a:extLst>
          </p:cNvPr>
          <p:cNvSpPr>
            <a:spLocks noGrp="1"/>
          </p:cNvSpPr>
          <p:nvPr>
            <p:ph type="sldNum" sz="quarter" idx="12"/>
          </p:nvPr>
        </p:nvSpPr>
        <p:spPr/>
        <p:txBody>
          <a:bodyPr/>
          <a:lstStyle>
            <a:lvl1pPr>
              <a:defRPr/>
            </a:lvl1pPr>
          </a:lstStyle>
          <a:p>
            <a:pPr>
              <a:defRPr/>
            </a:pPr>
            <a:fld id="{FD5E587B-E48B-4E27-807A-DEC4D0731FCD}" type="slidenum">
              <a:rPr lang="en-US" altLang="en-US"/>
              <a:pPr>
                <a:defRPr/>
              </a:pPr>
              <a:t>‹#›</a:t>
            </a:fld>
            <a:endParaRPr lang="en-US" altLang="en-US"/>
          </a:p>
        </p:txBody>
      </p:sp>
    </p:spTree>
    <p:extLst>
      <p:ext uri="{BB962C8B-B14F-4D97-AF65-F5344CB8AC3E}">
        <p14:creationId xmlns:p14="http://schemas.microsoft.com/office/powerpoint/2010/main" val="3306347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dirty="0"/>
              <a:t>Numbered list, 24pt bold</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126874"/>
            <a:ext cx="7680960"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126874"/>
            <a:ext cx="4187825" cy="5120640"/>
          </a:xfrm>
          <a:prstGeom prst="rect">
            <a:avLst/>
          </a:prstGeom>
          <a:solidFill>
            <a:schemeClr val="tx1"/>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115113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190952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088724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843185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1272550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dirty="0"/>
              <a:t>Slide title, 28pt bold</a:t>
            </a:r>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1432A5-012D-4265-BE2A-B170F14FC6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6090" y="6527797"/>
            <a:ext cx="1415910" cy="330203"/>
          </a:xfrm>
          <a:prstGeom prst="rect">
            <a:avLst/>
          </a:prstGeom>
        </p:spPr>
      </p:pic>
    </p:spTree>
    <p:extLst>
      <p:ext uri="{BB962C8B-B14F-4D97-AF65-F5344CB8AC3E}">
        <p14:creationId xmlns:p14="http://schemas.microsoft.com/office/powerpoint/2010/main" val="2444303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70366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2443111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346943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dirty="0"/>
              <a:t>First level, 22pt bold </a:t>
            </a:r>
          </a:p>
          <a:p>
            <a:pPr lvl="1"/>
            <a:r>
              <a:rPr lang="en-US" dirty="0"/>
              <a:t>Second level, 20pt  </a:t>
            </a:r>
          </a:p>
          <a:p>
            <a:pPr lvl="2"/>
            <a:r>
              <a:rPr lang="en-US" dirty="0"/>
              <a:t>Third level, 18pt  </a:t>
            </a:r>
          </a:p>
          <a:p>
            <a:pPr lvl="3"/>
            <a:r>
              <a:rPr lang="en-US" dirty="0"/>
              <a:t>Fourth level, 16pt  </a:t>
            </a:r>
          </a:p>
          <a:p>
            <a:pPr lvl="4"/>
            <a:r>
              <a:rPr lang="en-US" dirty="0"/>
              <a:t>Fifth level, 14pt  </a:t>
            </a:r>
            <a:endParaRPr lang="en-AU" dirty="0"/>
          </a:p>
        </p:txBody>
      </p:sp>
    </p:spTree>
    <p:extLst>
      <p:ext uri="{BB962C8B-B14F-4D97-AF65-F5344CB8AC3E}">
        <p14:creationId xmlns:p14="http://schemas.microsoft.com/office/powerpoint/2010/main" val="883238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583680"/>
            <a:ext cx="12192000" cy="274320"/>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583680"/>
            <a:ext cx="12192000" cy="274320"/>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dirty="0"/>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dirty="0"/>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dirty="0"/>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dirty="0"/>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dirty="0"/>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dirty="0"/>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dirty="0"/>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95400"/>
            <a:ext cx="5600731"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95400"/>
            <a:ext cx="5775325" cy="4900613"/>
          </a:xfrm>
        </p:spPr>
        <p:txBody>
          <a:bodyPr/>
          <a:lstStyle>
            <a:lvl1pPr>
              <a:defRPr b="1"/>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70000"/>
            <a:ext cx="11520488" cy="4900613"/>
          </a:xfrm>
        </p:spPr>
        <p:txBody>
          <a:bodyPr/>
          <a:lstStyle/>
          <a:p>
            <a:endParaRPr lang="en-US"/>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r>
              <a:rPr lang="en-AU"/>
              <a:t>©Jacobs 2019</a:t>
            </a:r>
            <a:endParaRPr lang="en-AU" dirty="0"/>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dirty="0"/>
          </a:p>
        </p:txBody>
      </p:sp>
    </p:spTree>
    <p:extLst>
      <p:ext uri="{BB962C8B-B14F-4D97-AF65-F5344CB8AC3E}">
        <p14:creationId xmlns:p14="http://schemas.microsoft.com/office/powerpoint/2010/main" val="2535492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Layout Colo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6120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dirty="0"/>
              <a:t>Slide title, 28pt bold (color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dirty="0"/>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14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quence With Char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129136"/>
            <a:ext cx="468059" cy="513547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129136"/>
            <a:ext cx="178177" cy="5135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129136"/>
            <a:ext cx="2482170" cy="5135469"/>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402673" y="1376363"/>
            <a:ext cx="7296828" cy="4616450"/>
          </a:xfrm>
        </p:spPr>
        <p:txBody>
          <a:bodyPr/>
          <a:lstStyle/>
          <a:p>
            <a:endParaRPr lang="en-AU"/>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638"/>
            <a:ext cx="781674" cy="5130592"/>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131637"/>
            <a:ext cx="178177" cy="513059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131637"/>
            <a:ext cx="235199" cy="513059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D4-34A8-40FE-B173-8F3CD9C8CA7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126874"/>
            <a:ext cx="468059" cy="513773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126875"/>
            <a:ext cx="178177" cy="5137733"/>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126874"/>
            <a:ext cx="2482170" cy="5145294"/>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1" y="1130725"/>
            <a:ext cx="781674" cy="5133882"/>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128889"/>
            <a:ext cx="178177" cy="513571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130725"/>
            <a:ext cx="235199" cy="513388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225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E71-B970-46BE-9659-C868FDE18065}"/>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131265"/>
            <a:ext cx="468059" cy="5131989"/>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128887"/>
            <a:ext cx="178177" cy="5135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132605"/>
            <a:ext cx="2482170" cy="5131991"/>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264"/>
            <a:ext cx="781674" cy="5133339"/>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131257"/>
            <a:ext cx="178177" cy="5133343"/>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130051"/>
            <a:ext cx="235199" cy="5133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6172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B5-1354-48E9-BFA8-55B3A9C9EFF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131265"/>
            <a:ext cx="468059" cy="513776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129431"/>
            <a:ext cx="178177" cy="5137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132605"/>
            <a:ext cx="2482170" cy="5130693"/>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6039" y="1376363"/>
            <a:ext cx="7323462" cy="4616450"/>
          </a:xfrm>
        </p:spPr>
        <p:txBody>
          <a:bodyPr/>
          <a:lstStyle/>
          <a:p>
            <a:endParaRPr lang="en-AU"/>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0724"/>
            <a:ext cx="781674" cy="5133885"/>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130725"/>
            <a:ext cx="178177" cy="513388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130725"/>
            <a:ext cx="235199" cy="5133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740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 light</a:t>
            </a:r>
          </a:p>
        </p:txBody>
      </p:sp>
    </p:spTree>
    <p:extLst>
      <p:ext uri="{BB962C8B-B14F-4D97-AF65-F5344CB8AC3E}">
        <p14:creationId xmlns:p14="http://schemas.microsoft.com/office/powerpoint/2010/main" val="1956379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411C-F421-41C7-BD2D-5EB6F7B98C6D}"/>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134440"/>
            <a:ext cx="468059" cy="513688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130814"/>
            <a:ext cx="178177" cy="5140512"/>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130814"/>
            <a:ext cx="235199" cy="51337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30815"/>
            <a:ext cx="703428" cy="5133796"/>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130814"/>
            <a:ext cx="178177" cy="5133796"/>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137253"/>
            <a:ext cx="2482170" cy="5127357"/>
          </a:xfrm>
          <a:solidFill>
            <a:srgbClr val="BFBFBF"/>
          </a:solidFill>
        </p:spPr>
        <p:txBody>
          <a:bodyPr lIns="182880" tIns="182880" rIns="182880"/>
          <a:lstStyle>
            <a:lvl1pPr marL="0" indent="0" algn="l">
              <a:buFontTx/>
              <a:buNone/>
              <a:defRPr sz="1400" b="0"/>
            </a:lvl1pPr>
          </a:lstStyle>
          <a:p>
            <a:r>
              <a:rPr lang="en-US" dirty="0"/>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6039" y="1376363"/>
            <a:ext cx="7323461" cy="4616450"/>
          </a:xfrm>
        </p:spPr>
        <p:txBody>
          <a:bodyPr/>
          <a:lstStyle/>
          <a:p>
            <a:endParaRPr lang="en-AU"/>
          </a:p>
        </p:txBody>
      </p:sp>
    </p:spTree>
    <p:extLst>
      <p:ext uri="{BB962C8B-B14F-4D97-AF65-F5344CB8AC3E}">
        <p14:creationId xmlns:p14="http://schemas.microsoft.com/office/powerpoint/2010/main" val="428386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41B9-0981-4056-ADBB-CC7156B5915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135753"/>
            <a:ext cx="323428" cy="512884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133058"/>
            <a:ext cx="6407746" cy="513154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5" y="1133057"/>
            <a:ext cx="1200059" cy="5131551"/>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133056"/>
            <a:ext cx="228198" cy="5131545"/>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133055"/>
            <a:ext cx="250502" cy="5131553"/>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82157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BAA3-AB03-466A-A4F8-EB41202E1926}"/>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135752"/>
            <a:ext cx="323428" cy="5128857"/>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0115" y="1135753"/>
            <a:ext cx="1304367" cy="5137071"/>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133056"/>
            <a:ext cx="212947" cy="513707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133056"/>
            <a:ext cx="250502" cy="513977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133057"/>
            <a:ext cx="5072552" cy="5139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8268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851561" y="1133057"/>
            <a:ext cx="5131325" cy="51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9097D1A1-067C-4C41-8AF8-92E5BF3EB13A}"/>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135753"/>
            <a:ext cx="32342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1182" y="1135753"/>
            <a:ext cx="1208296" cy="5137070"/>
          </a:xfrm>
          <a:prstGeom prst="rect">
            <a:avLst/>
          </a:prstGeom>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133057"/>
            <a:ext cx="22819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78061" y="1133055"/>
            <a:ext cx="250502" cy="513707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9802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68917"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630055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9470-6502-4E8B-AA42-FB92529FA028}"/>
              </a:ext>
            </a:extLst>
          </p:cNvPr>
          <p:cNvSpPr>
            <a:spLocks noGrp="1"/>
          </p:cNvSpPr>
          <p:nvPr>
            <p:ph type="title" hasCustomPrompt="1"/>
          </p:nvPr>
        </p:nvSpPr>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135752"/>
            <a:ext cx="323428" cy="51370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346126" y="1320977"/>
            <a:ext cx="4956825"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3"/>
            <a:ext cx="1275811" cy="5137063"/>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133056"/>
            <a:ext cx="228198" cy="51397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68917" y="1133055"/>
            <a:ext cx="250502" cy="5137063"/>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133058"/>
            <a:ext cx="5072552" cy="51397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Tree>
    <p:extLst>
      <p:ext uri="{BB962C8B-B14F-4D97-AF65-F5344CB8AC3E}">
        <p14:creationId xmlns:p14="http://schemas.microsoft.com/office/powerpoint/2010/main" val="2405809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dirty="0">
                <a:solidFill>
                  <a:schemeClr val="accent1"/>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1"/>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800" b="0" dirty="0">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8328CCC5-4B3E-4546-85F6-1D83A7C8B7CB}"/>
              </a:ext>
            </a:extLst>
          </p:cNvPr>
          <p:cNvSpPr txBox="1"/>
          <p:nvPr userDrawn="1"/>
        </p:nvSpPr>
        <p:spPr>
          <a:xfrm>
            <a:off x="1259554" y="1452032"/>
            <a:ext cx="7324471" cy="3077766"/>
          </a:xfrm>
          <a:prstGeom prst="rect">
            <a:avLst/>
          </a:prstGeom>
          <a:noFill/>
        </p:spPr>
        <p:txBody>
          <a:bodyPr wrap="square" rtlCol="0">
            <a:spAutoFit/>
          </a:bodyPr>
          <a:lstStyle/>
          <a:p>
            <a:pPr marL="0" indent="0">
              <a:buNone/>
            </a:pPr>
            <a:r>
              <a:rPr lang="en-AU" sz="2200" b="1" dirty="0">
                <a:solidFill>
                  <a:schemeClr val="accent2"/>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2"/>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142131"/>
            <a:ext cx="3128407" cy="5095197"/>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640" y="1142132"/>
              <a:ext cx="2486315" cy="5095195"/>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124375"/>
            <a:ext cx="1092923" cy="5120641"/>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123AA075-E02D-4D05-AB63-E82F90456242}"/>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13582007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BCBD473-64D5-4585-947A-CAEE0F946CF4}"/>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1CCEEF82-96F1-452E-A447-C3B8B50E1CF0}"/>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2E374A0C-8D4A-4571-810A-D73732F67A07}"/>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3"/>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3"/>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F7BFE069-B278-4455-A5BE-2A1A3C62BF64}"/>
              </a:ext>
            </a:extLst>
          </p:cNvPr>
          <p:cNvGrpSpPr/>
          <p:nvPr userDrawn="1"/>
        </p:nvGrpSpPr>
        <p:grpSpPr>
          <a:xfrm>
            <a:off x="9068392" y="1142131"/>
            <a:ext cx="3119263" cy="5095197"/>
            <a:chOff x="9068392" y="1142131"/>
            <a:chExt cx="3119263" cy="5095197"/>
          </a:xfrm>
        </p:grpSpPr>
        <p:pic>
          <p:nvPicPr>
            <p:cNvPr id="7" name="Picture 6">
              <a:extLst>
                <a:ext uri="{FF2B5EF4-FFF2-40B4-BE49-F238E27FC236}">
                  <a16:creationId xmlns:a16="http://schemas.microsoft.com/office/drawing/2014/main" id="{5D9673BE-5E9A-458A-B507-A7240FAA0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40364" y="1142132"/>
              <a:ext cx="2486315" cy="5095196"/>
            </a:xfrm>
            <a:prstGeom prst="rect">
              <a:avLst/>
            </a:prstGeom>
          </p:spPr>
        </p:pic>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68392"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A1537355-B49A-453D-9C85-847AE53BA975}"/>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25692464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0B4863CD-19E6-42EA-B675-B2B9565E2DA9}"/>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4"/>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4"/>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136662"/>
            <a:ext cx="3128407" cy="5100666"/>
            <a:chOff x="9059248" y="1136662"/>
            <a:chExt cx="3128407" cy="5100666"/>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37133"/>
              <a:ext cx="468059" cy="5100194"/>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36662"/>
              <a:ext cx="178177" cy="51006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524" y="1136662"/>
              <a:ext cx="2481072" cy="5095196"/>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itle 1">
            <a:extLst>
              <a:ext uri="{FF2B5EF4-FFF2-40B4-BE49-F238E27FC236}">
                <a16:creationId xmlns:a16="http://schemas.microsoft.com/office/drawing/2014/main" id="{39EB30F4-7D33-46D2-BA83-6A6DFFE7B246}"/>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92843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2663552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dirty="0"/>
          </a:p>
        </p:txBody>
      </p:sp>
      <p:grpSp>
        <p:nvGrpSpPr>
          <p:cNvPr id="5" name="Group 4">
            <a:extLst>
              <a:ext uri="{FF2B5EF4-FFF2-40B4-BE49-F238E27FC236}">
                <a16:creationId xmlns:a16="http://schemas.microsoft.com/office/drawing/2014/main" id="{25B2AEDA-A990-4555-8B79-13AAC1638A1C}"/>
              </a:ext>
            </a:extLst>
          </p:cNvPr>
          <p:cNvGrpSpPr/>
          <p:nvPr userDrawn="1"/>
        </p:nvGrpSpPr>
        <p:grpSpPr>
          <a:xfrm>
            <a:off x="0" y="1124375"/>
            <a:ext cx="1092923" cy="5120641"/>
            <a:chOff x="0" y="1124375"/>
            <a:chExt cx="1092923" cy="5120641"/>
          </a:xfrm>
        </p:grpSpPr>
        <p:sp>
          <p:nvSpPr>
            <p:cNvPr id="6" name="Rectangle 5">
              <a:extLst>
                <a:ext uri="{FF2B5EF4-FFF2-40B4-BE49-F238E27FC236}">
                  <a16:creationId xmlns:a16="http://schemas.microsoft.com/office/drawing/2014/main" id="{4576146F-6703-465C-8897-A080895D41AA}"/>
                </a:ext>
              </a:extLst>
            </p:cNvPr>
            <p:cNvSpPr/>
            <p:nvPr userDrawn="1"/>
          </p:nvSpPr>
          <p:spPr>
            <a:xfrm>
              <a:off x="0" y="1124375"/>
              <a:ext cx="235199" cy="5120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24375"/>
              <a:ext cx="703428" cy="5120641"/>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124375"/>
              <a:ext cx="178177" cy="5120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02BE8B6-6432-4AEE-B12A-BE60A72415E3}"/>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dirty="0">
                <a:solidFill>
                  <a:schemeClr val="accent5"/>
                </a:solidFill>
              </a:rPr>
              <a:t>Challenging today.</a:t>
            </a:r>
          </a:p>
          <a:p>
            <a:pPr marL="0" indent="0">
              <a:buNone/>
            </a:pPr>
            <a:r>
              <a:rPr lang="en-AU" sz="1800" b="0" dirty="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dirty="0">
              <a:latin typeface="Jacobs Chronos" panose="010B0603030503030204" pitchFamily="34" charset="0"/>
              <a:cs typeface="Jacobs Chronos" panose="010B0603030503030204" pitchFamily="34" charset="0"/>
            </a:endParaRPr>
          </a:p>
          <a:p>
            <a:pPr marL="0" indent="0">
              <a:buNone/>
            </a:pPr>
            <a:r>
              <a:rPr lang="en-AU" sz="2200" b="1" dirty="0">
                <a:solidFill>
                  <a:schemeClr val="accent5"/>
                </a:solidFill>
              </a:rPr>
              <a:t>Reinventing tomorrow.</a:t>
            </a:r>
          </a:p>
          <a:p>
            <a:pPr marL="0" indent="0">
              <a:buNone/>
            </a:pPr>
            <a:r>
              <a:rPr lang="en-AU" sz="1800" b="0" dirty="0">
                <a:latin typeface="+mn-lt"/>
              </a:rPr>
              <a:t>The outcome, from the innovations we build for our clients to the positive impact our solution have on the world. </a:t>
            </a:r>
          </a:p>
          <a:p>
            <a:pPr marL="0" indent="0">
              <a:buNone/>
            </a:pPr>
            <a:endParaRPr lang="en-AU" sz="1800" b="0" dirty="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dirty="0">
                <a:solidFill>
                  <a:schemeClr val="tx1"/>
                </a:solidFill>
                <a:latin typeface="+mn-lt"/>
                <a:ea typeface="+mn-ea"/>
                <a:cs typeface="+mn-cs"/>
              </a:rPr>
              <a:t>To create a more connected, </a:t>
            </a:r>
            <a:r>
              <a:rPr lang="en-US" sz="1800" b="1" i="0" u="none" strike="noStrike" kern="1200" baseline="0" dirty="0">
                <a:solidFill>
                  <a:schemeClr val="tx1"/>
                </a:solidFill>
                <a:latin typeface="+mn-lt"/>
                <a:ea typeface="+mn-ea"/>
                <a:cs typeface="+mn-cs"/>
              </a:rPr>
              <a:t>sustainable world.</a:t>
            </a:r>
            <a:endParaRPr lang="en-AU" sz="1400" b="0" dirty="0">
              <a:latin typeface="+mn-lt"/>
            </a:endParaRPr>
          </a:p>
          <a:p>
            <a:pPr marL="0" indent="0">
              <a:buNone/>
            </a:pPr>
            <a:endParaRPr lang="en-AU" sz="1800" b="0" dirty="0">
              <a:latin typeface="+mn-lt"/>
            </a:endParaRPr>
          </a:p>
        </p:txBody>
      </p:sp>
      <p:grpSp>
        <p:nvGrpSpPr>
          <p:cNvPr id="10" name="Group 9">
            <a:extLst>
              <a:ext uri="{FF2B5EF4-FFF2-40B4-BE49-F238E27FC236}">
                <a16:creationId xmlns:a16="http://schemas.microsoft.com/office/drawing/2014/main" id="{3C66311D-BF96-41CD-926C-19BADDE5934C}"/>
              </a:ext>
            </a:extLst>
          </p:cNvPr>
          <p:cNvGrpSpPr/>
          <p:nvPr userDrawn="1"/>
        </p:nvGrpSpPr>
        <p:grpSpPr>
          <a:xfrm>
            <a:off x="9059248" y="1141463"/>
            <a:ext cx="3128407" cy="5095865"/>
            <a:chOff x="9059248" y="1141463"/>
            <a:chExt cx="3128407" cy="5095865"/>
          </a:xfrm>
        </p:grpSpPr>
        <p:sp>
          <p:nvSpPr>
            <p:cNvPr id="11" name="Rectangle 10">
              <a:extLst>
                <a:ext uri="{FF2B5EF4-FFF2-40B4-BE49-F238E27FC236}">
                  <a16:creationId xmlns:a16="http://schemas.microsoft.com/office/drawing/2014/main" id="{AFD39017-63A6-4DEB-B088-1CD32DAC0979}"/>
                </a:ext>
              </a:extLst>
            </p:cNvPr>
            <p:cNvSpPr/>
            <p:nvPr userDrawn="1"/>
          </p:nvSpPr>
          <p:spPr>
            <a:xfrm>
              <a:off x="11719596" y="1141463"/>
              <a:ext cx="468059" cy="5095864"/>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142132"/>
              <a:ext cx="178177" cy="50951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7424" y="1141463"/>
              <a:ext cx="2482171" cy="5095196"/>
            </a:xfrm>
            <a:prstGeom prst="rect">
              <a:avLst/>
            </a:prstGeom>
          </p:spPr>
        </p:pic>
      </p:grpSp>
      <p:sp>
        <p:nvSpPr>
          <p:cNvPr id="15" name="Title 1">
            <a:extLst>
              <a:ext uri="{FF2B5EF4-FFF2-40B4-BE49-F238E27FC236}">
                <a16:creationId xmlns:a16="http://schemas.microsoft.com/office/drawing/2014/main" id="{02C49220-2985-4165-8E62-3AAF024BE8C4}"/>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dirty="0"/>
              <a:t>Welcome</a:t>
            </a:r>
            <a:endParaRPr lang="en-US" dirty="0"/>
          </a:p>
        </p:txBody>
      </p:sp>
    </p:spTree>
    <p:extLst>
      <p:ext uri="{BB962C8B-B14F-4D97-AF65-F5344CB8AC3E}">
        <p14:creationId xmlns:p14="http://schemas.microsoft.com/office/powerpoint/2010/main" val="3744203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62D1D5D-5BDB-4F59-9651-278F9A3568E0}"/>
              </a:ext>
            </a:extLst>
          </p:cNvPr>
          <p:cNvSpPr txBox="1"/>
          <p:nvPr userDrawn="1"/>
        </p:nvSpPr>
        <p:spPr>
          <a:xfrm>
            <a:off x="390618" y="566191"/>
            <a:ext cx="11191974"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Our Values</a:t>
            </a:r>
            <a:endParaRPr lang="en-AU" sz="2800" b="1" dirty="0">
              <a:solidFill>
                <a:schemeClr val="tx1"/>
              </a:solidFill>
              <a:latin typeface="+mj-lt"/>
              <a:cs typeface="JacobsChronos" panose="020B0604020202020204" pitchFamily="34" charset="0"/>
            </a:endParaRPr>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381760"/>
            <a:ext cx="4545247" cy="2523768"/>
          </a:xfrm>
          <a:prstGeom prst="rect">
            <a:avLst/>
          </a:prstGeom>
          <a:noFill/>
        </p:spPr>
        <p:txBody>
          <a:bodyPr wrap="square" rtlCol="0">
            <a:spAutoFit/>
          </a:bodyPr>
          <a:lstStyle/>
          <a:p>
            <a:r>
              <a:rPr lang="en-AU" sz="2000" b="1" dirty="0">
                <a:solidFill>
                  <a:schemeClr val="tx1"/>
                </a:solidFill>
                <a:latin typeface="+mj-lt"/>
              </a:rPr>
              <a:t>To create a more connected, sustainable world.</a:t>
            </a:r>
          </a:p>
          <a:p>
            <a:endParaRPr lang="en-AU" sz="2000" b="1" dirty="0">
              <a:solidFill>
                <a:schemeClr val="tx1"/>
              </a:solidFill>
              <a:latin typeface="+mj-lt"/>
            </a:endParaRPr>
          </a:p>
          <a:p>
            <a:r>
              <a:rPr lang="en-AU" sz="2000" b="0" dirty="0">
                <a:solidFill>
                  <a:schemeClr val="tx1"/>
                </a:solidFill>
                <a:latin typeface="+mj-lt"/>
              </a:rPr>
              <a:t>We do things right.</a:t>
            </a:r>
          </a:p>
          <a:p>
            <a:r>
              <a:rPr lang="en-AU" sz="2000" b="0" dirty="0">
                <a:solidFill>
                  <a:schemeClr val="tx1"/>
                </a:solidFill>
                <a:latin typeface="+mj-lt"/>
              </a:rPr>
              <a:t>We challenge the accepted.</a:t>
            </a:r>
          </a:p>
          <a:p>
            <a:r>
              <a:rPr lang="en-US" sz="2000" b="0" dirty="0">
                <a:solidFill>
                  <a:schemeClr val="tx1"/>
                </a:solidFill>
                <a:latin typeface="+mj-lt"/>
              </a:rPr>
              <a:t>We aim higher.</a:t>
            </a:r>
          </a:p>
          <a:p>
            <a:r>
              <a:rPr lang="en-US" sz="2000" b="0" dirty="0">
                <a:solidFill>
                  <a:schemeClr val="tx1"/>
                </a:solidFill>
                <a:latin typeface="+mj-lt"/>
              </a:rPr>
              <a:t>We live inclusion.</a:t>
            </a:r>
          </a:p>
          <a:p>
            <a:endParaRPr lang="en-US" b="1" dirty="0">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1908" y="1178858"/>
            <a:ext cx="3618709" cy="5112952"/>
          </a:xfrm>
          <a:prstGeom prst="rect">
            <a:avLst/>
          </a:prstGeom>
        </p:spPr>
      </p:pic>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1924655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The material in this presentation has been prepared by Jacobs</a:t>
            </a:r>
            <a:r>
              <a:rPr lang="en-AU" sz="1800" baseline="30000" dirty="0">
                <a:solidFill>
                  <a:schemeClr val="tx1"/>
                </a:solidFill>
                <a:latin typeface="+mj-lt"/>
                <a:cs typeface="JacobsChronos" panose="020B0604020202020204" pitchFamily="34" charset="0"/>
              </a:rPr>
              <a:t>®</a:t>
            </a:r>
            <a:r>
              <a:rPr lang="en-AU" sz="1800" dirty="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dirty="0">
                <a:solidFill>
                  <a:schemeClr val="tx1"/>
                </a:solidFill>
                <a:latin typeface="+mj-lt"/>
                <a:cs typeface="JacobsChronos" panose="020B0604020202020204" pitchFamily="34" charset="0"/>
              </a:rPr>
              <a:t>Jacobs is a trademark of </a:t>
            </a:r>
            <a:r>
              <a:rPr lang="en-US" sz="1800" kern="1200" dirty="0">
                <a:solidFill>
                  <a:schemeClr val="tx1"/>
                </a:solidFill>
                <a:effectLst/>
                <a:latin typeface="+mn-lt"/>
                <a:ea typeface="+mn-ea"/>
                <a:cs typeface="+mn-cs"/>
              </a:rPr>
              <a:t>Jacobs Engineering Group </a:t>
            </a:r>
            <a:r>
              <a:rPr lang="en-AU" sz="1800" dirty="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dirty="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897547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dirty="0">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The material in this presentation has been prepared by Jacobs</a:t>
            </a:r>
            <a:r>
              <a:rPr lang="en-AU" sz="1800" kern="1200" baseline="30000" dirty="0">
                <a:solidFill>
                  <a:schemeClr val="tx1"/>
                </a:solidFill>
                <a:latin typeface="+mn-lt"/>
                <a:ea typeface="+mn-ea"/>
                <a:cs typeface="JacobsChronos" panose="020B0604020202020204" pitchFamily="34" charset="0"/>
              </a:rPr>
              <a:t>®</a:t>
            </a:r>
            <a:r>
              <a:rPr lang="en-AU" sz="1800" kern="1200" dirty="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dirty="0">
                <a:solidFill>
                  <a:schemeClr val="tx1"/>
                </a:solidFill>
                <a:effectLst/>
                <a:latin typeface="+mn-lt"/>
                <a:ea typeface="+mn-ea"/>
                <a:cs typeface="+mn-cs"/>
              </a:rPr>
              <a:t>©2020 Jacobs Engineering Group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dirty="0">
                <a:solidFill>
                  <a:schemeClr val="tx1"/>
                </a:solidFill>
                <a:latin typeface="+mn-lt"/>
                <a:ea typeface="+mn-ea"/>
                <a:cs typeface="JacobsChronos" panose="020B0604020202020204" pitchFamily="34" charset="0"/>
              </a:rPr>
              <a:t>Jacobs is a trademark of Jacobs Engineering Group Inc. </a:t>
            </a:r>
          </a:p>
          <a:p>
            <a:pPr marL="0" lvl="0" indent="0">
              <a:lnSpc>
                <a:spcPct val="90000"/>
              </a:lnSpc>
              <a:spcBef>
                <a:spcPts val="1800"/>
              </a:spcBef>
              <a:spcAft>
                <a:spcPts val="0"/>
              </a:spcAft>
              <a:buFont typeface="Jacobs Chronos Light" panose="010B0403030503030204" pitchFamily="34" charset="0"/>
              <a:buNone/>
            </a:pPr>
            <a:r>
              <a:rPr lang="en-AU" sz="1800" kern="1200" dirty="0">
                <a:solidFill>
                  <a:schemeClr val="tx1"/>
                </a:solidFill>
                <a:latin typeface="+mn-lt"/>
                <a:ea typeface="+mn-ea"/>
                <a:cs typeface="JacobsChronos" panose="020B060402020202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Copyright Notice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dirty="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dirty="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dirty="0">
                <a:solidFill>
                  <a:schemeClr val="tx2"/>
                </a:solidFill>
                <a:latin typeface="+mj-lt"/>
                <a:cs typeface="JacobsChronos" panose="020B0604020202020204" pitchFamily="34" charset="0"/>
              </a:rPr>
              <a:t>Forward-Looking Statement Disclaimer</a:t>
            </a:r>
            <a:endParaRPr lang="en-AU" sz="2800" b="1" dirty="0">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dirty="0">
                <a:solidFill>
                  <a:schemeClr val="tx1"/>
                </a:solidFill>
                <a:latin typeface="+mj-lt"/>
                <a:cs typeface="JacobsChronos" panose="020B0604020202020204" pitchFamily="34" charset="0"/>
              </a:rPr>
              <a:t>Jacobs Color Palette</a:t>
            </a:r>
            <a:endParaRPr lang="en-AU" sz="2800" b="1" dirty="0">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dirty="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dirty="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dirty="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dirty="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dirty="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dirty="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dirty="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dirty="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Tree>
    <p:extLst>
      <p:ext uri="{BB962C8B-B14F-4D97-AF65-F5344CB8AC3E}">
        <p14:creationId xmlns:p14="http://schemas.microsoft.com/office/powerpoint/2010/main" val="2795545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*IMPORTANT – EMBED JACOBS CHRONOS WHEN SAVING YOUR PRESENTATION. </a:t>
            </a:r>
          </a:p>
          <a:p>
            <a:pPr lvl="0">
              <a:spcAft>
                <a:spcPts val="300"/>
              </a:spcAft>
            </a:pPr>
            <a:r>
              <a:rPr lang="en-AU" sz="1400" b="1" kern="1200" cap="none" baseline="0" dirty="0">
                <a:solidFill>
                  <a:schemeClr val="tx1"/>
                </a:solidFill>
                <a:latin typeface="+mn-lt"/>
                <a:ea typeface="+mn-ea"/>
                <a:cs typeface="JacobsChronos" pitchFamily="34" charset="0"/>
              </a:rPr>
              <a:t>Instructions</a:t>
            </a:r>
            <a:endParaRPr lang="en-AU" sz="1200" b="1" kern="1200" cap="none" baseline="0" dirty="0">
              <a:solidFill>
                <a:schemeClr val="tx1"/>
              </a:solidFill>
              <a:latin typeface="+mn-lt"/>
              <a:ea typeface="+mn-ea"/>
              <a:cs typeface="JacobsChronos" pitchFamily="34" charset="0"/>
            </a:endParaRPr>
          </a:p>
          <a:p>
            <a:pPr lvl="0">
              <a:spcAft>
                <a:spcPts val="300"/>
              </a:spcAft>
            </a:pPr>
            <a:r>
              <a:rPr lang="en-AU" sz="1400" b="0" i="1" kern="1200" baseline="0" dirty="0">
                <a:solidFill>
                  <a:schemeClr val="tx1"/>
                </a:solidFill>
                <a:latin typeface="+mn-lt"/>
                <a:ea typeface="+mn-ea"/>
                <a:cs typeface="JacobsChronos" pitchFamily="34" charset="0"/>
              </a:rPr>
              <a:t>File &gt; Save As &gt; Browse </a:t>
            </a:r>
            <a:r>
              <a:rPr lang="en-AU" sz="1400" b="0" kern="1200" baseline="0" dirty="0">
                <a:solidFill>
                  <a:schemeClr val="tx1"/>
                </a:solidFill>
                <a:latin typeface="+mn-lt"/>
                <a:ea typeface="+mn-ea"/>
                <a:cs typeface="JacobsChronos" pitchFamily="34" charset="0"/>
              </a:rPr>
              <a:t>(choose area to save) &gt; Browse Window choose </a:t>
            </a:r>
            <a:r>
              <a:rPr lang="en-AU" sz="1400" b="0" i="1" kern="1200" baseline="0" dirty="0">
                <a:solidFill>
                  <a:schemeClr val="tx1"/>
                </a:solidFill>
                <a:latin typeface="+mn-lt"/>
                <a:ea typeface="+mn-ea"/>
                <a:cs typeface="JacobsChronos" pitchFamily="34" charset="0"/>
              </a:rPr>
              <a:t>Tools dropdown </a:t>
            </a:r>
            <a:r>
              <a:rPr lang="en-AU" sz="1400" b="0" kern="1200" baseline="0" dirty="0">
                <a:solidFill>
                  <a:schemeClr val="tx1"/>
                </a:solidFill>
                <a:latin typeface="+mn-lt"/>
                <a:ea typeface="+mn-ea"/>
                <a:cs typeface="JacobsChronos" pitchFamily="34" charset="0"/>
              </a:rPr>
              <a:t>next to the “Save” button &gt; </a:t>
            </a:r>
            <a:r>
              <a:rPr lang="en-AU" sz="1400" b="0" i="1" kern="1200" baseline="0" dirty="0">
                <a:solidFill>
                  <a:schemeClr val="tx1"/>
                </a:solidFill>
                <a:latin typeface="+mn-lt"/>
                <a:ea typeface="+mn-ea"/>
                <a:cs typeface="JacobsChronos"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do I check if I have the Jacobs </a:t>
            </a:r>
            <a:r>
              <a:rPr lang="en-AU" sz="1400" b="1" kern="1200" cap="all" baseline="0" dirty="0" err="1">
                <a:solidFill>
                  <a:srgbClr val="0A7DFF"/>
                </a:solidFill>
                <a:latin typeface="+mn-lt"/>
                <a:ea typeface="+mn-ea"/>
                <a:cs typeface="JacobsChronos" pitchFamily="34" charset="0"/>
              </a:rPr>
              <a:t>chronos</a:t>
            </a:r>
            <a:r>
              <a:rPr lang="en-AU" sz="1400" b="1" kern="1200" cap="all" baseline="0" dirty="0">
                <a:solidFill>
                  <a:srgbClr val="0A7DFF"/>
                </a:solidFill>
                <a:latin typeface="+mn-lt"/>
                <a:ea typeface="+mn-ea"/>
                <a:cs typeface="JacobsChronos" pitchFamily="34" charset="0"/>
              </a:rPr>
              <a:t> font? </a:t>
            </a:r>
            <a:endParaRPr lang="en-AU" sz="1400" b="0" kern="1200" baseline="0" dirty="0">
              <a:solidFill>
                <a:srgbClr val="0A7DFF"/>
              </a:solidFill>
              <a:latin typeface="+mn-lt"/>
              <a:ea typeface="+mn-ea"/>
              <a:cs typeface="JacobsChronos"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dirty="0">
                <a:solidFill>
                  <a:schemeClr val="tx1"/>
                </a:solidFill>
                <a:latin typeface="+mn-lt"/>
                <a:ea typeface="+mn-ea"/>
                <a:cs typeface="JacobsChronos" pitchFamily="34" charset="0"/>
              </a:rPr>
              <a:t>The font will be deployed to all Jacobs machines around the 25</a:t>
            </a:r>
            <a:r>
              <a:rPr lang="en-AU" sz="1400" b="0" kern="1200" baseline="30000" dirty="0">
                <a:solidFill>
                  <a:schemeClr val="tx1"/>
                </a:solidFill>
                <a:latin typeface="+mn-lt"/>
                <a:ea typeface="+mn-ea"/>
                <a:cs typeface="JacobsChronos" pitchFamily="34" charset="0"/>
              </a:rPr>
              <a:t>th</a:t>
            </a:r>
            <a:r>
              <a:rPr lang="en-AU" sz="1400" b="0" kern="1200" baseline="0" dirty="0">
                <a:solidFill>
                  <a:schemeClr val="tx1"/>
                </a:solidFill>
                <a:latin typeface="+mn-lt"/>
                <a:ea typeface="+mn-ea"/>
                <a:cs typeface="JacobsChronos" pitchFamily="34" charset="0"/>
              </a:rPr>
              <a:t> November, 2019. To check that you have the font installed please go to: </a:t>
            </a:r>
            <a:r>
              <a:rPr lang="en-AU" sz="1400" b="1" kern="1200" baseline="0" dirty="0">
                <a:solidFill>
                  <a:schemeClr val="tx1"/>
                </a:solidFill>
                <a:latin typeface="+mn-lt"/>
                <a:ea typeface="+mn-ea"/>
                <a:cs typeface="JacobsChronos" pitchFamily="34" charset="0"/>
              </a:rPr>
              <a:t>Windows C Drive &gt; Windows &gt; Fonts</a:t>
            </a:r>
            <a:r>
              <a:rPr lang="en-AU" sz="1400" b="0" kern="1200" baseline="0" dirty="0">
                <a:solidFill>
                  <a:schemeClr val="tx1"/>
                </a:solidFill>
                <a:latin typeface="+mn-lt"/>
                <a:ea typeface="+mn-ea"/>
                <a:cs typeface="JacobsChronos" pitchFamily="34" charset="0"/>
              </a:rPr>
              <a:t>. The fonts will be listed alphabetically. If you do not see the font please raise a help desk ticket. </a:t>
            </a:r>
            <a:endParaRPr lang="en-AU" sz="1400" b="0" u="sng"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dirty="0">
                <a:solidFill>
                  <a:srgbClr val="0A7DFF"/>
                </a:solidFill>
                <a:latin typeface="+mn-lt"/>
                <a:ea typeface="+mn-ea"/>
                <a:cs typeface="JacobsChronos" pitchFamily="34" charset="0"/>
              </a:rPr>
              <a:t>Pasting content</a:t>
            </a:r>
            <a:endParaRPr lang="en-AU" sz="1400" b="0" kern="1200" baseline="0" dirty="0">
              <a:solidFill>
                <a:srgbClr val="0A7DFF"/>
              </a:solidFill>
              <a:latin typeface="+mn-lt"/>
              <a:ea typeface="+mn-ea"/>
              <a:cs typeface="JacobsChronos" pitchFamily="34" charset="0"/>
            </a:endParaRP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264733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CHOSE YOUR LAYOUT OPTION</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Right click </a:t>
            </a:r>
            <a:r>
              <a:rPr lang="en-AU" sz="1400" b="0" kern="1200" baseline="0" dirty="0">
                <a:solidFill>
                  <a:schemeClr val="tx1"/>
                </a:solidFill>
                <a:latin typeface="+mn-lt"/>
                <a:ea typeface="+mn-ea"/>
                <a:cs typeface="JacobsChronos"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dirty="0">
                <a:solidFill>
                  <a:schemeClr val="tx1"/>
                </a:solidFill>
                <a:latin typeface="+mn-lt"/>
                <a:ea typeface="+mn-ea"/>
                <a:cs typeface="JacobsChronos" pitchFamily="34" charset="0"/>
              </a:rPr>
              <a:t>Choose </a:t>
            </a:r>
            <a:r>
              <a:rPr lang="en-AU" sz="1400" b="1" i="1" kern="1200" baseline="0" dirty="0">
                <a:solidFill>
                  <a:schemeClr val="tx1"/>
                </a:solidFill>
                <a:latin typeface="+mn-lt"/>
                <a:ea typeface="+mn-ea"/>
                <a:cs typeface="JacobsChronos" pitchFamily="34" charset="0"/>
              </a:rPr>
              <a:t>Layout  </a:t>
            </a:r>
            <a:r>
              <a:rPr lang="en-AU" sz="1400" b="0" i="1" kern="1200" baseline="0" dirty="0">
                <a:solidFill>
                  <a:schemeClr val="tx1"/>
                </a:solidFill>
                <a:latin typeface="+mn-lt"/>
                <a:ea typeface="+mn-ea"/>
                <a:cs typeface="JacobsChronos" pitchFamily="34" charset="0"/>
              </a:rPr>
              <a:t>&gt;</a:t>
            </a:r>
            <a:r>
              <a:rPr lang="en-AU" sz="1400" b="0" kern="1200" baseline="0" dirty="0">
                <a:solidFill>
                  <a:schemeClr val="tx1"/>
                </a:solidFill>
                <a:latin typeface="+mn-lt"/>
                <a:ea typeface="+mn-ea"/>
                <a:cs typeface="JacobsChronos"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2870016"/>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We have 5 color themes throughout the template and </a:t>
            </a:r>
            <a:r>
              <a:rPr lang="en-AU" sz="1400" b="1" kern="1200" baseline="0" dirty="0">
                <a:solidFill>
                  <a:schemeClr val="tx1"/>
                </a:solidFill>
                <a:latin typeface="+mn-lt"/>
                <a:ea typeface="+mn-ea"/>
                <a:cs typeface="JacobsChronos" pitchFamily="34" charset="0"/>
              </a:rPr>
              <a:t>recommend</a:t>
            </a:r>
            <a:r>
              <a:rPr lang="en-AU" sz="1400" b="0" kern="1200" baseline="0" dirty="0">
                <a:solidFill>
                  <a:schemeClr val="tx1"/>
                </a:solidFill>
                <a:latin typeface="+mn-lt"/>
                <a:ea typeface="+mn-ea"/>
                <a:cs typeface="JacobsChronos"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dirty="0">
                <a:solidFill>
                  <a:schemeClr val="tx1"/>
                </a:solidFill>
                <a:latin typeface="+mn-lt"/>
                <a:ea typeface="+mn-ea"/>
                <a:cs typeface="JacobsChronos" pitchFamily="34" charset="0"/>
              </a:rPr>
              <a:t>For example presentations please see: </a:t>
            </a:r>
            <a:r>
              <a:rPr lang="en-AU" sz="1400" b="0" u="sng" kern="1200" baseline="0" dirty="0">
                <a:solidFill>
                  <a:schemeClr val="tx1"/>
                </a:solidFill>
                <a:latin typeface="+mn-lt"/>
                <a:ea typeface="+mn-ea"/>
                <a:cs typeface="JacobsChronos" pitchFamily="34" charset="0"/>
                <a:hlinkClick r:id="rId3"/>
              </a:rPr>
              <a:t>JacobsConnect &gt; Company &gt; Brand Central &gt; Content &gt; Jacobs PowerPoint Example</a:t>
            </a:r>
            <a:endParaRPr lang="en-AU" sz="1400" b="0" kern="1200" baseline="0" dirty="0">
              <a:solidFill>
                <a:schemeClr val="tx1"/>
              </a:solidFill>
              <a:latin typeface="+mn-lt"/>
              <a:ea typeface="+mn-ea"/>
              <a:cs typeface="JacobsChronos" pitchFamily="34" charset="0"/>
            </a:endParaRPr>
          </a:p>
          <a:p>
            <a:pPr lvl="0">
              <a:spcAft>
                <a:spcPts val="300"/>
              </a:spcAft>
            </a:pPr>
            <a:r>
              <a:rPr lang="en-AU" sz="1400" b="1" kern="1200" cap="all" dirty="0">
                <a:solidFill>
                  <a:srgbClr val="0A7DFF"/>
                </a:solidFill>
                <a:latin typeface="+mn-lt"/>
                <a:ea typeface="+mn-ea"/>
                <a:cs typeface="JacobsChronos" pitchFamily="34" charset="0"/>
              </a:rPr>
              <a:t> </a:t>
            </a: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3759614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dirty="0"/>
              <a:t>Instructions for this template – PLEASE READ BEFORE CONTINUING</a:t>
            </a:r>
            <a:endParaRPr lang="en-US" dirty="0"/>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dirty="0"/>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dirty="0">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dirty="0">
                <a:solidFill>
                  <a:srgbClr val="0A7DFF"/>
                </a:solidFill>
                <a:latin typeface="+mn-lt"/>
                <a:ea typeface="+mn-ea"/>
                <a:cs typeface="JacobsChronos" pitchFamily="34" charset="0"/>
              </a:rPr>
              <a:t>Guidelines on using the new Jacobs template</a:t>
            </a:r>
            <a:endParaRPr lang="en-AU" sz="1400" b="0" kern="1200" baseline="0" dirty="0">
              <a:solidFill>
                <a:srgbClr val="0A7DFF"/>
              </a:solidFill>
              <a:latin typeface="+mn-lt"/>
              <a:ea typeface="+mn-ea"/>
              <a:cs typeface="JacobsChronos"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dirty="0">
                <a:solidFill>
                  <a:schemeClr val="tx1"/>
                </a:solidFill>
                <a:latin typeface="+mn-lt"/>
                <a:ea typeface="+mn-ea"/>
                <a:cs typeface="JacobsChronos" pitchFamily="34" charset="0"/>
              </a:rPr>
              <a:t>For more comprehensive instructions on how to use this template please go to: </a:t>
            </a:r>
            <a:br>
              <a:rPr lang="en-AU" sz="1400" b="0" kern="1200" baseline="0" dirty="0">
                <a:solidFill>
                  <a:schemeClr val="tx1"/>
                </a:solidFill>
                <a:latin typeface="+mn-lt"/>
                <a:ea typeface="+mn-ea"/>
                <a:cs typeface="JacobsChronos" pitchFamily="34" charset="0"/>
              </a:rPr>
            </a:br>
            <a:r>
              <a:rPr lang="en-AU" sz="1400" b="0" u="sng" kern="1200" baseline="0" dirty="0">
                <a:solidFill>
                  <a:schemeClr val="tx1"/>
                </a:solidFill>
                <a:latin typeface="+mn-lt"/>
                <a:ea typeface="+mn-ea"/>
                <a:cs typeface="JacobsChronos" pitchFamily="34" charset="0"/>
                <a:hlinkClick r:id="rId2"/>
              </a:rPr>
              <a:t>JacobsConnect &gt; Company &gt; Brand Central  &gt; Content &gt; Jacobs PowerPoint Template Guideline</a:t>
            </a:r>
            <a:r>
              <a:rPr lang="en-AU" sz="1400" b="0" u="sng" kern="1200" baseline="0" dirty="0">
                <a:solidFill>
                  <a:schemeClr val="tx1"/>
                </a:solidFill>
                <a:latin typeface="+mn-lt"/>
                <a:ea typeface="+mn-ea"/>
                <a:cs typeface="JacobsChronos" pitchFamily="34" charset="0"/>
              </a:rPr>
              <a:t>s</a:t>
            </a: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dirty="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1231983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1591243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lvl1pPr>
              <a:defRPr/>
            </a:lvl1pPr>
          </a:lstStyle>
          <a:p>
            <a:r>
              <a:rPr lang="en-AU" dirty="0"/>
              <a:t>©Jacobs 2020</a:t>
            </a:r>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767269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9986" cy="5411469"/>
            <a:chOff x="1572014" y="0"/>
            <a:chExt cx="10619986"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19986"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36053029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1935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21807" cy="5411469"/>
            <a:chOff x="1570193" y="0"/>
            <a:chExt cx="10621807"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21807"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dirty="0"/>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2" y="0"/>
            <a:ext cx="10621807" cy="5411469"/>
            <a:chOff x="1570192" y="0"/>
            <a:chExt cx="10621807"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2" y="1107030"/>
              <a:ext cx="10621807"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dirty="0"/>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896111" y="-18380"/>
            <a:ext cx="11295889" cy="5941030"/>
            <a:chOff x="922993" y="0"/>
            <a:chExt cx="11277580"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54173"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1" y="5924688"/>
            <a:ext cx="914400" cy="933312"/>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EC1BDF4D-D449-4B3A-A181-D7EBF1520D39}"/>
              </a:ext>
            </a:extLst>
          </p:cNvPr>
          <p:cNvGrpSpPr/>
          <p:nvPr userDrawn="1"/>
        </p:nvGrpSpPr>
        <p:grpSpPr>
          <a:xfrm>
            <a:off x="1605241" y="6137360"/>
            <a:ext cx="3120205" cy="410030"/>
            <a:chOff x="1605241" y="6137360"/>
            <a:chExt cx="3120205" cy="410030"/>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userDrawn="1">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spTree>
    <p:extLst>
      <p:ext uri="{BB962C8B-B14F-4D97-AF65-F5344CB8AC3E}">
        <p14:creationId xmlns:p14="http://schemas.microsoft.com/office/powerpoint/2010/main" val="188582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0" y="0"/>
            <a:ext cx="11277599"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9C96F09B-1F32-4067-B80B-4684EDE36A9E}"/>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669413BB-12F1-45E7-89FB-E41C67B3F2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0CA1D6FB-E247-4A91-BE7E-210D98E81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BBB69E18-16F2-4155-BFF8-90D024410F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68956B1A-C302-463F-AE22-9CD6168C17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01FD6C9-2D9A-41C8-8E3E-5462433E319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491099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7" name="Group 16">
            <a:extLst>
              <a:ext uri="{FF2B5EF4-FFF2-40B4-BE49-F238E27FC236}">
                <a16:creationId xmlns:a16="http://schemas.microsoft.com/office/drawing/2014/main" id="{B26140CF-DC17-4C8C-9613-F6EA622E2EE1}"/>
              </a:ext>
            </a:extLst>
          </p:cNvPr>
          <p:cNvGrpSpPr/>
          <p:nvPr userDrawn="1"/>
        </p:nvGrpSpPr>
        <p:grpSpPr>
          <a:xfrm>
            <a:off x="1605241" y="6137360"/>
            <a:ext cx="3120205" cy="410030"/>
            <a:chOff x="1605241" y="6137360"/>
            <a:chExt cx="3120205" cy="410030"/>
          </a:xfrm>
        </p:grpSpPr>
        <p:pic>
          <p:nvPicPr>
            <p:cNvPr id="18" name="Picture 17">
              <a:hlinkClick r:id="rId3"/>
              <a:extLst>
                <a:ext uri="{FF2B5EF4-FFF2-40B4-BE49-F238E27FC236}">
                  <a16:creationId xmlns:a16="http://schemas.microsoft.com/office/drawing/2014/main" id="{A8DE5515-02CC-4B22-8288-37DA506F53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CC87987D-06AC-4139-AFD5-FFDEE23EB1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2E39AB28-E36E-4848-9915-D9EC54C4A60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EF2566AC-457C-47FC-B98B-399CB928D7A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14D32DF8-E0A0-42B3-8212-CC66345E834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2508594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77599" cy="5943600"/>
            <a:chOff x="922993" y="0"/>
            <a:chExt cx="11277599"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54192"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dirty="0"/>
              <a:t>Thank You</a:t>
            </a:r>
          </a:p>
        </p:txBody>
      </p:sp>
      <p:grpSp>
        <p:nvGrpSpPr>
          <p:cNvPr id="18" name="Group 17">
            <a:extLst>
              <a:ext uri="{FF2B5EF4-FFF2-40B4-BE49-F238E27FC236}">
                <a16:creationId xmlns:a16="http://schemas.microsoft.com/office/drawing/2014/main" id="{12C11AF5-FE73-497F-836F-C894AEFF5F39}"/>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1ACAB1A4-7FC3-4BCB-84EB-7796CAECF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1DC4B5B5-BC11-4D71-9E17-495F3B4250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99FCB893-18C3-498D-AB19-425857B091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8E1273C0-53AE-40A9-9B1A-2F1BF4EBD1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4C05C6EA-029A-4D4E-9AE5-5F7BCFC6526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1731959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dirty="0"/>
              <a:t>Section/divider title, 42pt bold,</a:t>
            </a:r>
            <a:br>
              <a:rPr lang="en-US" dirty="0"/>
            </a:br>
            <a:r>
              <a:rPr lang="en-US" dirty="0"/>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24pt</a:t>
            </a:r>
          </a:p>
        </p:txBody>
      </p:sp>
    </p:spTree>
    <p:extLst>
      <p:ext uri="{BB962C8B-B14F-4D97-AF65-F5344CB8AC3E}">
        <p14:creationId xmlns:p14="http://schemas.microsoft.com/office/powerpoint/2010/main" val="550915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0" y="0"/>
            <a:ext cx="11277599"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551"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Other information, 28pt</a:t>
            </a:r>
          </a:p>
        </p:txBody>
      </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dirty="0"/>
              <a:t>Thank You</a:t>
            </a:r>
          </a:p>
        </p:txBody>
      </p:sp>
      <p:grpSp>
        <p:nvGrpSpPr>
          <p:cNvPr id="18" name="Group 17">
            <a:extLst>
              <a:ext uri="{FF2B5EF4-FFF2-40B4-BE49-F238E27FC236}">
                <a16:creationId xmlns:a16="http://schemas.microsoft.com/office/drawing/2014/main" id="{01EDC421-108E-4B62-8C43-E5D1190D267C}"/>
              </a:ext>
            </a:extLst>
          </p:cNvPr>
          <p:cNvGrpSpPr/>
          <p:nvPr userDrawn="1"/>
        </p:nvGrpSpPr>
        <p:grpSpPr>
          <a:xfrm>
            <a:off x="1605241" y="6137360"/>
            <a:ext cx="3120205" cy="410030"/>
            <a:chOff x="1605241" y="6137360"/>
            <a:chExt cx="3120205" cy="410030"/>
          </a:xfrm>
        </p:grpSpPr>
        <p:pic>
          <p:nvPicPr>
            <p:cNvPr id="19" name="Picture 18">
              <a:hlinkClick r:id="rId3"/>
              <a:extLst>
                <a:ext uri="{FF2B5EF4-FFF2-40B4-BE49-F238E27FC236}">
                  <a16:creationId xmlns:a16="http://schemas.microsoft.com/office/drawing/2014/main" id="{B341D8EE-A808-4BD8-9630-3245EFD5EA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20" name="Picture 19">
              <a:hlinkClick r:id="rId5"/>
              <a:extLst>
                <a:ext uri="{FF2B5EF4-FFF2-40B4-BE49-F238E27FC236}">
                  <a16:creationId xmlns:a16="http://schemas.microsoft.com/office/drawing/2014/main" id="{A79C7CD1-7957-4418-8E75-AAEDC511CB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21" name="Picture 20">
              <a:hlinkClick r:id="rId7"/>
              <a:extLst>
                <a:ext uri="{FF2B5EF4-FFF2-40B4-BE49-F238E27FC236}">
                  <a16:creationId xmlns:a16="http://schemas.microsoft.com/office/drawing/2014/main" id="{E3765027-D74F-42AC-9D81-44A69DB1AE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98800" y="6137360"/>
              <a:ext cx="405785" cy="405785"/>
            </a:xfrm>
            <a:prstGeom prst="rect">
              <a:avLst/>
            </a:prstGeom>
          </p:spPr>
        </p:pic>
        <p:pic>
          <p:nvPicPr>
            <p:cNvPr id="22" name="Picture 21">
              <a:hlinkClick r:id="rId9"/>
              <a:extLst>
                <a:ext uri="{FF2B5EF4-FFF2-40B4-BE49-F238E27FC236}">
                  <a16:creationId xmlns:a16="http://schemas.microsoft.com/office/drawing/2014/main" id="{14567F00-7898-4CF9-B03A-7F65CA6617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23" name="Picture 22">
              <a:hlinkClick r:id="rId11"/>
              <a:extLst>
                <a:ext uri="{FF2B5EF4-FFF2-40B4-BE49-F238E27FC236}">
                  <a16:creationId xmlns:a16="http://schemas.microsoft.com/office/drawing/2014/main" id="{957700C5-8F61-4A9E-8B20-7F028703176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5241" y="6188381"/>
              <a:ext cx="359091" cy="354764"/>
            </a:xfrm>
            <a:prstGeom prst="rect">
              <a:avLst/>
            </a:prstGeom>
          </p:spPr>
        </p:pic>
      </p:grpSp>
    </p:spTree>
    <p:extLst>
      <p:ext uri="{BB962C8B-B14F-4D97-AF65-F5344CB8AC3E}">
        <p14:creationId xmlns:p14="http://schemas.microsoft.com/office/powerpoint/2010/main" val="33466583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71375"/>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Red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9155E7-22A7-419B-962F-1F2AA21ABD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914400"/>
            <a:ext cx="9049374" cy="5943600"/>
          </a:xfrm>
          <a:prstGeom prst="rect">
            <a:avLst/>
          </a:prstGeom>
        </p:spPr>
      </p:pic>
      <p:sp>
        <p:nvSpPr>
          <p:cNvPr id="4" name="Rectangle 3">
            <a:extLst>
              <a:ext uri="{FF2B5EF4-FFF2-40B4-BE49-F238E27FC236}">
                <a16:creationId xmlns:a16="http://schemas.microsoft.com/office/drawing/2014/main" id="{8523F387-497A-42C0-A4D0-4F5DB1503273}"/>
              </a:ext>
            </a:extLst>
          </p:cNvPr>
          <p:cNvSpPr/>
          <p:nvPr userDrawn="1"/>
        </p:nvSpPr>
        <p:spPr>
          <a:xfrm>
            <a:off x="9298080" y="914400"/>
            <a:ext cx="132588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9729B6-FF2A-4C6A-8924-3EBED6602269}"/>
              </a:ext>
            </a:extLst>
          </p:cNvPr>
          <p:cNvSpPr/>
          <p:nvPr userDrawn="1"/>
        </p:nvSpPr>
        <p:spPr>
          <a:xfrm>
            <a:off x="10591199" y="914400"/>
            <a:ext cx="1005840"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8D48A9-517F-4276-9666-A96DBF3BD0AE}"/>
              </a:ext>
            </a:extLst>
          </p:cNvPr>
          <p:cNvSpPr/>
          <p:nvPr userDrawn="1"/>
        </p:nvSpPr>
        <p:spPr>
          <a:xfrm>
            <a:off x="11541545" y="914400"/>
            <a:ext cx="320040" cy="59436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867FCF0-3907-42AE-A487-9518558EF6CF}"/>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71D5779A-E613-4037-88A0-F202F5ABE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0" name="Text Placeholder 5">
            <a:extLst>
              <a:ext uri="{FF2B5EF4-FFF2-40B4-BE49-F238E27FC236}">
                <a16:creationId xmlns:a16="http://schemas.microsoft.com/office/drawing/2014/main" id="{6A2A8568-58A0-430F-B6A1-93384D66B0F7}"/>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889417F9-4E48-46A0-A052-58E0E8A4452A}"/>
              </a:ext>
            </a:extLst>
          </p:cNvPr>
          <p:cNvSpPr/>
          <p:nvPr userDrawn="1"/>
        </p:nvSpPr>
        <p:spPr>
          <a:xfrm>
            <a:off x="-11860" y="914400"/>
            <a:ext cx="320040"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6102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899212"/>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75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Blu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CD050-8971-4822-B101-DC9BDBB8E634}"/>
              </a:ext>
            </a:extLst>
          </p:cNvPr>
          <p:cNvSpPr/>
          <p:nvPr userDrawn="1"/>
        </p:nvSpPr>
        <p:spPr>
          <a:xfrm>
            <a:off x="-11860" y="958788"/>
            <a:ext cx="32004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4394DF-9B97-4FD7-A305-95D007ADA7AC}"/>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11706F-9D53-4E73-BCF1-DB191B0D19C2}"/>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9AF803-B215-4DCC-BF17-C868078EBA8A}"/>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A8D57D-F061-4E09-95E6-0ADAD193A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0E551CD2-1F5B-46CA-AF7E-5CA34AA0C58A}"/>
              </a:ext>
            </a:extLst>
          </p:cNvPr>
          <p:cNvSpPr>
            <a:spLocks noGrp="1"/>
          </p:cNvSpPr>
          <p:nvPr userDrawn="1">
            <p:ph type="body" sz="quarter" idx="11" hasCustomPrompt="1"/>
          </p:nvPr>
        </p:nvSpPr>
        <p:spPr>
          <a:xfrm>
            <a:off x="639763" y="3851275"/>
            <a:ext cx="8575258" cy="1858963"/>
          </a:xfrm>
          <a:prstGeom prst="rect">
            <a:avLst/>
          </a:prstGeom>
        </p:spPr>
        <p:txBody>
          <a:bodyPr/>
          <a:lstStyle>
            <a:lvl1pPr marL="0" indent="0">
              <a:buFontTx/>
              <a:buNone/>
              <a:defRPr/>
            </a:lvl1pPr>
          </a:lstStyle>
          <a:p>
            <a:pPr lvl="0"/>
            <a:r>
              <a:rPr lang="en-US" dirty="0"/>
              <a:t>Other information, 28pt</a:t>
            </a:r>
          </a:p>
        </p:txBody>
      </p:sp>
      <p:sp>
        <p:nvSpPr>
          <p:cNvPr id="15" name="Text Placeholder 14">
            <a:extLst>
              <a:ext uri="{FF2B5EF4-FFF2-40B4-BE49-F238E27FC236}">
                <a16:creationId xmlns:a16="http://schemas.microsoft.com/office/drawing/2014/main" id="{ACC17E5E-5159-4675-8113-85D37ACD53C3}"/>
              </a:ext>
            </a:extLst>
          </p:cNvPr>
          <p:cNvSpPr>
            <a:spLocks noGrp="1"/>
          </p:cNvSpPr>
          <p:nvPr userDrawn="1">
            <p:ph type="body" sz="quarter" idx="12" hasCustomPrompt="1"/>
          </p:nvPr>
        </p:nvSpPr>
        <p:spPr>
          <a:xfrm>
            <a:off x="639763" y="1411288"/>
            <a:ext cx="8575258" cy="2163762"/>
          </a:xfrm>
          <a:prstGeom prst="rect">
            <a:avLst/>
          </a:prstGeom>
        </p:spPr>
        <p:txBody>
          <a:bodyPr anchor="b"/>
          <a:lstStyle>
            <a:lvl1pPr marL="0" indent="0">
              <a:buFontTx/>
              <a:buNone/>
              <a:defRPr sz="4800" b="1"/>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1044675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4C38-6C33-4C03-8ED4-BC5544B3AC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744" y="-1"/>
            <a:ext cx="9098280" cy="5978254"/>
          </a:xfrm>
          <a:prstGeom prst="rect">
            <a:avLst/>
          </a:prstGeom>
        </p:spPr>
      </p:pic>
      <p:sp>
        <p:nvSpPr>
          <p:cNvPr id="6" name="Freeform: Shape 5">
            <a:extLst>
              <a:ext uri="{FF2B5EF4-FFF2-40B4-BE49-F238E27FC236}">
                <a16:creationId xmlns:a16="http://schemas.microsoft.com/office/drawing/2014/main" id="{1EA52BD3-1D6A-4F1D-9902-4716F367DEEF}"/>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4A5424-434E-4A10-A9F2-D773BD9E6B0A}"/>
              </a:ext>
            </a:extLst>
          </p:cNvPr>
          <p:cNvGrpSpPr/>
          <p:nvPr userDrawn="1"/>
        </p:nvGrpSpPr>
        <p:grpSpPr>
          <a:xfrm>
            <a:off x="9958799" y="0"/>
            <a:ext cx="2230026" cy="5943600"/>
            <a:chOff x="9958799" y="0"/>
            <a:chExt cx="2230026" cy="5943600"/>
          </a:xfrm>
        </p:grpSpPr>
        <p:sp>
          <p:nvSpPr>
            <p:cNvPr id="8" name="Rectangle 7">
              <a:extLst>
                <a:ext uri="{FF2B5EF4-FFF2-40B4-BE49-F238E27FC236}">
                  <a16:creationId xmlns:a16="http://schemas.microsoft.com/office/drawing/2014/main" id="{94C95B5B-50C4-4566-BCF9-FB02E33A9D09}"/>
                </a:ext>
              </a:extLst>
            </p:cNvPr>
            <p:cNvSpPr/>
            <p:nvPr userDrawn="1"/>
          </p:nvSpPr>
          <p:spPr>
            <a:xfrm>
              <a:off x="9958799" y="0"/>
              <a:ext cx="1325880"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AE8392-33D6-44DA-BD16-398FCCFF59C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55F362D-0D88-4524-9053-6BADCD177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12" name="L-Shape 11">
            <a:extLst>
              <a:ext uri="{FF2B5EF4-FFF2-40B4-BE49-F238E27FC236}">
                <a16:creationId xmlns:a16="http://schemas.microsoft.com/office/drawing/2014/main" id="{3462B51E-73B4-4D74-8EF2-1A279EEF4166}"/>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5">
            <a:extLst>
              <a:ext uri="{FF2B5EF4-FFF2-40B4-BE49-F238E27FC236}">
                <a16:creationId xmlns:a16="http://schemas.microsoft.com/office/drawing/2014/main" id="{5674874F-EC31-44B6-AB5A-C1479BF8ADFF}"/>
              </a:ext>
            </a:extLst>
          </p:cNvPr>
          <p:cNvSpPr>
            <a:spLocks noGrp="1"/>
          </p:cNvSpPr>
          <p:nvPr>
            <p:ph type="body" sz="quarter" idx="10" hasCustomPrompt="1"/>
          </p:nvPr>
        </p:nvSpPr>
        <p:spPr>
          <a:xfrm>
            <a:off x="1556181" y="3808413"/>
            <a:ext cx="8321040"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4" name="Text Placeholder 14">
            <a:extLst>
              <a:ext uri="{FF2B5EF4-FFF2-40B4-BE49-F238E27FC236}">
                <a16:creationId xmlns:a16="http://schemas.microsoft.com/office/drawing/2014/main" id="{8473314E-2D7C-4128-8D7C-417A308C1469}"/>
              </a:ext>
            </a:extLst>
          </p:cNvPr>
          <p:cNvSpPr>
            <a:spLocks noGrp="1"/>
          </p:cNvSpPr>
          <p:nvPr>
            <p:ph type="body" sz="quarter" idx="12" hasCustomPrompt="1"/>
          </p:nvPr>
        </p:nvSpPr>
        <p:spPr>
          <a:xfrm>
            <a:off x="1556181" y="1411288"/>
            <a:ext cx="8321040" cy="2163762"/>
          </a:xfrm>
          <a:prstGeom prst="rect">
            <a:avLst/>
          </a:prstGeom>
        </p:spPr>
        <p:txBody>
          <a:bodyPr anchor="b"/>
          <a:lstStyle>
            <a:lvl1pPr marL="0" indent="0">
              <a:buFontTx/>
              <a:buNone/>
              <a:defRPr sz="4800" b="1">
                <a:solidFill>
                  <a:schemeClr val="bg1"/>
                </a:solidFill>
              </a:defRPr>
            </a:lvl1pPr>
          </a:lstStyle>
          <a:p>
            <a:pPr lvl="0"/>
            <a:r>
              <a:rPr lang="en-US" dirty="0"/>
              <a:t>Presentation title, 48pt bold</a:t>
            </a:r>
            <a:br>
              <a:rPr lang="en-US" dirty="0"/>
            </a:br>
            <a:r>
              <a:rPr lang="en-US" dirty="0"/>
              <a:t>Two line limit</a:t>
            </a:r>
          </a:p>
        </p:txBody>
      </p:sp>
    </p:spTree>
    <p:extLst>
      <p:ext uri="{BB962C8B-B14F-4D97-AF65-F5344CB8AC3E}">
        <p14:creationId xmlns:p14="http://schemas.microsoft.com/office/powerpoint/2010/main" val="3494526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ur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4DCB0-4B3A-4907-B708-D4565AC8C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
            <a:ext cx="12188825" cy="6857136"/>
          </a:xfrm>
          <a:prstGeom prst="rect">
            <a:avLst/>
          </a:prstGeom>
        </p:spPr>
      </p:pic>
      <p:sp>
        <p:nvSpPr>
          <p:cNvPr id="5" name="Title 1">
            <a:extLst>
              <a:ext uri="{FF2B5EF4-FFF2-40B4-BE49-F238E27FC236}">
                <a16:creationId xmlns:a16="http://schemas.microsoft.com/office/drawing/2014/main" id="{BB2188B4-5B9F-46FC-8173-212574C27297}"/>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sp>
        <p:nvSpPr>
          <p:cNvPr id="6" name="Date Placeholder 6">
            <a:extLst>
              <a:ext uri="{FF2B5EF4-FFF2-40B4-BE49-F238E27FC236}">
                <a16:creationId xmlns:a16="http://schemas.microsoft.com/office/drawing/2014/main" id="{37FD1C6E-C9E6-4286-A606-7E3826090549}"/>
              </a:ext>
            </a:extLst>
          </p:cNvPr>
          <p:cNvSpPr>
            <a:spLocks noGrp="1"/>
          </p:cNvSpPr>
          <p:nvPr>
            <p:ph type="dt" sz="half" idx="2"/>
          </p:nvPr>
        </p:nvSpPr>
        <p:spPr>
          <a:xfrm>
            <a:off x="640080" y="317040"/>
            <a:ext cx="1828800" cy="274320"/>
          </a:xfrm>
          <a:prstGeom prst="rect">
            <a:avLst/>
          </a:prstGeom>
        </p:spPr>
        <p:txBody>
          <a:bodyPr vert="horz" lIns="0" tIns="0" rIns="0" bIns="0" rtlCol="0" anchor="b">
            <a:noAutofit/>
          </a:bodyPr>
          <a:lstStyle>
            <a:lvl1pPr algn="l">
              <a:defRPr sz="1400" b="1">
                <a:solidFill>
                  <a:schemeClr val="bg1"/>
                </a:solidFill>
                <a:latin typeface="+mj-lt"/>
              </a:defRPr>
            </a:lvl1pPr>
          </a:lstStyle>
          <a:p>
            <a:endParaRPr lang="en-US" dirty="0"/>
          </a:p>
        </p:txBody>
      </p:sp>
      <p:pic>
        <p:nvPicPr>
          <p:cNvPr id="7" name="Picture 6">
            <a:extLst>
              <a:ext uri="{FF2B5EF4-FFF2-40B4-BE49-F238E27FC236}">
                <a16:creationId xmlns:a16="http://schemas.microsoft.com/office/drawing/2014/main" id="{B58AF29C-9A14-46F0-BBC9-2424AB3900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Text Placeholder 5">
            <a:extLst>
              <a:ext uri="{FF2B5EF4-FFF2-40B4-BE49-F238E27FC236}">
                <a16:creationId xmlns:a16="http://schemas.microsoft.com/office/drawing/2014/main" id="{8EC49C7F-D758-438C-9920-877F8067F7A8}"/>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1992949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Yellow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8F91E-E23C-4007-8942-C29B792D8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468"/>
            <a:ext cx="9049374" cy="6857532"/>
          </a:xfrm>
          <a:prstGeom prst="rect">
            <a:avLst/>
          </a:prstGeom>
        </p:spPr>
      </p:pic>
      <p:sp>
        <p:nvSpPr>
          <p:cNvPr id="4" name="Rectangle 3">
            <a:extLst>
              <a:ext uri="{FF2B5EF4-FFF2-40B4-BE49-F238E27FC236}">
                <a16:creationId xmlns:a16="http://schemas.microsoft.com/office/drawing/2014/main" id="{F5E3A1F5-0141-4DDA-B919-62B16FDC4624}"/>
              </a:ext>
            </a:extLst>
          </p:cNvPr>
          <p:cNvSpPr/>
          <p:nvPr userDrawn="1"/>
        </p:nvSpPr>
        <p:spPr>
          <a:xfrm>
            <a:off x="9298079" y="0"/>
            <a:ext cx="1745841"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424CE7-6080-4956-AC1C-89109849331C}"/>
              </a:ext>
            </a:extLst>
          </p:cNvPr>
          <p:cNvSpPr/>
          <p:nvPr userDrawn="1"/>
        </p:nvSpPr>
        <p:spPr>
          <a:xfrm>
            <a:off x="11043919" y="0"/>
            <a:ext cx="929075"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DC8FA6-C9F4-4B67-A8D8-A5B65CE458C7}"/>
              </a:ext>
            </a:extLst>
          </p:cNvPr>
          <p:cNvSpPr/>
          <p:nvPr userDrawn="1"/>
        </p:nvSpPr>
        <p:spPr>
          <a:xfrm>
            <a:off x="11972995" y="0"/>
            <a:ext cx="304139"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F86D3B7-F58D-422E-8863-B9622893D9D5}"/>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dirty="0"/>
              <a:t>Presentation title, 48pt bold</a:t>
            </a:r>
            <a:br>
              <a:rPr lang="en-US" dirty="0"/>
            </a:br>
            <a:r>
              <a:rPr lang="en-US" dirty="0"/>
              <a:t>Two line limit</a:t>
            </a:r>
          </a:p>
        </p:txBody>
      </p:sp>
      <p:pic>
        <p:nvPicPr>
          <p:cNvPr id="9" name="Picture 8">
            <a:extLst>
              <a:ext uri="{FF2B5EF4-FFF2-40B4-BE49-F238E27FC236}">
                <a16:creationId xmlns:a16="http://schemas.microsoft.com/office/drawing/2014/main" id="{44DB28C6-8802-4686-BB18-1757357F2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947" y="6121892"/>
            <a:ext cx="3769325" cy="420656"/>
          </a:xfrm>
          <a:prstGeom prst="rect">
            <a:avLst/>
          </a:prstGeom>
        </p:spPr>
      </p:pic>
      <p:sp>
        <p:nvSpPr>
          <p:cNvPr id="10" name="Text Placeholder 5">
            <a:extLst>
              <a:ext uri="{FF2B5EF4-FFF2-40B4-BE49-F238E27FC236}">
                <a16:creationId xmlns:a16="http://schemas.microsoft.com/office/drawing/2014/main" id="{E6785237-1B29-4A2F-907B-E329C5EB0FE9}"/>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dirty="0"/>
              <a:t>Other information, 28pt</a:t>
            </a:r>
            <a:endParaRPr lang="en-US" dirty="0"/>
          </a:p>
        </p:txBody>
      </p:sp>
      <p:sp>
        <p:nvSpPr>
          <p:cNvPr id="11" name="Rectangle 10">
            <a:extLst>
              <a:ext uri="{FF2B5EF4-FFF2-40B4-BE49-F238E27FC236}">
                <a16:creationId xmlns:a16="http://schemas.microsoft.com/office/drawing/2014/main" id="{FFDDD595-DBFF-4B62-8EC6-C2854AFA84C2}"/>
              </a:ext>
            </a:extLst>
          </p:cNvPr>
          <p:cNvSpPr/>
          <p:nvPr userDrawn="1"/>
        </p:nvSpPr>
        <p:spPr>
          <a:xfrm>
            <a:off x="-11861" y="0"/>
            <a:ext cx="328413"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8185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Gree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0E0ED9-6381-4CE2-826F-F81BAA9EB22C}"/>
              </a:ext>
            </a:extLst>
          </p:cNvPr>
          <p:cNvSpPr/>
          <p:nvPr userDrawn="1"/>
        </p:nvSpPr>
        <p:spPr>
          <a:xfrm>
            <a:off x="941831" y="0"/>
            <a:ext cx="11246994" cy="9601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F677DD-5004-4C77-955E-F5D8446A3F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7930" y="923593"/>
            <a:ext cx="11246993" cy="4389120"/>
          </a:xfrm>
          <a:prstGeom prst="rect">
            <a:avLst/>
          </a:prstGeom>
        </p:spPr>
      </p:pic>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2104056"/>
            <a:ext cx="8686800" cy="1463040"/>
          </a:xfrm>
          <a:prstGeom prst="rect">
            <a:avLst/>
          </a:prstGeom>
          <a:noFill/>
        </p:spPr>
        <p:txBody>
          <a:bodyPr anchor="b">
            <a:noAutofit/>
          </a:bodyPr>
          <a:lstStyle>
            <a:lvl1pPr algn="l">
              <a:defRPr sz="4800" b="1">
                <a:solidFill>
                  <a:schemeClr val="bg1"/>
                </a:solidFill>
              </a:defRPr>
            </a:lvl1pPr>
          </a:lstStyle>
          <a:p>
            <a:r>
              <a:rPr lang="en-US" dirty="0"/>
              <a:t>Presentation title, 48pt bold</a:t>
            </a:r>
            <a:br>
              <a:rPr lang="en-US" dirty="0"/>
            </a:br>
            <a:r>
              <a:rPr lang="en-US" dirty="0"/>
              <a:t>Two line limit</a:t>
            </a:r>
          </a:p>
        </p:txBody>
      </p:sp>
      <p:pic>
        <p:nvPicPr>
          <p:cNvPr id="8" name="Picture 7">
            <a:extLst>
              <a:ext uri="{FF2B5EF4-FFF2-40B4-BE49-F238E27FC236}">
                <a16:creationId xmlns:a16="http://schemas.microsoft.com/office/drawing/2014/main" id="{A1004680-7D14-4CED-A2DB-8A7E0A00F8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0509" y="6223972"/>
            <a:ext cx="3305274" cy="368868"/>
          </a:xfrm>
          <a:prstGeom prst="rect">
            <a:avLst/>
          </a:prstGeom>
        </p:spPr>
      </p:pic>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808413"/>
            <a:ext cx="8686800" cy="985529"/>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
        <p:nvSpPr>
          <p:cNvPr id="10" name="Rectangle 9">
            <a:extLst>
              <a:ext uri="{FF2B5EF4-FFF2-40B4-BE49-F238E27FC236}">
                <a16:creationId xmlns:a16="http://schemas.microsoft.com/office/drawing/2014/main" id="{3455D468-98BC-43E3-955F-CA56434CB08B}"/>
              </a:ext>
            </a:extLst>
          </p:cNvPr>
          <p:cNvSpPr/>
          <p:nvPr userDrawn="1"/>
        </p:nvSpPr>
        <p:spPr>
          <a:xfrm>
            <a:off x="941831" y="5279882"/>
            <a:ext cx="11246994" cy="64008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448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53BAD09-C86F-4694-905A-68C69D00A2D8}"/>
              </a:ext>
            </a:extLst>
          </p:cNvPr>
          <p:cNvSpPr>
            <a:spLocks noGrp="1"/>
          </p:cNvSpPr>
          <p:nvPr>
            <p:ph type="pic" sz="quarter" idx="11" hasCustomPrompt="1"/>
          </p:nvPr>
        </p:nvSpPr>
        <p:spPr>
          <a:xfrm>
            <a:off x="8850419" y="914400"/>
            <a:ext cx="2651760" cy="5943600"/>
          </a:xfrm>
          <a:prstGeom prst="rect">
            <a:avLst/>
          </a:prstGeom>
          <a:solidFill>
            <a:srgbClr val="BFBFBF"/>
          </a:solidFill>
        </p:spPr>
        <p:txBody>
          <a:bodyPr lIns="182880" tIns="182880" rIns="182880"/>
          <a:lstStyle>
            <a:lvl1pPr marL="0" indent="0">
              <a:buFontTx/>
              <a:buNone/>
              <a:defRPr sz="1400"/>
            </a:lvl1pPr>
          </a:lstStyle>
          <a:p>
            <a:r>
              <a:rPr lang="en-US" dirty="0"/>
              <a:t>Drag picture to placeholder or click icon to add, then send to back</a:t>
            </a:r>
          </a:p>
        </p:txBody>
      </p:sp>
      <p:grpSp>
        <p:nvGrpSpPr>
          <p:cNvPr id="4" name="Group 3">
            <a:extLst>
              <a:ext uri="{FF2B5EF4-FFF2-40B4-BE49-F238E27FC236}">
                <a16:creationId xmlns:a16="http://schemas.microsoft.com/office/drawing/2014/main" id="{CA07CAD0-C02C-400F-B2B0-0B862081D002}"/>
              </a:ext>
            </a:extLst>
          </p:cNvPr>
          <p:cNvGrpSpPr/>
          <p:nvPr userDrawn="1"/>
        </p:nvGrpSpPr>
        <p:grpSpPr>
          <a:xfrm>
            <a:off x="-11860" y="914400"/>
            <a:ext cx="11873445" cy="5943600"/>
            <a:chOff x="-11860" y="914400"/>
            <a:chExt cx="11873445" cy="5943600"/>
          </a:xfrm>
        </p:grpSpPr>
        <p:pic>
          <p:nvPicPr>
            <p:cNvPr id="5" name="Picture 4">
              <a:extLst>
                <a:ext uri="{FF2B5EF4-FFF2-40B4-BE49-F238E27FC236}">
                  <a16:creationId xmlns:a16="http://schemas.microsoft.com/office/drawing/2014/main" id="{AFF8CEB4-0D7B-4346-97F3-8725928B71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02" y="914400"/>
              <a:ext cx="7772400" cy="5943600"/>
            </a:xfrm>
            <a:prstGeom prst="rect">
              <a:avLst/>
            </a:prstGeom>
          </p:spPr>
        </p:pic>
        <p:sp>
          <p:nvSpPr>
            <p:cNvPr id="6" name="Rectangle 5">
              <a:extLst>
                <a:ext uri="{FF2B5EF4-FFF2-40B4-BE49-F238E27FC236}">
                  <a16:creationId xmlns:a16="http://schemas.microsoft.com/office/drawing/2014/main" id="{F84E1496-E6CF-4C3F-8754-C59ADECD9F05}"/>
                </a:ext>
              </a:extLst>
            </p:cNvPr>
            <p:cNvSpPr/>
            <p:nvPr userDrawn="1"/>
          </p:nvSpPr>
          <p:spPr>
            <a:xfrm>
              <a:off x="-11860" y="914400"/>
              <a:ext cx="32004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86868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1F11FF8A-B049-4996-AD66-199DE4FAA429}"/>
              </a:ext>
            </a:extLst>
          </p:cNvPr>
          <p:cNvSpPr>
            <a:spLocks noGrp="1"/>
          </p:cNvSpPr>
          <p:nvPr>
            <p:ph type="ctrTitle" hasCustomPrompt="1"/>
          </p:nvPr>
        </p:nvSpPr>
        <p:spPr>
          <a:xfrm>
            <a:off x="640080" y="2104056"/>
            <a:ext cx="7315200" cy="1463040"/>
          </a:xfrm>
          <a:prstGeom prst="rect">
            <a:avLst/>
          </a:prstGeom>
          <a:noFill/>
        </p:spPr>
        <p:txBody>
          <a:bodyPr anchor="b">
            <a:noAutofit/>
          </a:bodyPr>
          <a:lstStyle>
            <a:lvl1pPr algn="l">
              <a:defRPr sz="4800" b="1">
                <a:solidFill>
                  <a:schemeClr val="bg1"/>
                </a:solidFill>
              </a:defRPr>
            </a:lvl1pPr>
          </a:lstStyle>
          <a:p>
            <a:r>
              <a:rPr lang="en-US" dirty="0"/>
              <a:t>Presentation title, 48pt bold, two line limit</a:t>
            </a:r>
          </a:p>
        </p:txBody>
      </p:sp>
      <p:pic>
        <p:nvPicPr>
          <p:cNvPr id="11" name="Picture 10">
            <a:extLst>
              <a:ext uri="{FF2B5EF4-FFF2-40B4-BE49-F238E27FC236}">
                <a16:creationId xmlns:a16="http://schemas.microsoft.com/office/drawing/2014/main" id="{0B112CA2-FA83-46B4-B03B-D8CE51B3F9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3D4EBBA2-EF8B-47E2-8BD2-4C72B4AC8705}"/>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dirty="0"/>
              <a:t>Other information, 28pt</a:t>
            </a:r>
            <a:endParaRPr lang="en-US" dirty="0"/>
          </a:p>
        </p:txBody>
      </p:sp>
    </p:spTree>
    <p:extLst>
      <p:ext uri="{BB962C8B-B14F-4D97-AF65-F5344CB8AC3E}">
        <p14:creationId xmlns:p14="http://schemas.microsoft.com/office/powerpoint/2010/main" val="274411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13.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hyperlink" Target="https://www.instagram.com/jacobsconnects/" TargetMode="External"/><Relationship Id="rId18" Type="http://schemas.openxmlformats.org/officeDocument/2006/relationships/image" Target="../media/image37.png"/><Relationship Id="rId3" Type="http://schemas.openxmlformats.org/officeDocument/2006/relationships/slideLayout" Target="../slideLayouts/slideLayout83.xml"/><Relationship Id="rId21" Type="http://schemas.openxmlformats.org/officeDocument/2006/relationships/hyperlink" Target="https://www.youtube.com/user/jacobsworldwide" TargetMode="External"/><Relationship Id="rId7" Type="http://schemas.openxmlformats.org/officeDocument/2006/relationships/slideLayout" Target="../slideLayouts/slideLayout87.xml"/><Relationship Id="rId12" Type="http://schemas.openxmlformats.org/officeDocument/2006/relationships/image" Target="../media/image34.png"/><Relationship Id="rId17" Type="http://schemas.openxmlformats.org/officeDocument/2006/relationships/hyperlink" Target="https://twitter.com/JacobsConnects" TargetMode="External"/><Relationship Id="rId2" Type="http://schemas.openxmlformats.org/officeDocument/2006/relationships/slideLayout" Target="../slideLayouts/slideLayout82.xml"/><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14.xml"/><Relationship Id="rId5" Type="http://schemas.openxmlformats.org/officeDocument/2006/relationships/slideLayout" Target="../slideLayouts/slideLayout85.xml"/><Relationship Id="rId15" Type="http://schemas.openxmlformats.org/officeDocument/2006/relationships/hyperlink" Target="https://www.facebook.com/JacobsConnects/" TargetMode="External"/><Relationship Id="rId23" Type="http://schemas.openxmlformats.org/officeDocument/2006/relationships/image" Target="../media/image1.png"/><Relationship Id="rId10" Type="http://schemas.openxmlformats.org/officeDocument/2006/relationships/slideLayout" Target="../slideLayouts/slideLayout90.xml"/><Relationship Id="rId19" Type="http://schemas.openxmlformats.org/officeDocument/2006/relationships/hyperlink" Target="https://www.linkedin.com/company/jacobs/" TargetMode="Externa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5.png"/><Relationship Id="rId22" Type="http://schemas.openxmlformats.org/officeDocument/2006/relationships/image" Target="../media/image3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theme" Target="../theme/theme15.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66.png"/><Relationship Id="rId3" Type="http://schemas.openxmlformats.org/officeDocument/2006/relationships/slideLayout" Target="../slideLayouts/slideLayout111.xml"/><Relationship Id="rId21" Type="http://schemas.openxmlformats.org/officeDocument/2006/relationships/image" Target="../media/image69.jpeg"/><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65.png"/><Relationship Id="rId2" Type="http://schemas.openxmlformats.org/officeDocument/2006/relationships/slideLayout" Target="../slideLayouts/slideLayout110.xml"/><Relationship Id="rId16" Type="http://schemas.openxmlformats.org/officeDocument/2006/relationships/image" Target="../media/image64.png"/><Relationship Id="rId20" Type="http://schemas.openxmlformats.org/officeDocument/2006/relationships/image" Target="../media/image68.jpe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image" Target="../media/image72.jpeg"/><Relationship Id="rId5" Type="http://schemas.openxmlformats.org/officeDocument/2006/relationships/slideLayout" Target="../slideLayouts/slideLayout113.xml"/><Relationship Id="rId15" Type="http://schemas.openxmlformats.org/officeDocument/2006/relationships/image" Target="../media/image63.jpeg"/><Relationship Id="rId23" Type="http://schemas.openxmlformats.org/officeDocument/2006/relationships/image" Target="../media/image71.jpeg"/><Relationship Id="rId10" Type="http://schemas.openxmlformats.org/officeDocument/2006/relationships/slideLayout" Target="../slideLayouts/slideLayout118.xml"/><Relationship Id="rId19" Type="http://schemas.openxmlformats.org/officeDocument/2006/relationships/image" Target="../media/image67.jpeg"/><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6.xml"/><Relationship Id="rId22" Type="http://schemas.openxmlformats.org/officeDocument/2006/relationships/image" Target="../media/image70.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6" Type="http://schemas.openxmlformats.org/officeDocument/2006/relationships/image" Target="../media/image1.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heme" Target="../theme/theme17.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8.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7507F-8AC3-449A-B055-62A283D8229E}"/>
              </a:ext>
            </a:extLst>
          </p:cNvPr>
          <p:cNvPicPr>
            <a:picLocks noChangeAspect="1"/>
          </p:cNvPicPr>
          <p:nvPr userDrawn="1"/>
        </p:nvPicPr>
        <p:blipFill>
          <a:blip r:embed="rId19"/>
          <a:stretch>
            <a:fillRect/>
          </a:stretch>
        </p:blipFill>
        <p:spPr>
          <a:xfrm>
            <a:off x="10790685" y="0"/>
            <a:ext cx="1401315" cy="725681"/>
          </a:xfrm>
          <a:prstGeom prst="rect">
            <a:avLst/>
          </a:prstGeom>
        </p:spPr>
      </p:pic>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93" r:id="rId15"/>
    <p:sldLayoutId id="2147483803" r:id="rId16"/>
    <p:sldLayoutId id="2147483805" r:id="rId17"/>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457578636"/>
      </p:ext>
    </p:extLst>
  </p:cSld>
  <p:clrMap bg1="lt1" tx1="dk1" bg2="lt2" tx2="dk2" accent1="accent1" accent2="accent2" accent3="accent3" accent4="accent4" accent5="accent5" accent6="accent6" hlink="hlink" folHlink="folHlink"/>
  <p:sldLayoutIdLst>
    <p:sldLayoutId id="214748377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58794406"/>
      </p:ext>
    </p:extLst>
  </p:cSld>
  <p:clrMap bg1="lt1" tx1="dk1" bg2="lt2" tx2="dk2" accent1="accent1" accent2="accent2" accent3="accent3" accent4="accent4" accent5="accent5" accent6="accent6" hlink="hlink" folHlink="folHlink"/>
  <p:sldLayoutIdLst>
    <p:sldLayoutId id="2147483778" r:id="rId1"/>
    <p:sldLayoutId id="2147483799" r:id="rId2"/>
    <p:sldLayoutId id="2147483792" r:id="rId3"/>
    <p:sldLayoutId id="2147483779" r:id="rId4"/>
    <p:sldLayoutId id="2147483780"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23889" y="5903003"/>
            <a:ext cx="4663440" cy="520438"/>
          </a:xfrm>
          <a:prstGeom prst="rect">
            <a:avLst/>
          </a:prstGeom>
        </p:spPr>
      </p:pic>
      <p:pic>
        <p:nvPicPr>
          <p:cNvPr id="12" name="Picture 11">
            <a:hlinkClick r:id="rId13"/>
            <a:extLst>
              <a:ext uri="{FF2B5EF4-FFF2-40B4-BE49-F238E27FC236}">
                <a16:creationId xmlns:a16="http://schemas.microsoft.com/office/drawing/2014/main" id="{1271B511-7453-4BD2-90BF-4667740059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495011" y="5971207"/>
            <a:ext cx="394199" cy="358555"/>
          </a:xfrm>
          <a:prstGeom prst="rect">
            <a:avLst/>
          </a:prstGeom>
        </p:spPr>
      </p:pic>
      <p:pic>
        <p:nvPicPr>
          <p:cNvPr id="13" name="Picture 12">
            <a:hlinkClick r:id="rId15"/>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5537" t="13310" r="21972" b="13201"/>
          <a:stretch/>
        </p:blipFill>
        <p:spPr>
          <a:xfrm>
            <a:off x="10678519" y="5901394"/>
            <a:ext cx="344291" cy="438422"/>
          </a:xfrm>
          <a:prstGeom prst="rect">
            <a:avLst/>
          </a:prstGeom>
        </p:spPr>
      </p:pic>
      <p:pic>
        <p:nvPicPr>
          <p:cNvPr id="14" name="Picture 13">
            <a:hlinkClick r:id="rId17"/>
            <a:extLst>
              <a:ext uri="{FF2B5EF4-FFF2-40B4-BE49-F238E27FC236}">
                <a16:creationId xmlns:a16="http://schemas.microsoft.com/office/drawing/2014/main" id="{723CF156-ED6A-44CD-A0D6-F21D1E506C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67977" y="5970957"/>
            <a:ext cx="485651" cy="358805"/>
          </a:xfrm>
          <a:prstGeom prst="rect">
            <a:avLst/>
          </a:prstGeom>
        </p:spPr>
      </p:pic>
      <p:pic>
        <p:nvPicPr>
          <p:cNvPr id="15" name="Picture 14">
            <a:hlinkClick r:id="rId19"/>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602" t="17667" r="15208" b="16821"/>
          <a:stretch/>
        </p:blipFill>
        <p:spPr>
          <a:xfrm>
            <a:off x="8836199" y="5909121"/>
            <a:ext cx="485651" cy="430694"/>
          </a:xfrm>
          <a:prstGeom prst="rect">
            <a:avLst/>
          </a:prstGeom>
        </p:spPr>
      </p:pic>
      <p:pic>
        <p:nvPicPr>
          <p:cNvPr id="16" name="Picture 15">
            <a:hlinkClick r:id="rId21"/>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15082" b="14257"/>
          <a:stretch/>
        </p:blipFill>
        <p:spPr>
          <a:xfrm>
            <a:off x="11147701" y="5970956"/>
            <a:ext cx="546459" cy="368859"/>
          </a:xfrm>
          <a:prstGeom prst="rect">
            <a:avLst/>
          </a:prstGeom>
        </p:spPr>
      </p:pic>
      <p:pic>
        <p:nvPicPr>
          <p:cNvPr id="8" name="Picture 7">
            <a:extLst>
              <a:ext uri="{FF2B5EF4-FFF2-40B4-BE49-F238E27FC236}">
                <a16:creationId xmlns:a16="http://schemas.microsoft.com/office/drawing/2014/main" id="{E466456E-382A-4026-92E3-D2739DCB5EF0}"/>
              </a:ext>
            </a:extLst>
          </p:cNvPr>
          <p:cNvPicPr>
            <a:picLocks noChangeAspect="1"/>
          </p:cNvPicPr>
          <p:nvPr userDrawn="1"/>
        </p:nvPicPr>
        <p:blipFill>
          <a:blip r:embed="rId23"/>
          <a:stretch>
            <a:fillRect/>
          </a:stretch>
        </p:blipFill>
        <p:spPr>
          <a:xfrm>
            <a:off x="10790685" y="0"/>
            <a:ext cx="1401315" cy="725681"/>
          </a:xfrm>
          <a:prstGeom prst="rect">
            <a:avLst/>
          </a:prstGeom>
        </p:spPr>
      </p:pic>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649" r:id="rId3"/>
    <p:sldLayoutId id="2147483650" r:id="rId4"/>
    <p:sldLayoutId id="2147483651" r:id="rId5"/>
    <p:sldLayoutId id="2147483652"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4" r:id="rId1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609601" y="258964"/>
            <a:ext cx="10970508" cy="568800"/>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600" y="1053264"/>
            <a:ext cx="10972800" cy="489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609600" y="6159972"/>
            <a:ext cx="1055840" cy="365125"/>
          </a:xfrm>
          <a:prstGeom prst="rect">
            <a:avLst/>
          </a:prstGeom>
        </p:spPr>
        <p:txBody>
          <a:bodyPr vert="horz" lIns="0" tIns="0" rIns="0" bIns="0" rtlCol="0" anchor="b"/>
          <a:lstStyle>
            <a:lvl1pPr algn="l">
              <a:defRPr sz="10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9" name="JACOBSLOG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52395" y="6298195"/>
            <a:ext cx="1827715" cy="210890"/>
          </a:xfrm>
          <a:prstGeom prst="rect">
            <a:avLst/>
          </a:prstGeom>
        </p:spPr>
      </p:pic>
      <p:pic>
        <p:nvPicPr>
          <p:cNvPr id="10" name="SKMENVIROS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46991" y="6293519"/>
            <a:ext cx="2172767" cy="313175"/>
          </a:xfrm>
          <a:prstGeom prst="rect">
            <a:avLst/>
          </a:prstGeom>
        </p:spPr>
      </p:pic>
      <p:pic>
        <p:nvPicPr>
          <p:cNvPr id="11" name="SKMCBLOGO" hidden="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2000" y="6287540"/>
            <a:ext cx="2064533" cy="243512"/>
          </a:xfrm>
          <a:prstGeom prst="rect">
            <a:avLst/>
          </a:prstGeom>
        </p:spPr>
      </p:pic>
      <p:pic>
        <p:nvPicPr>
          <p:cNvPr id="12" name="SKMMMA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73655" y="6294448"/>
            <a:ext cx="2143629" cy="518928"/>
          </a:xfrm>
          <a:prstGeom prst="rect">
            <a:avLst/>
          </a:prstGeom>
        </p:spPr>
      </p:pic>
      <p:pic>
        <p:nvPicPr>
          <p:cNvPr id="13" name="SKMJACOBSLOGO" descr="I:\GMKT\Admin\Graphics\JACOBS BRANDED AND CO-BRANDED TEMPLATES\PowerPoint\Links\JacobsSKM-Logo_Blue+Grey_RGB.jpg"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33655" y="6284425"/>
            <a:ext cx="2477112" cy="22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JACOBSZATELOGO" hidden="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79884" y="6298196"/>
            <a:ext cx="3397496" cy="223369"/>
          </a:xfrm>
          <a:prstGeom prst="rect">
            <a:avLst/>
          </a:prstGeom>
        </p:spPr>
      </p:pic>
      <p:pic>
        <p:nvPicPr>
          <p:cNvPr id="15" name="JACOBSMATASIS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96267" y="6282193"/>
            <a:ext cx="3261757" cy="226892"/>
          </a:xfrm>
          <a:prstGeom prst="rect">
            <a:avLst/>
          </a:prstGeom>
        </p:spPr>
      </p:pic>
      <p:pic>
        <p:nvPicPr>
          <p:cNvPr id="16" name="Picture 15" descr="JACOBSGUIMARLOGO" hidden="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97997" y="6320560"/>
            <a:ext cx="3182112" cy="216408"/>
          </a:xfrm>
          <a:prstGeom prst="rect">
            <a:avLst/>
          </a:prstGeom>
        </p:spPr>
      </p:pic>
      <p:pic>
        <p:nvPicPr>
          <p:cNvPr id="17" name="Picture 16" descr="JFSLLOGO" hidden="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471083" y="6169872"/>
            <a:ext cx="1617472" cy="283464"/>
          </a:xfrm>
          <a:prstGeom prst="rect">
            <a:avLst/>
          </a:prstGeom>
        </p:spPr>
      </p:pic>
      <p:pic>
        <p:nvPicPr>
          <p:cNvPr id="7" name="Picture 6">
            <a:extLst>
              <a:ext uri="{FF2B5EF4-FFF2-40B4-BE49-F238E27FC236}">
                <a16:creationId xmlns:a16="http://schemas.microsoft.com/office/drawing/2014/main" id="{E0BD0EE9-E763-4ED8-BC64-33A23AD9385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771756" y="258964"/>
            <a:ext cx="1808353" cy="726958"/>
          </a:xfrm>
          <a:prstGeom prst="rect">
            <a:avLst/>
          </a:prstGeom>
        </p:spPr>
      </p:pic>
    </p:spTree>
    <p:extLst>
      <p:ext uri="{BB962C8B-B14F-4D97-AF65-F5344CB8AC3E}">
        <p14:creationId xmlns:p14="http://schemas.microsoft.com/office/powerpoint/2010/main" val="14306262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hd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324000" indent="-324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315DE7FA-DC3C-4319-BAC6-61E37E4DF24B}"/>
              </a:ext>
            </a:extLst>
          </p:cNvPr>
          <p:cNvPicPr>
            <a:picLocks noChangeAspect="1"/>
          </p:cNvPicPr>
          <p:nvPr userDrawn="1"/>
        </p:nvPicPr>
        <p:blipFill>
          <a:blip r:embed="rId16"/>
          <a:stretch>
            <a:fillRect/>
          </a:stretch>
        </p:blipFill>
        <p:spPr>
          <a:xfrm>
            <a:off x="10790685" y="0"/>
            <a:ext cx="1401315" cy="725681"/>
          </a:xfrm>
          <a:prstGeom prst="rect">
            <a:avLst/>
          </a:prstGeom>
        </p:spPr>
      </p:pic>
    </p:spTree>
    <p:extLst>
      <p:ext uri="{BB962C8B-B14F-4D97-AF65-F5344CB8AC3E}">
        <p14:creationId xmlns:p14="http://schemas.microsoft.com/office/powerpoint/2010/main" val="205019669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315DE7FA-DC3C-4319-BAC6-61E37E4DF24B}"/>
              </a:ext>
            </a:extLst>
          </p:cNvPr>
          <p:cNvPicPr>
            <a:picLocks noChangeAspect="1"/>
          </p:cNvPicPr>
          <p:nvPr userDrawn="1"/>
        </p:nvPicPr>
        <p:blipFill>
          <a:blip r:embed="rId15"/>
          <a:stretch>
            <a:fillRect/>
          </a:stretch>
        </p:blipFill>
        <p:spPr>
          <a:xfrm>
            <a:off x="10790685" y="0"/>
            <a:ext cx="1401315" cy="725681"/>
          </a:xfrm>
          <a:prstGeom prst="rect">
            <a:avLst/>
          </a:prstGeom>
        </p:spPr>
      </p:pic>
      <p:pic>
        <p:nvPicPr>
          <p:cNvPr id="9" name="Picture 8">
            <a:extLst>
              <a:ext uri="{FF2B5EF4-FFF2-40B4-BE49-F238E27FC236}">
                <a16:creationId xmlns:a16="http://schemas.microsoft.com/office/drawing/2014/main" id="{984BBAA5-A535-4728-AB5F-D9E2613D0376}"/>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776090" y="6527797"/>
            <a:ext cx="1415910" cy="330203"/>
          </a:xfrm>
          <a:prstGeom prst="rect">
            <a:avLst/>
          </a:prstGeom>
        </p:spPr>
      </p:pic>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25" r:id="rId13"/>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C2CC028B-5F05-43FC-83F6-1FC725468C0D}"/>
              </a:ext>
            </a:extLst>
          </p:cNvPr>
          <p:cNvPicPr>
            <a:picLocks noChangeAspect="1"/>
          </p:cNvPicPr>
          <p:nvPr userDrawn="1"/>
        </p:nvPicPr>
        <p:blipFill>
          <a:blip r:embed="rId4"/>
          <a:stretch>
            <a:fillRect/>
          </a:stretch>
        </p:blipFill>
        <p:spPr>
          <a:xfrm>
            <a:off x="10790685" y="0"/>
            <a:ext cx="1401315" cy="725681"/>
          </a:xfrm>
          <a:prstGeom prst="rect">
            <a:avLst/>
          </a:prstGeom>
        </p:spPr>
      </p:pic>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8D0DC486-7518-45CA-97BF-5A46B72B5DEF}"/>
              </a:ext>
            </a:extLst>
          </p:cNvPr>
          <p:cNvPicPr>
            <a:picLocks noChangeAspect="1"/>
          </p:cNvPicPr>
          <p:nvPr userDrawn="1"/>
        </p:nvPicPr>
        <p:blipFill>
          <a:blip r:embed="rId12"/>
          <a:stretch>
            <a:fillRect/>
          </a:stretch>
        </p:blipFill>
        <p:spPr>
          <a:xfrm>
            <a:off x="10790685" y="0"/>
            <a:ext cx="1401315" cy="725681"/>
          </a:xfrm>
          <a:prstGeom prst="rect">
            <a:avLst/>
          </a:prstGeom>
        </p:spPr>
      </p:pic>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Click to edit Master title style</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119C203F-FC94-42A3-8AE1-FA7702A512B7}"/>
              </a:ext>
            </a:extLst>
          </p:cNvPr>
          <p:cNvPicPr>
            <a:picLocks noChangeAspect="1"/>
          </p:cNvPicPr>
          <p:nvPr userDrawn="1"/>
        </p:nvPicPr>
        <p:blipFill>
          <a:blip r:embed="rId7"/>
          <a:stretch>
            <a:fillRect/>
          </a:stretch>
        </p:blipFill>
        <p:spPr>
          <a:xfrm>
            <a:off x="10790685" y="0"/>
            <a:ext cx="1401315" cy="725681"/>
          </a:xfrm>
          <a:prstGeom prst="rect">
            <a:avLst/>
          </a:prstGeom>
        </p:spPr>
      </p:pic>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D4D36686-3C3B-4AE8-AE88-2FF02A204E7C}"/>
              </a:ext>
            </a:extLst>
          </p:cNvPr>
          <p:cNvPicPr>
            <a:picLocks noChangeAspect="1"/>
          </p:cNvPicPr>
          <p:nvPr userDrawn="1"/>
        </p:nvPicPr>
        <p:blipFill>
          <a:blip r:embed="rId8"/>
          <a:stretch>
            <a:fillRect/>
          </a:stretch>
        </p:blipFill>
        <p:spPr>
          <a:xfrm>
            <a:off x="10790685" y="0"/>
            <a:ext cx="1401315" cy="725681"/>
          </a:xfrm>
          <a:prstGeom prst="rect">
            <a:avLst/>
          </a:prstGeom>
        </p:spPr>
      </p:pic>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EC98359D-C719-47EC-8E94-99711F05C7E2}"/>
              </a:ext>
            </a:extLst>
          </p:cNvPr>
          <p:cNvPicPr>
            <a:picLocks noChangeAspect="1"/>
          </p:cNvPicPr>
          <p:nvPr userDrawn="1"/>
        </p:nvPicPr>
        <p:blipFill>
          <a:blip r:embed="rId4"/>
          <a:stretch>
            <a:fillRect/>
          </a:stretch>
        </p:blipFill>
        <p:spPr>
          <a:xfrm>
            <a:off x="10790685" y="0"/>
            <a:ext cx="1401315" cy="725681"/>
          </a:xfrm>
          <a:prstGeom prst="rect">
            <a:avLst/>
          </a:prstGeom>
        </p:spPr>
      </p:pic>
    </p:spTree>
    <p:extLst>
      <p:ext uri="{BB962C8B-B14F-4D97-AF65-F5344CB8AC3E}">
        <p14:creationId xmlns:p14="http://schemas.microsoft.com/office/powerpoint/2010/main" val="1017120939"/>
      </p:ext>
    </p:extLst>
  </p:cSld>
  <p:clrMap bg1="lt1" tx1="dk1" bg2="lt2" tx2="dk2" accent1="accent1" accent2="accent2" accent3="accent3" accent4="accent4" accent5="accent5" accent6="accent6" hlink="hlink" folHlink="folHlink"/>
  <p:sldLayoutIdLst>
    <p:sldLayoutId id="2147483795" r:id="rId1"/>
    <p:sldLayoutId id="2147483798"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D9D3B122-6996-4C56-BB41-CFFA354BB75A}"/>
              </a:ext>
            </a:extLst>
          </p:cNvPr>
          <p:cNvPicPr>
            <a:picLocks noChangeAspect="1"/>
          </p:cNvPicPr>
          <p:nvPr userDrawn="1"/>
        </p:nvPicPr>
        <p:blipFill>
          <a:blip r:embed="rId12"/>
          <a:stretch>
            <a:fillRect/>
          </a:stretch>
        </p:blipFill>
        <p:spPr>
          <a:xfrm>
            <a:off x="10790685" y="0"/>
            <a:ext cx="1401315" cy="725681"/>
          </a:xfrm>
          <a:prstGeom prst="rect">
            <a:avLst/>
          </a:prstGeom>
        </p:spPr>
      </p:pic>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dirty="0"/>
              <a:t>Slide title, 28pt bold</a:t>
            </a:r>
            <a:endParaRPr lang="en-AU" dirty="0"/>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r>
              <a:rPr lang="en-AU" dirty="0"/>
              <a:t>©Jacobs 2020</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dirty="0"/>
          </a:p>
        </p:txBody>
      </p:sp>
      <p:pic>
        <p:nvPicPr>
          <p:cNvPr id="6" name="Picture 5">
            <a:extLst>
              <a:ext uri="{FF2B5EF4-FFF2-40B4-BE49-F238E27FC236}">
                <a16:creationId xmlns:a16="http://schemas.microsoft.com/office/drawing/2014/main" id="{5CB9CA27-469D-4732-AA2C-323C3869E4A6}"/>
              </a:ext>
            </a:extLst>
          </p:cNvPr>
          <p:cNvPicPr>
            <a:picLocks noChangeAspect="1"/>
          </p:cNvPicPr>
          <p:nvPr userDrawn="1"/>
        </p:nvPicPr>
        <p:blipFill>
          <a:blip r:embed="rId7"/>
          <a:stretch>
            <a:fillRect/>
          </a:stretch>
        </p:blipFill>
        <p:spPr>
          <a:xfrm>
            <a:off x="10790685" y="0"/>
            <a:ext cx="1401315" cy="725681"/>
          </a:xfrm>
          <a:prstGeom prst="rect">
            <a:avLst/>
          </a:prstGeom>
        </p:spPr>
      </p:pic>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12.png"/><Relationship Id="rId1" Type="http://schemas.openxmlformats.org/officeDocument/2006/relationships/slideLayout" Target="../slideLayouts/slideLayout36.xml"/><Relationship Id="rId4" Type="http://schemas.openxmlformats.org/officeDocument/2006/relationships/image" Target="../media/image8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hyperlink" Target="https://twitter.com/peelpublicworks?lang=en" TargetMode="External"/><Relationship Id="rId7" Type="http://schemas.openxmlformats.org/officeDocument/2006/relationships/image" Target="../media/image91.png"/><Relationship Id="rId2" Type="http://schemas.openxmlformats.org/officeDocument/2006/relationships/hyperlink" Target="https://www.peelregion.ca/pw/water/environ-assess/etobicoke-creek-sewer-imorovement.asp" TargetMode="External"/><Relationship Id="rId1" Type="http://schemas.openxmlformats.org/officeDocument/2006/relationships/slideLayout" Target="../slideLayouts/slideLayout37.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hyperlink" Target="https://www.facebook.com/regionofpeel" TargetMode="External"/><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5.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12.png"/><Relationship Id="rId1" Type="http://schemas.openxmlformats.org/officeDocument/2006/relationships/slideLayout" Target="../slideLayouts/slideLayout36.xml"/><Relationship Id="rId4" Type="http://schemas.openxmlformats.org/officeDocument/2006/relationships/image" Target="../media/image82.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4.jpg"/><Relationship Id="rId1" Type="http://schemas.openxmlformats.org/officeDocument/2006/relationships/slideLayout" Target="../slideLayouts/slideLayout36.xml"/><Relationship Id="rId4" Type="http://schemas.openxmlformats.org/officeDocument/2006/relationships/image" Target="../media/image8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B3F273-F8CC-4FB9-AE4A-DAFE247955AB}"/>
              </a:ext>
            </a:extLst>
          </p:cNvPr>
          <p:cNvSpPr>
            <a:spLocks noGrp="1"/>
          </p:cNvSpPr>
          <p:nvPr>
            <p:ph type="ctrTitle"/>
          </p:nvPr>
        </p:nvSpPr>
        <p:spPr>
          <a:xfrm>
            <a:off x="640080" y="583096"/>
            <a:ext cx="8686800" cy="2984000"/>
          </a:xfrm>
        </p:spPr>
        <p:txBody>
          <a:bodyPr/>
          <a:lstStyle/>
          <a:p>
            <a:r>
              <a:rPr lang="en-US" sz="4400" dirty="0"/>
              <a:t>Etobicoke Creek Trunk Sewer Improvements and Upgrades</a:t>
            </a:r>
            <a:br>
              <a:rPr lang="en-US" sz="4400" dirty="0"/>
            </a:br>
            <a:r>
              <a:rPr lang="en-US" sz="4400" dirty="0"/>
              <a:t>Schedule C Municipal Class Environmental Assessment</a:t>
            </a:r>
          </a:p>
        </p:txBody>
      </p:sp>
      <p:sp>
        <p:nvSpPr>
          <p:cNvPr id="9" name="Text Placeholder 8">
            <a:extLst>
              <a:ext uri="{FF2B5EF4-FFF2-40B4-BE49-F238E27FC236}">
                <a16:creationId xmlns:a16="http://schemas.microsoft.com/office/drawing/2014/main" id="{8C63F8AB-6E82-4C1B-8DBF-D626A2744B19}"/>
              </a:ext>
            </a:extLst>
          </p:cNvPr>
          <p:cNvSpPr>
            <a:spLocks noGrp="1"/>
          </p:cNvSpPr>
          <p:nvPr>
            <p:ph type="body" sz="quarter" idx="10"/>
          </p:nvPr>
        </p:nvSpPr>
        <p:spPr/>
        <p:txBody>
          <a:bodyPr/>
          <a:lstStyle/>
          <a:p>
            <a:r>
              <a:rPr lang="en-US" dirty="0"/>
              <a:t>Online Public Engagement</a:t>
            </a:r>
          </a:p>
          <a:p>
            <a:r>
              <a:rPr lang="en-US" sz="1600" dirty="0"/>
              <a:t>November 26, 2020</a:t>
            </a:r>
          </a:p>
        </p:txBody>
      </p:sp>
      <p:pic>
        <p:nvPicPr>
          <p:cNvPr id="3" name="Picture 2" descr="A picture containing shape&#10;&#10;Description automatically generated">
            <a:extLst>
              <a:ext uri="{FF2B5EF4-FFF2-40B4-BE49-F238E27FC236}">
                <a16:creationId xmlns:a16="http://schemas.microsoft.com/office/drawing/2014/main" id="{0AD80A02-1441-44BD-84B4-83439210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024" y="6007227"/>
            <a:ext cx="1249683" cy="670561"/>
          </a:xfrm>
          <a:prstGeom prst="rect">
            <a:avLst/>
          </a:prstGeom>
        </p:spPr>
      </p:pic>
    </p:spTree>
    <p:extLst>
      <p:ext uri="{BB962C8B-B14F-4D97-AF65-F5344CB8AC3E}">
        <p14:creationId xmlns:p14="http://schemas.microsoft.com/office/powerpoint/2010/main" val="309791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72EE-B129-4CAB-B2CF-C5C967624CF3}"/>
              </a:ext>
            </a:extLst>
          </p:cNvPr>
          <p:cNvSpPr>
            <a:spLocks noGrp="1"/>
          </p:cNvSpPr>
          <p:nvPr>
            <p:ph type="title"/>
          </p:nvPr>
        </p:nvSpPr>
        <p:spPr/>
        <p:txBody>
          <a:bodyPr/>
          <a:lstStyle/>
          <a:p>
            <a:r>
              <a:rPr lang="en-US" dirty="0"/>
              <a:t>Deep Trunk Alignment</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8" name="Content Placeholder 7">
            <a:extLst>
              <a:ext uri="{FF2B5EF4-FFF2-40B4-BE49-F238E27FC236}">
                <a16:creationId xmlns:a16="http://schemas.microsoft.com/office/drawing/2014/main" id="{5067E04C-2070-4F0B-8DBE-967035966616}"/>
              </a:ext>
            </a:extLst>
          </p:cNvPr>
          <p:cNvSpPr>
            <a:spLocks noGrp="1"/>
          </p:cNvSpPr>
          <p:nvPr>
            <p:ph sz="half" idx="14"/>
          </p:nvPr>
        </p:nvSpPr>
        <p:spPr>
          <a:xfrm>
            <a:off x="320040" y="1126874"/>
            <a:ext cx="6462583" cy="5120640"/>
          </a:xfrm>
          <a:solidFill>
            <a:srgbClr val="FFB41E"/>
          </a:solidFill>
        </p:spPr>
        <p:txBody>
          <a:bodyPr/>
          <a:lstStyle/>
          <a:p>
            <a:pPr>
              <a:buClrTx/>
            </a:pPr>
            <a:r>
              <a:rPr lang="en-US" sz="2000" spc="-30" dirty="0">
                <a:solidFill>
                  <a:schemeClr val="tx1"/>
                </a:solidFill>
              </a:rPr>
              <a:t>Approximately 3.7 km of 1500 mm diametre pipe</a:t>
            </a:r>
          </a:p>
          <a:p>
            <a:pPr>
              <a:buClrTx/>
            </a:pPr>
            <a:r>
              <a:rPr lang="en-US" sz="2000" spc="-30" dirty="0">
                <a:solidFill>
                  <a:schemeClr val="tx1"/>
                </a:solidFill>
              </a:rPr>
              <a:t>Mainly tunneled; small open cut section for Biscayne connection (135 m)</a:t>
            </a:r>
          </a:p>
          <a:p>
            <a:pPr>
              <a:buClrTx/>
            </a:pPr>
            <a:r>
              <a:rPr lang="en-US" sz="2000" spc="-30" dirty="0">
                <a:solidFill>
                  <a:schemeClr val="tx1"/>
                </a:solidFill>
              </a:rPr>
              <a:t>Within </a:t>
            </a:r>
            <a:r>
              <a:rPr lang="en-US" sz="2000" spc="-30" dirty="0" err="1">
                <a:solidFill>
                  <a:schemeClr val="tx1"/>
                </a:solidFill>
              </a:rPr>
              <a:t>TRCA</a:t>
            </a:r>
            <a:r>
              <a:rPr lang="en-US" sz="2000" spc="-30" dirty="0">
                <a:solidFill>
                  <a:schemeClr val="tx1"/>
                </a:solidFill>
              </a:rPr>
              <a:t> regulated area but tunneled to minimize impact on creek</a:t>
            </a:r>
          </a:p>
          <a:p>
            <a:pPr>
              <a:buClrTx/>
            </a:pPr>
            <a:r>
              <a:rPr lang="en-US" sz="2000" spc="-30" dirty="0">
                <a:solidFill>
                  <a:schemeClr val="tx1"/>
                </a:solidFill>
              </a:rPr>
              <a:t>Opportunity to have tunneling compound on the Old Brampton Wastewater Treatment Plant site</a:t>
            </a:r>
          </a:p>
          <a:p>
            <a:pPr>
              <a:buClrTx/>
            </a:pPr>
            <a:r>
              <a:rPr lang="en-US" sz="2000" spc="-30" dirty="0">
                <a:solidFill>
                  <a:schemeClr val="tx1"/>
                </a:solidFill>
              </a:rPr>
              <a:t>Tunnel compound needed between </a:t>
            </a:r>
            <a:r>
              <a:rPr lang="en-US" sz="2000" spc="-30" dirty="0" err="1">
                <a:solidFill>
                  <a:schemeClr val="tx1"/>
                </a:solidFill>
              </a:rPr>
              <a:t>Tomken</a:t>
            </a:r>
            <a:r>
              <a:rPr lang="en-US" sz="2000" spc="-30" dirty="0">
                <a:solidFill>
                  <a:schemeClr val="tx1"/>
                </a:solidFill>
              </a:rPr>
              <a:t> Rd and Dixie Rd</a:t>
            </a:r>
          </a:p>
          <a:p>
            <a:pPr>
              <a:buClrTx/>
            </a:pPr>
            <a:r>
              <a:rPr lang="en-US" sz="2000" spc="-30" dirty="0">
                <a:solidFill>
                  <a:schemeClr val="tx1"/>
                </a:solidFill>
              </a:rPr>
              <a:t>Connects to existing Etobicoke Creek trunks at Derry Rd to maintain conveyance to Eastern Sanitary Trunk System</a:t>
            </a:r>
          </a:p>
        </p:txBody>
      </p:sp>
      <p:pic>
        <p:nvPicPr>
          <p:cNvPr id="10" name="Picture 9" descr="A picture containing shape&#10;&#10;Description automatically generated">
            <a:extLst>
              <a:ext uri="{FF2B5EF4-FFF2-40B4-BE49-F238E27FC236}">
                <a16:creationId xmlns:a16="http://schemas.microsoft.com/office/drawing/2014/main" id="{96ADBEF0-AFB0-475B-A436-D3AEBBC9F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pic>
        <p:nvPicPr>
          <p:cNvPr id="17" name="Content Placeholder 16" descr="Map&#10;&#10;Description automatically generated">
            <a:extLst>
              <a:ext uri="{FF2B5EF4-FFF2-40B4-BE49-F238E27FC236}">
                <a16:creationId xmlns:a16="http://schemas.microsoft.com/office/drawing/2014/main" id="{FCDF19E8-F039-4C08-85AF-38E68CA8BE4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606" t="4604" r="27712" b="6637"/>
          <a:stretch/>
        </p:blipFill>
        <p:spPr>
          <a:xfrm>
            <a:off x="6782623" y="1127826"/>
            <a:ext cx="5409377" cy="5119688"/>
          </a:xfrm>
          <a:prstGeom prst="rect">
            <a:avLst/>
          </a:prstGeom>
        </p:spPr>
      </p:pic>
      <p:grpSp>
        <p:nvGrpSpPr>
          <p:cNvPr id="11" name="Group 10">
            <a:extLst>
              <a:ext uri="{FF2B5EF4-FFF2-40B4-BE49-F238E27FC236}">
                <a16:creationId xmlns:a16="http://schemas.microsoft.com/office/drawing/2014/main" id="{7EA632FC-B363-4F7B-89EE-F265DD1989B4}"/>
              </a:ext>
            </a:extLst>
          </p:cNvPr>
          <p:cNvGrpSpPr/>
          <p:nvPr/>
        </p:nvGrpSpPr>
        <p:grpSpPr>
          <a:xfrm>
            <a:off x="6782623" y="4056727"/>
            <a:ext cx="1923338" cy="2190787"/>
            <a:chOff x="3461886" y="3808515"/>
            <a:chExt cx="1923338" cy="2190787"/>
          </a:xfrm>
        </p:grpSpPr>
        <p:pic>
          <p:nvPicPr>
            <p:cNvPr id="12" name="Picture 11" descr="Map&#10;&#10;Description automatically generated">
              <a:extLst>
                <a:ext uri="{FF2B5EF4-FFF2-40B4-BE49-F238E27FC236}">
                  <a16:creationId xmlns:a16="http://schemas.microsoft.com/office/drawing/2014/main" id="{AC49EC14-7023-4469-8B58-64A4BFCD6D11}"/>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4011" r="5293" b="87859"/>
            <a:stretch/>
          </p:blipFill>
          <p:spPr>
            <a:xfrm>
              <a:off x="3461886" y="3808515"/>
              <a:ext cx="1923338" cy="888613"/>
            </a:xfrm>
            <a:prstGeom prst="rect">
              <a:avLst/>
            </a:prstGeom>
          </p:spPr>
        </p:pic>
        <p:pic>
          <p:nvPicPr>
            <p:cNvPr id="13" name="Picture 12" descr="Map&#10;&#10;Description automatically generated">
              <a:extLst>
                <a:ext uri="{FF2B5EF4-FFF2-40B4-BE49-F238E27FC236}">
                  <a16:creationId xmlns:a16="http://schemas.microsoft.com/office/drawing/2014/main" id="{1900A885-1ECB-4EEE-8641-125F7BDCEEC3}"/>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14694" r="5293" b="73393"/>
            <a:stretch/>
          </p:blipFill>
          <p:spPr>
            <a:xfrm>
              <a:off x="3461886" y="4697128"/>
              <a:ext cx="1923338" cy="1302174"/>
            </a:xfrm>
            <a:prstGeom prst="rect">
              <a:avLst/>
            </a:prstGeom>
          </p:spPr>
        </p:pic>
      </p:grpSp>
    </p:spTree>
    <p:extLst>
      <p:ext uri="{BB962C8B-B14F-4D97-AF65-F5344CB8AC3E}">
        <p14:creationId xmlns:p14="http://schemas.microsoft.com/office/powerpoint/2010/main" val="3590142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7A3841-4618-4E32-90A9-8D7CADEA9CE9}"/>
              </a:ext>
            </a:extLst>
          </p:cNvPr>
          <p:cNvSpPr>
            <a:spLocks noGrp="1"/>
          </p:cNvSpPr>
          <p:nvPr>
            <p:ph type="ctrTitle"/>
          </p:nvPr>
        </p:nvSpPr>
        <p:spPr/>
        <p:txBody>
          <a:bodyPr/>
          <a:lstStyle/>
          <a:p>
            <a:r>
              <a:rPr lang="en-US" dirty="0"/>
              <a:t>Evaluation of Alternatives </a:t>
            </a:r>
          </a:p>
        </p:txBody>
      </p:sp>
      <p:sp>
        <p:nvSpPr>
          <p:cNvPr id="4" name="Slide Number Placeholder 3">
            <a:extLst>
              <a:ext uri="{FF2B5EF4-FFF2-40B4-BE49-F238E27FC236}">
                <a16:creationId xmlns:a16="http://schemas.microsoft.com/office/drawing/2014/main" id="{B8AD092F-D19B-4366-802D-C34F18767B7C}"/>
              </a:ext>
            </a:extLst>
          </p:cNvPr>
          <p:cNvSpPr>
            <a:spLocks noGrp="1"/>
          </p:cNvSpPr>
          <p:nvPr>
            <p:ph type="sldNum" sz="quarter" idx="4294967295"/>
          </p:nvPr>
        </p:nvSpPr>
        <p:spPr>
          <a:xfrm>
            <a:off x="0" y="6308725"/>
            <a:ext cx="781050" cy="274638"/>
          </a:xfrm>
          <a:prstGeom prst="rect">
            <a:avLst/>
          </a:prstGeom>
        </p:spPr>
        <p:txBody>
          <a:bodyPr/>
          <a:lstStyle/>
          <a:p>
            <a:fld id="{9B3E39EC-4BE2-4DEA-81C0-4ABC0AAB4AC0}" type="slidenum">
              <a:rPr lang="en-AU" smtClean="0"/>
              <a:pPr/>
              <a:t>11</a:t>
            </a:fld>
            <a:endParaRPr lang="en-AU" dirty="0"/>
          </a:p>
        </p:txBody>
      </p:sp>
    </p:spTree>
    <p:extLst>
      <p:ext uri="{BB962C8B-B14F-4D97-AF65-F5344CB8AC3E}">
        <p14:creationId xmlns:p14="http://schemas.microsoft.com/office/powerpoint/2010/main" val="314357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a:extLst>
              <a:ext uri="{FF2B5EF4-FFF2-40B4-BE49-F238E27FC236}">
                <a16:creationId xmlns:a16="http://schemas.microsoft.com/office/drawing/2014/main" id="{BC5013A1-26A8-4304-B852-C28B9CEAF14A}"/>
              </a:ext>
            </a:extLst>
          </p:cNvPr>
          <p:cNvSpPr txBox="1"/>
          <p:nvPr/>
        </p:nvSpPr>
        <p:spPr>
          <a:xfrm>
            <a:off x="9990514" y="1041152"/>
            <a:ext cx="2001584" cy="931645"/>
          </a:xfrm>
          <a:prstGeom prst="rect">
            <a:avLst/>
          </a:prstGeom>
          <a:solidFill>
            <a:schemeClr val="accent3">
              <a:lumMod val="75000"/>
            </a:schemeClr>
          </a:solidFill>
          <a:effectLst/>
        </p:spPr>
        <p:style>
          <a:lnRef idx="0">
            <a:schemeClr val="accent5"/>
          </a:lnRef>
          <a:fillRef idx="3">
            <a:schemeClr val="accent5"/>
          </a:fillRef>
          <a:effectRef idx="3">
            <a:schemeClr val="accent5"/>
          </a:effectRef>
          <a:fontRef idx="minor">
            <a:schemeClr val="lt1"/>
          </a:fontRef>
        </p:style>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Most Impacts/ Least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rgbClr val="FFFFFF"/>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Least Preferred</a:t>
            </a:r>
          </a:p>
        </p:txBody>
      </p:sp>
      <p:sp>
        <p:nvSpPr>
          <p:cNvPr id="81" name="TextBox 80">
            <a:extLst>
              <a:ext uri="{FF2B5EF4-FFF2-40B4-BE49-F238E27FC236}">
                <a16:creationId xmlns:a16="http://schemas.microsoft.com/office/drawing/2014/main" id="{EA4388DF-3E31-449F-8A98-0376FFE93208}"/>
              </a:ext>
            </a:extLst>
          </p:cNvPr>
          <p:cNvSpPr txBox="1"/>
          <p:nvPr/>
        </p:nvSpPr>
        <p:spPr>
          <a:xfrm>
            <a:off x="9990514" y="1975556"/>
            <a:ext cx="2001584" cy="1109944"/>
          </a:xfrm>
          <a:prstGeom prst="rect">
            <a:avLst/>
          </a:prstGeom>
          <a:solidFill>
            <a:schemeClr val="accent4"/>
          </a:solidFill>
          <a:effectLst/>
        </p:spPr>
        <p:style>
          <a:lnRef idx="0">
            <a:schemeClr val="accent3"/>
          </a:lnRef>
          <a:fillRef idx="3">
            <a:schemeClr val="accent3"/>
          </a:fillRef>
          <a:effectRef idx="3">
            <a:schemeClr val="accent3"/>
          </a:effectRef>
          <a:fontRef idx="minor">
            <a:schemeClr val="lt1"/>
          </a:fontRef>
        </p:style>
        <p:txBody>
          <a:bodyPr wrap="square" rtlCol="0">
            <a:no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Moderate Impacts/ </a:t>
            </a:r>
            <a:br>
              <a:rPr kumimoji="0" lang="en-US" sz="1100" b="0" i="0" u="none" strike="noStrike" kern="1200" cap="none" spc="0" normalizeH="0" baseline="0" noProof="0" dirty="0">
                <a:ln>
                  <a:noFill/>
                </a:ln>
                <a:solidFill>
                  <a:schemeClr val="tx1"/>
                </a:solidFill>
                <a:effectLst/>
                <a:uLnTx/>
                <a:uFillTx/>
                <a:latin typeface="Arial"/>
                <a:ea typeface="+mn-ea"/>
                <a:cs typeface="+mn-cs"/>
              </a:rPr>
            </a:br>
            <a:r>
              <a:rPr kumimoji="0" lang="en-US" sz="1100" b="0" i="0" u="none" strike="noStrike" kern="1200" cap="none" spc="0" normalizeH="0" baseline="0" noProof="0" dirty="0">
                <a:ln>
                  <a:noFill/>
                </a:ln>
                <a:solidFill>
                  <a:schemeClr val="tx1"/>
                </a:solidFill>
                <a:effectLst/>
                <a:uLnTx/>
                <a:uFillTx/>
                <a:latin typeface="Arial"/>
                <a:ea typeface="+mn-ea"/>
                <a:cs typeface="+mn-cs"/>
              </a:rPr>
              <a:t>Moderate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a:ea typeface="+mn-ea"/>
                <a:cs typeface="+mn-cs"/>
              </a:rPr>
              <a:t>Moderately Preferred</a:t>
            </a:r>
          </a:p>
        </p:txBody>
      </p:sp>
      <p:sp>
        <p:nvSpPr>
          <p:cNvPr id="86" name="TextBox 85">
            <a:extLst>
              <a:ext uri="{FF2B5EF4-FFF2-40B4-BE49-F238E27FC236}">
                <a16:creationId xmlns:a16="http://schemas.microsoft.com/office/drawing/2014/main" id="{9F029E95-154D-4655-8C75-BDAACFC93E6A}"/>
              </a:ext>
            </a:extLst>
          </p:cNvPr>
          <p:cNvSpPr txBox="1"/>
          <p:nvPr/>
        </p:nvSpPr>
        <p:spPr>
          <a:xfrm>
            <a:off x="9990514" y="3083258"/>
            <a:ext cx="2001584" cy="931645"/>
          </a:xfrm>
          <a:prstGeom prst="rect">
            <a:avLst/>
          </a:prstGeom>
          <a:solidFill>
            <a:srgbClr val="03B14C"/>
          </a:solidFill>
          <a:effectLst/>
        </p:spPr>
        <p:style>
          <a:lnRef idx="0">
            <a:schemeClr val="accent2"/>
          </a:lnRef>
          <a:fillRef idx="3">
            <a:schemeClr val="accent2"/>
          </a:fillRef>
          <a:effectRef idx="3">
            <a:schemeClr val="accent2"/>
          </a:effectRef>
          <a:fontRef idx="minor">
            <a:schemeClr val="lt1"/>
          </a:fontRef>
        </p:style>
        <p:txBody>
          <a:bodyPr wrap="square" rtlCol="0">
            <a:noAutofit/>
          </a:bodyPr>
          <a:lstStyle>
            <a:defPPr>
              <a:defRPr lang="en-US"/>
            </a:defPPr>
            <a:lvl1pP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a:ea typeface="+mn-ea"/>
                <a:cs typeface="+mn-cs"/>
              </a:rPr>
              <a:t>Least Impacts/ Most Benefits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bg1"/>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bg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a:ea typeface="+mn-ea"/>
                <a:cs typeface="+mn-cs"/>
              </a:rPr>
              <a:t>Most Preferred</a:t>
            </a:r>
          </a:p>
        </p:txBody>
      </p:sp>
      <p:sp>
        <p:nvSpPr>
          <p:cNvPr id="57" name="Title 9">
            <a:extLst>
              <a:ext uri="{FF2B5EF4-FFF2-40B4-BE49-F238E27FC236}">
                <a16:creationId xmlns:a16="http://schemas.microsoft.com/office/drawing/2014/main" id="{140B8EE1-C162-4085-8F78-B3A4778CCB4B}"/>
              </a:ext>
            </a:extLst>
          </p:cNvPr>
          <p:cNvSpPr>
            <a:spLocks noGrp="1"/>
          </p:cNvSpPr>
          <p:nvPr>
            <p:ph type="title"/>
          </p:nvPr>
        </p:nvSpPr>
        <p:spPr>
          <a:xfrm>
            <a:off x="320040" y="486795"/>
            <a:ext cx="11521440" cy="640080"/>
          </a:xfrm>
        </p:spPr>
        <p:txBody>
          <a:bodyPr/>
          <a:lstStyle/>
          <a:p>
            <a:r>
              <a:rPr lang="en-US" dirty="0"/>
              <a:t>Evaluation of Alternatives</a:t>
            </a:r>
          </a:p>
        </p:txBody>
      </p:sp>
      <p:graphicFrame>
        <p:nvGraphicFramePr>
          <p:cNvPr id="58" name="Table 7">
            <a:extLst>
              <a:ext uri="{FF2B5EF4-FFF2-40B4-BE49-F238E27FC236}">
                <a16:creationId xmlns:a16="http://schemas.microsoft.com/office/drawing/2014/main" id="{DB1AED62-B48D-439F-9C18-0F9CD7EF4CFD}"/>
              </a:ext>
            </a:extLst>
          </p:cNvPr>
          <p:cNvGraphicFramePr>
            <a:graphicFrameLocks/>
          </p:cNvGraphicFramePr>
          <p:nvPr>
            <p:extLst>
              <p:ext uri="{D42A27DB-BD31-4B8C-83A1-F6EECF244321}">
                <p14:modId xmlns:p14="http://schemas.microsoft.com/office/powerpoint/2010/main" val="971682659"/>
              </p:ext>
            </p:extLst>
          </p:nvPr>
        </p:nvGraphicFramePr>
        <p:xfrm>
          <a:off x="848404" y="1041152"/>
          <a:ext cx="9018407" cy="5181600"/>
        </p:xfrm>
        <a:graphic>
          <a:graphicData uri="http://schemas.openxmlformats.org/drawingml/2006/table">
            <a:tbl>
              <a:tblPr firstRow="1" bandRow="1">
                <a:tableStyleId>{5A111915-BE36-4E01-A7E5-04B1672EAD32}</a:tableStyleId>
              </a:tblPr>
              <a:tblGrid>
                <a:gridCol w="1372282">
                  <a:extLst>
                    <a:ext uri="{9D8B030D-6E8A-4147-A177-3AD203B41FA5}">
                      <a16:colId xmlns:a16="http://schemas.microsoft.com/office/drawing/2014/main" val="2452361258"/>
                    </a:ext>
                  </a:extLst>
                </a:gridCol>
                <a:gridCol w="3918857">
                  <a:extLst>
                    <a:ext uri="{9D8B030D-6E8A-4147-A177-3AD203B41FA5}">
                      <a16:colId xmlns:a16="http://schemas.microsoft.com/office/drawing/2014/main" val="2046894985"/>
                    </a:ext>
                  </a:extLst>
                </a:gridCol>
                <a:gridCol w="931817">
                  <a:extLst>
                    <a:ext uri="{9D8B030D-6E8A-4147-A177-3AD203B41FA5}">
                      <a16:colId xmlns:a16="http://schemas.microsoft.com/office/drawing/2014/main" val="1309593348"/>
                    </a:ext>
                  </a:extLst>
                </a:gridCol>
                <a:gridCol w="931817">
                  <a:extLst>
                    <a:ext uri="{9D8B030D-6E8A-4147-A177-3AD203B41FA5}">
                      <a16:colId xmlns:a16="http://schemas.microsoft.com/office/drawing/2014/main" val="1095825245"/>
                    </a:ext>
                  </a:extLst>
                </a:gridCol>
                <a:gridCol w="931817">
                  <a:extLst>
                    <a:ext uri="{9D8B030D-6E8A-4147-A177-3AD203B41FA5}">
                      <a16:colId xmlns:a16="http://schemas.microsoft.com/office/drawing/2014/main" val="1682680005"/>
                    </a:ext>
                  </a:extLst>
                </a:gridCol>
                <a:gridCol w="931817">
                  <a:extLst>
                    <a:ext uri="{9D8B030D-6E8A-4147-A177-3AD203B41FA5}">
                      <a16:colId xmlns:a16="http://schemas.microsoft.com/office/drawing/2014/main" val="3374461373"/>
                    </a:ext>
                  </a:extLst>
                </a:gridCol>
              </a:tblGrid>
              <a:tr h="500141">
                <a:tc>
                  <a:txBody>
                    <a:bodyPr/>
                    <a:lstStyle/>
                    <a:p>
                      <a:r>
                        <a:rPr lang="en-US" sz="1300" dirty="0"/>
                        <a:t>Category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Evaluation Criteria</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Etobicoke Creek</a:t>
                      </a:r>
                    </a:p>
                    <a:p>
                      <a:endParaRPr lang="en-US" sz="1300" dirty="0"/>
                    </a:p>
                  </a:txBody>
                  <a:tcPr/>
                </a:tc>
                <a:tc>
                  <a:txBody>
                    <a:bodyPr/>
                    <a:lstStyle/>
                    <a:p>
                      <a:r>
                        <a:rPr lang="en-US" sz="1300" dirty="0"/>
                        <a:t>CAA Lands</a:t>
                      </a:r>
                    </a:p>
                  </a:txBody>
                  <a:tcPr/>
                </a:tc>
                <a:tc>
                  <a:txBody>
                    <a:bodyPr/>
                    <a:lstStyle/>
                    <a:p>
                      <a:r>
                        <a:rPr lang="en-US" sz="1300" dirty="0"/>
                        <a:t>Kennedy Road</a:t>
                      </a:r>
                    </a:p>
                  </a:txBody>
                  <a:tcPr/>
                </a:tc>
                <a:tc>
                  <a:txBody>
                    <a:bodyPr/>
                    <a:lstStyle/>
                    <a:p>
                      <a:r>
                        <a:rPr lang="en-US" sz="1300" dirty="0"/>
                        <a:t>Deep Trunk</a:t>
                      </a:r>
                    </a:p>
                  </a:txBody>
                  <a:tcPr/>
                </a:tc>
                <a:extLst>
                  <a:ext uri="{0D108BD9-81ED-4DB2-BD59-A6C34878D82A}">
                    <a16:rowId xmlns:a16="http://schemas.microsoft.com/office/drawing/2014/main" val="3623542898"/>
                  </a:ext>
                </a:extLst>
              </a:tr>
              <a:tr h="1588158">
                <a:tc>
                  <a:txBody>
                    <a:bodyPr/>
                    <a:lstStyle/>
                    <a:p>
                      <a:r>
                        <a:rPr lang="en-US" sz="1300" dirty="0"/>
                        <a:t>Technical Considerations</a:t>
                      </a:r>
                    </a:p>
                  </a:txBody>
                  <a:tcPr/>
                </a:tc>
                <a:tc>
                  <a:txBody>
                    <a:bodyPr/>
                    <a:lstStyle/>
                    <a:p>
                      <a:pPr marL="285750" indent="-285750">
                        <a:buFont typeface="Arial" panose="020B0604020202020204" pitchFamily="34" charset="0"/>
                        <a:buChar char="•"/>
                      </a:pPr>
                      <a:r>
                        <a:rPr lang="en-US" sz="1300" dirty="0"/>
                        <a:t>Implementation Feasibility </a:t>
                      </a:r>
                    </a:p>
                    <a:p>
                      <a:pPr marL="285750" indent="-285750">
                        <a:buFont typeface="Arial" panose="020B0604020202020204" pitchFamily="34" charset="0"/>
                        <a:buChar char="•"/>
                      </a:pPr>
                      <a:r>
                        <a:rPr lang="en-US" sz="1300" dirty="0"/>
                        <a:t>Permits and Approvals</a:t>
                      </a:r>
                    </a:p>
                    <a:p>
                      <a:pPr marL="285750" indent="-285750">
                        <a:buFont typeface="Arial" panose="020B0604020202020204" pitchFamily="34" charset="0"/>
                        <a:buChar char="•"/>
                      </a:pPr>
                      <a:r>
                        <a:rPr lang="en-US" sz="1300" dirty="0"/>
                        <a:t>Reliability</a:t>
                      </a:r>
                    </a:p>
                    <a:p>
                      <a:pPr marL="285750" indent="-285750">
                        <a:buFont typeface="Arial" panose="020B0604020202020204" pitchFamily="34" charset="0"/>
                        <a:buChar char="•"/>
                      </a:pPr>
                      <a:r>
                        <a:rPr lang="en-US" sz="1300" dirty="0"/>
                        <a:t>Effectiveness </a:t>
                      </a:r>
                    </a:p>
                    <a:p>
                      <a:pPr marL="285750" indent="-285750">
                        <a:buFont typeface="Arial" panose="020B0604020202020204" pitchFamily="34" charset="0"/>
                        <a:buChar char="•"/>
                      </a:pPr>
                      <a:r>
                        <a:rPr lang="en-US" sz="1300" dirty="0"/>
                        <a:t>Compatibility with Existing Infrastructure </a:t>
                      </a:r>
                    </a:p>
                    <a:p>
                      <a:pPr marL="285750" indent="-285750">
                        <a:buFont typeface="Arial" panose="020B0604020202020204" pitchFamily="34" charset="0"/>
                        <a:buChar char="•"/>
                      </a:pPr>
                      <a:r>
                        <a:rPr lang="en-US" sz="1300" dirty="0"/>
                        <a:t>Maximize Lifecyle Investment</a:t>
                      </a:r>
                    </a:p>
                    <a:p>
                      <a:pPr marL="285750" indent="-285750">
                        <a:buFont typeface="Arial" panose="020B0604020202020204" pitchFamily="34" charset="0"/>
                        <a:buChar char="•"/>
                      </a:pPr>
                      <a:r>
                        <a:rPr lang="en-US" sz="1300" dirty="0"/>
                        <a:t>Flexibility</a:t>
                      </a:r>
                    </a:p>
                    <a:p>
                      <a:pPr marL="285750" indent="-285750">
                        <a:buFont typeface="Arial" panose="020B0604020202020204" pitchFamily="34" charset="0"/>
                        <a:buChar char="•"/>
                      </a:pPr>
                      <a:r>
                        <a:rPr lang="en-US" sz="1300" dirty="0"/>
                        <a:t>Operational Accessibility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Most Impacts/ Least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Least Preferred</a:t>
                      </a:r>
                    </a:p>
                    <a:p>
                      <a:endParaRPr lang="en-US" sz="500" dirty="0">
                        <a:solidFill>
                          <a:schemeClr val="accent3">
                            <a:lumMod val="75000"/>
                          </a:schemeClr>
                        </a:solidFill>
                      </a:endParaRPr>
                    </a:p>
                  </a:txBody>
                  <a:tcPr>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p>
                      <a:endParaRPr lang="en-US" sz="500" dirty="0">
                        <a:solidFill>
                          <a:schemeClr val="accent4"/>
                        </a:solidFill>
                      </a:endParaRP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Least Impacts/ Most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03B14C"/>
                          </a:solidFill>
                          <a:effectLst/>
                          <a:uLnTx/>
                          <a:uFillTx/>
                          <a:latin typeface="Arial"/>
                          <a:ea typeface="+mn-ea"/>
                          <a:cs typeface="+mn-cs"/>
                        </a:rPr>
                        <a:t>Most Preferred</a:t>
                      </a:r>
                    </a:p>
                    <a:p>
                      <a:endParaRPr lang="en-US" sz="500" dirty="0"/>
                    </a:p>
                  </a:txBody>
                  <a:tcPr>
                    <a:solidFill>
                      <a:srgbClr val="03B14C"/>
                    </a:solidFill>
                  </a:tcPr>
                </a:tc>
                <a:extLst>
                  <a:ext uri="{0D108BD9-81ED-4DB2-BD59-A6C34878D82A}">
                    <a16:rowId xmlns:a16="http://schemas.microsoft.com/office/drawing/2014/main" val="3735138285"/>
                  </a:ext>
                </a:extLst>
              </a:tr>
              <a:tr h="1061991">
                <a:tc>
                  <a:txBody>
                    <a:bodyPr/>
                    <a:lstStyle/>
                    <a:p>
                      <a:r>
                        <a:rPr lang="en-US" sz="1300" dirty="0"/>
                        <a:t>Natural Environment</a:t>
                      </a:r>
                    </a:p>
                  </a:txBody>
                  <a:tcPr/>
                </a:tc>
                <a:tc>
                  <a:txBody>
                    <a:bodyPr/>
                    <a:lstStyle/>
                    <a:p>
                      <a:pPr marL="285750" indent="-285750">
                        <a:buFont typeface="Arial" panose="020B0604020202020204" pitchFamily="34" charset="0"/>
                        <a:buChar char="•"/>
                      </a:pPr>
                      <a:r>
                        <a:rPr lang="en-US" sz="1300" dirty="0"/>
                        <a:t>Terrestrial Systems</a:t>
                      </a:r>
                    </a:p>
                    <a:p>
                      <a:pPr marL="285750" indent="-285750">
                        <a:buFont typeface="Arial" panose="020B0604020202020204" pitchFamily="34" charset="0"/>
                        <a:buChar char="•"/>
                      </a:pPr>
                      <a:r>
                        <a:rPr lang="en-US" sz="1300" dirty="0"/>
                        <a:t>Aquatic Systems </a:t>
                      </a:r>
                    </a:p>
                    <a:p>
                      <a:pPr marL="285750" indent="-285750">
                        <a:buFont typeface="Arial" panose="020B0604020202020204" pitchFamily="34" charset="0"/>
                        <a:buChar char="•"/>
                      </a:pPr>
                      <a:r>
                        <a:rPr lang="en-US" sz="1300" dirty="0"/>
                        <a:t>Soil Contamination</a:t>
                      </a:r>
                    </a:p>
                    <a:p>
                      <a:pPr marL="285750" indent="-285750">
                        <a:buFont typeface="Arial" panose="020B0604020202020204" pitchFamily="34" charset="0"/>
                        <a:buChar char="•"/>
                      </a:pPr>
                      <a:r>
                        <a:rPr lang="en-US" sz="1300" dirty="0"/>
                        <a:t>Hydrogeology and Surface and Groundwater</a:t>
                      </a:r>
                    </a:p>
                    <a:p>
                      <a:pPr marL="285750" indent="-285750">
                        <a:buFont typeface="Arial" panose="020B0604020202020204" pitchFamily="34" charset="0"/>
                        <a:buChar char="•"/>
                      </a:pPr>
                      <a:r>
                        <a:rPr lang="en-US" sz="1300" dirty="0"/>
                        <a:t>Soil, Bedrock and Geology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Most Impacts/ Least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Least Preferred</a:t>
                      </a:r>
                    </a:p>
                    <a:p>
                      <a:endParaRPr lang="en-US" sz="500" dirty="0">
                        <a:solidFill>
                          <a:schemeClr val="accent3">
                            <a:lumMod val="75000"/>
                          </a:schemeClr>
                        </a:solidFill>
                      </a:endParaRPr>
                    </a:p>
                  </a:txBody>
                  <a:tcPr>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chemeClr val="bg1">
                            <a:lumMod val="75000"/>
                          </a:schemeClr>
                        </a:solidFill>
                        <a:effectLst/>
                        <a:uLnTx/>
                        <a:uFillTx/>
                        <a:latin typeface="Arial"/>
                        <a:ea typeface="+mn-ea"/>
                        <a:cs typeface="+mn-cs"/>
                      </a:endParaRP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Least Impacts/ Most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03B14C"/>
                          </a:solidFill>
                          <a:effectLst/>
                          <a:uLnTx/>
                          <a:uFillTx/>
                          <a:latin typeface="Arial"/>
                          <a:ea typeface="+mn-ea"/>
                          <a:cs typeface="+mn-cs"/>
                        </a:rPr>
                        <a:t>Most Preferred</a:t>
                      </a:r>
                    </a:p>
                    <a:p>
                      <a:endParaRPr lang="en-US" sz="500" dirty="0"/>
                    </a:p>
                  </a:txBody>
                  <a:tcPr>
                    <a:solidFill>
                      <a:srgbClr val="03B14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p>
                      <a:endParaRPr lang="en-US" sz="500" dirty="0"/>
                    </a:p>
                  </a:txBody>
                  <a:tcPr>
                    <a:solidFill>
                      <a:schemeClr val="accent4"/>
                    </a:solidFill>
                  </a:tcPr>
                </a:tc>
                <a:extLst>
                  <a:ext uri="{0D108BD9-81ED-4DB2-BD59-A6C34878D82A}">
                    <a16:rowId xmlns:a16="http://schemas.microsoft.com/office/drawing/2014/main" val="1983779470"/>
                  </a:ext>
                </a:extLst>
              </a:tr>
              <a:tr h="502306">
                <a:tc>
                  <a:txBody>
                    <a:bodyPr/>
                    <a:lstStyle/>
                    <a:p>
                      <a:r>
                        <a:rPr lang="en-US" sz="1300" dirty="0"/>
                        <a:t>Socio-Cultural Environment</a:t>
                      </a:r>
                    </a:p>
                  </a:txBody>
                  <a:tcPr/>
                </a:tc>
                <a:tc>
                  <a:txBody>
                    <a:bodyPr/>
                    <a:lstStyle/>
                    <a:p>
                      <a:pPr marL="285750" indent="-285750">
                        <a:buFont typeface="Arial" panose="020B0604020202020204" pitchFamily="34" charset="0"/>
                        <a:buChar char="•"/>
                      </a:pPr>
                      <a:r>
                        <a:rPr lang="en-US" sz="1300" dirty="0"/>
                        <a:t>Recreational Land Uses and Visual Landscape</a:t>
                      </a:r>
                    </a:p>
                    <a:p>
                      <a:pPr marL="285750" indent="-285750">
                        <a:buFont typeface="Arial" panose="020B0604020202020204" pitchFamily="34" charset="0"/>
                        <a:buChar char="•"/>
                      </a:pPr>
                      <a:r>
                        <a:rPr lang="en-US" sz="1300" dirty="0"/>
                        <a:t>Future Planning Policies/Initiatives</a:t>
                      </a:r>
                    </a:p>
                    <a:p>
                      <a:pPr marL="285750" indent="-285750">
                        <a:buFont typeface="Arial" panose="020B0604020202020204" pitchFamily="34" charset="0"/>
                        <a:buChar char="•"/>
                      </a:pPr>
                      <a:r>
                        <a:rPr lang="en-US" sz="1300" dirty="0"/>
                        <a:t>Disruption During Construction </a:t>
                      </a:r>
                    </a:p>
                    <a:p>
                      <a:pPr marL="285750" indent="-285750">
                        <a:buFont typeface="Arial" panose="020B0604020202020204" pitchFamily="34" charset="0"/>
                        <a:buChar char="•"/>
                      </a:pPr>
                      <a:r>
                        <a:rPr lang="en-US" sz="1300" dirty="0"/>
                        <a:t>Archaeological and Cultural Resources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Most Impacts/ Least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Least Preferred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dirty="0">
                        <a:ln>
                          <a:noFill/>
                        </a:ln>
                        <a:solidFill>
                          <a:schemeClr val="accent3">
                            <a:lumMod val="75000"/>
                          </a:schemeClr>
                        </a:solidFill>
                        <a:effectLst/>
                        <a:uLnTx/>
                        <a:uFillTx/>
                        <a:latin typeface="Arial"/>
                        <a:ea typeface="+mn-ea"/>
                        <a:cs typeface="+mn-cs"/>
                      </a:endParaRPr>
                    </a:p>
                  </a:txBody>
                  <a:tcPr>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Least Impacts/ Most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Most Preferred</a:t>
                      </a:r>
                    </a:p>
                    <a:p>
                      <a:endParaRPr lang="en-US" sz="500" dirty="0">
                        <a:solidFill>
                          <a:schemeClr val="bg1">
                            <a:lumMod val="75000"/>
                          </a:schemeClr>
                        </a:solidFill>
                      </a:endParaRPr>
                    </a:p>
                  </a:txBody>
                  <a:tcPr>
                    <a:solidFill>
                      <a:srgbClr val="03B14C"/>
                    </a:solidFill>
                  </a:tcPr>
                </a:tc>
                <a:extLst>
                  <a:ext uri="{0D108BD9-81ED-4DB2-BD59-A6C34878D82A}">
                    <a16:rowId xmlns:a16="http://schemas.microsoft.com/office/drawing/2014/main" val="424710493"/>
                  </a:ext>
                </a:extLst>
              </a:tr>
              <a:tr h="253374">
                <a:tc>
                  <a:txBody>
                    <a:bodyPr/>
                    <a:lstStyle/>
                    <a:p>
                      <a:r>
                        <a:rPr lang="en-US" sz="1300" dirty="0"/>
                        <a:t>Economic Factors</a:t>
                      </a:r>
                    </a:p>
                  </a:txBody>
                  <a:tcPr/>
                </a:tc>
                <a:tc>
                  <a:txBody>
                    <a:bodyPr/>
                    <a:lstStyle/>
                    <a:p>
                      <a:pPr marL="285750" indent="-285750">
                        <a:buFont typeface="Arial" panose="020B0604020202020204" pitchFamily="34" charset="0"/>
                        <a:buChar char="•"/>
                      </a:pPr>
                      <a:r>
                        <a:rPr lang="en-US" sz="1300" dirty="0"/>
                        <a:t>Capital Cost</a:t>
                      </a:r>
                    </a:p>
                    <a:p>
                      <a:pPr marL="285750" indent="-285750">
                        <a:buFont typeface="Arial" panose="020B0604020202020204" pitchFamily="34" charset="0"/>
                        <a:buChar char="•"/>
                      </a:pPr>
                      <a:r>
                        <a:rPr lang="en-US" sz="1300" dirty="0"/>
                        <a:t>Operation and Maintenance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Least Impacts/ Most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3B14C"/>
                          </a:solidFill>
                          <a:effectLst/>
                          <a:uLnTx/>
                          <a:uFillTx/>
                          <a:latin typeface="Arial"/>
                          <a:ea typeface="+mn-ea"/>
                          <a:cs typeface="+mn-cs"/>
                        </a:rPr>
                        <a:t>Most Preferred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dirty="0">
                        <a:ln>
                          <a:noFill/>
                        </a:ln>
                        <a:solidFill>
                          <a:srgbClr val="5AE6FF"/>
                        </a:solidFill>
                        <a:effectLst/>
                        <a:uLnTx/>
                        <a:uFillTx/>
                        <a:latin typeface="Arial"/>
                        <a:ea typeface="+mn-ea"/>
                        <a:cs typeface="+mn-cs"/>
                      </a:endParaRPr>
                    </a:p>
                  </a:txBody>
                  <a:tcPr>
                    <a:solidFill>
                      <a:srgbClr val="03B14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Preferred</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Most Impacts/ Least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3">
                              <a:lumMod val="75000"/>
                            </a:schemeClr>
                          </a:solidFill>
                          <a:effectLst/>
                          <a:uLnTx/>
                          <a:uFillTx/>
                          <a:latin typeface="Arial"/>
                          <a:ea typeface="+mn-ea"/>
                          <a:cs typeface="+mn-cs"/>
                        </a:rPr>
                        <a:t>Least Preferred</a:t>
                      </a:r>
                    </a:p>
                    <a:p>
                      <a:endParaRPr lang="en-US" sz="500" dirty="0">
                        <a:solidFill>
                          <a:schemeClr val="bg1">
                            <a:lumMod val="75000"/>
                          </a:schemeClr>
                        </a:solidFill>
                      </a:endParaRPr>
                    </a:p>
                  </a:txBody>
                  <a:tcPr>
                    <a:solidFill>
                      <a:schemeClr val="accent3">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 Impacts/ Moderate 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4"/>
                          </a:solidFill>
                          <a:effectLst/>
                          <a:uLnTx/>
                          <a:uFillTx/>
                          <a:latin typeface="Arial"/>
                          <a:ea typeface="+mn-ea"/>
                          <a:cs typeface="+mn-cs"/>
                        </a:rPr>
                        <a:t>Moderately Preferre</a:t>
                      </a:r>
                      <a:r>
                        <a:rPr kumimoji="0" lang="en-US" sz="500" b="0" i="0" u="none" strike="noStrike" kern="1200" cap="none" spc="0" normalizeH="0" baseline="0" noProof="0" dirty="0">
                          <a:ln>
                            <a:noFill/>
                          </a:ln>
                          <a:solidFill>
                            <a:schemeClr val="accent4">
                              <a:lumMod val="60000"/>
                              <a:lumOff val="40000"/>
                            </a:schemeClr>
                          </a:solidFill>
                          <a:effectLst/>
                          <a:uLnTx/>
                          <a:uFillTx/>
                          <a:latin typeface="Arial"/>
                          <a:ea typeface="+mn-ea"/>
                          <a:cs typeface="+mn-cs"/>
                        </a:rPr>
                        <a:t>d</a:t>
                      </a:r>
                    </a:p>
                  </a:txBody>
                  <a:tcPr>
                    <a:solidFill>
                      <a:schemeClr val="accent4"/>
                    </a:solidFill>
                  </a:tcPr>
                </a:tc>
                <a:extLst>
                  <a:ext uri="{0D108BD9-81ED-4DB2-BD59-A6C34878D82A}">
                    <a16:rowId xmlns:a16="http://schemas.microsoft.com/office/drawing/2014/main" val="598009448"/>
                  </a:ext>
                </a:extLst>
              </a:tr>
              <a:tr h="0">
                <a:tc gridSpan="2">
                  <a:txBody>
                    <a:bodyPr/>
                    <a:lstStyle/>
                    <a:p>
                      <a:r>
                        <a:rPr lang="en-US" sz="1400" b="1" dirty="0"/>
                        <a:t>Alternative Ranking</a:t>
                      </a:r>
                    </a:p>
                  </a:txBody>
                  <a:tcPr/>
                </a:tc>
                <a:tc hMerge="1">
                  <a:txBody>
                    <a:bodyPr/>
                    <a:lstStyle/>
                    <a:p>
                      <a:endParaRPr lang="en-US" sz="1300" dirty="0"/>
                    </a:p>
                  </a:txBody>
                  <a:tcPr/>
                </a:tc>
                <a:tc>
                  <a:txBody>
                    <a:bodyPr/>
                    <a:lstStyle/>
                    <a:p>
                      <a:pPr algn="ctr"/>
                      <a:r>
                        <a:rPr lang="en-US" sz="1800" dirty="0"/>
                        <a:t>4</a:t>
                      </a:r>
                      <a:endParaRPr lang="en-US" sz="1800" b="1" dirty="0"/>
                    </a:p>
                  </a:txBody>
                  <a:tcPr/>
                </a:tc>
                <a:tc>
                  <a:txBody>
                    <a:bodyPr/>
                    <a:lstStyle/>
                    <a:p>
                      <a:pPr algn="ctr"/>
                      <a:r>
                        <a:rPr lang="en-US" sz="1800" dirty="0"/>
                        <a:t>3</a:t>
                      </a:r>
                      <a:endParaRPr lang="en-US" sz="1800" b="1" dirty="0"/>
                    </a:p>
                  </a:txBody>
                  <a:tcPr/>
                </a:tc>
                <a:tc>
                  <a:txBody>
                    <a:bodyPr/>
                    <a:lstStyle/>
                    <a:p>
                      <a:pPr algn="ctr"/>
                      <a:r>
                        <a:rPr lang="en-US" sz="1800" dirty="0"/>
                        <a:t>2</a:t>
                      </a:r>
                      <a:endParaRPr lang="en-US" sz="1800" b="1" dirty="0"/>
                    </a:p>
                  </a:txBody>
                  <a:tcPr/>
                </a:tc>
                <a:tc>
                  <a:txBody>
                    <a:bodyPr/>
                    <a:lstStyle/>
                    <a:p>
                      <a:pPr algn="ctr"/>
                      <a:r>
                        <a:rPr lang="en-US" sz="1800" dirty="0"/>
                        <a:t>1</a:t>
                      </a:r>
                      <a:endParaRPr lang="en-US" sz="1800" b="1" dirty="0"/>
                    </a:p>
                  </a:txBody>
                  <a:tcPr/>
                </a:tc>
                <a:extLst>
                  <a:ext uri="{0D108BD9-81ED-4DB2-BD59-A6C34878D82A}">
                    <a16:rowId xmlns:a16="http://schemas.microsoft.com/office/drawing/2014/main" val="364886043"/>
                  </a:ext>
                </a:extLst>
              </a:tr>
            </a:tbl>
          </a:graphicData>
        </a:graphic>
      </p:graphicFrame>
      <p:sp>
        <p:nvSpPr>
          <p:cNvPr id="77" name="Oval 76">
            <a:extLst>
              <a:ext uri="{FF2B5EF4-FFF2-40B4-BE49-F238E27FC236}">
                <a16:creationId xmlns:a16="http://schemas.microsoft.com/office/drawing/2014/main" id="{EBF63229-38B5-4E6C-A166-E5A9EA9FAE87}"/>
              </a:ext>
            </a:extLst>
          </p:cNvPr>
          <p:cNvSpPr/>
          <p:nvPr/>
        </p:nvSpPr>
        <p:spPr>
          <a:xfrm>
            <a:off x="10854146" y="1382063"/>
            <a:ext cx="274320" cy="2743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0" name="Group 79">
            <a:extLst>
              <a:ext uri="{FF2B5EF4-FFF2-40B4-BE49-F238E27FC236}">
                <a16:creationId xmlns:a16="http://schemas.microsoft.com/office/drawing/2014/main" id="{8F018A66-30CD-4F1D-9A83-FFDEC2C49F1A}"/>
              </a:ext>
            </a:extLst>
          </p:cNvPr>
          <p:cNvGrpSpPr/>
          <p:nvPr/>
        </p:nvGrpSpPr>
        <p:grpSpPr>
          <a:xfrm>
            <a:off x="10854147" y="2494886"/>
            <a:ext cx="274321" cy="274321"/>
            <a:chOff x="3525572" y="4631744"/>
            <a:chExt cx="557215" cy="557215"/>
          </a:xfrm>
        </p:grpSpPr>
        <p:sp>
          <p:nvSpPr>
            <p:cNvPr id="82" name="Oval 81">
              <a:extLst>
                <a:ext uri="{FF2B5EF4-FFF2-40B4-BE49-F238E27FC236}">
                  <a16:creationId xmlns:a16="http://schemas.microsoft.com/office/drawing/2014/main" id="{4C98236D-8E17-45AE-BF58-78A51FCF47D9}"/>
                </a:ext>
              </a:extLst>
            </p:cNvPr>
            <p:cNvSpPr/>
            <p:nvPr/>
          </p:nvSpPr>
          <p:spPr>
            <a:xfrm>
              <a:off x="3525574" y="4631746"/>
              <a:ext cx="557213" cy="5572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Partial Circle 82">
              <a:extLst>
                <a:ext uri="{FF2B5EF4-FFF2-40B4-BE49-F238E27FC236}">
                  <a16:creationId xmlns:a16="http://schemas.microsoft.com/office/drawing/2014/main" id="{2F7CB770-2092-438C-9768-164C2FC163A8}"/>
                </a:ext>
              </a:extLst>
            </p:cNvPr>
            <p:cNvSpPr/>
            <p:nvPr/>
          </p:nvSpPr>
          <p:spPr>
            <a:xfrm rot="10800000">
              <a:off x="3525572" y="4631744"/>
              <a:ext cx="557213" cy="557213"/>
            </a:xfrm>
            <a:prstGeom prst="pie">
              <a:avLst>
                <a:gd name="adj1" fmla="val 5346292"/>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5" name="Oval 84">
            <a:extLst>
              <a:ext uri="{FF2B5EF4-FFF2-40B4-BE49-F238E27FC236}">
                <a16:creationId xmlns:a16="http://schemas.microsoft.com/office/drawing/2014/main" id="{221F8FC1-DB50-4CAC-8050-C498E5E82858}"/>
              </a:ext>
            </a:extLst>
          </p:cNvPr>
          <p:cNvSpPr/>
          <p:nvPr/>
        </p:nvSpPr>
        <p:spPr>
          <a:xfrm>
            <a:off x="10854146" y="3447777"/>
            <a:ext cx="274320" cy="2743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7" name="Picture 86">
            <a:extLst>
              <a:ext uri="{FF2B5EF4-FFF2-40B4-BE49-F238E27FC236}">
                <a16:creationId xmlns:a16="http://schemas.microsoft.com/office/drawing/2014/main" id="{2035C36F-5686-4DDC-A061-21A5A89558FA}"/>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452736" y="2407257"/>
            <a:ext cx="357716" cy="361950"/>
          </a:xfrm>
          <a:prstGeom prst="rect">
            <a:avLst/>
          </a:prstGeom>
        </p:spPr>
      </p:pic>
      <p:pic>
        <p:nvPicPr>
          <p:cNvPr id="88" name="Picture 87">
            <a:extLst>
              <a:ext uri="{FF2B5EF4-FFF2-40B4-BE49-F238E27FC236}">
                <a16:creationId xmlns:a16="http://schemas.microsoft.com/office/drawing/2014/main" id="{6F50C2AB-65BE-4A34-9284-61ADEA184EF9}"/>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6452736" y="3825148"/>
            <a:ext cx="357716" cy="361950"/>
          </a:xfrm>
          <a:prstGeom prst="rect">
            <a:avLst/>
          </a:prstGeom>
        </p:spPr>
      </p:pic>
      <p:pic>
        <p:nvPicPr>
          <p:cNvPr id="89" name="Picture 88">
            <a:extLst>
              <a:ext uri="{FF2B5EF4-FFF2-40B4-BE49-F238E27FC236}">
                <a16:creationId xmlns:a16="http://schemas.microsoft.com/office/drawing/2014/main" id="{893F2B3F-7440-4BDC-99A7-409BB0A8BC40}"/>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6452834" y="4746132"/>
            <a:ext cx="357716" cy="370417"/>
          </a:xfrm>
          <a:prstGeom prst="rect">
            <a:avLst/>
          </a:prstGeom>
        </p:spPr>
      </p:pic>
      <p:pic>
        <p:nvPicPr>
          <p:cNvPr id="90" name="Picture 89">
            <a:extLst>
              <a:ext uri="{FF2B5EF4-FFF2-40B4-BE49-F238E27FC236}">
                <a16:creationId xmlns:a16="http://schemas.microsoft.com/office/drawing/2014/main" id="{96FD3447-9D59-48C0-A0AD-98D8001A6E36}"/>
              </a:ext>
            </a:extLst>
          </p:cNvPr>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6449122" y="5461765"/>
            <a:ext cx="363431" cy="367665"/>
          </a:xfrm>
          <a:prstGeom prst="rect">
            <a:avLst/>
          </a:prstGeom>
        </p:spPr>
      </p:pic>
      <p:pic>
        <p:nvPicPr>
          <p:cNvPr id="91" name="Picture 90">
            <a:extLst>
              <a:ext uri="{FF2B5EF4-FFF2-40B4-BE49-F238E27FC236}">
                <a16:creationId xmlns:a16="http://schemas.microsoft.com/office/drawing/2014/main" id="{1FE03D06-1104-4972-B53C-C2BA2EDAE671}"/>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7367995" y="2398790"/>
            <a:ext cx="357716" cy="370417"/>
          </a:xfrm>
          <a:prstGeom prst="rect">
            <a:avLst/>
          </a:prstGeom>
        </p:spPr>
      </p:pic>
      <p:pic>
        <p:nvPicPr>
          <p:cNvPr id="92" name="Picture 91">
            <a:extLst>
              <a:ext uri="{FF2B5EF4-FFF2-40B4-BE49-F238E27FC236}">
                <a16:creationId xmlns:a16="http://schemas.microsoft.com/office/drawing/2014/main" id="{BEC9F0E4-834A-4291-ACF2-38C8CCDF8C70}"/>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7371609" y="3825148"/>
            <a:ext cx="357716" cy="370417"/>
          </a:xfrm>
          <a:prstGeom prst="rect">
            <a:avLst/>
          </a:prstGeom>
        </p:spPr>
      </p:pic>
      <p:pic>
        <p:nvPicPr>
          <p:cNvPr id="93" name="Picture 92">
            <a:extLst>
              <a:ext uri="{FF2B5EF4-FFF2-40B4-BE49-F238E27FC236}">
                <a16:creationId xmlns:a16="http://schemas.microsoft.com/office/drawing/2014/main" id="{51E3BD58-C89F-41EC-B071-425F54D007BB}"/>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7373710" y="5459013"/>
            <a:ext cx="357716" cy="370417"/>
          </a:xfrm>
          <a:prstGeom prst="rect">
            <a:avLst/>
          </a:prstGeom>
        </p:spPr>
      </p:pic>
      <p:pic>
        <p:nvPicPr>
          <p:cNvPr id="94" name="Picture 93">
            <a:extLst>
              <a:ext uri="{FF2B5EF4-FFF2-40B4-BE49-F238E27FC236}">
                <a16:creationId xmlns:a16="http://schemas.microsoft.com/office/drawing/2014/main" id="{75FB8105-BAD4-4DDB-819F-36F8C1008E77}"/>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7367995" y="4746132"/>
            <a:ext cx="357716" cy="361950"/>
          </a:xfrm>
          <a:prstGeom prst="rect">
            <a:avLst/>
          </a:prstGeom>
        </p:spPr>
      </p:pic>
      <p:pic>
        <p:nvPicPr>
          <p:cNvPr id="95" name="Picture 94">
            <a:extLst>
              <a:ext uri="{FF2B5EF4-FFF2-40B4-BE49-F238E27FC236}">
                <a16:creationId xmlns:a16="http://schemas.microsoft.com/office/drawing/2014/main" id="{22C1042D-FE83-4979-A717-EB745E8FA605}"/>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8293339" y="2390323"/>
            <a:ext cx="357716" cy="370417"/>
          </a:xfrm>
          <a:prstGeom prst="rect">
            <a:avLst/>
          </a:prstGeom>
        </p:spPr>
      </p:pic>
      <p:pic>
        <p:nvPicPr>
          <p:cNvPr id="96" name="Picture 95">
            <a:extLst>
              <a:ext uri="{FF2B5EF4-FFF2-40B4-BE49-F238E27FC236}">
                <a16:creationId xmlns:a16="http://schemas.microsoft.com/office/drawing/2014/main" id="{291AD6D9-62BF-4EF7-9452-0AEB82A87592}"/>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8293339" y="4751424"/>
            <a:ext cx="357716" cy="370417"/>
          </a:xfrm>
          <a:prstGeom prst="rect">
            <a:avLst/>
          </a:prstGeom>
        </p:spPr>
      </p:pic>
      <p:pic>
        <p:nvPicPr>
          <p:cNvPr id="97" name="Picture 96">
            <a:extLst>
              <a:ext uri="{FF2B5EF4-FFF2-40B4-BE49-F238E27FC236}">
                <a16:creationId xmlns:a16="http://schemas.microsoft.com/office/drawing/2014/main" id="{5FCC49D1-EC76-4FF1-B359-A4666B60AB0A}"/>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9237776" y="3816681"/>
            <a:ext cx="357716" cy="370417"/>
          </a:xfrm>
          <a:prstGeom prst="rect">
            <a:avLst/>
          </a:prstGeom>
        </p:spPr>
      </p:pic>
      <p:pic>
        <p:nvPicPr>
          <p:cNvPr id="98" name="Picture 97">
            <a:extLst>
              <a:ext uri="{FF2B5EF4-FFF2-40B4-BE49-F238E27FC236}">
                <a16:creationId xmlns:a16="http://schemas.microsoft.com/office/drawing/2014/main" id="{EEC4DC8F-224D-44C9-B24E-F78B8731C72A}"/>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9239877" y="5454780"/>
            <a:ext cx="357716" cy="370417"/>
          </a:xfrm>
          <a:prstGeom prst="rect">
            <a:avLst/>
          </a:prstGeom>
        </p:spPr>
      </p:pic>
      <p:pic>
        <p:nvPicPr>
          <p:cNvPr id="99" name="Picture 98">
            <a:extLst>
              <a:ext uri="{FF2B5EF4-FFF2-40B4-BE49-F238E27FC236}">
                <a16:creationId xmlns:a16="http://schemas.microsoft.com/office/drawing/2014/main" id="{71EE91FA-73DF-40E6-8983-FC6ACEBA995F}"/>
              </a:ext>
            </a:extLst>
          </p:cNvPr>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8290482" y="3816681"/>
            <a:ext cx="363431" cy="367665"/>
          </a:xfrm>
          <a:prstGeom prst="rect">
            <a:avLst/>
          </a:prstGeom>
        </p:spPr>
      </p:pic>
      <p:pic>
        <p:nvPicPr>
          <p:cNvPr id="100" name="Picture 99">
            <a:extLst>
              <a:ext uri="{FF2B5EF4-FFF2-40B4-BE49-F238E27FC236}">
                <a16:creationId xmlns:a16="http://schemas.microsoft.com/office/drawing/2014/main" id="{C1FF308F-C3E5-446F-AB77-028B902AE032}"/>
              </a:ext>
            </a:extLst>
          </p:cNvPr>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9232061" y="4752799"/>
            <a:ext cx="363431" cy="367665"/>
          </a:xfrm>
          <a:prstGeom prst="rect">
            <a:avLst/>
          </a:prstGeom>
        </p:spPr>
      </p:pic>
      <p:pic>
        <p:nvPicPr>
          <p:cNvPr id="101" name="Picture 100">
            <a:extLst>
              <a:ext uri="{FF2B5EF4-FFF2-40B4-BE49-F238E27FC236}">
                <a16:creationId xmlns:a16="http://schemas.microsoft.com/office/drawing/2014/main" id="{E697DA90-2A78-4F6E-BCAD-2BB323335389}"/>
              </a:ext>
            </a:extLst>
          </p:cNvPr>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9232061" y="2385907"/>
            <a:ext cx="363431" cy="367665"/>
          </a:xfrm>
          <a:prstGeom prst="rect">
            <a:avLst/>
          </a:prstGeom>
        </p:spPr>
      </p:pic>
      <p:pic>
        <p:nvPicPr>
          <p:cNvPr id="102" name="Picture 101">
            <a:extLst>
              <a:ext uri="{FF2B5EF4-FFF2-40B4-BE49-F238E27FC236}">
                <a16:creationId xmlns:a16="http://schemas.microsoft.com/office/drawing/2014/main" id="{75AE9AEF-7486-4857-B6BA-96C4F7C8A90B}"/>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8293339" y="5438642"/>
            <a:ext cx="357716" cy="361950"/>
          </a:xfrm>
          <a:prstGeom prst="rect">
            <a:avLst/>
          </a:prstGeom>
        </p:spPr>
      </p:pic>
    </p:spTree>
    <p:extLst>
      <p:ext uri="{BB962C8B-B14F-4D97-AF65-F5344CB8AC3E}">
        <p14:creationId xmlns:p14="http://schemas.microsoft.com/office/powerpoint/2010/main" val="304136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CADD8FB-08DC-4217-818A-4DE28B850D78}"/>
              </a:ext>
            </a:extLst>
          </p:cNvPr>
          <p:cNvSpPr>
            <a:spLocks noGrp="1"/>
          </p:cNvSpPr>
          <p:nvPr>
            <p:ph type="title"/>
          </p:nvPr>
        </p:nvSpPr>
        <p:spPr/>
        <p:txBody>
          <a:bodyPr/>
          <a:lstStyle/>
          <a:p>
            <a:r>
              <a:rPr lang="en-US" dirty="0"/>
              <a:t>Summary Score of Alternatives</a:t>
            </a:r>
          </a:p>
        </p:txBody>
      </p:sp>
      <p:graphicFrame>
        <p:nvGraphicFramePr>
          <p:cNvPr id="7" name="Table 7">
            <a:extLst>
              <a:ext uri="{FF2B5EF4-FFF2-40B4-BE49-F238E27FC236}">
                <a16:creationId xmlns:a16="http://schemas.microsoft.com/office/drawing/2014/main" id="{6AA01092-5CA9-4B08-BFF0-BF5DACCFEAB0}"/>
              </a:ext>
            </a:extLst>
          </p:cNvPr>
          <p:cNvGraphicFramePr>
            <a:graphicFrameLocks noGrp="1"/>
          </p:cNvGraphicFramePr>
          <p:nvPr>
            <p:ph sz="half" idx="4294967295"/>
            <p:extLst>
              <p:ext uri="{D42A27DB-BD31-4B8C-83A1-F6EECF244321}">
                <p14:modId xmlns:p14="http://schemas.microsoft.com/office/powerpoint/2010/main" val="3698561567"/>
              </p:ext>
            </p:extLst>
          </p:nvPr>
        </p:nvGraphicFramePr>
        <p:xfrm>
          <a:off x="350521" y="981734"/>
          <a:ext cx="11841480" cy="4969450"/>
        </p:xfrm>
        <a:graphic>
          <a:graphicData uri="http://schemas.openxmlformats.org/drawingml/2006/table">
            <a:tbl>
              <a:tblPr firstRow="1" bandRow="1">
                <a:tableStyleId>{5A111915-BE36-4E01-A7E5-04B1672EAD32}</a:tableStyleId>
              </a:tblPr>
              <a:tblGrid>
                <a:gridCol w="1100908">
                  <a:extLst>
                    <a:ext uri="{9D8B030D-6E8A-4147-A177-3AD203B41FA5}">
                      <a16:colId xmlns:a16="http://schemas.microsoft.com/office/drawing/2014/main" val="2452361258"/>
                    </a:ext>
                  </a:extLst>
                </a:gridCol>
                <a:gridCol w="2685143">
                  <a:extLst>
                    <a:ext uri="{9D8B030D-6E8A-4147-A177-3AD203B41FA5}">
                      <a16:colId xmlns:a16="http://schemas.microsoft.com/office/drawing/2014/main" val="1309593348"/>
                    </a:ext>
                  </a:extLst>
                </a:gridCol>
                <a:gridCol w="2685143">
                  <a:extLst>
                    <a:ext uri="{9D8B030D-6E8A-4147-A177-3AD203B41FA5}">
                      <a16:colId xmlns:a16="http://schemas.microsoft.com/office/drawing/2014/main" val="1095825245"/>
                    </a:ext>
                  </a:extLst>
                </a:gridCol>
                <a:gridCol w="2685143">
                  <a:extLst>
                    <a:ext uri="{9D8B030D-6E8A-4147-A177-3AD203B41FA5}">
                      <a16:colId xmlns:a16="http://schemas.microsoft.com/office/drawing/2014/main" val="1682680005"/>
                    </a:ext>
                  </a:extLst>
                </a:gridCol>
                <a:gridCol w="2685143">
                  <a:extLst>
                    <a:ext uri="{9D8B030D-6E8A-4147-A177-3AD203B41FA5}">
                      <a16:colId xmlns:a16="http://schemas.microsoft.com/office/drawing/2014/main" val="3374461373"/>
                    </a:ext>
                  </a:extLst>
                </a:gridCol>
              </a:tblGrid>
              <a:tr h="301415">
                <a:tc>
                  <a:txBody>
                    <a:bodyPr/>
                    <a:lstStyle/>
                    <a:p>
                      <a:r>
                        <a:rPr lang="en-US" sz="1300" dirty="0"/>
                        <a:t>Alternatives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Etobicoke Creek</a:t>
                      </a:r>
                    </a:p>
                  </a:txBody>
                  <a:tcPr anchor="ctr"/>
                </a:tc>
                <a:tc>
                  <a:txBody>
                    <a:bodyPr/>
                    <a:lstStyle/>
                    <a:p>
                      <a:pPr algn="ctr"/>
                      <a:r>
                        <a:rPr lang="en-US" sz="1300" dirty="0"/>
                        <a:t>CAA Lands</a:t>
                      </a:r>
                    </a:p>
                  </a:txBody>
                  <a:tcPr anchor="ctr"/>
                </a:tc>
                <a:tc>
                  <a:txBody>
                    <a:bodyPr/>
                    <a:lstStyle/>
                    <a:p>
                      <a:pPr algn="ctr"/>
                      <a:r>
                        <a:rPr lang="en-US" sz="1300" dirty="0"/>
                        <a:t>Kennedy Road</a:t>
                      </a:r>
                    </a:p>
                  </a:txBody>
                  <a:tcPr anchor="ctr"/>
                </a:tc>
                <a:tc>
                  <a:txBody>
                    <a:bodyPr/>
                    <a:lstStyle/>
                    <a:p>
                      <a:pPr algn="ctr"/>
                      <a:r>
                        <a:rPr lang="en-US" sz="1300" dirty="0"/>
                        <a:t>Deep Trunk</a:t>
                      </a:r>
                    </a:p>
                  </a:txBody>
                  <a:tcPr anchor="ctr"/>
                </a:tc>
                <a:extLst>
                  <a:ext uri="{0D108BD9-81ED-4DB2-BD59-A6C34878D82A}">
                    <a16:rowId xmlns:a16="http://schemas.microsoft.com/office/drawing/2014/main" val="3623542898"/>
                  </a:ext>
                </a:extLst>
              </a:tr>
              <a:tr h="482273">
                <a:tc>
                  <a:txBody>
                    <a:bodyPr/>
                    <a:lstStyle/>
                    <a:p>
                      <a:r>
                        <a:rPr lang="en-US" sz="1300" dirty="0"/>
                        <a:t>Overall Score</a:t>
                      </a:r>
                    </a:p>
                  </a:txBody>
                  <a:tcPr/>
                </a:tc>
                <a:tc>
                  <a:txBody>
                    <a:bodyPr/>
                    <a:lstStyle/>
                    <a:p>
                      <a:pPr algn="ctr"/>
                      <a:r>
                        <a:rPr lang="en-US" sz="1300" dirty="0"/>
                        <a:t>Least Preferred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Least Preferred</a:t>
                      </a:r>
                    </a:p>
                    <a:p>
                      <a:pPr algn="ctr"/>
                      <a:endParaRPr lang="en-US" sz="13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t>Less Preferred</a:t>
                      </a:r>
                    </a:p>
                    <a:p>
                      <a:pPr algn="ctr"/>
                      <a:endParaRPr lang="en-US" sz="1300" dirty="0"/>
                    </a:p>
                    <a:p>
                      <a:pPr algn="ctr"/>
                      <a:endParaRPr lang="en-US" sz="1300" dirty="0"/>
                    </a:p>
                  </a:txBody>
                  <a:tcPr/>
                </a:tc>
                <a:tc>
                  <a:txBody>
                    <a:bodyPr/>
                    <a:lstStyle/>
                    <a:p>
                      <a:pPr algn="ctr"/>
                      <a:r>
                        <a:rPr lang="en-US" sz="1300" dirty="0"/>
                        <a:t>Most Preferred</a:t>
                      </a:r>
                    </a:p>
                  </a:txBody>
                  <a:tcPr/>
                </a:tc>
                <a:extLst>
                  <a:ext uri="{0D108BD9-81ED-4DB2-BD59-A6C34878D82A}">
                    <a16:rowId xmlns:a16="http://schemas.microsoft.com/office/drawing/2014/main" val="3735138285"/>
                  </a:ext>
                </a:extLst>
              </a:tr>
              <a:tr h="3982235">
                <a:tc>
                  <a:txBody>
                    <a:bodyPr/>
                    <a:lstStyle/>
                    <a:p>
                      <a:r>
                        <a:rPr lang="en-US" sz="1300" dirty="0"/>
                        <a:t>Key Factors</a:t>
                      </a:r>
                    </a:p>
                  </a:txBody>
                  <a:tcPr/>
                </a:tc>
                <a:tc>
                  <a:txBody>
                    <a:bodyPr/>
                    <a:lstStyle/>
                    <a:p>
                      <a:pPr marL="285750" indent="-285750">
                        <a:buFont typeface="Arial" panose="020B0604020202020204" pitchFamily="34" charset="0"/>
                        <a:buChar char="•"/>
                      </a:pPr>
                      <a:r>
                        <a:rPr lang="en-US" sz="1300" dirty="0"/>
                        <a:t>Most limited access for construction  &amp; O&amp;M</a:t>
                      </a:r>
                    </a:p>
                    <a:p>
                      <a:pPr marL="285750" indent="-285750">
                        <a:buFont typeface="Arial" panose="020B0604020202020204" pitchFamily="34" charset="0"/>
                        <a:buChar char="•"/>
                      </a:pPr>
                      <a:r>
                        <a:rPr lang="en-US" sz="1300" dirty="0"/>
                        <a:t>Integrates with existing sewers</a:t>
                      </a:r>
                    </a:p>
                    <a:p>
                      <a:pPr marL="285750" indent="-285750">
                        <a:buFont typeface="Arial" panose="020B0604020202020204" pitchFamily="34" charset="0"/>
                        <a:buChar char="•"/>
                      </a:pPr>
                      <a:r>
                        <a:rPr lang="en-US" sz="1300" dirty="0"/>
                        <a:t>Pumping stations required to service growth</a:t>
                      </a:r>
                    </a:p>
                    <a:p>
                      <a:pPr marL="285750" indent="-285750">
                        <a:buFont typeface="Arial" panose="020B0604020202020204" pitchFamily="34" charset="0"/>
                        <a:buChar char="•"/>
                      </a:pPr>
                      <a:r>
                        <a:rPr lang="en-US" sz="1300" dirty="0"/>
                        <a:t>Most impact on natural environment through construction</a:t>
                      </a:r>
                    </a:p>
                    <a:p>
                      <a:pPr marL="285750" indent="-285750">
                        <a:buFont typeface="Arial" panose="020B0604020202020204" pitchFamily="34" charset="0"/>
                        <a:buChar char="•"/>
                      </a:pPr>
                      <a:r>
                        <a:rPr lang="en-US" sz="1300" dirty="0"/>
                        <a:t>Temporary impact to the paved multiuse trail in valley and King's Park during construction</a:t>
                      </a:r>
                    </a:p>
                    <a:p>
                      <a:pPr marL="285750" indent="-285750">
                        <a:buFont typeface="Arial" panose="020B0604020202020204" pitchFamily="34" charset="0"/>
                        <a:buChar char="•"/>
                      </a:pPr>
                      <a:r>
                        <a:rPr lang="en-US" sz="1300" dirty="0"/>
                        <a:t>May impact archaeological resources</a:t>
                      </a:r>
                    </a:p>
                    <a:p>
                      <a:pPr marL="285750" indent="-285750">
                        <a:buFont typeface="Arial" panose="020B0604020202020204" pitchFamily="34" charset="0"/>
                        <a:buChar char="•"/>
                      </a:pPr>
                      <a:r>
                        <a:rPr lang="en-US" sz="1300" dirty="0"/>
                        <a:t>Lowest cost</a:t>
                      </a:r>
                    </a:p>
                    <a:p>
                      <a:pPr marL="285750" indent="-285750">
                        <a:buFont typeface="Arial" panose="020B0604020202020204" pitchFamily="34" charset="0"/>
                        <a:buChar char="•"/>
                      </a:pPr>
                      <a:endParaRPr lang="en-US" sz="1300" dirty="0"/>
                    </a:p>
                  </a:txBody>
                  <a:tcPr/>
                </a:tc>
                <a:tc>
                  <a:txBody>
                    <a:bodyPr/>
                    <a:lstStyle/>
                    <a:p>
                      <a:pPr marL="285750" indent="-285750">
                        <a:buFont typeface="Arial" panose="020B0604020202020204" pitchFamily="34" charset="0"/>
                        <a:buChar char="•"/>
                      </a:pPr>
                      <a:r>
                        <a:rPr lang="en-US" sz="1300" dirty="0"/>
                        <a:t>Integrates with existing sewers</a:t>
                      </a:r>
                    </a:p>
                    <a:p>
                      <a:pPr marL="285750" indent="-285750">
                        <a:buFont typeface="Arial" panose="020B0604020202020204" pitchFamily="34" charset="0"/>
                        <a:buChar char="•"/>
                      </a:pPr>
                      <a:r>
                        <a:rPr lang="en-US" sz="1300" dirty="0"/>
                        <a:t>Pumping stations required to service growth</a:t>
                      </a:r>
                    </a:p>
                    <a:p>
                      <a:pPr marL="285750" indent="-285750">
                        <a:buFont typeface="Arial" panose="020B0604020202020204" pitchFamily="34" charset="0"/>
                        <a:buChar char="•"/>
                      </a:pPr>
                      <a:r>
                        <a:rPr lang="en-US" sz="1300" dirty="0"/>
                        <a:t>Most impact on natural environment through construction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Temporary impact to the paved multiuse trail in valley and King's Park during construction</a:t>
                      </a:r>
                    </a:p>
                    <a:p>
                      <a:pPr marL="285750" indent="-285750">
                        <a:buFont typeface="Arial" panose="020B0604020202020204" pitchFamily="34" charset="0"/>
                        <a:buChar char="•"/>
                      </a:pPr>
                      <a:r>
                        <a:rPr lang="en-US" sz="1300" dirty="0"/>
                        <a:t>Impacts existing sports field on CAA Lands</a:t>
                      </a:r>
                    </a:p>
                    <a:p>
                      <a:pPr marL="285750" indent="-285750">
                        <a:buFont typeface="Arial" panose="020B0604020202020204" pitchFamily="34" charset="0"/>
                        <a:buChar char="•"/>
                      </a:pPr>
                      <a:r>
                        <a:rPr lang="en-US" sz="1300" dirty="0"/>
                        <a:t>May impact archaeological resources</a:t>
                      </a:r>
                    </a:p>
                    <a:p>
                      <a:pPr marL="285750" indent="-285750">
                        <a:buFont typeface="Arial" panose="020B0604020202020204" pitchFamily="34" charset="0"/>
                        <a:buChar char="•"/>
                      </a:pPr>
                      <a:r>
                        <a:rPr lang="en-US" sz="1300" dirty="0"/>
                        <a:t>Longest alignment leads to moderate cost</a:t>
                      </a:r>
                    </a:p>
                    <a:p>
                      <a:pPr marL="285750" indent="-285750">
                        <a:buFont typeface="Arial" panose="020B0604020202020204" pitchFamily="34" charset="0"/>
                        <a:buChar char="•"/>
                      </a:pPr>
                      <a:endParaRPr lang="en-US" sz="1300" dirty="0"/>
                    </a:p>
                  </a:txBody>
                  <a:tcPr/>
                </a:tc>
                <a:tc>
                  <a:txBody>
                    <a:bodyPr/>
                    <a:lstStyle/>
                    <a:p>
                      <a:pPr marL="285750" indent="-285750">
                        <a:buFont typeface="Arial" panose="020B0604020202020204" pitchFamily="34" charset="0"/>
                        <a:buChar char="•"/>
                      </a:pPr>
                      <a:r>
                        <a:rPr lang="en-US" sz="1300" dirty="0"/>
                        <a:t>Most accessible for both construction and O&amp;M</a:t>
                      </a:r>
                    </a:p>
                    <a:p>
                      <a:pPr marL="285750" indent="-285750">
                        <a:buFont typeface="Arial" panose="020B0604020202020204" pitchFamily="34" charset="0"/>
                        <a:buChar char="•"/>
                      </a:pPr>
                      <a:r>
                        <a:rPr lang="en-US" sz="1300" dirty="0"/>
                        <a:t>Able to service future growth without pumping stations</a:t>
                      </a:r>
                    </a:p>
                    <a:p>
                      <a:pPr marL="285750" indent="-285750">
                        <a:buFont typeface="Arial" panose="020B0604020202020204" pitchFamily="34" charset="0"/>
                        <a:buChar char="•"/>
                      </a:pPr>
                      <a:r>
                        <a:rPr lang="en-US" sz="1300" dirty="0"/>
                        <a:t>Does not integrate well with existing sewers</a:t>
                      </a:r>
                    </a:p>
                    <a:p>
                      <a:pPr marL="285750" indent="-285750">
                        <a:buFont typeface="Arial" panose="020B0604020202020204" pitchFamily="34" charset="0"/>
                        <a:buChar char="•"/>
                      </a:pPr>
                      <a:r>
                        <a:rPr lang="en-US" sz="1300" dirty="0"/>
                        <a:t>Impacts available capacity for Region’s diversion strategy</a:t>
                      </a:r>
                    </a:p>
                    <a:p>
                      <a:pPr marL="285750" indent="-285750">
                        <a:buFont typeface="Arial" panose="020B0604020202020204" pitchFamily="34" charset="0"/>
                        <a:buChar char="•"/>
                      </a:pPr>
                      <a:r>
                        <a:rPr lang="en-US" sz="1300" dirty="0"/>
                        <a:t>Tunneled construction results in least impact on natural environment</a:t>
                      </a:r>
                    </a:p>
                    <a:p>
                      <a:pPr marL="285750" indent="-285750">
                        <a:buFont typeface="Arial" panose="020B0604020202020204" pitchFamily="34" charset="0"/>
                        <a:buChar char="•"/>
                      </a:pPr>
                      <a:r>
                        <a:rPr lang="en-US" sz="1300" dirty="0"/>
                        <a:t>Temporary traffic disturbance during construction at tunnel shaft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Shortest alignment but tunneled construction leads to highest cost</a:t>
                      </a:r>
                    </a:p>
                    <a:p>
                      <a:pPr marL="285750" indent="-285750">
                        <a:buFont typeface="Arial" panose="020B0604020202020204" pitchFamily="34" charset="0"/>
                        <a:buChar char="•"/>
                      </a:pPr>
                      <a:endParaRPr lang="en-US" sz="1300" dirty="0"/>
                    </a:p>
                  </a:txBody>
                  <a:tcPr/>
                </a:tc>
                <a:tc>
                  <a:txBody>
                    <a:bodyPr/>
                    <a:lstStyle/>
                    <a:p>
                      <a:pPr marL="285750" indent="-285750">
                        <a:buFont typeface="Arial" panose="020B0604020202020204" pitchFamily="34" charset="0"/>
                        <a:buChar char="•"/>
                      </a:pPr>
                      <a:r>
                        <a:rPr lang="en-US" sz="1300" dirty="0"/>
                        <a:t>Some improvement to access for construction and O&amp;M</a:t>
                      </a:r>
                    </a:p>
                    <a:p>
                      <a:pPr marL="285750" indent="-285750">
                        <a:buFont typeface="Arial" panose="020B0604020202020204" pitchFamily="34" charset="0"/>
                        <a:buChar char="•"/>
                      </a:pPr>
                      <a:r>
                        <a:rPr lang="en-US" sz="1300" dirty="0"/>
                        <a:t>Able to service future growth without pumping stations</a:t>
                      </a:r>
                    </a:p>
                    <a:p>
                      <a:pPr marL="285750" indent="-285750">
                        <a:buFont typeface="Arial" panose="020B0604020202020204" pitchFamily="34" charset="0"/>
                        <a:buChar char="•"/>
                      </a:pPr>
                      <a:r>
                        <a:rPr lang="en-US" sz="1300" dirty="0"/>
                        <a:t>Integrates with existing sewers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Tunneled construction limits impact to natural features and archaeological and cultural heritage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Trenched construction required at south end of alignment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Tunneled construction leads to higher cost</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a:txBody>
                  <a:tcPr/>
                </a:tc>
                <a:extLst>
                  <a:ext uri="{0D108BD9-81ED-4DB2-BD59-A6C34878D82A}">
                    <a16:rowId xmlns:a16="http://schemas.microsoft.com/office/drawing/2014/main" val="364886043"/>
                  </a:ext>
                </a:extLst>
              </a:tr>
            </a:tbl>
          </a:graphicData>
        </a:graphic>
      </p:graphicFrame>
      <p:pic>
        <p:nvPicPr>
          <p:cNvPr id="27" name="Picture 26">
            <a:extLst>
              <a:ext uri="{FF2B5EF4-FFF2-40B4-BE49-F238E27FC236}">
                <a16:creationId xmlns:a16="http://schemas.microsoft.com/office/drawing/2014/main" id="{62CDC7E3-CB71-4D3A-A8CD-4D584AA6C8A6}"/>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2597258" y="1532892"/>
            <a:ext cx="357716" cy="361950"/>
          </a:xfrm>
          <a:prstGeom prst="rect">
            <a:avLst/>
          </a:prstGeom>
        </p:spPr>
      </p:pic>
      <p:pic>
        <p:nvPicPr>
          <p:cNvPr id="28" name="Picture 27">
            <a:extLst>
              <a:ext uri="{FF2B5EF4-FFF2-40B4-BE49-F238E27FC236}">
                <a16:creationId xmlns:a16="http://schemas.microsoft.com/office/drawing/2014/main" id="{8406E76B-8184-4707-9A87-406EF4149894}"/>
              </a:ext>
            </a:extLst>
          </p:cNvPr>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5283164" y="1532892"/>
            <a:ext cx="357716" cy="361950"/>
          </a:xfrm>
          <a:prstGeom prst="rect">
            <a:avLst/>
          </a:prstGeom>
        </p:spPr>
      </p:pic>
      <p:pic>
        <p:nvPicPr>
          <p:cNvPr id="30" name="Picture 29">
            <a:extLst>
              <a:ext uri="{FF2B5EF4-FFF2-40B4-BE49-F238E27FC236}">
                <a16:creationId xmlns:a16="http://schemas.microsoft.com/office/drawing/2014/main" id="{D73F0247-6482-47C3-B99B-31AB8B3EE669}"/>
              </a:ext>
            </a:extLst>
          </p:cNvPr>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7969070" y="1524425"/>
            <a:ext cx="357716" cy="370417"/>
          </a:xfrm>
          <a:prstGeom prst="rect">
            <a:avLst/>
          </a:prstGeom>
        </p:spPr>
      </p:pic>
      <p:pic>
        <p:nvPicPr>
          <p:cNvPr id="11" name="Picture 10">
            <a:extLst>
              <a:ext uri="{FF2B5EF4-FFF2-40B4-BE49-F238E27FC236}">
                <a16:creationId xmlns:a16="http://schemas.microsoft.com/office/drawing/2014/main" id="{64357840-DEA4-4705-9D41-840129D88AA6}"/>
              </a:ext>
            </a:extLst>
          </p:cNvPr>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0761495" y="1532892"/>
            <a:ext cx="363431" cy="367665"/>
          </a:xfrm>
          <a:prstGeom prst="rect">
            <a:avLst/>
          </a:prstGeom>
        </p:spPr>
      </p:pic>
    </p:spTree>
    <p:extLst>
      <p:ext uri="{BB962C8B-B14F-4D97-AF65-F5344CB8AC3E}">
        <p14:creationId xmlns:p14="http://schemas.microsoft.com/office/powerpoint/2010/main" val="410023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6E31-3F2A-4D8A-8B19-ACCC9C92B00D}"/>
              </a:ext>
            </a:extLst>
          </p:cNvPr>
          <p:cNvSpPr>
            <a:spLocks noGrp="1"/>
          </p:cNvSpPr>
          <p:nvPr>
            <p:ph type="title"/>
          </p:nvPr>
        </p:nvSpPr>
        <p:spPr/>
        <p:txBody>
          <a:bodyPr/>
          <a:lstStyle/>
          <a:p>
            <a:r>
              <a:rPr lang="en-US" dirty="0"/>
              <a:t>Preliminary Preferred Alternative - Deep Trunk Alignment </a:t>
            </a:r>
          </a:p>
        </p:txBody>
      </p:sp>
      <p:sp>
        <p:nvSpPr>
          <p:cNvPr id="4" name="Slide Number Placeholder 3">
            <a:extLst>
              <a:ext uri="{FF2B5EF4-FFF2-40B4-BE49-F238E27FC236}">
                <a16:creationId xmlns:a16="http://schemas.microsoft.com/office/drawing/2014/main" id="{54137051-1B70-48D5-B097-8337E8EC8306}"/>
              </a:ext>
            </a:extLst>
          </p:cNvPr>
          <p:cNvSpPr>
            <a:spLocks noGrp="1"/>
          </p:cNvSpPr>
          <p:nvPr>
            <p:ph type="sldNum" sz="quarter" idx="11"/>
          </p:nvPr>
        </p:nvSpPr>
        <p:spPr/>
        <p:txBody>
          <a:bodyPr/>
          <a:lstStyle/>
          <a:p>
            <a:fld id="{9B3E39EC-4BE2-4DEA-81C0-4ABC0AAB4AC0}" type="slidenum">
              <a:rPr lang="en-AU" smtClean="0"/>
              <a:pPr/>
              <a:t>14</a:t>
            </a:fld>
            <a:endParaRPr lang="en-AU" dirty="0"/>
          </a:p>
        </p:txBody>
      </p:sp>
      <p:sp>
        <p:nvSpPr>
          <p:cNvPr id="5" name="Text Placeholder 4">
            <a:extLst>
              <a:ext uri="{FF2B5EF4-FFF2-40B4-BE49-F238E27FC236}">
                <a16:creationId xmlns:a16="http://schemas.microsoft.com/office/drawing/2014/main" id="{A194192C-BE0A-4AC3-91A7-EE7B8E763BBE}"/>
              </a:ext>
            </a:extLst>
          </p:cNvPr>
          <p:cNvSpPr>
            <a:spLocks noGrp="1"/>
          </p:cNvSpPr>
          <p:nvPr>
            <p:ph type="body" sz="quarter" idx="12"/>
          </p:nvPr>
        </p:nvSpPr>
        <p:spPr>
          <a:xfrm>
            <a:off x="319882" y="1067207"/>
            <a:ext cx="6448305" cy="4935537"/>
          </a:xfrm>
        </p:spPr>
        <p:txBody>
          <a:bodyPr/>
          <a:lstStyle/>
          <a:p>
            <a:r>
              <a:rPr lang="en-US" sz="2000" dirty="0"/>
              <a:t>Services future growth via gravity and integrates with the East to West diversion strategy</a:t>
            </a:r>
          </a:p>
          <a:p>
            <a:r>
              <a:rPr lang="en-US" sz="2000" dirty="0"/>
              <a:t>Provides more connections to the existing trunk sewer system</a:t>
            </a:r>
          </a:p>
          <a:p>
            <a:r>
              <a:rPr lang="en-US" sz="2000" dirty="0"/>
              <a:t>Tunneling in creek valley will help mitigate impact to the natural environment</a:t>
            </a:r>
          </a:p>
          <a:p>
            <a:r>
              <a:rPr lang="en-US" sz="2000" dirty="0"/>
              <a:t>Access to majority of alignment will remain challenged due to location in valley</a:t>
            </a:r>
          </a:p>
          <a:p>
            <a:r>
              <a:rPr lang="en-US" sz="2000" dirty="0"/>
              <a:t>Least disturbance to community uses in the study area as Region vacant property can be used for construction staging</a:t>
            </a:r>
          </a:p>
        </p:txBody>
      </p:sp>
      <p:pic>
        <p:nvPicPr>
          <p:cNvPr id="7" name="Content Placeholder 16" descr="Map&#10;&#10;Description automatically generated">
            <a:extLst>
              <a:ext uri="{FF2B5EF4-FFF2-40B4-BE49-F238E27FC236}">
                <a16:creationId xmlns:a16="http://schemas.microsoft.com/office/drawing/2014/main" id="{B46E9DA3-EE6E-418B-9CF8-1EE27A5A8CC3}"/>
              </a:ext>
            </a:extLst>
          </p:cNvPr>
          <p:cNvPicPr>
            <a:picLocks noChangeAspect="1"/>
          </p:cNvPicPr>
          <p:nvPr/>
        </p:nvPicPr>
        <p:blipFill rotWithShape="1">
          <a:blip r:embed="rId2">
            <a:extLst>
              <a:ext uri="{28A0092B-C50C-407E-A947-70E740481C1C}">
                <a14:useLocalDpi xmlns:a14="http://schemas.microsoft.com/office/drawing/2010/main" val="0"/>
              </a:ext>
            </a:extLst>
          </a:blip>
          <a:srcRect l="11606" t="4604" r="27712" b="6637"/>
          <a:stretch/>
        </p:blipFill>
        <p:spPr>
          <a:xfrm>
            <a:off x="6768028" y="1058862"/>
            <a:ext cx="5409377" cy="5119688"/>
          </a:xfrm>
          <a:prstGeom prst="rect">
            <a:avLst/>
          </a:prstGeom>
        </p:spPr>
      </p:pic>
    </p:spTree>
    <p:extLst>
      <p:ext uri="{BB962C8B-B14F-4D97-AF65-F5344CB8AC3E}">
        <p14:creationId xmlns:p14="http://schemas.microsoft.com/office/powerpoint/2010/main" val="144785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8">
            <a:extLst>
              <a:ext uri="{FF2B5EF4-FFF2-40B4-BE49-F238E27FC236}">
                <a16:creationId xmlns:a16="http://schemas.microsoft.com/office/drawing/2014/main" id="{F616C6F5-B85B-4621-B6DF-D5EB0014490E}"/>
              </a:ext>
            </a:extLst>
          </p:cNvPr>
          <p:cNvGraphicFramePr>
            <a:graphicFrameLocks noGrp="1"/>
          </p:cNvGraphicFramePr>
          <p:nvPr/>
        </p:nvGraphicFramePr>
        <p:xfrm>
          <a:off x="350520" y="1972904"/>
          <a:ext cx="11826885" cy="3665982"/>
        </p:xfrm>
        <a:graphic>
          <a:graphicData uri="http://schemas.openxmlformats.org/drawingml/2006/table">
            <a:tbl>
              <a:tblPr firstRow="1" bandRow="1">
                <a:tableStyleId>{C60F8704-076C-47E3-8B64-BA5440797084}</a:tableStyleId>
              </a:tblPr>
              <a:tblGrid>
                <a:gridCol w="1138489">
                  <a:extLst>
                    <a:ext uri="{9D8B030D-6E8A-4147-A177-3AD203B41FA5}">
                      <a16:colId xmlns:a16="http://schemas.microsoft.com/office/drawing/2014/main" val="4224279899"/>
                    </a:ext>
                  </a:extLst>
                </a:gridCol>
                <a:gridCol w="1628045">
                  <a:extLst>
                    <a:ext uri="{9D8B030D-6E8A-4147-A177-3AD203B41FA5}">
                      <a16:colId xmlns:a16="http://schemas.microsoft.com/office/drawing/2014/main" val="1417795209"/>
                    </a:ext>
                  </a:extLst>
                </a:gridCol>
                <a:gridCol w="1201433">
                  <a:extLst>
                    <a:ext uri="{9D8B030D-6E8A-4147-A177-3AD203B41FA5}">
                      <a16:colId xmlns:a16="http://schemas.microsoft.com/office/drawing/2014/main" val="479439027"/>
                    </a:ext>
                  </a:extLst>
                </a:gridCol>
                <a:gridCol w="1118607">
                  <a:extLst>
                    <a:ext uri="{9D8B030D-6E8A-4147-A177-3AD203B41FA5}">
                      <a16:colId xmlns:a16="http://schemas.microsoft.com/office/drawing/2014/main" val="3527877281"/>
                    </a:ext>
                  </a:extLst>
                </a:gridCol>
                <a:gridCol w="1275567">
                  <a:extLst>
                    <a:ext uri="{9D8B030D-6E8A-4147-A177-3AD203B41FA5}">
                      <a16:colId xmlns:a16="http://schemas.microsoft.com/office/drawing/2014/main" val="3540504414"/>
                    </a:ext>
                  </a:extLst>
                </a:gridCol>
                <a:gridCol w="1002874">
                  <a:extLst>
                    <a:ext uri="{9D8B030D-6E8A-4147-A177-3AD203B41FA5}">
                      <a16:colId xmlns:a16="http://schemas.microsoft.com/office/drawing/2014/main" val="437516505"/>
                    </a:ext>
                  </a:extLst>
                </a:gridCol>
                <a:gridCol w="1079890">
                  <a:extLst>
                    <a:ext uri="{9D8B030D-6E8A-4147-A177-3AD203B41FA5}">
                      <a16:colId xmlns:a16="http://schemas.microsoft.com/office/drawing/2014/main" val="1620838467"/>
                    </a:ext>
                  </a:extLst>
                </a:gridCol>
                <a:gridCol w="1021292">
                  <a:extLst>
                    <a:ext uri="{9D8B030D-6E8A-4147-A177-3AD203B41FA5}">
                      <a16:colId xmlns:a16="http://schemas.microsoft.com/office/drawing/2014/main" val="3466858081"/>
                    </a:ext>
                  </a:extLst>
                </a:gridCol>
                <a:gridCol w="1180344">
                  <a:extLst>
                    <a:ext uri="{9D8B030D-6E8A-4147-A177-3AD203B41FA5}">
                      <a16:colId xmlns:a16="http://schemas.microsoft.com/office/drawing/2014/main" val="3273551672"/>
                    </a:ext>
                  </a:extLst>
                </a:gridCol>
                <a:gridCol w="1180344">
                  <a:extLst>
                    <a:ext uri="{9D8B030D-6E8A-4147-A177-3AD203B41FA5}">
                      <a16:colId xmlns:a16="http://schemas.microsoft.com/office/drawing/2014/main" val="3478873010"/>
                    </a:ext>
                  </a:extLst>
                </a:gridCol>
              </a:tblGrid>
              <a:tr h="1321694">
                <a:tc gridSpan="5">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Assessment of Existing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Natural Features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Archaeological/Cultural Resources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Identify the Problem Statement</a:t>
                      </a:r>
                    </a:p>
                  </a:txBody>
                  <a:tcPr marL="7315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sz="1300" dirty="0">
                        <a:solidFill>
                          <a:schemeClr val="tx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300" dirty="0">
                        <a:solidFill>
                          <a:schemeClr val="tx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5">
                  <a:txBody>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Establish Evaluation Criteria</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mn-lt"/>
                          <a:ea typeface="+mn-ea"/>
                          <a:cs typeface="+mn-cs"/>
                        </a:rPr>
                        <a:t>Evaluate Alternative Solutions</a:t>
                      </a:r>
                    </a:p>
                    <a:p>
                      <a:pPr marL="168275" marR="0" lvl="0" indent="-168275" algn="l" defTabSz="292576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300" b="0" i="0" u="none" strike="noStrike" kern="1200" cap="none" normalizeH="0" baseline="0" dirty="0">
                          <a:ln>
                            <a:noFill/>
                          </a:ln>
                          <a:solidFill>
                            <a:schemeClr val="tx1"/>
                          </a:solidFill>
                          <a:effectLst/>
                          <a:latin typeface="+mn-lt"/>
                          <a:ea typeface="+mn-ea"/>
                          <a:cs typeface="Arial" panose="020B0604020202020204" pitchFamily="34" charset="0"/>
                        </a:rPr>
                        <a:t>Incorporate Community and Stakeholders Inputs</a:t>
                      </a:r>
                    </a:p>
                    <a:p>
                      <a:pPr marL="168275" marR="0" lvl="0" indent="-168275" algn="l" defTabSz="2925763"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300" b="0" i="0" u="none" strike="noStrike" kern="1200" cap="none" normalizeH="0" baseline="0" dirty="0">
                          <a:ln>
                            <a:noFill/>
                          </a:ln>
                          <a:solidFill>
                            <a:schemeClr val="tx1"/>
                          </a:solidFill>
                          <a:effectLst/>
                          <a:latin typeface="+mn-lt"/>
                          <a:ea typeface="+mn-ea"/>
                          <a:cs typeface="Arial" panose="020B0604020202020204" pitchFamily="34" charset="0"/>
                        </a:rPr>
                        <a:t>Confirm Preferred Alternative</a:t>
                      </a:r>
                    </a:p>
                  </a:txBody>
                  <a:tcPr marL="7315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kern="1200" dirty="0">
                        <a:solidFill>
                          <a:schemeClr val="tx1"/>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300" dirty="0">
                        <a:solidFill>
                          <a:schemeClr val="tx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300" dirty="0">
                        <a:solidFill>
                          <a:schemeClr val="tx1"/>
                        </a:solidFill>
                        <a:latin typeface="+mn-lt"/>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76379493"/>
                  </a:ext>
                </a:extLst>
              </a:tr>
              <a:tr h="797058">
                <a:tc>
                  <a:txBody>
                    <a:bodyPr/>
                    <a:lstStyle/>
                    <a:p>
                      <a:pPr algn="ctr"/>
                      <a:r>
                        <a:rPr lang="en-US" sz="1600" b="1" dirty="0">
                          <a:solidFill>
                            <a:schemeClr val="bg1"/>
                          </a:solidFill>
                          <a:latin typeface="+mn-lt"/>
                        </a:rPr>
                        <a:t>Spring 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4B9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mn-lt"/>
                        </a:rPr>
                        <a:t>June 29</a:t>
                      </a:r>
                      <a:br>
                        <a:rPr lang="en-US" sz="1600" b="1" dirty="0">
                          <a:solidFill>
                            <a:schemeClr val="bg1"/>
                          </a:solidFill>
                          <a:latin typeface="+mn-lt"/>
                        </a:rPr>
                      </a:br>
                      <a:r>
                        <a:rPr lang="en-US" sz="1600" b="1" dirty="0">
                          <a:solidFill>
                            <a:schemeClr val="bg1"/>
                          </a:solidFill>
                          <a:latin typeface="+mn-lt"/>
                        </a:rPr>
                        <a:t>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4B93"/>
                    </a:solidFill>
                  </a:tcPr>
                </a:tc>
                <a:tc>
                  <a:txBody>
                    <a:bodyPr/>
                    <a:lstStyle/>
                    <a:p>
                      <a:pPr algn="ctr"/>
                      <a:r>
                        <a:rPr lang="en-US" sz="1600" b="1" dirty="0">
                          <a:solidFill>
                            <a:schemeClr val="bg1"/>
                          </a:solidFill>
                          <a:latin typeface="+mn-lt"/>
                        </a:rPr>
                        <a:t>Summer </a:t>
                      </a:r>
                      <a:br>
                        <a:rPr lang="en-US" sz="1600" b="1" dirty="0">
                          <a:solidFill>
                            <a:schemeClr val="bg1"/>
                          </a:solidFill>
                          <a:latin typeface="+mn-lt"/>
                        </a:rPr>
                      </a:br>
                      <a:r>
                        <a:rPr lang="en-US" sz="1600" b="1" dirty="0">
                          <a:solidFill>
                            <a:schemeClr val="bg1"/>
                          </a:solidFill>
                          <a:latin typeface="+mn-lt"/>
                        </a:rPr>
                        <a:t>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4B93"/>
                    </a:solidFill>
                  </a:tcPr>
                </a:tc>
                <a:tc>
                  <a:txBody>
                    <a:bodyPr/>
                    <a:lstStyle/>
                    <a:p>
                      <a:pPr algn="ctr"/>
                      <a:r>
                        <a:rPr lang="en-US" sz="1600" b="1" dirty="0">
                          <a:solidFill>
                            <a:schemeClr val="bg1"/>
                          </a:solidFill>
                          <a:latin typeface="+mn-lt"/>
                        </a:rPr>
                        <a:t>Fall </a:t>
                      </a:r>
                      <a:br>
                        <a:rPr lang="en-US" sz="1600" b="1" dirty="0">
                          <a:solidFill>
                            <a:schemeClr val="bg1"/>
                          </a:solidFill>
                          <a:latin typeface="+mn-lt"/>
                        </a:rPr>
                      </a:br>
                      <a:r>
                        <a:rPr lang="en-US" sz="1600" b="1" dirty="0">
                          <a:solidFill>
                            <a:schemeClr val="bg1"/>
                          </a:solidFill>
                          <a:latin typeface="+mn-lt"/>
                        </a:rPr>
                        <a:t>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4B93"/>
                    </a:solidFill>
                  </a:tcPr>
                </a:tc>
                <a:tc>
                  <a:txBody>
                    <a:bodyPr/>
                    <a:lstStyle/>
                    <a:p>
                      <a:pPr algn="ctr"/>
                      <a:r>
                        <a:rPr lang="en-US" sz="1600" b="1" dirty="0">
                          <a:solidFill>
                            <a:schemeClr val="bg1"/>
                          </a:solidFill>
                          <a:latin typeface="+mn-lt"/>
                        </a:rPr>
                        <a:t>October 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4B93"/>
                    </a:solidFill>
                  </a:tcPr>
                </a:tc>
                <a:tc>
                  <a:txBody>
                    <a:bodyPr/>
                    <a:lstStyle/>
                    <a:p>
                      <a:pPr algn="ctr"/>
                      <a:r>
                        <a:rPr lang="en-US" sz="1600" b="1" dirty="0">
                          <a:solidFill>
                            <a:schemeClr val="tx1"/>
                          </a:solidFill>
                          <a:latin typeface="+mn-lt"/>
                        </a:rPr>
                        <a:t>Winter 2019</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1CD"/>
                    </a:solidFill>
                  </a:tcPr>
                </a:tc>
                <a:tc>
                  <a:txBody>
                    <a:bodyPr/>
                    <a:lstStyle/>
                    <a:p>
                      <a:pPr algn="ctr"/>
                      <a:r>
                        <a:rPr lang="en-US" sz="1600" b="1" dirty="0">
                          <a:solidFill>
                            <a:schemeClr val="tx1"/>
                          </a:solidFill>
                          <a:latin typeface="+mn-lt"/>
                        </a:rPr>
                        <a:t>Spring 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1CD"/>
                    </a:solidFill>
                  </a:tcPr>
                </a:tc>
                <a:tc>
                  <a:txBody>
                    <a:bodyPr/>
                    <a:lstStyle/>
                    <a:p>
                      <a:pPr algn="ctr"/>
                      <a:r>
                        <a:rPr lang="en-US" sz="1600" b="1" dirty="0">
                          <a:solidFill>
                            <a:schemeClr val="tx1"/>
                          </a:solidFill>
                          <a:latin typeface="+mn-lt"/>
                        </a:rPr>
                        <a:t>Fall </a:t>
                      </a:r>
                      <a:br>
                        <a:rPr lang="en-US" sz="1600" b="1" dirty="0">
                          <a:solidFill>
                            <a:schemeClr val="tx1"/>
                          </a:solidFill>
                          <a:latin typeface="+mn-lt"/>
                        </a:rPr>
                      </a:br>
                      <a:r>
                        <a:rPr lang="en-US" sz="1600" b="1" dirty="0">
                          <a:solidFill>
                            <a:schemeClr val="tx1"/>
                          </a:solidFill>
                          <a:latin typeface="+mn-lt"/>
                        </a:rPr>
                        <a:t>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1CD"/>
                    </a:solidFill>
                  </a:tcPr>
                </a:tc>
                <a:tc>
                  <a:txBody>
                    <a:bodyPr/>
                    <a:lstStyle/>
                    <a:p>
                      <a:pPr algn="ctr"/>
                      <a:r>
                        <a:rPr lang="en-US" sz="1600" b="1" dirty="0">
                          <a:solidFill>
                            <a:schemeClr val="tx1"/>
                          </a:solidFill>
                          <a:latin typeface="+mn-lt"/>
                        </a:rPr>
                        <a:t>November 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1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December 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1CD"/>
                    </a:solidFill>
                  </a:tcPr>
                </a:tc>
                <a:extLst>
                  <a:ext uri="{0D108BD9-81ED-4DB2-BD59-A6C34878D82A}">
                    <a16:rowId xmlns:a16="http://schemas.microsoft.com/office/drawing/2014/main" val="3418731000"/>
                  </a:ext>
                </a:extLst>
              </a:tr>
              <a:tr h="1547230">
                <a:tc>
                  <a:txBody>
                    <a:bodyPr/>
                    <a:lstStyle/>
                    <a:p>
                      <a:pPr algn="ctr">
                        <a:spcBef>
                          <a:spcPts val="1200"/>
                        </a:spcBef>
                      </a:pPr>
                      <a:endParaRPr lang="en-US" sz="1300" dirty="0">
                        <a:solidFill>
                          <a:schemeClr val="tx1"/>
                        </a:solidFill>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altLang="en-US" sz="1300" b="0" kern="1200" dirty="0">
                          <a:solidFill>
                            <a:schemeClr val="tx1"/>
                          </a:solidFill>
                          <a:latin typeface="+mn-lt"/>
                          <a:ea typeface="+mn-ea"/>
                          <a:cs typeface="+mn-cs"/>
                        </a:rPr>
                        <a:t>Notice of Study Commencement</a:t>
                      </a:r>
                      <a:endParaRPr lang="en-US" sz="1300" b="0" kern="1200" dirty="0">
                        <a:solidFill>
                          <a:schemeClr val="tx1"/>
                        </a:soli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1200"/>
                        </a:spcBef>
                      </a:pPr>
                      <a:endParaRPr lang="en-US" sz="1300" dirty="0">
                        <a:solidFill>
                          <a:schemeClr val="tx1"/>
                        </a:solidFill>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Hydraulic Analysis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b="0" kern="1200" dirty="0">
                        <a:solidFill>
                          <a:schemeClr val="tx1"/>
                        </a:solidFill>
                        <a:latin typeface="+mn-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latin typeface="+mn-lt"/>
                          <a:ea typeface="+mn-ea"/>
                          <a:cs typeface="+mn-cs"/>
                        </a:rPr>
                        <a:t>Identify Alternative Solutions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1200"/>
                        </a:spcBef>
                      </a:pPr>
                      <a:endParaRPr lang="en-US" sz="1300" dirty="0">
                        <a:solidFill>
                          <a:schemeClr val="tx1"/>
                        </a:solidFill>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1200"/>
                        </a:spcBef>
                      </a:pPr>
                      <a:endParaRPr lang="en-US" sz="1300" dirty="0">
                        <a:solidFill>
                          <a:schemeClr val="tx1"/>
                        </a:solidFill>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1200"/>
                        </a:spcBef>
                      </a:pPr>
                      <a:r>
                        <a:rPr lang="en-US" sz="1300" dirty="0">
                          <a:solidFill>
                            <a:schemeClr val="tx1"/>
                          </a:solidFill>
                          <a:latin typeface="+mn-lt"/>
                        </a:rPr>
                        <a:t>Present Preliminary Preferred Alternative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spcBef>
                          <a:spcPts val="1200"/>
                        </a:spcBef>
                      </a:pPr>
                      <a:endParaRPr lang="en-US" sz="1300" dirty="0">
                        <a:solidFill>
                          <a:schemeClr val="tx1"/>
                        </a:solidFill>
                        <a:latin typeface="+mn-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7119285"/>
                  </a:ext>
                </a:extLst>
              </a:tr>
            </a:tbl>
          </a:graphicData>
        </a:graphic>
      </p:graphicFrame>
      <p:sp>
        <p:nvSpPr>
          <p:cNvPr id="6" name="Title 5">
            <a:extLst>
              <a:ext uri="{FF2B5EF4-FFF2-40B4-BE49-F238E27FC236}">
                <a16:creationId xmlns:a16="http://schemas.microsoft.com/office/drawing/2014/main" id="{2FFC7F32-6866-4627-B354-BDF11CB08347}"/>
              </a:ext>
            </a:extLst>
          </p:cNvPr>
          <p:cNvSpPr>
            <a:spLocks noGrp="1"/>
          </p:cNvSpPr>
          <p:nvPr>
            <p:ph type="title"/>
          </p:nvPr>
        </p:nvSpPr>
        <p:spPr/>
        <p:txBody>
          <a:bodyPr/>
          <a:lstStyle/>
          <a:p>
            <a:r>
              <a:rPr lang="en-US" dirty="0"/>
              <a:t>Project Progress – Where are we?</a:t>
            </a:r>
          </a:p>
        </p:txBody>
      </p:sp>
      <p:sp>
        <p:nvSpPr>
          <p:cNvPr id="4" name="Slide Number Placeholder 3">
            <a:extLst>
              <a:ext uri="{FF2B5EF4-FFF2-40B4-BE49-F238E27FC236}">
                <a16:creationId xmlns:a16="http://schemas.microsoft.com/office/drawing/2014/main" id="{882702DC-668B-4307-A39F-B84F0C64C05C}"/>
              </a:ext>
            </a:extLst>
          </p:cNvPr>
          <p:cNvSpPr>
            <a:spLocks noGrp="1"/>
          </p:cNvSpPr>
          <p:nvPr>
            <p:ph type="sldNum" sz="quarter" idx="11"/>
          </p:nvPr>
        </p:nvSpPr>
        <p:spPr/>
        <p:txBody>
          <a:bodyPr/>
          <a:lstStyle/>
          <a:p>
            <a:fld id="{9B3E39EC-4BE2-4DEA-81C0-4ABC0AAB4AC0}" type="slidenum">
              <a:rPr lang="en-AU" smtClean="0"/>
              <a:pPr/>
              <a:t>15</a:t>
            </a:fld>
            <a:endParaRPr lang="en-AU" dirty="0"/>
          </a:p>
        </p:txBody>
      </p:sp>
      <p:grpSp>
        <p:nvGrpSpPr>
          <p:cNvPr id="10" name="Group 13">
            <a:extLst>
              <a:ext uri="{FF2B5EF4-FFF2-40B4-BE49-F238E27FC236}">
                <a16:creationId xmlns:a16="http://schemas.microsoft.com/office/drawing/2014/main" id="{5CDBB866-CA68-439C-BF68-956BC6CB3F93}"/>
              </a:ext>
            </a:extLst>
          </p:cNvPr>
          <p:cNvGrpSpPr>
            <a:grpSpLocks/>
          </p:cNvGrpSpPr>
          <p:nvPr/>
        </p:nvGrpSpPr>
        <p:grpSpPr bwMode="auto">
          <a:xfrm rot="2111774">
            <a:off x="8572784" y="4041044"/>
            <a:ext cx="925513" cy="1833999"/>
            <a:chOff x="4660768" y="4369944"/>
            <a:chExt cx="925840" cy="1833903"/>
          </a:xfrm>
        </p:grpSpPr>
        <p:sp>
          <p:nvSpPr>
            <p:cNvPr id="11" name="Right Arrow 11">
              <a:extLst>
                <a:ext uri="{FF2B5EF4-FFF2-40B4-BE49-F238E27FC236}">
                  <a16:creationId xmlns:a16="http://schemas.microsoft.com/office/drawing/2014/main" id="{2C5724D0-47E8-4DE9-A71F-A8B528BFB5E4}"/>
                </a:ext>
              </a:extLst>
            </p:cNvPr>
            <p:cNvSpPr/>
            <p:nvPr/>
          </p:nvSpPr>
          <p:spPr bwMode="auto">
            <a:xfrm rot="18535738">
              <a:off x="4242671" y="4859911"/>
              <a:ext cx="1762033" cy="925840"/>
            </a:xfrm>
            <a:prstGeom prst="rightArrow">
              <a:avLst>
                <a:gd name="adj1" fmla="val 51607"/>
                <a:gd name="adj2" fmla="val 41228"/>
              </a:avLst>
            </a:prstGeom>
            <a:solidFill>
              <a:srgbClr val="00B1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75" dirty="0">
                <a:solidFill>
                  <a:schemeClr val="bg1"/>
                </a:solidFill>
                <a:latin typeface="Tw Cen MT Condensed" panose="020B0606020104020203" pitchFamily="34" charset="0"/>
              </a:endParaRPr>
            </a:p>
          </p:txBody>
        </p:sp>
        <p:sp>
          <p:nvSpPr>
            <p:cNvPr id="12" name="Rectangle 1">
              <a:extLst>
                <a:ext uri="{FF2B5EF4-FFF2-40B4-BE49-F238E27FC236}">
                  <a16:creationId xmlns:a16="http://schemas.microsoft.com/office/drawing/2014/main" id="{9AD59D31-A168-48AD-98D9-A71ED21DFA4F}"/>
                </a:ext>
              </a:extLst>
            </p:cNvPr>
            <p:cNvSpPr>
              <a:spLocks noChangeArrowheads="1"/>
            </p:cNvSpPr>
            <p:nvPr/>
          </p:nvSpPr>
          <p:spPr bwMode="auto">
            <a:xfrm rot="18525418">
              <a:off x="4312642" y="5031728"/>
              <a:ext cx="1723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2000" b="1" dirty="0">
                  <a:latin typeface="Tw Cen MT Condensed" panose="020B0606020104020203" pitchFamily="34" charset="0"/>
                </a:rPr>
                <a:t>We Are Here !</a:t>
              </a:r>
              <a:endParaRPr lang="en-US" altLang="en-US" sz="2000" b="1" dirty="0">
                <a:latin typeface="Calibri" panose="020F0502020204030204" pitchFamily="34" charset="0"/>
              </a:endParaRPr>
            </a:p>
          </p:txBody>
        </p:sp>
      </p:grpSp>
      <p:graphicFrame>
        <p:nvGraphicFramePr>
          <p:cNvPr id="35" name="Diagram 34">
            <a:extLst>
              <a:ext uri="{FF2B5EF4-FFF2-40B4-BE49-F238E27FC236}">
                <a16:creationId xmlns:a16="http://schemas.microsoft.com/office/drawing/2014/main" id="{18303D3C-9B47-4D63-9D9C-629BD6F079A5}"/>
              </a:ext>
            </a:extLst>
          </p:cNvPr>
          <p:cNvGraphicFramePr/>
          <p:nvPr/>
        </p:nvGraphicFramePr>
        <p:xfrm>
          <a:off x="320040" y="1370432"/>
          <a:ext cx="11857365" cy="64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303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2702DC-668B-4307-A39F-B84F0C64C05C}"/>
              </a:ext>
            </a:extLst>
          </p:cNvPr>
          <p:cNvSpPr>
            <a:spLocks noGrp="1"/>
          </p:cNvSpPr>
          <p:nvPr>
            <p:ph type="sldNum" sz="quarter" idx="11"/>
          </p:nvPr>
        </p:nvSpPr>
        <p:spPr/>
        <p:txBody>
          <a:bodyPr/>
          <a:lstStyle/>
          <a:p>
            <a:fld id="{9B3E39EC-4BE2-4DEA-81C0-4ABC0AAB4AC0}" type="slidenum">
              <a:rPr lang="en-AU" smtClean="0"/>
              <a:pPr/>
              <a:t>16</a:t>
            </a:fld>
            <a:endParaRPr lang="en-AU" dirty="0"/>
          </a:p>
        </p:txBody>
      </p:sp>
      <p:sp>
        <p:nvSpPr>
          <p:cNvPr id="15" name="Title 14">
            <a:extLst>
              <a:ext uri="{FF2B5EF4-FFF2-40B4-BE49-F238E27FC236}">
                <a16:creationId xmlns:a16="http://schemas.microsoft.com/office/drawing/2014/main" id="{D127BAAE-8C34-489E-AF69-450C09D15553}"/>
              </a:ext>
            </a:extLst>
          </p:cNvPr>
          <p:cNvSpPr>
            <a:spLocks noGrp="1"/>
          </p:cNvSpPr>
          <p:nvPr>
            <p:ph type="title"/>
          </p:nvPr>
        </p:nvSpPr>
        <p:spPr/>
        <p:txBody>
          <a:bodyPr/>
          <a:lstStyle/>
          <a:p>
            <a:r>
              <a:rPr lang="en-US" dirty="0"/>
              <a:t>Project Progress – Next Steps?</a:t>
            </a:r>
          </a:p>
        </p:txBody>
      </p:sp>
      <p:graphicFrame>
        <p:nvGraphicFramePr>
          <p:cNvPr id="16" name="Diagram 15">
            <a:extLst>
              <a:ext uri="{FF2B5EF4-FFF2-40B4-BE49-F238E27FC236}">
                <a16:creationId xmlns:a16="http://schemas.microsoft.com/office/drawing/2014/main" id="{F212636A-DC4D-41C2-8EF4-558A81F96CFD}"/>
              </a:ext>
            </a:extLst>
          </p:cNvPr>
          <p:cNvGraphicFramePr/>
          <p:nvPr/>
        </p:nvGraphicFramePr>
        <p:xfrm>
          <a:off x="320040" y="1385218"/>
          <a:ext cx="11857365" cy="64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Table 8">
            <a:extLst>
              <a:ext uri="{FF2B5EF4-FFF2-40B4-BE49-F238E27FC236}">
                <a16:creationId xmlns:a16="http://schemas.microsoft.com/office/drawing/2014/main" id="{6204D899-8687-43A2-8F22-06EDA509C302}"/>
              </a:ext>
            </a:extLst>
          </p:cNvPr>
          <p:cNvGraphicFramePr>
            <a:graphicFrameLocks noGrp="1"/>
          </p:cNvGraphicFramePr>
          <p:nvPr/>
        </p:nvGraphicFramePr>
        <p:xfrm>
          <a:off x="334633" y="2025298"/>
          <a:ext cx="11857363" cy="3606698"/>
        </p:xfrm>
        <a:graphic>
          <a:graphicData uri="http://schemas.openxmlformats.org/drawingml/2006/table">
            <a:tbl>
              <a:tblPr firstRow="1" bandRow="1">
                <a:tableStyleId>{C60F8704-076C-47E3-8B64-BA5440797084}</a:tableStyleId>
              </a:tblPr>
              <a:tblGrid>
                <a:gridCol w="1693909">
                  <a:extLst>
                    <a:ext uri="{9D8B030D-6E8A-4147-A177-3AD203B41FA5}">
                      <a16:colId xmlns:a16="http://schemas.microsoft.com/office/drawing/2014/main" val="1417795209"/>
                    </a:ext>
                  </a:extLst>
                </a:gridCol>
                <a:gridCol w="1693909">
                  <a:extLst>
                    <a:ext uri="{9D8B030D-6E8A-4147-A177-3AD203B41FA5}">
                      <a16:colId xmlns:a16="http://schemas.microsoft.com/office/drawing/2014/main" val="3728363154"/>
                    </a:ext>
                  </a:extLst>
                </a:gridCol>
                <a:gridCol w="1693909">
                  <a:extLst>
                    <a:ext uri="{9D8B030D-6E8A-4147-A177-3AD203B41FA5}">
                      <a16:colId xmlns:a16="http://schemas.microsoft.com/office/drawing/2014/main" val="479439027"/>
                    </a:ext>
                  </a:extLst>
                </a:gridCol>
                <a:gridCol w="1693909">
                  <a:extLst>
                    <a:ext uri="{9D8B030D-6E8A-4147-A177-3AD203B41FA5}">
                      <a16:colId xmlns:a16="http://schemas.microsoft.com/office/drawing/2014/main" val="3527877281"/>
                    </a:ext>
                  </a:extLst>
                </a:gridCol>
                <a:gridCol w="1693909">
                  <a:extLst>
                    <a:ext uri="{9D8B030D-6E8A-4147-A177-3AD203B41FA5}">
                      <a16:colId xmlns:a16="http://schemas.microsoft.com/office/drawing/2014/main" val="3540504414"/>
                    </a:ext>
                  </a:extLst>
                </a:gridCol>
                <a:gridCol w="1693909">
                  <a:extLst>
                    <a:ext uri="{9D8B030D-6E8A-4147-A177-3AD203B41FA5}">
                      <a16:colId xmlns:a16="http://schemas.microsoft.com/office/drawing/2014/main" val="437516505"/>
                    </a:ext>
                  </a:extLst>
                </a:gridCol>
                <a:gridCol w="1693909">
                  <a:extLst>
                    <a:ext uri="{9D8B030D-6E8A-4147-A177-3AD203B41FA5}">
                      <a16:colId xmlns:a16="http://schemas.microsoft.com/office/drawing/2014/main" val="1620838467"/>
                    </a:ext>
                  </a:extLst>
                </a:gridCol>
              </a:tblGrid>
              <a:tr h="1273073">
                <a:tc gridSpan="3">
                  <a:txBody>
                    <a:bodyPr/>
                    <a:lstStyle/>
                    <a:p>
                      <a:pPr algn="ctr"/>
                      <a:r>
                        <a:rPr lang="en-US" sz="1300" b="0" dirty="0">
                          <a:latin typeface="+mj-lt"/>
                        </a:rPr>
                        <a:t>Undertake additional Archaeological Assessment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sz="1300" dirty="0">
                        <a:latin typeface="+mj-lt"/>
                      </a:endParaRPr>
                    </a:p>
                  </a:txBody>
                  <a:tcPr/>
                </a:tc>
                <a:tc hMerge="1">
                  <a:txBody>
                    <a:bodyPr/>
                    <a:lstStyle/>
                    <a:p>
                      <a:endParaRPr lang="en-US" sz="1300" dirty="0">
                        <a:latin typeface="+mj-lt"/>
                      </a:endParaRPr>
                    </a:p>
                  </a:txBody>
                  <a:tcPr/>
                </a:tc>
                <a:tc gridSpan="2">
                  <a:txBody>
                    <a:bodyPr/>
                    <a:lstStyle/>
                    <a:p>
                      <a:pPr algn="ctr"/>
                      <a:r>
                        <a:rPr lang="en-US" sz="1300" b="0" dirty="0">
                          <a:latin typeface="+mj-lt"/>
                        </a:rPr>
                        <a:t>Document Study Outcomes in Environmental Study Report  (ESR) for Review and Comment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sz="1300" dirty="0">
                        <a:latin typeface="+mj-lt"/>
                      </a:endParaRPr>
                    </a:p>
                  </a:txBody>
                  <a:tcPr/>
                </a:tc>
                <a:tc gridSpan="2">
                  <a:txBody>
                    <a:bodyPr/>
                    <a:lstStyle/>
                    <a:p>
                      <a:pPr algn="ctr"/>
                      <a:r>
                        <a:rPr lang="en-US" sz="1300" b="0" dirty="0">
                          <a:latin typeface="+mj-lt"/>
                        </a:rPr>
                        <a:t>Initiate Field Investigations </a:t>
                      </a:r>
                      <a:br>
                        <a:rPr lang="en-US" sz="1300" b="0" dirty="0">
                          <a:latin typeface="+mj-lt"/>
                        </a:rPr>
                      </a:br>
                      <a:r>
                        <a:rPr lang="en-US" sz="1300" b="0" dirty="0">
                          <a:latin typeface="+mj-lt"/>
                        </a:rPr>
                        <a:t>for Preferred Design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US" sz="1300" dirty="0">
                        <a:latin typeface="+mj-lt"/>
                      </a:endParaRPr>
                    </a:p>
                  </a:txBody>
                  <a:tcPr/>
                </a:tc>
                <a:extLst>
                  <a:ext uri="{0D108BD9-81ED-4DB2-BD59-A6C34878D82A}">
                    <a16:rowId xmlns:a16="http://schemas.microsoft.com/office/drawing/2014/main" val="3076379493"/>
                  </a:ext>
                </a:extLst>
              </a:tr>
              <a:tr h="7810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Winter 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78D18"/>
                    </a:solidFill>
                  </a:tcPr>
                </a:tc>
                <a:tc>
                  <a:txBody>
                    <a:bodyPr/>
                    <a:lstStyle/>
                    <a:p>
                      <a:pPr algn="ctr"/>
                      <a:r>
                        <a:rPr lang="en-US" sz="1600" b="1" dirty="0">
                          <a:solidFill>
                            <a:schemeClr val="tx1"/>
                          </a:solidFill>
                          <a:latin typeface="+mn-lt"/>
                        </a:rPr>
                        <a:t>December 2020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78D18"/>
                    </a:solidFill>
                  </a:tcPr>
                </a:tc>
                <a:tc>
                  <a:txBody>
                    <a:bodyPr/>
                    <a:lstStyle/>
                    <a:p>
                      <a:pPr algn="ctr"/>
                      <a:r>
                        <a:rPr lang="en-US" sz="1600" b="1" dirty="0">
                          <a:solidFill>
                            <a:schemeClr val="tx1"/>
                          </a:solidFill>
                          <a:latin typeface="+mn-lt"/>
                        </a:rPr>
                        <a:t>March 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78D18"/>
                    </a:solidFill>
                  </a:tcPr>
                </a:tc>
                <a:tc>
                  <a:txBody>
                    <a:bodyPr/>
                    <a:lstStyle/>
                    <a:p>
                      <a:pPr algn="ctr"/>
                      <a:r>
                        <a:rPr lang="en-US" sz="1600" b="1" dirty="0">
                          <a:solidFill>
                            <a:schemeClr val="bg1"/>
                          </a:solidFill>
                          <a:latin typeface="+mn-lt"/>
                        </a:rPr>
                        <a:t>May 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2676C"/>
                    </a:solidFill>
                  </a:tcPr>
                </a:tc>
                <a:tc>
                  <a:txBody>
                    <a:bodyPr/>
                    <a:lstStyle/>
                    <a:p>
                      <a:pPr algn="ctr"/>
                      <a:r>
                        <a:rPr lang="en-US" sz="1600" b="1" dirty="0">
                          <a:solidFill>
                            <a:schemeClr val="bg1"/>
                          </a:solidFill>
                          <a:latin typeface="+mn-lt"/>
                        </a:rPr>
                        <a:t>May 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62676C"/>
                    </a:solidFill>
                  </a:tcPr>
                </a:tc>
                <a:tc>
                  <a:txBody>
                    <a:bodyPr/>
                    <a:lstStyle/>
                    <a:p>
                      <a:pPr algn="ctr"/>
                      <a:r>
                        <a:rPr lang="en-US" sz="1600" b="1" dirty="0">
                          <a:solidFill>
                            <a:schemeClr val="tx1"/>
                          </a:solidFill>
                          <a:latin typeface="+mn-lt"/>
                        </a:rPr>
                        <a:t>April 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6BB31"/>
                    </a:solidFill>
                  </a:tcPr>
                </a:tc>
                <a:tc>
                  <a:txBody>
                    <a:bodyPr/>
                    <a:lstStyle/>
                    <a:p>
                      <a:pPr algn="ctr"/>
                      <a:r>
                        <a:rPr lang="en-US" sz="1600" b="1" dirty="0">
                          <a:solidFill>
                            <a:schemeClr val="tx1"/>
                          </a:solidFill>
                          <a:latin typeface="+mn-lt"/>
                        </a:rPr>
                        <a:t>August 2021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6BB31"/>
                    </a:solidFill>
                  </a:tcPr>
                </a:tc>
                <a:extLst>
                  <a:ext uri="{0D108BD9-81ED-4DB2-BD59-A6C34878D82A}">
                    <a16:rowId xmlns:a16="http://schemas.microsoft.com/office/drawing/2014/main" val="3418731000"/>
                  </a:ext>
                </a:extLst>
              </a:tr>
              <a:tr h="15525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00" dirty="0">
                          <a:latin typeface="+mj-lt"/>
                        </a:rPr>
                        <a:t>Identify and evaluate alternative means to implement preferred alternative</a:t>
                      </a:r>
                      <a:endParaRPr lang="en-US" sz="1300" kern="1200" dirty="0">
                        <a:solidFill>
                          <a:schemeClr val="tx1"/>
                        </a:solidFill>
                        <a:latin typeface="+mj-lt"/>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1300" dirty="0">
                        <a:latin typeface="+mj-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mj-lt"/>
                        </a:rPr>
                        <a:t>2nd Online Public Engagement to seek </a:t>
                      </a:r>
                    </a:p>
                    <a:p>
                      <a:pPr algn="ctr"/>
                      <a:r>
                        <a:rPr lang="en-US" sz="1300" dirty="0">
                          <a:latin typeface="+mj-lt"/>
                        </a:rPr>
                        <a:t>Impacts of Implementation</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1300" dirty="0">
                        <a:latin typeface="+mj-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mj-lt"/>
                        </a:rPr>
                        <a:t>Issue Notice of Completion: Opportunity to review overall project and ESR</a:t>
                      </a:r>
                    </a:p>
                    <a:p>
                      <a:pPr algn="ctr"/>
                      <a:endParaRPr lang="en-US" sz="1300" dirty="0">
                        <a:latin typeface="+mj-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endParaRPr lang="en-US" sz="1300" dirty="0">
                        <a:latin typeface="+mj-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mj-lt"/>
                        </a:rPr>
                        <a:t>Complete Preliminary Design</a:t>
                      </a:r>
                    </a:p>
                    <a:p>
                      <a:pPr algn="ctr"/>
                      <a:endParaRPr lang="en-US" sz="1300" dirty="0">
                        <a:latin typeface="+mj-l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7119285"/>
                  </a:ext>
                </a:extLst>
              </a:tr>
            </a:tbl>
          </a:graphicData>
        </a:graphic>
      </p:graphicFrame>
      <p:sp>
        <p:nvSpPr>
          <p:cNvPr id="2" name="TextBox 1">
            <a:extLst>
              <a:ext uri="{FF2B5EF4-FFF2-40B4-BE49-F238E27FC236}">
                <a16:creationId xmlns:a16="http://schemas.microsoft.com/office/drawing/2014/main" id="{A6A347B9-4B75-4105-8788-01933BAD92F3}"/>
              </a:ext>
            </a:extLst>
          </p:cNvPr>
          <p:cNvSpPr txBox="1"/>
          <p:nvPr/>
        </p:nvSpPr>
        <p:spPr>
          <a:xfrm>
            <a:off x="387804" y="5776232"/>
            <a:ext cx="11152414" cy="338554"/>
          </a:xfrm>
          <a:prstGeom prst="rect">
            <a:avLst/>
          </a:prstGeom>
          <a:noFill/>
        </p:spPr>
        <p:txBody>
          <a:bodyPr wrap="square" rtlCol="0">
            <a:spAutoFit/>
          </a:bodyPr>
          <a:lstStyle/>
          <a:p>
            <a:r>
              <a:rPr lang="en-US" sz="1600" dirty="0"/>
              <a:t>Based on comments received, the project can then proceed through design and anticipate construction in Fall 2024. </a:t>
            </a:r>
          </a:p>
        </p:txBody>
      </p:sp>
    </p:spTree>
    <p:extLst>
      <p:ext uri="{BB962C8B-B14F-4D97-AF65-F5344CB8AC3E}">
        <p14:creationId xmlns:p14="http://schemas.microsoft.com/office/powerpoint/2010/main" val="3164173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B1882-AB41-4166-88BC-CC12F71FBE70}"/>
              </a:ext>
            </a:extLst>
          </p:cNvPr>
          <p:cNvSpPr>
            <a:spLocks noGrp="1"/>
          </p:cNvSpPr>
          <p:nvPr>
            <p:ph type="title"/>
          </p:nvPr>
        </p:nvSpPr>
        <p:spPr/>
        <p:txBody>
          <a:bodyPr/>
          <a:lstStyle/>
          <a:p>
            <a:r>
              <a:rPr lang="en-US"/>
              <a:t>How to Stay Connected and Involved?</a:t>
            </a:r>
            <a:endParaRPr lang="en-US" dirty="0"/>
          </a:p>
        </p:txBody>
      </p:sp>
      <p:sp>
        <p:nvSpPr>
          <p:cNvPr id="4" name="Slide Number Placeholder 3">
            <a:extLst>
              <a:ext uri="{FF2B5EF4-FFF2-40B4-BE49-F238E27FC236}">
                <a16:creationId xmlns:a16="http://schemas.microsoft.com/office/drawing/2014/main" id="{73AB968E-5274-45EE-AFA7-41FD1E8517A6}"/>
              </a:ext>
            </a:extLst>
          </p:cNvPr>
          <p:cNvSpPr>
            <a:spLocks noGrp="1"/>
          </p:cNvSpPr>
          <p:nvPr>
            <p:ph type="sldNum" sz="quarter" idx="11"/>
          </p:nvPr>
        </p:nvSpPr>
        <p:spPr/>
        <p:txBody>
          <a:bodyPr/>
          <a:lstStyle/>
          <a:p>
            <a:fld id="{9B3E39EC-4BE2-4DEA-81C0-4ABC0AAB4AC0}" type="slidenum">
              <a:rPr lang="en-AU" smtClean="0"/>
              <a:pPr/>
              <a:t>17</a:t>
            </a:fld>
            <a:endParaRPr lang="en-AU" dirty="0"/>
          </a:p>
        </p:txBody>
      </p:sp>
      <p:sp>
        <p:nvSpPr>
          <p:cNvPr id="6" name="Content Placeholder 5">
            <a:extLst>
              <a:ext uri="{FF2B5EF4-FFF2-40B4-BE49-F238E27FC236}">
                <a16:creationId xmlns:a16="http://schemas.microsoft.com/office/drawing/2014/main" id="{6D53FC57-98BF-4AC4-8A84-66745A6568DE}"/>
              </a:ext>
            </a:extLst>
          </p:cNvPr>
          <p:cNvSpPr>
            <a:spLocks noGrp="1"/>
          </p:cNvSpPr>
          <p:nvPr>
            <p:ph sz="half" idx="2"/>
          </p:nvPr>
        </p:nvSpPr>
        <p:spPr>
          <a:solidFill>
            <a:schemeClr val="accent5"/>
          </a:solidFill>
        </p:spPr>
        <p:txBody>
          <a:bodyPr/>
          <a:lstStyle/>
          <a:p>
            <a:pPr>
              <a:spcAft>
                <a:spcPts val="600"/>
              </a:spcAft>
            </a:pPr>
            <a:r>
              <a:rPr lang="en-US" dirty="0"/>
              <a:t>If you would like to be kept updated on this project:</a:t>
            </a:r>
          </a:p>
          <a:p>
            <a:pPr marL="800100" lvl="2" indent="0">
              <a:spcAft>
                <a:spcPts val="1800"/>
              </a:spcAft>
              <a:buNone/>
            </a:pPr>
            <a:endParaRPr lang="en-US" sz="2200" dirty="0">
              <a:hlinkClick r:id="rId2">
                <a:extLst>
                  <a:ext uri="{A12FA001-AC4F-418D-AE19-62706E023703}">
                    <ahyp:hlinkClr xmlns:ahyp="http://schemas.microsoft.com/office/drawing/2018/hyperlinkcolor" val="tx"/>
                  </a:ext>
                </a:extLst>
              </a:hlinkClick>
            </a:endParaRPr>
          </a:p>
          <a:p>
            <a:pPr marL="800100" lvl="2" indent="0">
              <a:spcAft>
                <a:spcPts val="1800"/>
              </a:spcAft>
              <a:buNone/>
            </a:pPr>
            <a:r>
              <a:rPr lang="en-US" sz="2200" dirty="0">
                <a:hlinkClick r:id="rId2">
                  <a:extLst>
                    <a:ext uri="{A12FA001-AC4F-418D-AE19-62706E023703}">
                      <ahyp:hlinkClr xmlns:ahyp="http://schemas.microsoft.com/office/drawing/2018/hyperlinkcolor" val="tx"/>
                    </a:ext>
                  </a:extLst>
                </a:hlinkClick>
              </a:rPr>
              <a:t>https://www.peelregion.ca/pw/water/environ-assess/etobicoke-creek-sewer-imorovement.asp</a:t>
            </a:r>
            <a:endParaRPr lang="en-US" sz="2200" dirty="0"/>
          </a:p>
          <a:p>
            <a:pPr marL="800100" lvl="2" indent="0">
              <a:spcAft>
                <a:spcPts val="1800"/>
              </a:spcAft>
              <a:buNone/>
            </a:pPr>
            <a:endParaRPr lang="en-US" sz="2200" dirty="0">
              <a:hlinkClick r:id="rId3">
                <a:extLst>
                  <a:ext uri="{A12FA001-AC4F-418D-AE19-62706E023703}">
                    <ahyp:hlinkClr xmlns:ahyp="http://schemas.microsoft.com/office/drawing/2018/hyperlinkcolor" val="tx"/>
                  </a:ext>
                </a:extLst>
              </a:hlinkClick>
            </a:endParaRPr>
          </a:p>
          <a:p>
            <a:pPr marL="800100" lvl="2" indent="0">
              <a:spcAft>
                <a:spcPts val="1800"/>
              </a:spcAft>
              <a:buNone/>
            </a:pPr>
            <a:r>
              <a:rPr lang="en-US" sz="2200" dirty="0">
                <a:hlinkClick r:id="rId3">
                  <a:extLst>
                    <a:ext uri="{A12FA001-AC4F-418D-AE19-62706E023703}">
                      <ahyp:hlinkClr xmlns:ahyp="http://schemas.microsoft.com/office/drawing/2018/hyperlinkcolor" val="tx"/>
                    </a:ext>
                  </a:extLst>
                </a:hlinkClick>
              </a:rPr>
              <a:t>https://twitter.com/peelpublicworks?lang=en</a:t>
            </a:r>
            <a:endParaRPr lang="en-US" sz="2200" dirty="0"/>
          </a:p>
          <a:p>
            <a:pPr marL="800100" lvl="2" indent="0">
              <a:spcAft>
                <a:spcPts val="1800"/>
              </a:spcAft>
              <a:buNone/>
            </a:pPr>
            <a:endParaRPr lang="en-US" sz="2200" dirty="0">
              <a:hlinkClick r:id="rId4">
                <a:extLst>
                  <a:ext uri="{A12FA001-AC4F-418D-AE19-62706E023703}">
                    <ahyp:hlinkClr xmlns:ahyp="http://schemas.microsoft.com/office/drawing/2018/hyperlinkcolor" val="tx"/>
                  </a:ext>
                </a:extLst>
              </a:hlinkClick>
            </a:endParaRPr>
          </a:p>
          <a:p>
            <a:pPr marL="800100" lvl="2" indent="0">
              <a:spcAft>
                <a:spcPts val="1800"/>
              </a:spcAft>
              <a:buNone/>
            </a:pPr>
            <a:r>
              <a:rPr lang="en-US" sz="2200" dirty="0">
                <a:hlinkClick r:id="rId4">
                  <a:extLst>
                    <a:ext uri="{A12FA001-AC4F-418D-AE19-62706E023703}">
                      <ahyp:hlinkClr xmlns:ahyp="http://schemas.microsoft.com/office/drawing/2018/hyperlinkcolor" val="tx"/>
                    </a:ext>
                  </a:extLst>
                </a:hlinkClick>
              </a:rPr>
              <a:t>https://www.facebook.com/regionofpeel</a:t>
            </a:r>
            <a:endParaRPr lang="en-US" sz="2200" dirty="0"/>
          </a:p>
          <a:p>
            <a:pPr marL="0" indent="0">
              <a:buNone/>
            </a:pPr>
            <a:endParaRPr lang="en-US" dirty="0"/>
          </a:p>
        </p:txBody>
      </p:sp>
      <p:sp>
        <p:nvSpPr>
          <p:cNvPr id="7" name="Content Placeholder 6">
            <a:extLst>
              <a:ext uri="{FF2B5EF4-FFF2-40B4-BE49-F238E27FC236}">
                <a16:creationId xmlns:a16="http://schemas.microsoft.com/office/drawing/2014/main" id="{7454BFCA-AE8C-4443-91EE-1D8A08C081BB}"/>
              </a:ext>
            </a:extLst>
          </p:cNvPr>
          <p:cNvSpPr>
            <a:spLocks noGrp="1"/>
          </p:cNvSpPr>
          <p:nvPr>
            <p:ph sz="half" idx="14"/>
          </p:nvPr>
        </p:nvSpPr>
        <p:spPr>
          <a:solidFill>
            <a:schemeClr val="tx1"/>
          </a:solidFill>
        </p:spPr>
        <p:txBody>
          <a:bodyPr/>
          <a:lstStyle/>
          <a:p>
            <a:pPr marL="0" indent="0">
              <a:spcAft>
                <a:spcPts val="600"/>
              </a:spcAft>
              <a:buNone/>
            </a:pPr>
            <a:r>
              <a:rPr lang="en-US" dirty="0"/>
              <a:t>Send your feedback or your questions on this project to the email below before December 11, 2020</a:t>
            </a:r>
          </a:p>
          <a:p>
            <a:pPr marL="0" indent="0">
              <a:buNone/>
            </a:pPr>
            <a:endParaRPr lang="en-US" dirty="0"/>
          </a:p>
          <a:p>
            <a:pPr marL="0" indent="0">
              <a:spcBef>
                <a:spcPts val="600"/>
              </a:spcBef>
              <a:buNone/>
            </a:pPr>
            <a:r>
              <a:rPr lang="en-US" b="1" dirty="0"/>
              <a:t>Italia Ponce, P.Eng.</a:t>
            </a:r>
            <a:endParaRPr lang="en-US" dirty="0"/>
          </a:p>
          <a:p>
            <a:pPr marL="0" indent="0">
              <a:spcBef>
                <a:spcPts val="600"/>
              </a:spcBef>
              <a:buNone/>
            </a:pPr>
            <a:r>
              <a:rPr lang="en-US" dirty="0"/>
              <a:t>Project Manager</a:t>
            </a:r>
          </a:p>
          <a:p>
            <a:pPr marL="0" indent="0">
              <a:spcBef>
                <a:spcPts val="600"/>
              </a:spcBef>
              <a:buNone/>
            </a:pPr>
            <a:r>
              <a:rPr lang="en-US" dirty="0"/>
              <a:t>10 Peel Centre Drive, 4</a:t>
            </a:r>
            <a:r>
              <a:rPr lang="en-US" baseline="30000" dirty="0"/>
              <a:t>th</a:t>
            </a:r>
            <a:r>
              <a:rPr lang="en-US" dirty="0"/>
              <a:t> Floor, Suite A</a:t>
            </a:r>
          </a:p>
          <a:p>
            <a:pPr marL="0" indent="0">
              <a:spcBef>
                <a:spcPts val="600"/>
              </a:spcBef>
              <a:buNone/>
            </a:pPr>
            <a:r>
              <a:rPr lang="en-US" dirty="0"/>
              <a:t>Brampton, ON, </a:t>
            </a:r>
            <a:r>
              <a:rPr lang="en-US" dirty="0" err="1"/>
              <a:t>L6T</a:t>
            </a:r>
            <a:r>
              <a:rPr lang="en-US" dirty="0"/>
              <a:t> </a:t>
            </a:r>
            <a:r>
              <a:rPr lang="en-US" dirty="0" err="1"/>
              <a:t>4B9</a:t>
            </a:r>
            <a:endParaRPr lang="en-US" dirty="0"/>
          </a:p>
          <a:p>
            <a:pPr marL="0" indent="0">
              <a:spcBef>
                <a:spcPts val="600"/>
              </a:spcBef>
              <a:buNone/>
            </a:pPr>
            <a:r>
              <a:rPr lang="en-US" dirty="0"/>
              <a:t>905-791-7800 Ext. 4583</a:t>
            </a:r>
          </a:p>
          <a:p>
            <a:pPr marL="0" indent="0">
              <a:spcBef>
                <a:spcPts val="600"/>
              </a:spcBef>
              <a:buNone/>
            </a:pPr>
            <a:r>
              <a:rPr lang="en-US" dirty="0"/>
              <a:t>Italia.ponce@peelregion.ca </a:t>
            </a:r>
          </a:p>
          <a:p>
            <a:pPr marL="0" indent="0">
              <a:buNone/>
            </a:pPr>
            <a:endParaRPr lang="en-US" dirty="0"/>
          </a:p>
        </p:txBody>
      </p:sp>
      <p:sp>
        <p:nvSpPr>
          <p:cNvPr id="8" name="TextBox 7">
            <a:extLst>
              <a:ext uri="{FF2B5EF4-FFF2-40B4-BE49-F238E27FC236}">
                <a16:creationId xmlns:a16="http://schemas.microsoft.com/office/drawing/2014/main" id="{401FBEEB-3ADA-454A-8688-319BD60B752F}"/>
              </a:ext>
            </a:extLst>
          </p:cNvPr>
          <p:cNvSpPr txBox="1"/>
          <p:nvPr/>
        </p:nvSpPr>
        <p:spPr>
          <a:xfrm>
            <a:off x="794657" y="6309360"/>
            <a:ext cx="9966838" cy="584775"/>
          </a:xfrm>
          <a:prstGeom prst="rect">
            <a:avLst/>
          </a:prstGeom>
          <a:noFill/>
        </p:spPr>
        <p:txBody>
          <a:bodyPr wrap="square" rtlCol="0">
            <a:spAutoFit/>
          </a:bodyPr>
          <a:lstStyle/>
          <a:p>
            <a:pPr algn="ctr"/>
            <a:r>
              <a:rPr lang="en-US" sz="1600" dirty="0"/>
              <a:t>*Feedback collected on this study will conform with the </a:t>
            </a:r>
            <a:r>
              <a:rPr lang="en-US" sz="1600" i="1" dirty="0"/>
              <a:t>Freedom of Information and Protection of Privacy Act</a:t>
            </a:r>
            <a:r>
              <a:rPr lang="en-US" sz="1600" dirty="0"/>
              <a:t>. It will be documented as part  of this study and may be publicly available.</a:t>
            </a:r>
          </a:p>
        </p:txBody>
      </p:sp>
      <p:pic>
        <p:nvPicPr>
          <p:cNvPr id="3" name="Graphic 2">
            <a:extLst>
              <a:ext uri="{FF2B5EF4-FFF2-40B4-BE49-F238E27FC236}">
                <a16:creationId xmlns:a16="http://schemas.microsoft.com/office/drawing/2014/main" id="{F4D1C485-FD14-4ABD-A8E5-9C2E8DBC7E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1098" y="2667701"/>
            <a:ext cx="443073" cy="443073"/>
          </a:xfrm>
          <a:prstGeom prst="rect">
            <a:avLst/>
          </a:prstGeom>
        </p:spPr>
      </p:pic>
      <p:pic>
        <p:nvPicPr>
          <p:cNvPr id="5" name="Graphic 4">
            <a:extLst>
              <a:ext uri="{FF2B5EF4-FFF2-40B4-BE49-F238E27FC236}">
                <a16:creationId xmlns:a16="http://schemas.microsoft.com/office/drawing/2014/main" id="{4CDFBA44-EFCD-4DF6-B2B4-12944108B0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91097" y="5237624"/>
            <a:ext cx="443073" cy="443073"/>
          </a:xfrm>
          <a:prstGeom prst="rect">
            <a:avLst/>
          </a:prstGeom>
        </p:spPr>
      </p:pic>
      <p:pic>
        <p:nvPicPr>
          <p:cNvPr id="10" name="Graphic 9">
            <a:extLst>
              <a:ext uri="{FF2B5EF4-FFF2-40B4-BE49-F238E27FC236}">
                <a16:creationId xmlns:a16="http://schemas.microsoft.com/office/drawing/2014/main" id="{3834D7C1-7871-4807-BF35-20B591B45F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1096" y="4000770"/>
            <a:ext cx="443073" cy="443073"/>
          </a:xfrm>
          <a:prstGeom prst="rect">
            <a:avLst/>
          </a:prstGeom>
        </p:spPr>
      </p:pic>
    </p:spTree>
    <p:extLst>
      <p:ext uri="{BB962C8B-B14F-4D97-AF65-F5344CB8AC3E}">
        <p14:creationId xmlns:p14="http://schemas.microsoft.com/office/powerpoint/2010/main" val="1906612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316E-8DE5-486D-B89C-B1C270B71265}"/>
              </a:ext>
            </a:extLst>
          </p:cNvPr>
          <p:cNvSpPr>
            <a:spLocks noGrp="1"/>
          </p:cNvSpPr>
          <p:nvPr>
            <p:ph type="title"/>
          </p:nvPr>
        </p:nvSpPr>
        <p:spPr/>
        <p:txBody>
          <a:bodyPr/>
          <a:lstStyle/>
          <a:p>
            <a:r>
              <a:rPr lang="en-US" dirty="0"/>
              <a:t>Welcome!</a:t>
            </a:r>
          </a:p>
        </p:txBody>
      </p:sp>
      <p:sp>
        <p:nvSpPr>
          <p:cNvPr id="5" name="Text Placeholder 4">
            <a:extLst>
              <a:ext uri="{FF2B5EF4-FFF2-40B4-BE49-F238E27FC236}">
                <a16:creationId xmlns:a16="http://schemas.microsoft.com/office/drawing/2014/main" id="{A87C7C7E-DAB5-45F5-8333-36797ACDD10A}"/>
              </a:ext>
            </a:extLst>
          </p:cNvPr>
          <p:cNvSpPr>
            <a:spLocks noGrp="1"/>
          </p:cNvSpPr>
          <p:nvPr>
            <p:ph type="body" sz="quarter" idx="12"/>
          </p:nvPr>
        </p:nvSpPr>
        <p:spPr/>
        <p:txBody>
          <a:bodyPr/>
          <a:lstStyle/>
          <a:p>
            <a:pPr marL="0" indent="0">
              <a:buNone/>
            </a:pPr>
            <a:r>
              <a:rPr lang="en-US" sz="1800" dirty="0"/>
              <a:t>The Purpose of this Online Public Engagement is to:</a:t>
            </a:r>
          </a:p>
        </p:txBody>
      </p:sp>
      <p:sp>
        <p:nvSpPr>
          <p:cNvPr id="13" name="object 12">
            <a:extLst>
              <a:ext uri="{FF2B5EF4-FFF2-40B4-BE49-F238E27FC236}">
                <a16:creationId xmlns:a16="http://schemas.microsoft.com/office/drawing/2014/main" id="{5A448BE3-5EF8-4DC0-89B3-F25AF8B4323A}"/>
              </a:ext>
            </a:extLst>
          </p:cNvPr>
          <p:cNvSpPr txBox="1"/>
          <p:nvPr/>
        </p:nvSpPr>
        <p:spPr>
          <a:xfrm>
            <a:off x="1117146" y="2175682"/>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Project Overview</a:t>
            </a:r>
            <a:endParaRPr dirty="0">
              <a:solidFill>
                <a:schemeClr val="accent1"/>
              </a:solidFill>
              <a:cs typeface="Open Sans"/>
            </a:endParaRPr>
          </a:p>
        </p:txBody>
      </p:sp>
      <p:sp>
        <p:nvSpPr>
          <p:cNvPr id="14" name="object 12">
            <a:extLst>
              <a:ext uri="{FF2B5EF4-FFF2-40B4-BE49-F238E27FC236}">
                <a16:creationId xmlns:a16="http://schemas.microsoft.com/office/drawing/2014/main" id="{0B4FE3A4-9066-4F52-888F-8287F02C90B8}"/>
              </a:ext>
            </a:extLst>
          </p:cNvPr>
          <p:cNvSpPr txBox="1"/>
          <p:nvPr/>
        </p:nvSpPr>
        <p:spPr>
          <a:xfrm>
            <a:off x="4727517" y="2208427"/>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Receive Feedback</a:t>
            </a:r>
            <a:endParaRPr dirty="0">
              <a:solidFill>
                <a:schemeClr val="accent1"/>
              </a:solidFill>
              <a:cs typeface="Open Sans"/>
            </a:endParaRPr>
          </a:p>
        </p:txBody>
      </p:sp>
      <p:sp>
        <p:nvSpPr>
          <p:cNvPr id="15" name="object 12">
            <a:extLst>
              <a:ext uri="{FF2B5EF4-FFF2-40B4-BE49-F238E27FC236}">
                <a16:creationId xmlns:a16="http://schemas.microsoft.com/office/drawing/2014/main" id="{97B7AE47-AC57-47F0-BF97-1FF7DFE50C7C}"/>
              </a:ext>
            </a:extLst>
          </p:cNvPr>
          <p:cNvSpPr txBox="1"/>
          <p:nvPr/>
        </p:nvSpPr>
        <p:spPr>
          <a:xfrm>
            <a:off x="8942710" y="2175682"/>
            <a:ext cx="2500745" cy="291746"/>
          </a:xfrm>
          <a:prstGeom prst="rect">
            <a:avLst/>
          </a:prstGeom>
        </p:spPr>
        <p:txBody>
          <a:bodyPr vert="horz" wrap="square" lIns="0" tIns="14604" rIns="0" bIns="0" rtlCol="0">
            <a:spAutoFit/>
          </a:bodyPr>
          <a:lstStyle/>
          <a:p>
            <a:pPr marL="12700" algn="ctr">
              <a:lnSpc>
                <a:spcPct val="100000"/>
              </a:lnSpc>
              <a:spcBef>
                <a:spcPts val="114"/>
              </a:spcBef>
            </a:pPr>
            <a:r>
              <a:rPr lang="en-US" b="1" spc="-55" dirty="0">
                <a:solidFill>
                  <a:schemeClr val="accent1"/>
                </a:solidFill>
                <a:cs typeface="Open Sans"/>
              </a:rPr>
              <a:t>Next Steps</a:t>
            </a:r>
            <a:endParaRPr dirty="0">
              <a:solidFill>
                <a:schemeClr val="accent1"/>
              </a:solidFill>
              <a:cs typeface="Open Sans"/>
            </a:endParaRPr>
          </a:p>
        </p:txBody>
      </p:sp>
      <p:sp>
        <p:nvSpPr>
          <p:cNvPr id="16" name="TextBox 15">
            <a:extLst>
              <a:ext uri="{FF2B5EF4-FFF2-40B4-BE49-F238E27FC236}">
                <a16:creationId xmlns:a16="http://schemas.microsoft.com/office/drawing/2014/main" id="{3139F698-9446-4560-AC1E-CD660931AE47}"/>
              </a:ext>
            </a:extLst>
          </p:cNvPr>
          <p:cNvSpPr txBox="1"/>
          <p:nvPr/>
        </p:nvSpPr>
        <p:spPr>
          <a:xfrm>
            <a:off x="1174370" y="5552999"/>
            <a:ext cx="2386296" cy="738664"/>
          </a:xfrm>
          <a:prstGeom prst="rect">
            <a:avLst/>
          </a:prstGeom>
          <a:noFill/>
        </p:spPr>
        <p:txBody>
          <a:bodyPr wrap="square" rtlCol="0">
            <a:spAutoFit/>
          </a:bodyPr>
          <a:lstStyle/>
          <a:p>
            <a:pPr algn="ctr"/>
            <a:r>
              <a:rPr lang="en-US" sz="1400" dirty="0">
                <a:solidFill>
                  <a:schemeClr val="tx1">
                    <a:lumMod val="85000"/>
                    <a:lumOff val="15000"/>
                  </a:schemeClr>
                </a:solidFill>
              </a:rPr>
              <a:t>Provide a project overview and explain why the project is being undertaken.</a:t>
            </a:r>
          </a:p>
        </p:txBody>
      </p:sp>
      <p:sp>
        <p:nvSpPr>
          <p:cNvPr id="17" name="TextBox 16">
            <a:extLst>
              <a:ext uri="{FF2B5EF4-FFF2-40B4-BE49-F238E27FC236}">
                <a16:creationId xmlns:a16="http://schemas.microsoft.com/office/drawing/2014/main" id="{9403FDC1-312B-422F-AC70-7FF67E019673}"/>
              </a:ext>
            </a:extLst>
          </p:cNvPr>
          <p:cNvSpPr txBox="1"/>
          <p:nvPr/>
        </p:nvSpPr>
        <p:spPr>
          <a:xfrm>
            <a:off x="4784741" y="5552999"/>
            <a:ext cx="2386296" cy="738664"/>
          </a:xfrm>
          <a:prstGeom prst="rect">
            <a:avLst/>
          </a:prstGeom>
          <a:noFill/>
        </p:spPr>
        <p:txBody>
          <a:bodyPr wrap="square" rtlCol="0">
            <a:spAutoFit/>
          </a:bodyPr>
          <a:lstStyle/>
          <a:p>
            <a:pPr algn="ctr"/>
            <a:r>
              <a:rPr lang="en-US" sz="1400" dirty="0">
                <a:solidFill>
                  <a:schemeClr val="tx1">
                    <a:lumMod val="85000"/>
                    <a:lumOff val="15000"/>
                  </a:schemeClr>
                </a:solidFill>
              </a:rPr>
              <a:t>Provide details and seek input on the alternative solutions developed</a:t>
            </a:r>
          </a:p>
        </p:txBody>
      </p:sp>
      <p:sp>
        <p:nvSpPr>
          <p:cNvPr id="18" name="TextBox 17">
            <a:extLst>
              <a:ext uri="{FF2B5EF4-FFF2-40B4-BE49-F238E27FC236}">
                <a16:creationId xmlns:a16="http://schemas.microsoft.com/office/drawing/2014/main" id="{D1BA37CB-62C1-421F-A66B-4A5AF6537A19}"/>
              </a:ext>
            </a:extLst>
          </p:cNvPr>
          <p:cNvSpPr txBox="1"/>
          <p:nvPr/>
        </p:nvSpPr>
        <p:spPr>
          <a:xfrm>
            <a:off x="9112810" y="5552999"/>
            <a:ext cx="2282009" cy="738664"/>
          </a:xfrm>
          <a:prstGeom prst="rect">
            <a:avLst/>
          </a:prstGeom>
          <a:noFill/>
        </p:spPr>
        <p:txBody>
          <a:bodyPr wrap="square" rtlCol="0">
            <a:spAutoFit/>
          </a:bodyPr>
          <a:lstStyle/>
          <a:p>
            <a:pPr algn="ctr"/>
            <a:r>
              <a:rPr lang="en-US" sz="1400" dirty="0"/>
              <a:t>Provide information on the next stages of the project. </a:t>
            </a:r>
          </a:p>
        </p:txBody>
      </p:sp>
      <p:pic>
        <p:nvPicPr>
          <p:cNvPr id="19" name="Picture 18">
            <a:extLst>
              <a:ext uri="{FF2B5EF4-FFF2-40B4-BE49-F238E27FC236}">
                <a16:creationId xmlns:a16="http://schemas.microsoft.com/office/drawing/2014/main" id="{598E4466-61A5-4D29-8091-390CA3CEB187}"/>
              </a:ext>
            </a:extLst>
          </p:cNvPr>
          <p:cNvPicPr>
            <a:picLocks noChangeAspect="1"/>
          </p:cNvPicPr>
          <p:nvPr/>
        </p:nvPicPr>
        <p:blipFill rotWithShape="1">
          <a:blip r:embed="rId2">
            <a:extLst>
              <a:ext uri="{28A0092B-C50C-407E-A947-70E740481C1C}">
                <a14:useLocalDpi xmlns:a14="http://schemas.microsoft.com/office/drawing/2010/main" val="0"/>
              </a:ext>
            </a:extLst>
          </a:blip>
          <a:srcRect l="7503" r="18628"/>
          <a:stretch/>
        </p:blipFill>
        <p:spPr>
          <a:xfrm>
            <a:off x="886938" y="2622804"/>
            <a:ext cx="2961162" cy="2693668"/>
          </a:xfrm>
          <a:prstGeom prst="rect">
            <a:avLst/>
          </a:prstGeom>
        </p:spPr>
      </p:pic>
      <p:pic>
        <p:nvPicPr>
          <p:cNvPr id="23" name="Picture 22">
            <a:extLst>
              <a:ext uri="{FF2B5EF4-FFF2-40B4-BE49-F238E27FC236}">
                <a16:creationId xmlns:a16="http://schemas.microsoft.com/office/drawing/2014/main" id="{5DDA8D74-4A82-4656-BBAD-74B9A851512D}"/>
              </a:ext>
            </a:extLst>
          </p:cNvPr>
          <p:cNvPicPr>
            <a:picLocks noChangeAspect="1"/>
          </p:cNvPicPr>
          <p:nvPr/>
        </p:nvPicPr>
        <p:blipFill rotWithShape="1">
          <a:blip r:embed="rId3">
            <a:extLst>
              <a:ext uri="{28A0092B-C50C-407E-A947-70E740481C1C}">
                <a14:useLocalDpi xmlns:a14="http://schemas.microsoft.com/office/drawing/2010/main" val="0"/>
              </a:ext>
            </a:extLst>
          </a:blip>
          <a:srcRect l="22821" r="4917"/>
          <a:stretch/>
        </p:blipFill>
        <p:spPr>
          <a:xfrm>
            <a:off x="4491261" y="2622804"/>
            <a:ext cx="2931151" cy="2693668"/>
          </a:xfrm>
          <a:prstGeom prst="rect">
            <a:avLst/>
          </a:prstGeom>
        </p:spPr>
      </p:pic>
      <p:sp>
        <p:nvSpPr>
          <p:cNvPr id="3" name="Rectangle 2">
            <a:extLst>
              <a:ext uri="{FF2B5EF4-FFF2-40B4-BE49-F238E27FC236}">
                <a16:creationId xmlns:a16="http://schemas.microsoft.com/office/drawing/2014/main" id="{E7E3FE88-A379-4A0B-A813-2F1A4DA96F86}"/>
              </a:ext>
            </a:extLst>
          </p:cNvPr>
          <p:cNvSpPr/>
          <p:nvPr/>
        </p:nvSpPr>
        <p:spPr>
          <a:xfrm>
            <a:off x="0" y="2622804"/>
            <a:ext cx="917067" cy="26936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698D20-1524-4CC5-B834-ED96D64E6654}"/>
              </a:ext>
            </a:extLst>
          </p:cNvPr>
          <p:cNvSpPr/>
          <p:nvPr/>
        </p:nvSpPr>
        <p:spPr>
          <a:xfrm>
            <a:off x="3848100" y="2622804"/>
            <a:ext cx="643161" cy="269366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908AD-1D8C-4289-9C62-BAA6BA8B3239}"/>
              </a:ext>
            </a:extLst>
          </p:cNvPr>
          <p:cNvSpPr/>
          <p:nvPr/>
        </p:nvSpPr>
        <p:spPr>
          <a:xfrm>
            <a:off x="7422294" y="2622804"/>
            <a:ext cx="319725" cy="2693668"/>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D4B965-BA8C-4C52-93F9-96DE9DE38AF5}"/>
              </a:ext>
            </a:extLst>
          </p:cNvPr>
          <p:cNvSpPr/>
          <p:nvPr/>
        </p:nvSpPr>
        <p:spPr>
          <a:xfrm>
            <a:off x="7742020" y="2622804"/>
            <a:ext cx="985548" cy="269366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D116093-8DC6-43D2-9DB5-D285CF4C016C}"/>
              </a:ext>
            </a:extLst>
          </p:cNvPr>
          <p:cNvPicPr>
            <a:picLocks noChangeAspect="1"/>
          </p:cNvPicPr>
          <p:nvPr/>
        </p:nvPicPr>
        <p:blipFill rotWithShape="1">
          <a:blip r:embed="rId4">
            <a:extLst>
              <a:ext uri="{28A0092B-C50C-407E-A947-70E740481C1C}">
                <a14:useLocalDpi xmlns:a14="http://schemas.microsoft.com/office/drawing/2010/main" val="0"/>
              </a:ext>
            </a:extLst>
          </a:blip>
          <a:srcRect t="6300" r="32030"/>
          <a:stretch/>
        </p:blipFill>
        <p:spPr>
          <a:xfrm>
            <a:off x="8727567" y="2622804"/>
            <a:ext cx="2931033" cy="2693668"/>
          </a:xfrm>
          <a:prstGeom prst="rect">
            <a:avLst/>
          </a:prstGeom>
        </p:spPr>
      </p:pic>
      <p:sp>
        <p:nvSpPr>
          <p:cNvPr id="26" name="Rectangle 25">
            <a:extLst>
              <a:ext uri="{FF2B5EF4-FFF2-40B4-BE49-F238E27FC236}">
                <a16:creationId xmlns:a16="http://schemas.microsoft.com/office/drawing/2014/main" id="{F45B85CD-1201-41DB-8724-99EBF4C02791}"/>
              </a:ext>
            </a:extLst>
          </p:cNvPr>
          <p:cNvSpPr/>
          <p:nvPr/>
        </p:nvSpPr>
        <p:spPr>
          <a:xfrm>
            <a:off x="11658600" y="2622804"/>
            <a:ext cx="533400" cy="269366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60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3B10A6-F408-4732-8E01-D68FDA50287E}"/>
              </a:ext>
            </a:extLst>
          </p:cNvPr>
          <p:cNvSpPr>
            <a:spLocks noGrp="1"/>
          </p:cNvSpPr>
          <p:nvPr>
            <p:ph type="title"/>
          </p:nvPr>
        </p:nvSpPr>
        <p:spPr/>
        <p:txBody>
          <a:bodyPr/>
          <a:lstStyle/>
          <a:p>
            <a:r>
              <a:rPr lang="en-US" dirty="0"/>
              <a:t>Project Overview: What, why and how?</a:t>
            </a:r>
          </a:p>
        </p:txBody>
      </p:sp>
      <p:sp>
        <p:nvSpPr>
          <p:cNvPr id="2" name="Text Placeholder 1">
            <a:extLst>
              <a:ext uri="{FF2B5EF4-FFF2-40B4-BE49-F238E27FC236}">
                <a16:creationId xmlns:a16="http://schemas.microsoft.com/office/drawing/2014/main" id="{F9E47681-4B23-4FC0-ABBB-60CD15684E4F}"/>
              </a:ext>
            </a:extLst>
          </p:cNvPr>
          <p:cNvSpPr>
            <a:spLocks noGrp="1"/>
          </p:cNvSpPr>
          <p:nvPr>
            <p:ph type="body" sz="quarter" idx="12"/>
          </p:nvPr>
        </p:nvSpPr>
        <p:spPr>
          <a:xfrm>
            <a:off x="319723" y="1243013"/>
            <a:ext cx="6036107" cy="4870323"/>
          </a:xfrm>
        </p:spPr>
        <p:txBody>
          <a:bodyPr/>
          <a:lstStyle/>
          <a:p>
            <a:pPr marL="285750" indent="-285750">
              <a:buFont typeface="Arial" panose="020B0604020202020204" pitchFamily="34" charset="0"/>
              <a:buChar char="•"/>
            </a:pPr>
            <a:r>
              <a:rPr lang="en-US" dirty="0"/>
              <a:t>The Etobicoke Creek Trunk Sanitary Sewer, from Kennedy Road to Derry Road in the City of Brampton, provides service to a large area extending north of Mayfield Road</a:t>
            </a:r>
          </a:p>
          <a:p>
            <a:pPr marL="285750" indent="-285750">
              <a:buFont typeface="Arial" panose="020B0604020202020204" pitchFamily="34" charset="0"/>
              <a:buChar char="•"/>
            </a:pPr>
            <a:r>
              <a:rPr lang="en-US" dirty="0"/>
              <a:t>Upgrades are required to address issues with the existing sanitary sewers and provide reliable sanitary service to future growth forecasted for the area. </a:t>
            </a:r>
          </a:p>
          <a:p>
            <a:pPr marL="285750" indent="-285750">
              <a:buFont typeface="Arial" panose="020B0604020202020204" pitchFamily="34" charset="0"/>
              <a:buChar char="•"/>
            </a:pPr>
            <a:r>
              <a:rPr lang="en-US" dirty="0"/>
              <a:t>A Schedule ‘C’ Municipal Class Environmental Assessment (EA) Study is being undertaken to identify the preferred means to implement these upgrades. </a:t>
            </a:r>
          </a:p>
        </p:txBody>
      </p:sp>
      <p:pic>
        <p:nvPicPr>
          <p:cNvPr id="28" name="Picture 27" descr="Map. Study Area Boundaries.">
            <a:extLst>
              <a:ext uri="{FF2B5EF4-FFF2-40B4-BE49-F238E27FC236}">
                <a16:creationId xmlns:a16="http://schemas.microsoft.com/office/drawing/2014/main" id="{3FC8DCD9-6F4E-43F1-B1C3-01B82FA74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80" y="1541336"/>
            <a:ext cx="3657600" cy="4572000"/>
          </a:xfrm>
          <a:prstGeom prst="rect">
            <a:avLst/>
          </a:prstGeom>
        </p:spPr>
      </p:pic>
      <p:pic>
        <p:nvPicPr>
          <p:cNvPr id="9" name="Picture 8" descr="Map. Close-up of study area with boundary markers showing Kennedy Road South, Steele Ave., Dixie Road, and Derry Rd. East.">
            <a:extLst>
              <a:ext uri="{FF2B5EF4-FFF2-40B4-BE49-F238E27FC236}">
                <a16:creationId xmlns:a16="http://schemas.microsoft.com/office/drawing/2014/main" id="{8129F655-B49E-4C1D-8420-E9A4567B7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36" y="744664"/>
            <a:ext cx="3031919" cy="3789899"/>
          </a:xfrm>
          <a:prstGeom prst="rect">
            <a:avLst/>
          </a:prstGeom>
        </p:spPr>
      </p:pic>
      <p:sp>
        <p:nvSpPr>
          <p:cNvPr id="3" name="Rectangle 2">
            <a:extLst>
              <a:ext uri="{FF2B5EF4-FFF2-40B4-BE49-F238E27FC236}">
                <a16:creationId xmlns:a16="http://schemas.microsoft.com/office/drawing/2014/main" id="{56AEDD31-69B5-4EDB-86D0-41FE0CCD8EF1}"/>
              </a:ext>
              <a:ext uri="{C183D7F6-B498-43B3-948B-1728B52AA6E4}">
                <adec:decorative xmlns:adec="http://schemas.microsoft.com/office/drawing/2017/decorative" val="1"/>
              </a:ext>
            </a:extLst>
          </p:cNvPr>
          <p:cNvSpPr/>
          <p:nvPr/>
        </p:nvSpPr>
        <p:spPr>
          <a:xfrm rot="2521914">
            <a:off x="10549214" y="3874231"/>
            <a:ext cx="230748" cy="210243"/>
          </a:xfrm>
          <a:custGeom>
            <a:avLst/>
            <a:gdLst>
              <a:gd name="connsiteX0" fmla="*/ 0 w 213929"/>
              <a:gd name="connsiteY0" fmla="*/ 0 h 191584"/>
              <a:gd name="connsiteX1" fmla="*/ 213929 w 213929"/>
              <a:gd name="connsiteY1" fmla="*/ 0 h 191584"/>
              <a:gd name="connsiteX2" fmla="*/ 213929 w 213929"/>
              <a:gd name="connsiteY2" fmla="*/ 191584 h 191584"/>
              <a:gd name="connsiteX3" fmla="*/ 0 w 213929"/>
              <a:gd name="connsiteY3" fmla="*/ 191584 h 191584"/>
              <a:gd name="connsiteX4" fmla="*/ 0 w 213929"/>
              <a:gd name="connsiteY4" fmla="*/ 0 h 191584"/>
              <a:gd name="connsiteX0" fmla="*/ 144227 w 213929"/>
              <a:gd name="connsiteY0" fmla="*/ 99971 h 191584"/>
              <a:gd name="connsiteX1" fmla="*/ 213929 w 213929"/>
              <a:gd name="connsiteY1" fmla="*/ 0 h 191584"/>
              <a:gd name="connsiteX2" fmla="*/ 213929 w 213929"/>
              <a:gd name="connsiteY2" fmla="*/ 191584 h 191584"/>
              <a:gd name="connsiteX3" fmla="*/ 0 w 213929"/>
              <a:gd name="connsiteY3" fmla="*/ 191584 h 191584"/>
              <a:gd name="connsiteX4" fmla="*/ 144227 w 213929"/>
              <a:gd name="connsiteY4" fmla="*/ 99971 h 191584"/>
              <a:gd name="connsiteX0" fmla="*/ 0 w 234113"/>
              <a:gd name="connsiteY0" fmla="*/ 0 h 213974"/>
              <a:gd name="connsiteX1" fmla="*/ 234113 w 234113"/>
              <a:gd name="connsiteY1" fmla="*/ 22390 h 213974"/>
              <a:gd name="connsiteX2" fmla="*/ 234113 w 234113"/>
              <a:gd name="connsiteY2" fmla="*/ 213974 h 213974"/>
              <a:gd name="connsiteX3" fmla="*/ 20184 w 234113"/>
              <a:gd name="connsiteY3" fmla="*/ 213974 h 213974"/>
              <a:gd name="connsiteX4" fmla="*/ 0 w 234113"/>
              <a:gd name="connsiteY4" fmla="*/ 0 h 213974"/>
              <a:gd name="connsiteX0" fmla="*/ 0 w 234113"/>
              <a:gd name="connsiteY0" fmla="*/ 0 h 213974"/>
              <a:gd name="connsiteX1" fmla="*/ 234113 w 234113"/>
              <a:gd name="connsiteY1" fmla="*/ 22390 h 213974"/>
              <a:gd name="connsiteX2" fmla="*/ 234113 w 234113"/>
              <a:gd name="connsiteY2" fmla="*/ 213974 h 213974"/>
              <a:gd name="connsiteX3" fmla="*/ 199311 w 234113"/>
              <a:gd name="connsiteY3" fmla="*/ 52507 h 213974"/>
              <a:gd name="connsiteX4" fmla="*/ 0 w 234113"/>
              <a:gd name="connsiteY4" fmla="*/ 0 h 213974"/>
              <a:gd name="connsiteX0" fmla="*/ 0 w 234113"/>
              <a:gd name="connsiteY0" fmla="*/ 0 h 214343"/>
              <a:gd name="connsiteX1" fmla="*/ 234113 w 234113"/>
              <a:gd name="connsiteY1" fmla="*/ 22390 h 214343"/>
              <a:gd name="connsiteX2" fmla="*/ 234113 w 234113"/>
              <a:gd name="connsiteY2" fmla="*/ 213974 h 214343"/>
              <a:gd name="connsiteX3" fmla="*/ 27280 w 234113"/>
              <a:gd name="connsiteY3" fmla="*/ 214343 h 214343"/>
              <a:gd name="connsiteX4" fmla="*/ 0 w 234113"/>
              <a:gd name="connsiteY4" fmla="*/ 0 h 214343"/>
              <a:gd name="connsiteX0" fmla="*/ 0 w 234113"/>
              <a:gd name="connsiteY0" fmla="*/ 0 h 214343"/>
              <a:gd name="connsiteX1" fmla="*/ 234113 w 234113"/>
              <a:gd name="connsiteY1" fmla="*/ 22390 h 214343"/>
              <a:gd name="connsiteX2" fmla="*/ 159738 w 234113"/>
              <a:gd name="connsiteY2" fmla="*/ 138970 h 214343"/>
              <a:gd name="connsiteX3" fmla="*/ 27280 w 234113"/>
              <a:gd name="connsiteY3" fmla="*/ 214343 h 214343"/>
              <a:gd name="connsiteX4" fmla="*/ 0 w 234113"/>
              <a:gd name="connsiteY4" fmla="*/ 0 h 214343"/>
              <a:gd name="connsiteX0" fmla="*/ 0 w 241208"/>
              <a:gd name="connsiteY0" fmla="*/ 0 h 214343"/>
              <a:gd name="connsiteX1" fmla="*/ 234113 w 241208"/>
              <a:gd name="connsiteY1" fmla="*/ 22390 h 214343"/>
              <a:gd name="connsiteX2" fmla="*/ 241208 w 241208"/>
              <a:gd name="connsiteY2" fmla="*/ 214342 h 214343"/>
              <a:gd name="connsiteX3" fmla="*/ 27280 w 241208"/>
              <a:gd name="connsiteY3" fmla="*/ 214343 h 214343"/>
              <a:gd name="connsiteX4" fmla="*/ 0 w 241208"/>
              <a:gd name="connsiteY4" fmla="*/ 0 h 214343"/>
              <a:gd name="connsiteX0" fmla="*/ 0 w 241208"/>
              <a:gd name="connsiteY0" fmla="*/ 0 h 214343"/>
              <a:gd name="connsiteX1" fmla="*/ 148650 w 241208"/>
              <a:gd name="connsiteY1" fmla="*/ 92664 h 214343"/>
              <a:gd name="connsiteX2" fmla="*/ 241208 w 241208"/>
              <a:gd name="connsiteY2" fmla="*/ 214342 h 214343"/>
              <a:gd name="connsiteX3" fmla="*/ 27280 w 241208"/>
              <a:gd name="connsiteY3" fmla="*/ 214343 h 214343"/>
              <a:gd name="connsiteX4" fmla="*/ 0 w 241208"/>
              <a:gd name="connsiteY4" fmla="*/ 0 h 214343"/>
              <a:gd name="connsiteX0" fmla="*/ 0 w 241208"/>
              <a:gd name="connsiteY0" fmla="*/ 0 h 214343"/>
              <a:gd name="connsiteX1" fmla="*/ 216558 w 241208"/>
              <a:gd name="connsiteY1" fmla="*/ 17922 h 214343"/>
              <a:gd name="connsiteX2" fmla="*/ 241208 w 241208"/>
              <a:gd name="connsiteY2" fmla="*/ 214342 h 214343"/>
              <a:gd name="connsiteX3" fmla="*/ 27280 w 241208"/>
              <a:gd name="connsiteY3" fmla="*/ 214343 h 214343"/>
              <a:gd name="connsiteX4" fmla="*/ 0 w 241208"/>
              <a:gd name="connsiteY4" fmla="*/ 0 h 214343"/>
              <a:gd name="connsiteX0" fmla="*/ 42626 w 213928"/>
              <a:gd name="connsiteY0" fmla="*/ 74638 h 196421"/>
              <a:gd name="connsiteX1" fmla="*/ 189278 w 213928"/>
              <a:gd name="connsiteY1" fmla="*/ 0 h 196421"/>
              <a:gd name="connsiteX2" fmla="*/ 213928 w 213928"/>
              <a:gd name="connsiteY2" fmla="*/ 196420 h 196421"/>
              <a:gd name="connsiteX3" fmla="*/ 0 w 213928"/>
              <a:gd name="connsiteY3" fmla="*/ 196421 h 196421"/>
              <a:gd name="connsiteX4" fmla="*/ 42626 w 213928"/>
              <a:gd name="connsiteY4" fmla="*/ 74638 h 196421"/>
              <a:gd name="connsiteX0" fmla="*/ 0 w 230748"/>
              <a:gd name="connsiteY0" fmla="*/ 0 h 210243"/>
              <a:gd name="connsiteX1" fmla="*/ 206098 w 230748"/>
              <a:gd name="connsiteY1" fmla="*/ 13822 h 210243"/>
              <a:gd name="connsiteX2" fmla="*/ 230748 w 230748"/>
              <a:gd name="connsiteY2" fmla="*/ 210242 h 210243"/>
              <a:gd name="connsiteX3" fmla="*/ 16820 w 230748"/>
              <a:gd name="connsiteY3" fmla="*/ 210243 h 210243"/>
              <a:gd name="connsiteX4" fmla="*/ 0 w 230748"/>
              <a:gd name="connsiteY4" fmla="*/ 0 h 210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48" h="210243">
                <a:moveTo>
                  <a:pt x="0" y="0"/>
                </a:moveTo>
                <a:lnTo>
                  <a:pt x="206098" y="13822"/>
                </a:lnTo>
                <a:lnTo>
                  <a:pt x="230748" y="210242"/>
                </a:lnTo>
                <a:lnTo>
                  <a:pt x="16820" y="210243"/>
                </a:lnTo>
                <a:lnTo>
                  <a:pt x="0" y="0"/>
                </a:lnTo>
                <a:close/>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7FE2F28-3647-4A3D-A874-0492EBE8CBED}"/>
              </a:ext>
              <a:ext uri="{C183D7F6-B498-43B3-948B-1728B52AA6E4}">
                <adec:decorative xmlns:adec="http://schemas.microsoft.com/office/drawing/2017/decorative" val="1"/>
              </a:ext>
            </a:extLst>
          </p:cNvPr>
          <p:cNvSpPr/>
          <p:nvPr/>
        </p:nvSpPr>
        <p:spPr>
          <a:xfrm rot="1133039">
            <a:off x="8756397" y="1876935"/>
            <a:ext cx="1969608" cy="3554241"/>
          </a:xfrm>
          <a:prstGeom prst="arc">
            <a:avLst>
              <a:gd name="adj1" fmla="val 15259532"/>
              <a:gd name="adj2" fmla="val 21254957"/>
            </a:avLst>
          </a:prstGeom>
          <a:ln w="38100">
            <a:solidFill>
              <a:schemeClr val="tx1"/>
            </a:solidFill>
            <a:prstDash val="dash"/>
            <a:headEnd type="triangle" w="lg" len="lg"/>
            <a:extLst>
              <a:ext uri="{C807C97D-BFC1-408E-A445-0C87EB9F89A2}">
                <ask:lineSketchStyleProps xmlns:ask="http://schemas.microsoft.com/office/drawing/2018/sketchyshapes" sd="1219033472">
                  <a:custGeom>
                    <a:avLst/>
                    <a:gdLst>
                      <a:gd name="connsiteX0" fmla="*/ 539917 w 1969608"/>
                      <a:gd name="connsiteY0" fmla="*/ 191674 h 3554241"/>
                      <a:gd name="connsiteX1" fmla="*/ 1749032 w 1969608"/>
                      <a:gd name="connsiteY1" fmla="*/ 656277 h 3554241"/>
                      <a:gd name="connsiteX2" fmla="*/ 1968078 w 1969608"/>
                      <a:gd name="connsiteY2" fmla="*/ 1678099 h 3554241"/>
                      <a:gd name="connsiteX3" fmla="*/ 1456776 w 1969608"/>
                      <a:gd name="connsiteY3" fmla="*/ 1729590 h 3554241"/>
                      <a:gd name="connsiteX4" fmla="*/ 984804 w 1969608"/>
                      <a:gd name="connsiteY4" fmla="*/ 1777121 h 3554241"/>
                      <a:gd name="connsiteX5" fmla="*/ 845406 w 1969608"/>
                      <a:gd name="connsiteY5" fmla="*/ 1280348 h 3554241"/>
                      <a:gd name="connsiteX6" fmla="*/ 688213 w 1969608"/>
                      <a:gd name="connsiteY6" fmla="*/ 720156 h 3554241"/>
                      <a:gd name="connsiteX7" fmla="*/ 539917 w 1969608"/>
                      <a:gd name="connsiteY7" fmla="*/ 191674 h 3554241"/>
                      <a:gd name="connsiteX0" fmla="*/ 539917 w 1969608"/>
                      <a:gd name="connsiteY0" fmla="*/ 191674 h 3554241"/>
                      <a:gd name="connsiteX1" fmla="*/ 1749032 w 1969608"/>
                      <a:gd name="connsiteY1" fmla="*/ 656277 h 3554241"/>
                      <a:gd name="connsiteX2" fmla="*/ 1968078 w 1969608"/>
                      <a:gd name="connsiteY2" fmla="*/ 1678099 h 3554241"/>
                    </a:gdLst>
                    <a:ahLst/>
                    <a:cxnLst>
                      <a:cxn ang="0">
                        <a:pos x="connsiteX0" y="connsiteY0"/>
                      </a:cxn>
                      <a:cxn ang="0">
                        <a:pos x="connsiteX1" y="connsiteY1"/>
                      </a:cxn>
                      <a:cxn ang="0">
                        <a:pos x="connsiteX2" y="connsiteY2"/>
                      </a:cxn>
                    </a:cxnLst>
                    <a:rect l="l" t="t" r="r" b="b"/>
                    <a:pathLst>
                      <a:path w="1969608" h="3554241" stroke="0" extrusionOk="0">
                        <a:moveTo>
                          <a:pt x="539917" y="191674"/>
                        </a:moveTo>
                        <a:cubicBezTo>
                          <a:pt x="865637" y="-240182"/>
                          <a:pt x="1404009" y="27155"/>
                          <a:pt x="1749032" y="656277"/>
                        </a:cubicBezTo>
                        <a:cubicBezTo>
                          <a:pt x="1936865" y="958756"/>
                          <a:pt x="1885094" y="1306634"/>
                          <a:pt x="1968078" y="1678099"/>
                        </a:cubicBezTo>
                        <a:cubicBezTo>
                          <a:pt x="1728761" y="1733901"/>
                          <a:pt x="1611779" y="1690539"/>
                          <a:pt x="1456776" y="1729590"/>
                        </a:cubicBezTo>
                        <a:cubicBezTo>
                          <a:pt x="1301773" y="1768642"/>
                          <a:pt x="1132037" y="1756257"/>
                          <a:pt x="984804" y="1777121"/>
                        </a:cubicBezTo>
                        <a:cubicBezTo>
                          <a:pt x="915700" y="1591524"/>
                          <a:pt x="938555" y="1492952"/>
                          <a:pt x="845406" y="1280348"/>
                        </a:cubicBezTo>
                        <a:cubicBezTo>
                          <a:pt x="752258" y="1067743"/>
                          <a:pt x="767952" y="852817"/>
                          <a:pt x="688213" y="720156"/>
                        </a:cubicBezTo>
                        <a:cubicBezTo>
                          <a:pt x="608474" y="587495"/>
                          <a:pt x="634504" y="384774"/>
                          <a:pt x="539917" y="191674"/>
                        </a:cubicBezTo>
                        <a:close/>
                      </a:path>
                      <a:path w="1969608" h="3554241" fill="none" extrusionOk="0">
                        <a:moveTo>
                          <a:pt x="539917" y="191674"/>
                        </a:moveTo>
                        <a:cubicBezTo>
                          <a:pt x="879004" y="-63129"/>
                          <a:pt x="1360398" y="-104416"/>
                          <a:pt x="1749032" y="656277"/>
                        </a:cubicBezTo>
                        <a:cubicBezTo>
                          <a:pt x="1883045" y="968795"/>
                          <a:pt x="1935126" y="1303139"/>
                          <a:pt x="1968078" y="1678099"/>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6463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39374-074A-4975-A31A-8F8D36CD63E5}"/>
              </a:ext>
            </a:extLst>
          </p:cNvPr>
          <p:cNvSpPr>
            <a:spLocks noGrp="1"/>
          </p:cNvSpPr>
          <p:nvPr>
            <p:ph type="title"/>
          </p:nvPr>
        </p:nvSpPr>
        <p:spPr/>
        <p:txBody>
          <a:bodyPr/>
          <a:lstStyle/>
          <a:p>
            <a:r>
              <a:rPr lang="en-US" dirty="0"/>
              <a:t>Class Environmental Assessment Process</a:t>
            </a:r>
          </a:p>
        </p:txBody>
      </p:sp>
      <p:pic>
        <p:nvPicPr>
          <p:cNvPr id="8" name="Phase 1" descr="Class Environmental Assessment Process Flow Chart divided into five phases. All Assessments start with Phase 1 to Identify a problem or opportunity. Optional Discretionary consultation based on project criteria.">
            <a:extLst>
              <a:ext uri="{FF2B5EF4-FFF2-40B4-BE49-F238E27FC236}">
                <a16:creationId xmlns:a16="http://schemas.microsoft.com/office/drawing/2014/main" id="{E4B0AE9D-752F-47CB-A42D-6135B7542C9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58430" b="71940"/>
          <a:stretch/>
        </p:blipFill>
        <p:spPr>
          <a:xfrm>
            <a:off x="710877" y="1126874"/>
            <a:ext cx="4497502" cy="1608137"/>
          </a:xfrm>
        </p:spPr>
      </p:pic>
      <p:pic>
        <p:nvPicPr>
          <p:cNvPr id="23" name="Content Placeholder 7" descr="Projects are classified as schedule A, A plus, B, or C. The following graphics explain the process based on this classification.">
            <a:extLst>
              <a:ext uri="{FF2B5EF4-FFF2-40B4-BE49-F238E27FC236}">
                <a16:creationId xmlns:a16="http://schemas.microsoft.com/office/drawing/2014/main" id="{A71DCF3F-5655-43CA-9FD8-8533CE99473C}"/>
              </a:ext>
            </a:extLst>
          </p:cNvPr>
          <p:cNvPicPr>
            <a:picLocks noChangeAspect="1"/>
          </p:cNvPicPr>
          <p:nvPr/>
        </p:nvPicPr>
        <p:blipFill rotWithShape="1">
          <a:blip r:embed="rId3">
            <a:extLst>
              <a:ext uri="{28A0092B-C50C-407E-A947-70E740481C1C}">
                <a14:useLocalDpi xmlns:a14="http://schemas.microsoft.com/office/drawing/2010/main" val="0"/>
              </a:ext>
            </a:extLst>
          </a:blip>
          <a:srcRect t="28254" r="58430" b="43686"/>
          <a:stretch/>
        </p:blipFill>
        <p:spPr>
          <a:xfrm>
            <a:off x="710877" y="2746124"/>
            <a:ext cx="4497502" cy="1608137"/>
          </a:xfrm>
          <a:prstGeom prst="rect">
            <a:avLst/>
          </a:prstGeom>
          <a:solidFill>
            <a:srgbClr val="0A7DFF"/>
          </a:solidFill>
        </p:spPr>
      </p:pic>
      <p:pic>
        <p:nvPicPr>
          <p:cNvPr id="24" name="Content Placeholder 7" descr="Phase 2. We are here! Identification and Assessment of alternative solutions and selection of a preferred solution. Includes mandatory public consultation.">
            <a:extLst>
              <a:ext uri="{FF2B5EF4-FFF2-40B4-BE49-F238E27FC236}">
                <a16:creationId xmlns:a16="http://schemas.microsoft.com/office/drawing/2014/main" id="{67E30B8D-5D00-4410-AE91-E5C3618C3449}"/>
              </a:ext>
            </a:extLst>
          </p:cNvPr>
          <p:cNvPicPr>
            <a:picLocks noChangeAspect="1"/>
          </p:cNvPicPr>
          <p:nvPr/>
        </p:nvPicPr>
        <p:blipFill rotWithShape="1">
          <a:blip r:embed="rId3">
            <a:extLst>
              <a:ext uri="{28A0092B-C50C-407E-A947-70E740481C1C}">
                <a14:useLocalDpi xmlns:a14="http://schemas.microsoft.com/office/drawing/2010/main" val="0"/>
              </a:ext>
            </a:extLst>
          </a:blip>
          <a:srcRect t="56323" r="58430" b="4719"/>
          <a:stretch/>
        </p:blipFill>
        <p:spPr>
          <a:xfrm>
            <a:off x="710877" y="4350958"/>
            <a:ext cx="4497502" cy="2232722"/>
          </a:xfrm>
          <a:prstGeom prst="rect">
            <a:avLst/>
          </a:prstGeom>
          <a:solidFill>
            <a:srgbClr val="0A7DFF"/>
          </a:solidFill>
        </p:spPr>
      </p:pic>
      <p:pic>
        <p:nvPicPr>
          <p:cNvPr id="18" name="Content Placeholder 7" descr="Projects classified as Schedule A proceeds to Phase 5: Implementation of Recommendations.">
            <a:extLst>
              <a:ext uri="{FF2B5EF4-FFF2-40B4-BE49-F238E27FC236}">
                <a16:creationId xmlns:a16="http://schemas.microsoft.com/office/drawing/2014/main" id="{CF450B81-D5FC-4490-89F8-F645F80C6746}"/>
              </a:ext>
            </a:extLst>
          </p:cNvPr>
          <p:cNvPicPr>
            <a:picLocks noChangeAspect="1"/>
          </p:cNvPicPr>
          <p:nvPr/>
        </p:nvPicPr>
        <p:blipFill rotWithShape="1">
          <a:blip r:embed="rId3">
            <a:extLst>
              <a:ext uri="{28A0092B-C50C-407E-A947-70E740481C1C}">
                <a14:useLocalDpi xmlns:a14="http://schemas.microsoft.com/office/drawing/2010/main" val="0"/>
              </a:ext>
            </a:extLst>
          </a:blip>
          <a:srcRect l="41570" t="58268" r="12711"/>
          <a:stretch/>
        </p:blipFill>
        <p:spPr>
          <a:xfrm>
            <a:off x="5208379" y="4466304"/>
            <a:ext cx="4946274" cy="2391695"/>
          </a:xfrm>
          <a:prstGeom prst="rect">
            <a:avLst/>
          </a:prstGeom>
          <a:solidFill>
            <a:srgbClr val="0A7DFF"/>
          </a:solidFill>
        </p:spPr>
      </p:pic>
      <p:pic>
        <p:nvPicPr>
          <p:cNvPr id="17" name="Content Placeholder 7" descr="Projects classified as Schedule A plus require notice of Construction before proceeding to Phase 5: Implementation of Recommendations.">
            <a:extLst>
              <a:ext uri="{FF2B5EF4-FFF2-40B4-BE49-F238E27FC236}">
                <a16:creationId xmlns:a16="http://schemas.microsoft.com/office/drawing/2014/main" id="{E2E44AC5-4CB6-44E3-B6DD-C1AC92842A8B}"/>
              </a:ext>
            </a:extLst>
          </p:cNvPr>
          <p:cNvPicPr>
            <a:picLocks noChangeAspect="1"/>
          </p:cNvPicPr>
          <p:nvPr/>
        </p:nvPicPr>
        <p:blipFill rotWithShape="1">
          <a:blip r:embed="rId3">
            <a:extLst>
              <a:ext uri="{28A0092B-C50C-407E-A947-70E740481C1C}">
                <a14:useLocalDpi xmlns:a14="http://schemas.microsoft.com/office/drawing/2010/main" val="0"/>
              </a:ext>
            </a:extLst>
          </a:blip>
          <a:srcRect l="41570" t="30208" r="14269" b="41733"/>
          <a:stretch/>
        </p:blipFill>
        <p:spPr>
          <a:xfrm>
            <a:off x="5208379" y="2858168"/>
            <a:ext cx="4777832" cy="1608137"/>
          </a:xfrm>
          <a:prstGeom prst="rect">
            <a:avLst/>
          </a:prstGeom>
          <a:solidFill>
            <a:srgbClr val="0A7DFF"/>
          </a:solidFill>
        </p:spPr>
      </p:pic>
      <p:pic>
        <p:nvPicPr>
          <p:cNvPr id="16" name="Content Placeholder 7" descr="Projects classified as Schedule B require project file and Mandatory Consultation. Opportunity to request part 2 order during 30-day review period. Phase 5 implementation of recommendations.">
            <a:extLst>
              <a:ext uri="{FF2B5EF4-FFF2-40B4-BE49-F238E27FC236}">
                <a16:creationId xmlns:a16="http://schemas.microsoft.com/office/drawing/2014/main" id="{3CD2C786-22DB-4962-ABA3-69DBA655CEA3}"/>
              </a:ext>
            </a:extLst>
          </p:cNvPr>
          <p:cNvPicPr>
            <a:picLocks noChangeAspect="1"/>
          </p:cNvPicPr>
          <p:nvPr/>
        </p:nvPicPr>
        <p:blipFill rotWithShape="1">
          <a:blip r:embed="rId3">
            <a:extLst>
              <a:ext uri="{28A0092B-C50C-407E-A947-70E740481C1C}">
                <a14:useLocalDpi xmlns:a14="http://schemas.microsoft.com/office/drawing/2010/main" val="0"/>
              </a:ext>
            </a:extLst>
          </a:blip>
          <a:srcRect l="41570" t="16237" r="12712" b="69790"/>
          <a:stretch/>
        </p:blipFill>
        <p:spPr>
          <a:xfrm>
            <a:off x="5208379" y="2057402"/>
            <a:ext cx="4946274" cy="800766"/>
          </a:xfrm>
          <a:prstGeom prst="rect">
            <a:avLst/>
          </a:prstGeom>
          <a:solidFill>
            <a:srgbClr val="0A7DFF"/>
          </a:solidFill>
        </p:spPr>
      </p:pic>
      <p:pic>
        <p:nvPicPr>
          <p:cNvPr id="14" name="Content Placeholder 7" descr="A phased approached based on project classifications as follows: Schedule C. Phase 3. Identification and assessment of alternative methods/design concepts and selection of a preferred method/design concept. ">
            <a:extLst>
              <a:ext uri="{FF2B5EF4-FFF2-40B4-BE49-F238E27FC236}">
                <a16:creationId xmlns:a16="http://schemas.microsoft.com/office/drawing/2014/main" id="{A912648B-8CA6-4726-A70B-F062DEF9A954}"/>
              </a:ext>
            </a:extLst>
          </p:cNvPr>
          <p:cNvPicPr>
            <a:picLocks noChangeAspect="1"/>
          </p:cNvPicPr>
          <p:nvPr/>
        </p:nvPicPr>
        <p:blipFill rotWithShape="1">
          <a:blip r:embed="rId3">
            <a:extLst>
              <a:ext uri="{28A0092B-C50C-407E-A947-70E740481C1C}">
                <a14:useLocalDpi xmlns:a14="http://schemas.microsoft.com/office/drawing/2010/main" val="0"/>
              </a:ext>
            </a:extLst>
          </a:blip>
          <a:srcRect l="42471" r="11810" b="83764"/>
          <a:stretch/>
        </p:blipFill>
        <p:spPr>
          <a:xfrm>
            <a:off x="5305738" y="1126874"/>
            <a:ext cx="4946273" cy="930526"/>
          </a:xfrm>
          <a:prstGeom prst="rect">
            <a:avLst/>
          </a:prstGeom>
          <a:solidFill>
            <a:srgbClr val="0A7DFF"/>
          </a:solidFill>
        </p:spPr>
      </p:pic>
      <p:pic>
        <p:nvPicPr>
          <p:cNvPr id="19" name="Content Placeholder 7" descr="Identification and Assessment is followed by a Mandatory consultation to obtain input to finalize concept. A discretionary consultation can be included depending on project needs.">
            <a:extLst>
              <a:ext uri="{FF2B5EF4-FFF2-40B4-BE49-F238E27FC236}">
                <a16:creationId xmlns:a16="http://schemas.microsoft.com/office/drawing/2014/main" id="{EB7A9DBA-5EB1-4FCE-AD3C-DD6601095BDB}"/>
              </a:ext>
            </a:extLst>
          </p:cNvPr>
          <p:cNvPicPr>
            <a:picLocks noChangeAspect="1"/>
          </p:cNvPicPr>
          <p:nvPr/>
        </p:nvPicPr>
        <p:blipFill rotWithShape="1">
          <a:blip r:embed="rId3">
            <a:extLst>
              <a:ext uri="{28A0092B-C50C-407E-A947-70E740481C1C}">
                <a14:useLocalDpi xmlns:a14="http://schemas.microsoft.com/office/drawing/2010/main" val="0"/>
              </a:ext>
            </a:extLst>
          </a:blip>
          <a:srcRect l="88189" b="83764"/>
          <a:stretch/>
        </p:blipFill>
        <p:spPr>
          <a:xfrm>
            <a:off x="10252011" y="1126874"/>
            <a:ext cx="1277853" cy="930525"/>
          </a:xfrm>
          <a:prstGeom prst="rect">
            <a:avLst/>
          </a:prstGeom>
          <a:solidFill>
            <a:srgbClr val="0A7DFF"/>
          </a:solidFill>
        </p:spPr>
      </p:pic>
      <p:pic>
        <p:nvPicPr>
          <p:cNvPr id="20" name="Content Placeholder 7" descr="Phase 4 Preparation of ESR. Followed by Mandatory consultation. Opportunity to request part 2 order during 30-day review period. Phase 5 Implementation of recommendations.">
            <a:extLst>
              <a:ext uri="{FF2B5EF4-FFF2-40B4-BE49-F238E27FC236}">
                <a16:creationId xmlns:a16="http://schemas.microsoft.com/office/drawing/2014/main" id="{90377350-9D59-431D-929B-08BA1368BB2F}"/>
              </a:ext>
            </a:extLst>
          </p:cNvPr>
          <p:cNvPicPr>
            <a:picLocks noChangeAspect="1"/>
          </p:cNvPicPr>
          <p:nvPr/>
        </p:nvPicPr>
        <p:blipFill rotWithShape="1">
          <a:blip r:embed="rId3">
            <a:extLst>
              <a:ext uri="{28A0092B-C50C-407E-A947-70E740481C1C}">
                <a14:useLocalDpi xmlns:a14="http://schemas.microsoft.com/office/drawing/2010/main" val="0"/>
              </a:ext>
            </a:extLst>
          </a:blip>
          <a:srcRect l="85732" t="16237" b="41733"/>
          <a:stretch/>
        </p:blipFill>
        <p:spPr>
          <a:xfrm>
            <a:off x="9986211" y="2057399"/>
            <a:ext cx="1543654" cy="2408903"/>
          </a:xfrm>
          <a:prstGeom prst="rect">
            <a:avLst/>
          </a:prstGeom>
          <a:solidFill>
            <a:srgbClr val="0A7DFF"/>
          </a:solidFill>
        </p:spPr>
      </p:pic>
      <p:sp>
        <p:nvSpPr>
          <p:cNvPr id="10" name="Rectangle 9">
            <a:extLst>
              <a:ext uri="{FF2B5EF4-FFF2-40B4-BE49-F238E27FC236}">
                <a16:creationId xmlns:a16="http://schemas.microsoft.com/office/drawing/2014/main" id="{DCFA3F49-219E-43E0-8752-DA6D4E905CA0}"/>
              </a:ext>
            </a:extLst>
          </p:cNvPr>
          <p:cNvSpPr/>
          <p:nvPr/>
        </p:nvSpPr>
        <p:spPr>
          <a:xfrm>
            <a:off x="613519" y="4914900"/>
            <a:ext cx="4301381" cy="1456305"/>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3">
            <a:extLst>
              <a:ext uri="{FF2B5EF4-FFF2-40B4-BE49-F238E27FC236}">
                <a16:creationId xmlns:a16="http://schemas.microsoft.com/office/drawing/2014/main" id="{EC303E93-1E3D-490F-896A-C05C2872FC3B}"/>
              </a:ext>
            </a:extLst>
          </p:cNvPr>
          <p:cNvGrpSpPr>
            <a:grpSpLocks/>
          </p:cNvGrpSpPr>
          <p:nvPr/>
        </p:nvGrpSpPr>
        <p:grpSpPr bwMode="auto">
          <a:xfrm rot="1300329">
            <a:off x="3482229" y="3564433"/>
            <a:ext cx="925513" cy="1783694"/>
            <a:chOff x="4474535" y="4627598"/>
            <a:chExt cx="925840" cy="1783601"/>
          </a:xfrm>
        </p:grpSpPr>
        <p:sp>
          <p:nvSpPr>
            <p:cNvPr id="12" name="Right Arrow 11">
              <a:extLst>
                <a:ext uri="{FF2B5EF4-FFF2-40B4-BE49-F238E27FC236}">
                  <a16:creationId xmlns:a16="http://schemas.microsoft.com/office/drawing/2014/main" id="{EAA0F472-BA39-49BA-ADAF-7471D013C7DB}"/>
                </a:ext>
              </a:extLst>
            </p:cNvPr>
            <p:cNvSpPr/>
            <p:nvPr/>
          </p:nvSpPr>
          <p:spPr bwMode="auto">
            <a:xfrm rot="7545878">
              <a:off x="4056438" y="5067263"/>
              <a:ext cx="1762033" cy="925840"/>
            </a:xfrm>
            <a:prstGeom prst="rightArrow">
              <a:avLst>
                <a:gd name="adj1" fmla="val 51607"/>
                <a:gd name="adj2" fmla="val 41228"/>
              </a:avLst>
            </a:prstGeom>
            <a:solidFill>
              <a:srgbClr val="2314DC"/>
            </a:solidFill>
            <a:ln>
              <a:solidFill>
                <a:srgbClr val="2314D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75" dirty="0">
                <a:solidFill>
                  <a:schemeClr val="bg1"/>
                </a:solidFill>
                <a:latin typeface="Tw Cen MT Condensed" panose="020B0606020104020203" pitchFamily="34" charset="0"/>
              </a:endParaRPr>
            </a:p>
          </p:txBody>
        </p:sp>
        <p:sp>
          <p:nvSpPr>
            <p:cNvPr id="13" name="Rectangle 1">
              <a:extLst>
                <a:ext uri="{FF2B5EF4-FFF2-40B4-BE49-F238E27FC236}">
                  <a16:creationId xmlns:a16="http://schemas.microsoft.com/office/drawing/2014/main" id="{77BF7583-1164-4A73-AC39-F59C77B27EF1}"/>
                </a:ext>
                <a:ext uri="{C183D7F6-B498-43B3-948B-1728B52AA6E4}">
                  <adec:decorative xmlns:adec="http://schemas.microsoft.com/office/drawing/2017/decorative" val="1"/>
                </a:ext>
              </a:extLst>
            </p:cNvPr>
            <p:cNvSpPr>
              <a:spLocks noChangeArrowheads="1"/>
            </p:cNvSpPr>
            <p:nvPr/>
          </p:nvSpPr>
          <p:spPr bwMode="auto">
            <a:xfrm rot="18288857">
              <a:off x="4117712" y="5289382"/>
              <a:ext cx="17236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en-US" sz="2000" b="1" dirty="0">
                  <a:solidFill>
                    <a:schemeClr val="bg1"/>
                  </a:solidFill>
                  <a:latin typeface="Tw Cen MT Condensed" panose="020B0606020104020203" pitchFamily="34" charset="0"/>
                </a:rPr>
                <a:t>We Are Here !</a:t>
              </a:r>
              <a:endParaRPr lang="en-US" altLang="en-US" sz="2000" b="1" dirty="0">
                <a:solidFill>
                  <a:schemeClr val="bg1"/>
                </a:solidFill>
                <a:latin typeface="Calibri" panose="020F0502020204030204" pitchFamily="34" charset="0"/>
              </a:endParaRPr>
            </a:p>
          </p:txBody>
        </p:sp>
      </p:grpSp>
      <p:pic>
        <p:nvPicPr>
          <p:cNvPr id="21" name="Content Placeholder 7">
            <a:extLst>
              <a:ext uri="{FF2B5EF4-FFF2-40B4-BE49-F238E27FC236}">
                <a16:creationId xmlns:a16="http://schemas.microsoft.com/office/drawing/2014/main" id="{7E540D39-0B94-4D05-9E03-E0115A55DDC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7289" t="58268" b="8494"/>
          <a:stretch/>
        </p:blipFill>
        <p:spPr>
          <a:xfrm>
            <a:off x="10154653" y="4466302"/>
            <a:ext cx="1375212" cy="1904903"/>
          </a:xfrm>
          <a:prstGeom prst="rect">
            <a:avLst/>
          </a:prstGeom>
          <a:solidFill>
            <a:srgbClr val="0A7DFF"/>
          </a:solidFill>
        </p:spPr>
      </p:pic>
      <p:sp>
        <p:nvSpPr>
          <p:cNvPr id="4" name="Slide Number Placeholder 3">
            <a:extLst>
              <a:ext uri="{FF2B5EF4-FFF2-40B4-BE49-F238E27FC236}">
                <a16:creationId xmlns:a16="http://schemas.microsoft.com/office/drawing/2014/main" id="{1657A62B-F6E6-4D9D-84BC-AFEDB66E1615}"/>
              </a:ext>
            </a:extLst>
          </p:cNvPr>
          <p:cNvSpPr>
            <a:spLocks noGrp="1"/>
          </p:cNvSpPr>
          <p:nvPr>
            <p:ph type="sldNum" sz="quarter" idx="11"/>
          </p:nvPr>
        </p:nvSpPr>
        <p:spPr/>
        <p:txBody>
          <a:bodyPr/>
          <a:lstStyle/>
          <a:p>
            <a:fld id="{9B3E39EC-4BE2-4DEA-81C0-4ABC0AAB4AC0}" type="slidenum">
              <a:rPr lang="en-AU" smtClean="0"/>
              <a:pPr/>
              <a:t>4</a:t>
            </a:fld>
            <a:endParaRPr lang="en-AU" dirty="0"/>
          </a:p>
        </p:txBody>
      </p:sp>
    </p:spTree>
    <p:extLst>
      <p:ext uri="{BB962C8B-B14F-4D97-AF65-F5344CB8AC3E}">
        <p14:creationId xmlns:p14="http://schemas.microsoft.com/office/powerpoint/2010/main" val="47146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4C8EA-6307-4B93-9287-4E4B0C8BAEA8}"/>
              </a:ext>
            </a:extLst>
          </p:cNvPr>
          <p:cNvSpPr>
            <a:spLocks noGrp="1"/>
          </p:cNvSpPr>
          <p:nvPr>
            <p:ph type="title"/>
          </p:nvPr>
        </p:nvSpPr>
        <p:spPr/>
        <p:txBody>
          <a:bodyPr/>
          <a:lstStyle/>
          <a:p>
            <a:r>
              <a:rPr lang="en-US" dirty="0"/>
              <a:t>Problem Statement: Why are we doing this?</a:t>
            </a:r>
          </a:p>
        </p:txBody>
      </p:sp>
      <p:sp>
        <p:nvSpPr>
          <p:cNvPr id="3" name="Slide Number Placeholder 2">
            <a:extLst>
              <a:ext uri="{FF2B5EF4-FFF2-40B4-BE49-F238E27FC236}">
                <a16:creationId xmlns:a16="http://schemas.microsoft.com/office/drawing/2014/main" id="{B729C0CE-0A20-46B5-84BB-147E331C4692}"/>
              </a:ext>
            </a:extLst>
          </p:cNvPr>
          <p:cNvSpPr>
            <a:spLocks noGrp="1"/>
          </p:cNvSpPr>
          <p:nvPr>
            <p:ph type="sldNum" sz="quarter" idx="11"/>
          </p:nvPr>
        </p:nvSpPr>
        <p:spPr/>
        <p:txBody>
          <a:bodyPr/>
          <a:lstStyle/>
          <a:p>
            <a:fld id="{9B3E39EC-4BE2-4DEA-81C0-4ABC0AAB4AC0}" type="slidenum">
              <a:rPr lang="en-AU" smtClean="0"/>
              <a:pPr/>
              <a:t>5</a:t>
            </a:fld>
            <a:endParaRPr lang="en-AU" dirty="0"/>
          </a:p>
        </p:txBody>
      </p:sp>
      <p:sp>
        <p:nvSpPr>
          <p:cNvPr id="4" name="Content Placeholder 3">
            <a:extLst>
              <a:ext uri="{FF2B5EF4-FFF2-40B4-BE49-F238E27FC236}">
                <a16:creationId xmlns:a16="http://schemas.microsoft.com/office/drawing/2014/main" id="{7FD77FEA-2956-4A26-BDE6-5F476B016BF6}"/>
              </a:ext>
            </a:extLst>
          </p:cNvPr>
          <p:cNvSpPr>
            <a:spLocks noGrp="1"/>
          </p:cNvSpPr>
          <p:nvPr>
            <p:ph sz="half" idx="2"/>
          </p:nvPr>
        </p:nvSpPr>
        <p:spPr>
          <a:solidFill>
            <a:srgbClr val="0A7DFF"/>
          </a:solidFill>
        </p:spPr>
        <p:txBody>
          <a:bodyPr/>
          <a:lstStyle/>
          <a:p>
            <a:r>
              <a:rPr lang="en-US" dirty="0"/>
              <a:t>“A review of the condition and capacity of the existing Etobicoke Creek Trunk Sewer reveals that while the existing sewer is in relatively good condition with isolated areas requiring structural repair or operational and maintenance attention, repair or rehabilitation would not address the operational challenges posed by deep manholes, access limitations and proximity to Etobicoke Creek.</a:t>
            </a:r>
          </a:p>
          <a:p>
            <a:r>
              <a:rPr lang="en-US" dirty="0"/>
              <a:t>The sewer is considered to be constrained conveying existing flows along approximately 28% of its length and would be unable to accommodate the growth forecasts developed in alignment with City of Brampton’s growth plans.“</a:t>
            </a:r>
          </a:p>
          <a:p>
            <a:endParaRPr lang="en-US" dirty="0"/>
          </a:p>
        </p:txBody>
      </p:sp>
      <p:pic>
        <p:nvPicPr>
          <p:cNvPr id="16" name="Picture 15" descr="A close up of some grass&#10;&#10;Description automatically generated">
            <a:extLst>
              <a:ext uri="{FF2B5EF4-FFF2-40B4-BE49-F238E27FC236}">
                <a16:creationId xmlns:a16="http://schemas.microsoft.com/office/drawing/2014/main" id="{66714E9C-B0DF-4DE8-BECC-92D13071E7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256"/>
          <a:stretch/>
        </p:blipFill>
        <p:spPr>
          <a:xfrm>
            <a:off x="320040" y="1126873"/>
            <a:ext cx="4160520" cy="2800353"/>
          </a:xfrm>
          <a:prstGeom prst="rect">
            <a:avLst/>
          </a:prstGeom>
        </p:spPr>
      </p:pic>
      <p:pic>
        <p:nvPicPr>
          <p:cNvPr id="11" name="Picture 10" descr="A close up of some grass&#10;&#10;Description automatically generated">
            <a:extLst>
              <a:ext uri="{FF2B5EF4-FFF2-40B4-BE49-F238E27FC236}">
                <a16:creationId xmlns:a16="http://schemas.microsoft.com/office/drawing/2014/main" id="{95B0E43C-5847-4615-B2F5-AA79BF368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 y="3127125"/>
            <a:ext cx="4160520" cy="3120390"/>
          </a:xfrm>
          <a:prstGeom prst="rect">
            <a:avLst/>
          </a:prstGeom>
        </p:spPr>
      </p:pic>
    </p:spTree>
    <p:extLst>
      <p:ext uri="{BB962C8B-B14F-4D97-AF65-F5344CB8AC3E}">
        <p14:creationId xmlns:p14="http://schemas.microsoft.com/office/powerpoint/2010/main" val="161178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1B3946-9CEC-4E8C-94AA-9DE096F8353C}"/>
              </a:ext>
            </a:extLst>
          </p:cNvPr>
          <p:cNvSpPr/>
          <p:nvPr/>
        </p:nvSpPr>
        <p:spPr>
          <a:xfrm>
            <a:off x="8991600" y="4051299"/>
            <a:ext cx="1320800" cy="1679825"/>
          </a:xfrm>
          <a:prstGeom prst="rect">
            <a:avLst/>
          </a:prstGeom>
          <a:noFill/>
          <a:ln w="38100">
            <a:solidFill>
              <a:srgbClr val="1F1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454BB050-6782-4A19-9D83-0860BDFDA0A1}"/>
              </a:ext>
            </a:extLst>
          </p:cNvPr>
          <p:cNvGraphicFramePr/>
          <p:nvPr>
            <p:extLst>
              <p:ext uri="{D42A27DB-BD31-4B8C-83A1-F6EECF244321}">
                <p14:modId xmlns:p14="http://schemas.microsoft.com/office/powerpoint/2010/main" val="4115049830"/>
              </p:ext>
            </p:extLst>
          </p:nvPr>
        </p:nvGraphicFramePr>
        <p:xfrm>
          <a:off x="5907531" y="1126875"/>
          <a:ext cx="5390389"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F712895-9E0B-470B-A75F-20AC7ECC625A}"/>
              </a:ext>
            </a:extLst>
          </p:cNvPr>
          <p:cNvSpPr>
            <a:spLocks noGrp="1"/>
          </p:cNvSpPr>
          <p:nvPr>
            <p:ph type="title"/>
          </p:nvPr>
        </p:nvSpPr>
        <p:spPr/>
        <p:txBody>
          <a:bodyPr/>
          <a:lstStyle/>
          <a:p>
            <a:r>
              <a:rPr lang="en-US" dirty="0"/>
              <a:t>Alternative Development Process: How do we arrive to a solution?</a:t>
            </a:r>
          </a:p>
        </p:txBody>
      </p:sp>
      <p:sp>
        <p:nvSpPr>
          <p:cNvPr id="3" name="Slide Number Placeholder 2">
            <a:extLst>
              <a:ext uri="{FF2B5EF4-FFF2-40B4-BE49-F238E27FC236}">
                <a16:creationId xmlns:a16="http://schemas.microsoft.com/office/drawing/2014/main" id="{586B91E8-EF59-4BC5-AC46-03306EB1E1CB}"/>
              </a:ext>
            </a:extLst>
          </p:cNvPr>
          <p:cNvSpPr>
            <a:spLocks noGrp="1"/>
          </p:cNvSpPr>
          <p:nvPr>
            <p:ph type="sldNum" sz="quarter" idx="11"/>
          </p:nvPr>
        </p:nvSpPr>
        <p:spPr/>
        <p:txBody>
          <a:bodyPr/>
          <a:lstStyle/>
          <a:p>
            <a:pPr>
              <a:spcAft>
                <a:spcPts val="600"/>
              </a:spcAft>
            </a:pPr>
            <a:fld id="{9B3E39EC-4BE2-4DEA-81C0-4ABC0AAB4AC0}" type="slidenum">
              <a:rPr lang="en-AU" smtClean="0"/>
              <a:pPr>
                <a:spcAft>
                  <a:spcPts val="600"/>
                </a:spcAft>
              </a:pPr>
              <a:t>6</a:t>
            </a:fld>
            <a:endParaRPr lang="en-AU" dirty="0"/>
          </a:p>
        </p:txBody>
      </p:sp>
      <p:sp>
        <p:nvSpPr>
          <p:cNvPr id="4" name="Content Placeholder 3">
            <a:extLst>
              <a:ext uri="{FF2B5EF4-FFF2-40B4-BE49-F238E27FC236}">
                <a16:creationId xmlns:a16="http://schemas.microsoft.com/office/drawing/2014/main" id="{76D25D0B-0A79-4DC3-A169-427494C56BF9}"/>
              </a:ext>
            </a:extLst>
          </p:cNvPr>
          <p:cNvSpPr>
            <a:spLocks noGrp="1"/>
          </p:cNvSpPr>
          <p:nvPr>
            <p:ph sz="half" idx="2"/>
          </p:nvPr>
        </p:nvSpPr>
        <p:spPr>
          <a:xfrm>
            <a:off x="320040" y="1126875"/>
            <a:ext cx="5390389" cy="5120640"/>
          </a:xfrm>
          <a:solidFill>
            <a:srgbClr val="0A7DFF"/>
          </a:solidFill>
        </p:spPr>
        <p:txBody>
          <a:bodyPr>
            <a:normAutofit/>
          </a:bodyPr>
          <a:lstStyle/>
          <a:p>
            <a:r>
              <a:rPr lang="en-US" dirty="0"/>
              <a:t>Step 1: Identify and screen servicing strategies to address the problem statement, using Pass/Fail criteria</a:t>
            </a:r>
          </a:p>
          <a:p>
            <a:r>
              <a:rPr lang="en-US" dirty="0"/>
              <a:t>Step 2: Identify and evaluate </a:t>
            </a:r>
            <a:r>
              <a:rPr lang="en-US" u="sng" dirty="0"/>
              <a:t>long list </a:t>
            </a:r>
            <a:r>
              <a:rPr lang="en-US" dirty="0"/>
              <a:t>of servicing concepts &amp; routes to achieve the strategy using screening level assessment</a:t>
            </a:r>
          </a:p>
          <a:p>
            <a:r>
              <a:rPr lang="en-US" dirty="0"/>
              <a:t>Step 3: Evaluate viability and feasibility of </a:t>
            </a:r>
            <a:r>
              <a:rPr lang="en-US" u="sng" dirty="0"/>
              <a:t>short list </a:t>
            </a:r>
            <a:r>
              <a:rPr lang="en-US" dirty="0"/>
              <a:t>of alternatives using detailed triple bottom line (</a:t>
            </a:r>
            <a:r>
              <a:rPr lang="en-US" dirty="0" err="1"/>
              <a:t>TBL</a:t>
            </a:r>
            <a:r>
              <a:rPr lang="en-US" dirty="0"/>
              <a:t>+) evaluation</a:t>
            </a:r>
          </a:p>
          <a:p>
            <a:r>
              <a:rPr lang="en-US" dirty="0"/>
              <a:t>Step 4: Consult and receive input to select the preferred alternative.</a:t>
            </a:r>
          </a:p>
        </p:txBody>
      </p:sp>
      <p:pic>
        <p:nvPicPr>
          <p:cNvPr id="7" name="Picture 6" descr="A picture containing shape&#10;&#10;Description automatically generated">
            <a:extLst>
              <a:ext uri="{FF2B5EF4-FFF2-40B4-BE49-F238E27FC236}">
                <a16:creationId xmlns:a16="http://schemas.microsoft.com/office/drawing/2014/main" id="{5A2DA3FE-422E-4199-BA90-196357079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spTree>
    <p:extLst>
      <p:ext uri="{BB962C8B-B14F-4D97-AF65-F5344CB8AC3E}">
        <p14:creationId xmlns:p14="http://schemas.microsoft.com/office/powerpoint/2010/main" val="83188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72EE-B129-4CAB-B2CF-C5C967624CF3}"/>
              </a:ext>
            </a:extLst>
          </p:cNvPr>
          <p:cNvSpPr>
            <a:spLocks noGrp="1"/>
          </p:cNvSpPr>
          <p:nvPr>
            <p:ph type="title"/>
          </p:nvPr>
        </p:nvSpPr>
        <p:spPr>
          <a:xfrm>
            <a:off x="320040" y="486795"/>
            <a:ext cx="11521440" cy="640080"/>
          </a:xfrm>
        </p:spPr>
        <p:txBody>
          <a:bodyPr/>
          <a:lstStyle/>
          <a:p>
            <a:r>
              <a:rPr lang="en-US" dirty="0"/>
              <a:t>Etobicoke Creek Alignment</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a:xfrm>
            <a:off x="320040" y="6309360"/>
            <a:ext cx="781674" cy="27432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8" name="Content Placeholder 7">
            <a:extLst>
              <a:ext uri="{FF2B5EF4-FFF2-40B4-BE49-F238E27FC236}">
                <a16:creationId xmlns:a16="http://schemas.microsoft.com/office/drawing/2014/main" id="{5067E04C-2070-4F0B-8DBE-967035966616}"/>
              </a:ext>
            </a:extLst>
          </p:cNvPr>
          <p:cNvSpPr>
            <a:spLocks noGrp="1"/>
          </p:cNvSpPr>
          <p:nvPr>
            <p:ph sz="half" idx="14"/>
          </p:nvPr>
        </p:nvSpPr>
        <p:spPr>
          <a:xfrm>
            <a:off x="320040" y="1126874"/>
            <a:ext cx="6443175" cy="5120640"/>
          </a:xfrm>
          <a:solidFill>
            <a:srgbClr val="FFB41E"/>
          </a:solidFill>
        </p:spPr>
        <p:txBody>
          <a:bodyPr/>
          <a:lstStyle/>
          <a:p>
            <a:pPr>
              <a:buClrTx/>
            </a:pPr>
            <a:r>
              <a:rPr lang="en-US" sz="2000" dirty="0">
                <a:solidFill>
                  <a:schemeClr val="tx1"/>
                </a:solidFill>
              </a:rPr>
              <a:t>Approximately 0.5 km of 1350 mm diametre pipe and 4.1 km of 1500 mm diametre pipe</a:t>
            </a:r>
          </a:p>
          <a:p>
            <a:pPr>
              <a:buClrTx/>
            </a:pPr>
            <a:r>
              <a:rPr lang="en-US" sz="2000" dirty="0">
                <a:solidFill>
                  <a:schemeClr val="tx1"/>
                </a:solidFill>
              </a:rPr>
              <a:t>Mainly open-cut</a:t>
            </a:r>
          </a:p>
          <a:p>
            <a:pPr>
              <a:buClrTx/>
            </a:pPr>
            <a:r>
              <a:rPr lang="en-US" sz="2000" dirty="0">
                <a:solidFill>
                  <a:schemeClr val="tx1"/>
                </a:solidFill>
              </a:rPr>
              <a:t>Crossings of Highways 407 and 410 to be tunneled </a:t>
            </a:r>
          </a:p>
          <a:p>
            <a:pPr>
              <a:buClrTx/>
            </a:pPr>
            <a:r>
              <a:rPr lang="en-US" sz="2000" dirty="0">
                <a:solidFill>
                  <a:schemeClr val="tx1"/>
                </a:solidFill>
              </a:rPr>
              <a:t>First and last segments follow existing alignment in the creek valley with remainder routed outside the valley, requiring private property negotiation</a:t>
            </a:r>
          </a:p>
          <a:p>
            <a:pPr>
              <a:buClrTx/>
            </a:pPr>
            <a:r>
              <a:rPr lang="en-US" sz="2000" dirty="0">
                <a:solidFill>
                  <a:schemeClr val="tx1"/>
                </a:solidFill>
              </a:rPr>
              <a:t>Diversion chamber at Biscayne</a:t>
            </a:r>
          </a:p>
          <a:p>
            <a:pPr>
              <a:buClrTx/>
            </a:pPr>
            <a:r>
              <a:rPr lang="en-US" sz="2000" dirty="0">
                <a:solidFill>
                  <a:schemeClr val="tx1"/>
                </a:solidFill>
              </a:rPr>
              <a:t>Connects to existing Etobicoke Creek trunks at Derry Rd to maintain conveyance to Eastern Sanitary Trunk System</a:t>
            </a:r>
          </a:p>
        </p:txBody>
      </p:sp>
      <p:pic>
        <p:nvPicPr>
          <p:cNvPr id="10" name="Picture 9" descr="A picture containing shape&#10;&#10;Description automatically generated">
            <a:extLst>
              <a:ext uri="{FF2B5EF4-FFF2-40B4-BE49-F238E27FC236}">
                <a16:creationId xmlns:a16="http://schemas.microsoft.com/office/drawing/2014/main" id="{1FD32043-C0B1-409D-9DB5-CD03F306F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pic>
        <p:nvPicPr>
          <p:cNvPr id="21" name="Content Placeholder 20" descr="Map&#10;&#10;Description automatically generated">
            <a:extLst>
              <a:ext uri="{FF2B5EF4-FFF2-40B4-BE49-F238E27FC236}">
                <a16:creationId xmlns:a16="http://schemas.microsoft.com/office/drawing/2014/main" id="{479E8F63-B6B0-4644-A1A7-D9D8C85335A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316" t="4853" r="27565" b="6094"/>
          <a:stretch/>
        </p:blipFill>
        <p:spPr>
          <a:xfrm>
            <a:off x="6763216" y="1126874"/>
            <a:ext cx="5430344" cy="5119688"/>
          </a:xfrm>
          <a:prstGeom prst="rect">
            <a:avLst/>
          </a:prstGeom>
        </p:spPr>
      </p:pic>
      <p:grpSp>
        <p:nvGrpSpPr>
          <p:cNvPr id="6" name="Group 5">
            <a:extLst>
              <a:ext uri="{FF2B5EF4-FFF2-40B4-BE49-F238E27FC236}">
                <a16:creationId xmlns:a16="http://schemas.microsoft.com/office/drawing/2014/main" id="{271CBC49-E1AF-4CA7-90E9-278806CD6EE6}"/>
              </a:ext>
            </a:extLst>
          </p:cNvPr>
          <p:cNvGrpSpPr/>
          <p:nvPr/>
        </p:nvGrpSpPr>
        <p:grpSpPr>
          <a:xfrm>
            <a:off x="6763216" y="4055775"/>
            <a:ext cx="1923338" cy="2190787"/>
            <a:chOff x="3461886" y="3808515"/>
            <a:chExt cx="1923338" cy="2190787"/>
          </a:xfrm>
        </p:grpSpPr>
        <p:pic>
          <p:nvPicPr>
            <p:cNvPr id="5" name="Picture 4" descr="Map&#10;&#10;Description automatically generated">
              <a:extLst>
                <a:ext uri="{FF2B5EF4-FFF2-40B4-BE49-F238E27FC236}">
                  <a16:creationId xmlns:a16="http://schemas.microsoft.com/office/drawing/2014/main" id="{274BCD30-2993-4D07-AA65-8EA26F2F73E1}"/>
                </a:ext>
              </a:extLst>
            </p:cNvPr>
            <p:cNvPicPr>
              <a:picLocks noChangeAspect="1"/>
            </p:cNvPicPr>
            <p:nvPr/>
          </p:nvPicPr>
          <p:blipFill rotWithShape="1">
            <a:blip r:embed="rId3">
              <a:extLst>
                <a:ext uri="{28A0092B-C50C-407E-A947-70E740481C1C}">
                  <a14:useLocalDpi xmlns:a14="http://schemas.microsoft.com/office/drawing/2010/main" val="0"/>
                </a:ext>
              </a:extLst>
            </a:blip>
            <a:srcRect l="83322" t="4011" r="5293" b="87859"/>
            <a:stretch/>
          </p:blipFill>
          <p:spPr>
            <a:xfrm>
              <a:off x="3461886" y="3808515"/>
              <a:ext cx="1923338" cy="888613"/>
            </a:xfrm>
            <a:prstGeom prst="rect">
              <a:avLst/>
            </a:prstGeom>
          </p:spPr>
        </p:pic>
        <p:pic>
          <p:nvPicPr>
            <p:cNvPr id="12" name="Picture 11" descr="Map&#10;&#10;Description automatically generated">
              <a:extLst>
                <a:ext uri="{FF2B5EF4-FFF2-40B4-BE49-F238E27FC236}">
                  <a16:creationId xmlns:a16="http://schemas.microsoft.com/office/drawing/2014/main" id="{574325AC-6818-4D1B-BFE1-1BD3C41A3A75}"/>
                </a:ext>
              </a:extLst>
            </p:cNvPr>
            <p:cNvPicPr>
              <a:picLocks noChangeAspect="1"/>
            </p:cNvPicPr>
            <p:nvPr/>
          </p:nvPicPr>
          <p:blipFill rotWithShape="1">
            <a:blip r:embed="rId3">
              <a:extLst>
                <a:ext uri="{28A0092B-C50C-407E-A947-70E740481C1C}">
                  <a14:useLocalDpi xmlns:a14="http://schemas.microsoft.com/office/drawing/2010/main" val="0"/>
                </a:ext>
              </a:extLst>
            </a:blip>
            <a:srcRect l="83322" t="14694" r="5293" b="73393"/>
            <a:stretch/>
          </p:blipFill>
          <p:spPr>
            <a:xfrm>
              <a:off x="3461886" y="4697128"/>
              <a:ext cx="1923338" cy="1302174"/>
            </a:xfrm>
            <a:prstGeom prst="rect">
              <a:avLst/>
            </a:prstGeom>
          </p:spPr>
        </p:pic>
      </p:grpSp>
    </p:spTree>
    <p:extLst>
      <p:ext uri="{BB962C8B-B14F-4D97-AF65-F5344CB8AC3E}">
        <p14:creationId xmlns:p14="http://schemas.microsoft.com/office/powerpoint/2010/main" val="3986153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72EE-B129-4CAB-B2CF-C5C967624CF3}"/>
              </a:ext>
            </a:extLst>
          </p:cNvPr>
          <p:cNvSpPr>
            <a:spLocks noGrp="1"/>
          </p:cNvSpPr>
          <p:nvPr>
            <p:ph type="title"/>
          </p:nvPr>
        </p:nvSpPr>
        <p:spPr/>
        <p:txBody>
          <a:bodyPr/>
          <a:lstStyle/>
          <a:p>
            <a:r>
              <a:rPr lang="en-US" dirty="0"/>
              <a:t>CAA Alignment</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8" name="Content Placeholder 7">
            <a:extLst>
              <a:ext uri="{FF2B5EF4-FFF2-40B4-BE49-F238E27FC236}">
                <a16:creationId xmlns:a16="http://schemas.microsoft.com/office/drawing/2014/main" id="{5067E04C-2070-4F0B-8DBE-967035966616}"/>
              </a:ext>
            </a:extLst>
          </p:cNvPr>
          <p:cNvSpPr>
            <a:spLocks noGrp="1"/>
          </p:cNvSpPr>
          <p:nvPr>
            <p:ph sz="half" idx="14"/>
          </p:nvPr>
        </p:nvSpPr>
        <p:spPr>
          <a:xfrm>
            <a:off x="320039" y="1126874"/>
            <a:ext cx="6377540" cy="5120640"/>
          </a:xfrm>
          <a:solidFill>
            <a:srgbClr val="FFB41E"/>
          </a:solidFill>
        </p:spPr>
        <p:txBody>
          <a:bodyPr/>
          <a:lstStyle/>
          <a:p>
            <a:pPr>
              <a:buClrTx/>
            </a:pPr>
            <a:r>
              <a:rPr lang="en-US" sz="1900" dirty="0">
                <a:solidFill>
                  <a:schemeClr val="tx1"/>
                </a:solidFill>
              </a:rPr>
              <a:t>Approximately 0.7 km of 1350 mm diametre pipe and 4.1 km of 1500 mm diametre </a:t>
            </a:r>
            <a:r>
              <a:rPr lang="en-US" sz="2000" dirty="0">
                <a:solidFill>
                  <a:schemeClr val="tx1"/>
                </a:solidFill>
              </a:rPr>
              <a:t>pipe</a:t>
            </a:r>
          </a:p>
          <a:p>
            <a:pPr>
              <a:buClrTx/>
            </a:pPr>
            <a:r>
              <a:rPr lang="en-US" sz="1900" dirty="0">
                <a:solidFill>
                  <a:schemeClr val="tx1"/>
                </a:solidFill>
              </a:rPr>
              <a:t>Mainly open-cut</a:t>
            </a:r>
          </a:p>
          <a:p>
            <a:pPr>
              <a:buClrTx/>
            </a:pPr>
            <a:r>
              <a:rPr lang="en-US" sz="1900" dirty="0">
                <a:solidFill>
                  <a:schemeClr val="tx1"/>
                </a:solidFill>
              </a:rPr>
              <a:t>Crossings of Highways 407 and 410 to be tunneled </a:t>
            </a:r>
          </a:p>
          <a:p>
            <a:pPr>
              <a:buClrTx/>
            </a:pPr>
            <a:r>
              <a:rPr lang="en-US" sz="1900" dirty="0">
                <a:solidFill>
                  <a:schemeClr val="tx1"/>
                </a:solidFill>
              </a:rPr>
              <a:t>First segment is routed on future north road of CAA Development</a:t>
            </a:r>
          </a:p>
          <a:p>
            <a:pPr>
              <a:buClrTx/>
            </a:pPr>
            <a:r>
              <a:rPr lang="en-US" sz="1900" dirty="0">
                <a:solidFill>
                  <a:schemeClr val="tx1"/>
                </a:solidFill>
              </a:rPr>
              <a:t>Majority  of remaining alignment is routed out of creek valley, requiring private property negotiation</a:t>
            </a:r>
          </a:p>
          <a:p>
            <a:pPr>
              <a:buClrTx/>
            </a:pPr>
            <a:r>
              <a:rPr lang="en-US" sz="1900" dirty="0">
                <a:solidFill>
                  <a:schemeClr val="tx1"/>
                </a:solidFill>
              </a:rPr>
              <a:t>Diversion chamber at Biscayne</a:t>
            </a:r>
          </a:p>
          <a:p>
            <a:pPr>
              <a:buClrTx/>
            </a:pPr>
            <a:r>
              <a:rPr lang="en-US" sz="1900" dirty="0">
                <a:solidFill>
                  <a:schemeClr val="tx1"/>
                </a:solidFill>
              </a:rPr>
              <a:t>Connects to existing Etobicoke Creek trunks at Derry Rd to maintain conveyance to </a:t>
            </a:r>
            <a:r>
              <a:rPr lang="en-US" sz="1800" dirty="0">
                <a:solidFill>
                  <a:schemeClr val="tx1"/>
                </a:solidFill>
              </a:rPr>
              <a:t>Eastern Sanitary Trunk System</a:t>
            </a:r>
            <a:endParaRPr lang="en-US" sz="1900" dirty="0">
              <a:solidFill>
                <a:schemeClr val="tx1"/>
              </a:solidFill>
            </a:endParaRPr>
          </a:p>
        </p:txBody>
      </p:sp>
      <p:pic>
        <p:nvPicPr>
          <p:cNvPr id="10" name="Picture 9" descr="A picture containing shape&#10;&#10;Description automatically generated">
            <a:extLst>
              <a:ext uri="{FF2B5EF4-FFF2-40B4-BE49-F238E27FC236}">
                <a16:creationId xmlns:a16="http://schemas.microsoft.com/office/drawing/2014/main" id="{524367DA-5E86-4317-945B-B0E3D9428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pic>
        <p:nvPicPr>
          <p:cNvPr id="17" name="Content Placeholder 16" descr="Map&#10;&#10;Description automatically generated">
            <a:extLst>
              <a:ext uri="{FF2B5EF4-FFF2-40B4-BE49-F238E27FC236}">
                <a16:creationId xmlns:a16="http://schemas.microsoft.com/office/drawing/2014/main" id="{8A6B0AD2-79AF-4BBA-807D-16AF8DC4657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183" t="4681" r="27903" b="6386"/>
          <a:stretch/>
        </p:blipFill>
        <p:spPr>
          <a:xfrm>
            <a:off x="6697579" y="1126874"/>
            <a:ext cx="5419433" cy="5119688"/>
          </a:xfrm>
          <a:prstGeom prst="rect">
            <a:avLst/>
          </a:prstGeom>
        </p:spPr>
      </p:pic>
      <p:grpSp>
        <p:nvGrpSpPr>
          <p:cNvPr id="11" name="Group 10">
            <a:extLst>
              <a:ext uri="{FF2B5EF4-FFF2-40B4-BE49-F238E27FC236}">
                <a16:creationId xmlns:a16="http://schemas.microsoft.com/office/drawing/2014/main" id="{C7F4A4BB-7D6F-461A-BF09-5B9601E8216C}"/>
              </a:ext>
            </a:extLst>
          </p:cNvPr>
          <p:cNvGrpSpPr/>
          <p:nvPr/>
        </p:nvGrpSpPr>
        <p:grpSpPr>
          <a:xfrm>
            <a:off x="6697579" y="4055775"/>
            <a:ext cx="1923338" cy="2190787"/>
            <a:chOff x="3461886" y="3808515"/>
            <a:chExt cx="1923338" cy="2190787"/>
          </a:xfrm>
        </p:grpSpPr>
        <p:pic>
          <p:nvPicPr>
            <p:cNvPr id="12" name="Picture 11" descr="Map&#10;&#10;Description automatically generated">
              <a:extLst>
                <a:ext uri="{FF2B5EF4-FFF2-40B4-BE49-F238E27FC236}">
                  <a16:creationId xmlns:a16="http://schemas.microsoft.com/office/drawing/2014/main" id="{2F3B4C9A-261A-49E5-BEC0-19CA31A6DA90}"/>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4011" r="5293" b="87859"/>
            <a:stretch/>
          </p:blipFill>
          <p:spPr>
            <a:xfrm>
              <a:off x="3461886" y="3808515"/>
              <a:ext cx="1923338" cy="888613"/>
            </a:xfrm>
            <a:prstGeom prst="rect">
              <a:avLst/>
            </a:prstGeom>
          </p:spPr>
        </p:pic>
        <p:pic>
          <p:nvPicPr>
            <p:cNvPr id="13" name="Picture 12" descr="Map&#10;&#10;Description automatically generated">
              <a:extLst>
                <a:ext uri="{FF2B5EF4-FFF2-40B4-BE49-F238E27FC236}">
                  <a16:creationId xmlns:a16="http://schemas.microsoft.com/office/drawing/2014/main" id="{16668C22-E9D9-4378-A92B-A501FB129108}"/>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14694" r="5293" b="73393"/>
            <a:stretch/>
          </p:blipFill>
          <p:spPr>
            <a:xfrm>
              <a:off x="3461886" y="4697128"/>
              <a:ext cx="1923338" cy="1302174"/>
            </a:xfrm>
            <a:prstGeom prst="rect">
              <a:avLst/>
            </a:prstGeom>
          </p:spPr>
        </p:pic>
      </p:grpSp>
    </p:spTree>
    <p:extLst>
      <p:ext uri="{BB962C8B-B14F-4D97-AF65-F5344CB8AC3E}">
        <p14:creationId xmlns:p14="http://schemas.microsoft.com/office/powerpoint/2010/main" val="45101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Map&#10;&#10;Description automatically generated">
            <a:extLst>
              <a:ext uri="{FF2B5EF4-FFF2-40B4-BE49-F238E27FC236}">
                <a16:creationId xmlns:a16="http://schemas.microsoft.com/office/drawing/2014/main" id="{906407C2-C391-44A4-B059-9EC79702D43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578" t="4490" r="27856" b="6387"/>
          <a:stretch/>
        </p:blipFill>
        <p:spPr>
          <a:xfrm>
            <a:off x="6800420" y="1126874"/>
            <a:ext cx="5376985" cy="5119688"/>
          </a:xfrm>
          <a:prstGeom prst="rect">
            <a:avLst/>
          </a:prstGeom>
        </p:spPr>
      </p:pic>
      <p:sp>
        <p:nvSpPr>
          <p:cNvPr id="2" name="Title 1">
            <a:extLst>
              <a:ext uri="{FF2B5EF4-FFF2-40B4-BE49-F238E27FC236}">
                <a16:creationId xmlns:a16="http://schemas.microsoft.com/office/drawing/2014/main" id="{DE2172EE-B129-4CAB-B2CF-C5C967624CF3}"/>
              </a:ext>
            </a:extLst>
          </p:cNvPr>
          <p:cNvSpPr>
            <a:spLocks noGrp="1"/>
          </p:cNvSpPr>
          <p:nvPr>
            <p:ph type="title"/>
          </p:nvPr>
        </p:nvSpPr>
        <p:spPr/>
        <p:txBody>
          <a:bodyPr/>
          <a:lstStyle/>
          <a:p>
            <a:r>
              <a:rPr lang="en-US" dirty="0"/>
              <a:t>Kennedy Road Alignment</a:t>
            </a:r>
          </a:p>
        </p:txBody>
      </p:sp>
      <p:sp>
        <p:nvSpPr>
          <p:cNvPr id="4" name="Slide Number Placeholder 3">
            <a:extLst>
              <a:ext uri="{FF2B5EF4-FFF2-40B4-BE49-F238E27FC236}">
                <a16:creationId xmlns:a16="http://schemas.microsoft.com/office/drawing/2014/main" id="{3B41B07F-284E-428A-B603-1B8EF80D38B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3E39EC-4BE2-4DEA-81C0-4ABC0AAB4AC0}" type="slidenum">
              <a:rPr kumimoji="0" lang="en-AU" sz="1100" b="1" i="0" u="none" strike="noStrike" kern="1200" cap="none" spc="0" normalizeH="0" baseline="0" noProof="0" smtClean="0">
                <a:ln>
                  <a:noFill/>
                </a:ln>
                <a:solidFill>
                  <a:srgbClr val="000000"/>
                </a:solidFill>
                <a:effectLst/>
                <a:uLnTx/>
                <a:uFillTx/>
                <a:latin typeface="Jacobs Chronos"/>
                <a:ea typeface="+mn-ea"/>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AU" sz="1100" b="1" i="0" u="none" strike="noStrike" kern="1200" cap="none" spc="0" normalizeH="0" baseline="0" noProof="0" dirty="0">
              <a:ln>
                <a:noFill/>
              </a:ln>
              <a:solidFill>
                <a:srgbClr val="000000"/>
              </a:solidFill>
              <a:effectLst/>
              <a:uLnTx/>
              <a:uFillTx/>
              <a:latin typeface="Jacobs Chronos"/>
              <a:ea typeface="+mn-ea"/>
            </a:endParaRPr>
          </a:p>
        </p:txBody>
      </p:sp>
      <p:sp>
        <p:nvSpPr>
          <p:cNvPr id="8" name="Content Placeholder 7">
            <a:extLst>
              <a:ext uri="{FF2B5EF4-FFF2-40B4-BE49-F238E27FC236}">
                <a16:creationId xmlns:a16="http://schemas.microsoft.com/office/drawing/2014/main" id="{5067E04C-2070-4F0B-8DBE-967035966616}"/>
              </a:ext>
            </a:extLst>
          </p:cNvPr>
          <p:cNvSpPr>
            <a:spLocks noGrp="1"/>
          </p:cNvSpPr>
          <p:nvPr>
            <p:ph sz="half" idx="14"/>
          </p:nvPr>
        </p:nvSpPr>
        <p:spPr>
          <a:xfrm>
            <a:off x="320040" y="1126874"/>
            <a:ext cx="6465785" cy="5120640"/>
          </a:xfrm>
          <a:solidFill>
            <a:srgbClr val="FFB41E"/>
          </a:solidFill>
        </p:spPr>
        <p:txBody>
          <a:bodyPr/>
          <a:lstStyle/>
          <a:p>
            <a:pPr>
              <a:buClrTx/>
            </a:pPr>
            <a:r>
              <a:rPr lang="en-US" sz="2000" dirty="0">
                <a:solidFill>
                  <a:schemeClr val="tx1"/>
                </a:solidFill>
              </a:rPr>
              <a:t>Approximately 2.5 km of 1500 mm diametre pipe</a:t>
            </a:r>
          </a:p>
          <a:p>
            <a:pPr>
              <a:buClrTx/>
            </a:pPr>
            <a:r>
              <a:rPr lang="en-US" sz="2000" dirty="0">
                <a:solidFill>
                  <a:schemeClr val="tx1"/>
                </a:solidFill>
              </a:rPr>
              <a:t>Mainly tunneled; small section to be open cut for Biscayne connection</a:t>
            </a:r>
          </a:p>
          <a:p>
            <a:pPr>
              <a:buClrTx/>
            </a:pPr>
            <a:r>
              <a:rPr lang="en-US" sz="2000" dirty="0">
                <a:solidFill>
                  <a:schemeClr val="tx1"/>
                </a:solidFill>
              </a:rPr>
              <a:t>Approx. 800 m connection from Biscayne to Kennedy Rd to provide solution to existing flow constraints</a:t>
            </a:r>
          </a:p>
          <a:p>
            <a:pPr>
              <a:buClrTx/>
            </a:pPr>
            <a:r>
              <a:rPr lang="en-US" sz="2000" dirty="0">
                <a:solidFill>
                  <a:schemeClr val="tx1"/>
                </a:solidFill>
              </a:rPr>
              <a:t>Main trunk to be within Right of Way of Kennedy Road</a:t>
            </a:r>
          </a:p>
          <a:p>
            <a:pPr>
              <a:buClrTx/>
            </a:pPr>
            <a:r>
              <a:rPr lang="en-US" sz="2000" dirty="0">
                <a:solidFill>
                  <a:schemeClr val="tx1"/>
                </a:solidFill>
              </a:rPr>
              <a:t>Minimizes construction in Toronto Region Conservation Authority (TRCA) regulated areas</a:t>
            </a:r>
          </a:p>
          <a:p>
            <a:pPr>
              <a:buClrTx/>
            </a:pPr>
            <a:r>
              <a:rPr lang="en-US" sz="2000" dirty="0">
                <a:solidFill>
                  <a:schemeClr val="tx1"/>
                </a:solidFill>
              </a:rPr>
              <a:t>Will connect downstream to East-West Diversion Sanitary Trunk Sewer</a:t>
            </a:r>
          </a:p>
          <a:p>
            <a:endParaRPr lang="en-US" sz="2000" dirty="0"/>
          </a:p>
          <a:p>
            <a:endParaRPr lang="en-US" sz="2000" dirty="0"/>
          </a:p>
        </p:txBody>
      </p:sp>
      <p:pic>
        <p:nvPicPr>
          <p:cNvPr id="10" name="Picture 9" descr="A picture containing shape&#10;&#10;Description automatically generated">
            <a:extLst>
              <a:ext uri="{FF2B5EF4-FFF2-40B4-BE49-F238E27FC236}">
                <a16:creationId xmlns:a16="http://schemas.microsoft.com/office/drawing/2014/main" id="{6DAEEB66-04C1-46A1-84CA-B32594122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495" y="6527797"/>
            <a:ext cx="1415910" cy="330203"/>
          </a:xfrm>
          <a:prstGeom prst="rect">
            <a:avLst/>
          </a:prstGeom>
        </p:spPr>
      </p:pic>
      <p:grpSp>
        <p:nvGrpSpPr>
          <p:cNvPr id="11" name="Group 10">
            <a:extLst>
              <a:ext uri="{FF2B5EF4-FFF2-40B4-BE49-F238E27FC236}">
                <a16:creationId xmlns:a16="http://schemas.microsoft.com/office/drawing/2014/main" id="{76187647-2965-4129-A0DD-9D198ADD128B}"/>
              </a:ext>
            </a:extLst>
          </p:cNvPr>
          <p:cNvGrpSpPr/>
          <p:nvPr/>
        </p:nvGrpSpPr>
        <p:grpSpPr>
          <a:xfrm>
            <a:off x="10268662" y="4056727"/>
            <a:ext cx="1923338" cy="2190787"/>
            <a:chOff x="3461886" y="3808515"/>
            <a:chExt cx="1923338" cy="2190787"/>
          </a:xfrm>
        </p:grpSpPr>
        <p:pic>
          <p:nvPicPr>
            <p:cNvPr id="12" name="Picture 11" descr="Map&#10;&#10;Description automatically generated">
              <a:extLst>
                <a:ext uri="{FF2B5EF4-FFF2-40B4-BE49-F238E27FC236}">
                  <a16:creationId xmlns:a16="http://schemas.microsoft.com/office/drawing/2014/main" id="{66B6970A-E0CD-4B38-BB4A-D31D141CDB8C}"/>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4011" r="5293" b="87859"/>
            <a:stretch/>
          </p:blipFill>
          <p:spPr>
            <a:xfrm>
              <a:off x="3461886" y="3808515"/>
              <a:ext cx="1923338" cy="888613"/>
            </a:xfrm>
            <a:prstGeom prst="rect">
              <a:avLst/>
            </a:prstGeom>
          </p:spPr>
        </p:pic>
        <p:pic>
          <p:nvPicPr>
            <p:cNvPr id="13" name="Picture 12" descr="Map&#10;&#10;Description automatically generated">
              <a:extLst>
                <a:ext uri="{FF2B5EF4-FFF2-40B4-BE49-F238E27FC236}">
                  <a16:creationId xmlns:a16="http://schemas.microsoft.com/office/drawing/2014/main" id="{3FB4D8B8-8948-4D45-8C11-1CE3917D4034}"/>
                </a:ext>
              </a:extLst>
            </p:cNvPr>
            <p:cNvPicPr>
              <a:picLocks noChangeAspect="1"/>
            </p:cNvPicPr>
            <p:nvPr/>
          </p:nvPicPr>
          <p:blipFill rotWithShape="1">
            <a:blip r:embed="rId4">
              <a:extLst>
                <a:ext uri="{28A0092B-C50C-407E-A947-70E740481C1C}">
                  <a14:useLocalDpi xmlns:a14="http://schemas.microsoft.com/office/drawing/2010/main" val="0"/>
                </a:ext>
              </a:extLst>
            </a:blip>
            <a:srcRect l="83322" t="14694" r="5293" b="73393"/>
            <a:stretch/>
          </p:blipFill>
          <p:spPr>
            <a:xfrm>
              <a:off x="3461886" y="4697128"/>
              <a:ext cx="1923338" cy="1302174"/>
            </a:xfrm>
            <a:prstGeom prst="rect">
              <a:avLst/>
            </a:prstGeom>
          </p:spPr>
        </p:pic>
      </p:grpSp>
    </p:spTree>
    <p:extLst>
      <p:ext uri="{BB962C8B-B14F-4D97-AF65-F5344CB8AC3E}">
        <p14:creationId xmlns:p14="http://schemas.microsoft.com/office/powerpoint/2010/main" val="2901448741"/>
      </p:ext>
    </p:extLst>
  </p:cSld>
  <p:clrMapOvr>
    <a:masterClrMapping/>
  </p:clrMapOvr>
</p:sld>
</file>

<file path=ppt/theme/theme1.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ppt/theme/theme11.xml><?xml version="1.0" encoding="utf-8"?>
<a:theme xmlns:a="http://schemas.openxmlformats.org/drawingml/2006/main" name="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2.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3.xml><?xml version="1.0" encoding="utf-8"?>
<a:theme xmlns:a="http://schemas.openxmlformats.org/drawingml/2006/main" name="2_Map">
  <a:themeElements>
    <a:clrScheme name="Custom 1">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4.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15.xml><?xml version="1.0" encoding="utf-8"?>
<a:theme xmlns:a="http://schemas.openxmlformats.org/drawingml/2006/main" name="Jacobs PowerPoint">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92D9A5D3-0880-40AC-9D3A-5BE3EFA3EF60}" vid="{C1455E25-72D3-4895-B13C-DE528CE11334}"/>
    </a:ext>
  </a:extLst>
</a:theme>
</file>

<file path=ppt/theme/theme17.xml><?xml version="1.0" encoding="utf-8"?>
<a:theme xmlns:a="http://schemas.openxmlformats.org/drawingml/2006/main" name="1_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4.xml><?xml version="1.0" encoding="utf-8"?>
<a:theme xmlns:a="http://schemas.openxmlformats.org/drawingml/2006/main" name="Conten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5.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6.xml><?xml version="1.0" encoding="utf-8"?>
<a:theme xmlns:a="http://schemas.openxmlformats.org/drawingml/2006/main" name="Miscellaneous Layouts Mono">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7.xml><?xml version="1.0" encoding="utf-8"?>
<a:theme xmlns:a="http://schemas.openxmlformats.org/drawingml/2006/main" name="Miscellaneous Layouts Color">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8.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9.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docProps/app.xml><?xml version="1.0" encoding="utf-8"?>
<Properties xmlns="http://schemas.openxmlformats.org/officeDocument/2006/extended-properties" xmlns:vt="http://schemas.openxmlformats.org/officeDocument/2006/docPropsVTypes">
  <TotalTime>5265</TotalTime>
  <Words>1550</Words>
  <Application>Microsoft Office PowerPoint</Application>
  <PresentationFormat>Widescreen</PresentationFormat>
  <Paragraphs>266</Paragraphs>
  <Slides>17</Slides>
  <Notes>1</Notes>
  <HiddenSlides>0</HiddenSlides>
  <MMClips>0</MMClips>
  <ScaleCrop>false</ScaleCrop>
  <HeadingPairs>
    <vt:vector size="6" baseType="variant">
      <vt:variant>
        <vt:lpstr>Fonts Used</vt:lpstr>
      </vt:variant>
      <vt:variant>
        <vt:i4>6</vt:i4>
      </vt:variant>
      <vt:variant>
        <vt:lpstr>Theme</vt:lpstr>
      </vt:variant>
      <vt:variant>
        <vt:i4>17</vt:i4>
      </vt:variant>
      <vt:variant>
        <vt:lpstr>Slide Titles</vt:lpstr>
      </vt:variant>
      <vt:variant>
        <vt:i4>17</vt:i4>
      </vt:variant>
    </vt:vector>
  </HeadingPairs>
  <TitlesOfParts>
    <vt:vector size="40" baseType="lpstr">
      <vt:lpstr>Jacobs Chronos</vt:lpstr>
      <vt:lpstr>Tw Cen MT Condensed</vt:lpstr>
      <vt:lpstr>Arial</vt:lpstr>
      <vt:lpstr>Jacobs Chronos Light</vt:lpstr>
      <vt:lpstr>Wingdings</vt:lpstr>
      <vt:lpstr>Calibri</vt:lpstr>
      <vt:lpstr>Dividers Slides</vt:lpstr>
      <vt:lpstr>Custom Design</vt:lpstr>
      <vt:lpstr>Agenda</vt:lpstr>
      <vt:lpstr>Content Colored Options</vt:lpstr>
      <vt:lpstr>Night Layouts</vt:lpstr>
      <vt:lpstr>Miscellaneous Layouts Mono</vt:lpstr>
      <vt:lpstr>Miscellaneous Layouts Color</vt:lpstr>
      <vt:lpstr>Sequence Frame Layouts</vt:lpstr>
      <vt:lpstr>1_Sequence Frame Layouts</vt:lpstr>
      <vt:lpstr>Values Slide</vt:lpstr>
      <vt:lpstr>Map</vt:lpstr>
      <vt:lpstr>1_Map</vt:lpstr>
      <vt:lpstr>2_Map</vt:lpstr>
      <vt:lpstr>3_Map</vt:lpstr>
      <vt:lpstr>Jacobs PowerPoint</vt:lpstr>
      <vt:lpstr>Internal Pages</vt:lpstr>
      <vt:lpstr>1_Custom Design</vt:lpstr>
      <vt:lpstr>Etobicoke Creek Trunk Sewer Improvements and Upgrades Schedule C Municipal Class Environmental Assessment</vt:lpstr>
      <vt:lpstr>Welcome!</vt:lpstr>
      <vt:lpstr>Project Overview: What, why and how?</vt:lpstr>
      <vt:lpstr>Class Environmental Assessment Process</vt:lpstr>
      <vt:lpstr>Problem Statement: Why are we doing this?</vt:lpstr>
      <vt:lpstr>Alternative Development Process: How do we arrive to a solution?</vt:lpstr>
      <vt:lpstr>Etobicoke Creek Alignment</vt:lpstr>
      <vt:lpstr>CAA Alignment</vt:lpstr>
      <vt:lpstr>Kennedy Road Alignment</vt:lpstr>
      <vt:lpstr>Deep Trunk Alignment</vt:lpstr>
      <vt:lpstr>Evaluation of Alternatives </vt:lpstr>
      <vt:lpstr>Evaluation of Alternatives</vt:lpstr>
      <vt:lpstr>Summary Score of Alternatives</vt:lpstr>
      <vt:lpstr>Preliminary Preferred Alternative - Deep Trunk Alignment </vt:lpstr>
      <vt:lpstr>Project Progress – Where are we?</vt:lpstr>
      <vt:lpstr>Project Progress – Next Steps?</vt:lpstr>
      <vt:lpstr>How to Stay Connected and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Schedule ‘C’ Municipal Class EA: Etobicoke Creek Trunk Sewer Improvements and Upgrades</dc:title>
  <dc:creator>Newton, Dorin/TOR</dc:creator>
  <cp:lastModifiedBy>McNeil, Reet</cp:lastModifiedBy>
  <cp:revision>248</cp:revision>
  <dcterms:created xsi:type="dcterms:W3CDTF">2020-09-28T15:22:12Z</dcterms:created>
  <dcterms:modified xsi:type="dcterms:W3CDTF">2020-11-26T20:22:21Z</dcterms:modified>
</cp:coreProperties>
</file>