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25"/>
  </p:notesMasterIdLst>
  <p:sldIdLst>
    <p:sldId id="446" r:id="rId7"/>
    <p:sldId id="297" r:id="rId8"/>
    <p:sldId id="298" r:id="rId9"/>
    <p:sldId id="299" r:id="rId10"/>
    <p:sldId id="302" r:id="rId11"/>
    <p:sldId id="300" r:id="rId12"/>
    <p:sldId id="303" r:id="rId13"/>
    <p:sldId id="448" r:id="rId14"/>
    <p:sldId id="301" r:id="rId15"/>
    <p:sldId id="304" r:id="rId16"/>
    <p:sldId id="447" r:id="rId17"/>
    <p:sldId id="439" r:id="rId18"/>
    <p:sldId id="305" r:id="rId19"/>
    <p:sldId id="306" r:id="rId20"/>
    <p:sldId id="307" r:id="rId21"/>
    <p:sldId id="440" r:id="rId22"/>
    <p:sldId id="309"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2186" autoAdjust="0"/>
  </p:normalViewPr>
  <p:slideViewPr>
    <p:cSldViewPr snapToGrid="0">
      <p:cViewPr varScale="1">
        <p:scale>
          <a:sx n="46" d="100"/>
          <a:sy n="46" d="100"/>
        </p:scale>
        <p:origin x="301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demichael, Selina" userId="b83f09f9-6ee9-4e83-8a14-9b1c68fcd7e1" providerId="ADAL" clId="{C764AF6E-039A-4400-AC92-43BD439AFEB9}"/>
    <pc:docChg chg="modSld">
      <pc:chgData name="Woldemichael, Selina" userId="b83f09f9-6ee9-4e83-8a14-9b1c68fcd7e1" providerId="ADAL" clId="{C764AF6E-039A-4400-AC92-43BD439AFEB9}" dt="2021-06-04T03:32:54.476" v="11" actId="5793"/>
      <pc:docMkLst>
        <pc:docMk/>
      </pc:docMkLst>
      <pc:sldChg chg="modSp mod modNotesTx">
        <pc:chgData name="Woldemichael, Selina" userId="b83f09f9-6ee9-4e83-8a14-9b1c68fcd7e1" providerId="ADAL" clId="{C764AF6E-039A-4400-AC92-43BD439AFEB9}" dt="2021-06-04T03:32:54.476" v="11" actId="5793"/>
        <pc:sldMkLst>
          <pc:docMk/>
          <pc:sldMk cId="1598948143" sldId="446"/>
        </pc:sldMkLst>
        <pc:spChg chg="mod">
          <ac:chgData name="Woldemichael, Selina" userId="b83f09f9-6ee9-4e83-8a14-9b1c68fcd7e1" providerId="ADAL" clId="{C764AF6E-039A-4400-AC92-43BD439AFEB9}" dt="2021-06-04T03:32:54.476" v="11" actId="5793"/>
          <ac:spMkLst>
            <pc:docMk/>
            <pc:sldMk cId="1598948143" sldId="446"/>
            <ac:spMk id="3" creationId="{F0499903-E5F1-4470-8CBA-00B02B9DD9BD}"/>
          </ac:spMkLst>
        </pc:spChg>
        <pc:spChg chg="ord">
          <ac:chgData name="Woldemichael, Selina" userId="b83f09f9-6ee9-4e83-8a14-9b1c68fcd7e1" providerId="ADAL" clId="{C764AF6E-039A-4400-AC92-43BD439AFEB9}" dt="2021-06-04T03:32:47.797" v="7" actId="167"/>
          <ac:spMkLst>
            <pc:docMk/>
            <pc:sldMk cId="1598948143" sldId="446"/>
            <ac:spMk id="18" creationId="{176D4C95-032D-4F39-984E-DCCAF335B9C7}"/>
          </ac:spMkLst>
        </pc:spChg>
      </pc:sldChg>
    </pc:docChg>
  </pc:docChgLst>
  <pc:docChgLst>
    <pc:chgData name="Woldemichael, Selina" userId="b83f09f9-6ee9-4e83-8a14-9b1c68fcd7e1" providerId="ADAL" clId="{7F642845-B3FB-4586-A461-125B43983A2E}"/>
    <pc:docChg chg="custSel addSld modSld">
      <pc:chgData name="Woldemichael, Selina" userId="b83f09f9-6ee9-4e83-8a14-9b1c68fcd7e1" providerId="ADAL" clId="{7F642845-B3FB-4586-A461-125B43983A2E}" dt="2021-05-19T20:54:51.111" v="870" actId="478"/>
      <pc:docMkLst>
        <pc:docMk/>
      </pc:docMkLst>
      <pc:sldChg chg="modNotesTx">
        <pc:chgData name="Woldemichael, Selina" userId="b83f09f9-6ee9-4e83-8a14-9b1c68fcd7e1" providerId="ADAL" clId="{7F642845-B3FB-4586-A461-125B43983A2E}" dt="2021-05-19T16:42:33.098" v="137" actId="20577"/>
        <pc:sldMkLst>
          <pc:docMk/>
          <pc:sldMk cId="4164108985" sldId="297"/>
        </pc:sldMkLst>
      </pc:sldChg>
      <pc:sldChg chg="modNotesTx">
        <pc:chgData name="Woldemichael, Selina" userId="b83f09f9-6ee9-4e83-8a14-9b1c68fcd7e1" providerId="ADAL" clId="{7F642845-B3FB-4586-A461-125B43983A2E}" dt="2021-05-19T16:42:51.570" v="171" actId="20577"/>
        <pc:sldMkLst>
          <pc:docMk/>
          <pc:sldMk cId="547110511" sldId="298"/>
        </pc:sldMkLst>
      </pc:sldChg>
      <pc:sldChg chg="modNotesTx">
        <pc:chgData name="Woldemichael, Selina" userId="b83f09f9-6ee9-4e83-8a14-9b1c68fcd7e1" providerId="ADAL" clId="{7F642845-B3FB-4586-A461-125B43983A2E}" dt="2021-05-19T16:43:21.409" v="288" actId="313"/>
        <pc:sldMkLst>
          <pc:docMk/>
          <pc:sldMk cId="2443860785" sldId="299"/>
        </pc:sldMkLst>
      </pc:sldChg>
      <pc:sldChg chg="modNotesTx">
        <pc:chgData name="Woldemichael, Selina" userId="b83f09f9-6ee9-4e83-8a14-9b1c68fcd7e1" providerId="ADAL" clId="{7F642845-B3FB-4586-A461-125B43983A2E}" dt="2021-05-19T16:45:15.707" v="621" actId="20577"/>
        <pc:sldMkLst>
          <pc:docMk/>
          <pc:sldMk cId="2193055708" sldId="301"/>
        </pc:sldMkLst>
      </pc:sldChg>
      <pc:sldChg chg="modNotesTx">
        <pc:chgData name="Woldemichael, Selina" userId="b83f09f9-6ee9-4e83-8a14-9b1c68fcd7e1" providerId="ADAL" clId="{7F642845-B3FB-4586-A461-125B43983A2E}" dt="2021-05-19T16:44:12.259" v="450" actId="20577"/>
        <pc:sldMkLst>
          <pc:docMk/>
          <pc:sldMk cId="539304720" sldId="302"/>
        </pc:sldMkLst>
      </pc:sldChg>
      <pc:sldChg chg="modNotesTx">
        <pc:chgData name="Woldemichael, Selina" userId="b83f09f9-6ee9-4e83-8a14-9b1c68fcd7e1" providerId="ADAL" clId="{7F642845-B3FB-4586-A461-125B43983A2E}" dt="2021-05-19T16:45:37.584" v="694" actId="20577"/>
        <pc:sldMkLst>
          <pc:docMk/>
          <pc:sldMk cId="3108379190" sldId="304"/>
        </pc:sldMkLst>
      </pc:sldChg>
      <pc:sldChg chg="modNotesTx">
        <pc:chgData name="Woldemichael, Selina" userId="b83f09f9-6ee9-4e83-8a14-9b1c68fcd7e1" providerId="ADAL" clId="{7F642845-B3FB-4586-A461-125B43983A2E}" dt="2021-05-19T16:40:29.768" v="9" actId="20577"/>
        <pc:sldMkLst>
          <pc:docMk/>
          <pc:sldMk cId="1598948143" sldId="446"/>
        </pc:sldMkLst>
      </pc:sldChg>
      <pc:sldChg chg="addSp delSp modSp add mod delAnim modNotesTx">
        <pc:chgData name="Woldemichael, Selina" userId="b83f09f9-6ee9-4e83-8a14-9b1c68fcd7e1" providerId="ADAL" clId="{7F642845-B3FB-4586-A461-125B43983A2E}" dt="2021-05-19T20:54:46.054" v="868" actId="478"/>
        <pc:sldMkLst>
          <pc:docMk/>
          <pc:sldMk cId="919953654" sldId="447"/>
        </pc:sldMkLst>
        <pc:picChg chg="add mod">
          <ac:chgData name="Woldemichael, Selina" userId="b83f09f9-6ee9-4e83-8a14-9b1c68fcd7e1" providerId="ADAL" clId="{7F642845-B3FB-4586-A461-125B43983A2E}" dt="2021-05-19T16:41:28.999" v="17" actId="1076"/>
          <ac:picMkLst>
            <pc:docMk/>
            <pc:sldMk cId="919953654" sldId="447"/>
            <ac:picMk id="3" creationId="{C5071DBC-EF88-4C7C-AFCC-74EF574474B4}"/>
          </ac:picMkLst>
        </pc:picChg>
        <pc:picChg chg="del">
          <ac:chgData name="Woldemichael, Selina" userId="b83f09f9-6ee9-4e83-8a14-9b1c68fcd7e1" providerId="ADAL" clId="{7F642845-B3FB-4586-A461-125B43983A2E}" dt="2021-05-19T16:41:13.782" v="11" actId="478"/>
          <ac:picMkLst>
            <pc:docMk/>
            <pc:sldMk cId="919953654" sldId="447"/>
            <ac:picMk id="4" creationId="{E169BCDE-CA0D-4941-A47B-8E182EF65F6C}"/>
          </ac:picMkLst>
        </pc:picChg>
        <pc:picChg chg="del">
          <ac:chgData name="Woldemichael, Selina" userId="b83f09f9-6ee9-4e83-8a14-9b1c68fcd7e1" providerId="ADAL" clId="{7F642845-B3FB-4586-A461-125B43983A2E}" dt="2021-05-19T20:54:45.495" v="867" actId="478"/>
          <ac:picMkLst>
            <pc:docMk/>
            <pc:sldMk cId="919953654" sldId="447"/>
            <ac:picMk id="5" creationId="{6F1359A9-4720-4FA6-9090-052CCA957105}"/>
          </ac:picMkLst>
        </pc:picChg>
        <pc:picChg chg="del">
          <ac:chgData name="Woldemichael, Selina" userId="b83f09f9-6ee9-4e83-8a14-9b1c68fcd7e1" providerId="ADAL" clId="{7F642845-B3FB-4586-A461-125B43983A2E}" dt="2021-05-19T20:54:46.054" v="868" actId="478"/>
          <ac:picMkLst>
            <pc:docMk/>
            <pc:sldMk cId="919953654" sldId="447"/>
            <ac:picMk id="12" creationId="{4587C79B-42C9-4068-84BE-B269770E8F99}"/>
          </ac:picMkLst>
        </pc:picChg>
      </pc:sldChg>
      <pc:sldChg chg="addSp delSp modSp add mod delAnim modNotesTx">
        <pc:chgData name="Woldemichael, Selina" userId="b83f09f9-6ee9-4e83-8a14-9b1c68fcd7e1" providerId="ADAL" clId="{7F642845-B3FB-4586-A461-125B43983A2E}" dt="2021-05-19T20:54:51.111" v="870" actId="478"/>
        <pc:sldMkLst>
          <pc:docMk/>
          <pc:sldMk cId="1105727152" sldId="448"/>
        </pc:sldMkLst>
        <pc:picChg chg="add mod">
          <ac:chgData name="Woldemichael, Selina" userId="b83f09f9-6ee9-4e83-8a14-9b1c68fcd7e1" providerId="ADAL" clId="{7F642845-B3FB-4586-A461-125B43983A2E}" dt="2021-05-19T16:42:09.669" v="26" actId="1076"/>
          <ac:picMkLst>
            <pc:docMk/>
            <pc:sldMk cId="1105727152" sldId="448"/>
            <ac:picMk id="3" creationId="{C39E4114-08CA-4855-BB8C-0004A3D1A471}"/>
          </ac:picMkLst>
        </pc:picChg>
        <pc:picChg chg="del">
          <ac:chgData name="Woldemichael, Selina" userId="b83f09f9-6ee9-4e83-8a14-9b1c68fcd7e1" providerId="ADAL" clId="{7F642845-B3FB-4586-A461-125B43983A2E}" dt="2021-05-19T16:41:54.745" v="19" actId="478"/>
          <ac:picMkLst>
            <pc:docMk/>
            <pc:sldMk cId="1105727152" sldId="448"/>
            <ac:picMk id="4" creationId="{2BD330A3-F2C5-458E-9CA3-A15E310629D3}"/>
          </ac:picMkLst>
        </pc:picChg>
        <pc:picChg chg="del">
          <ac:chgData name="Woldemichael, Selina" userId="b83f09f9-6ee9-4e83-8a14-9b1c68fcd7e1" providerId="ADAL" clId="{7F642845-B3FB-4586-A461-125B43983A2E}" dt="2021-05-19T20:54:50.457" v="869" actId="478"/>
          <ac:picMkLst>
            <pc:docMk/>
            <pc:sldMk cId="1105727152" sldId="448"/>
            <ac:picMk id="5" creationId="{EC3A13D3-50F0-47D7-ABFF-0F70C78F7B0B}"/>
          </ac:picMkLst>
        </pc:picChg>
        <pc:picChg chg="del">
          <ac:chgData name="Woldemichael, Selina" userId="b83f09f9-6ee9-4e83-8a14-9b1c68fcd7e1" providerId="ADAL" clId="{7F642845-B3FB-4586-A461-125B43983A2E}" dt="2021-05-19T20:54:51.111" v="870" actId="478"/>
          <ac:picMkLst>
            <pc:docMk/>
            <pc:sldMk cId="1105727152" sldId="448"/>
            <ac:picMk id="10" creationId="{3B2ABD35-DCF1-49B6-AFAD-E5611634C4B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CF7CD-5B86-4AA6-9090-EADEA16FA781}" type="datetimeFigureOut">
              <a:rPr lang="en-CA" smtClean="0"/>
              <a:t>2021-06-03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90B69-779B-4298-B8B9-3888B1CDE1C9}" type="slidenum">
              <a:rPr lang="en-CA" smtClean="0"/>
              <a:t>‹#›</a:t>
            </a:fld>
            <a:endParaRPr lang="en-CA"/>
          </a:p>
        </p:txBody>
      </p:sp>
    </p:spTree>
    <p:extLst>
      <p:ext uri="{BB962C8B-B14F-4D97-AF65-F5344CB8AC3E}">
        <p14:creationId xmlns:p14="http://schemas.microsoft.com/office/powerpoint/2010/main" val="317556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266700"/>
            <a:ext cx="3171825" cy="1784350"/>
          </a:xfrm>
        </p:spPr>
      </p:sp>
      <p:sp>
        <p:nvSpPr>
          <p:cNvPr id="3" name="Notes Placeholder 2"/>
          <p:cNvSpPr>
            <a:spLocks noGrp="1"/>
          </p:cNvSpPr>
          <p:nvPr>
            <p:ph type="body" idx="1"/>
          </p:nvPr>
        </p:nvSpPr>
        <p:spPr>
          <a:xfrm>
            <a:off x="590550" y="2162175"/>
            <a:ext cx="5486400" cy="4114800"/>
          </a:xfrm>
        </p:spPr>
        <p:txBody>
          <a:bodyPr/>
          <a:lstStyle/>
          <a:p>
            <a:pPr marL="0" marR="0" indent="0">
              <a:spcBef>
                <a:spcPts val="0"/>
              </a:spcBef>
              <a:spcAft>
                <a:spcPts val="0"/>
              </a:spcAft>
              <a:buNone/>
            </a:pPr>
            <a:r>
              <a:rPr lang="en-CA" sz="1100" b="1" dirty="0">
                <a:effectLst/>
                <a:latin typeface="Calibri" panose="020F0502020204030204" pitchFamily="34" charset="0"/>
                <a:ea typeface="Calibri" panose="020F0502020204030204" pitchFamily="34" charset="0"/>
                <a:cs typeface="Calibri" panose="020F0502020204030204" pitchFamily="34" charset="0"/>
              </a:rPr>
              <a:t>Teacher Notes:</a:t>
            </a:r>
          </a:p>
          <a:p>
            <a:pPr marL="0" marR="0" indent="0">
              <a:spcBef>
                <a:spcPts val="0"/>
              </a:spcBef>
              <a:spcAft>
                <a:spcPts val="0"/>
              </a:spcAft>
              <a:buNone/>
            </a:pPr>
            <a:r>
              <a:rPr lang="en-CA" sz="1100" dirty="0">
                <a:effectLst/>
                <a:latin typeface="Calibri" panose="020F0502020204030204" pitchFamily="34" charset="0"/>
                <a:ea typeface="Calibri" panose="020F0502020204030204" pitchFamily="34" charset="0"/>
                <a:cs typeface="Calibri" panose="020F0502020204030204" pitchFamily="34" charset="0"/>
              </a:rPr>
              <a:t>Select a sorting activity from below to teach students about sorting garbage, recycling, and green bin:</a:t>
            </a:r>
          </a:p>
          <a:p>
            <a:pPr marL="0" marR="0" indent="0">
              <a:spcBef>
                <a:spcPts val="0"/>
              </a:spcBef>
              <a:spcAft>
                <a:spcPts val="0"/>
              </a:spcAft>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CA" sz="1100" b="1" dirty="0">
                <a:effectLst/>
                <a:latin typeface="Calibri" panose="020F0502020204030204" pitchFamily="34" charset="0"/>
                <a:ea typeface="Calibri" panose="020F0502020204030204" pitchFamily="34" charset="0"/>
                <a:cs typeface="Calibri" panose="020F0502020204030204" pitchFamily="34" charset="0"/>
              </a:rPr>
              <a:t>Virtual Waste Sorting</a:t>
            </a: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CA" sz="1100" dirty="0">
                <a:effectLst/>
                <a:latin typeface="Calibri" panose="020F0502020204030204" pitchFamily="34" charset="0"/>
                <a:ea typeface="Calibri" panose="020F0502020204030204" pitchFamily="34" charset="0"/>
                <a:cs typeface="Calibri" panose="020F0502020204030204" pitchFamily="34" charset="0"/>
              </a:rPr>
              <a:t>Option A - Region of Peel’s Waste Sorting Game (Online)</a:t>
            </a:r>
          </a:p>
          <a:p>
            <a:pPr marL="800100" marR="0" lvl="1" indent="-342900">
              <a:spcBef>
                <a:spcPts val="0"/>
              </a:spcBef>
              <a:spcAft>
                <a:spcPts val="0"/>
              </a:spcAft>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Calibri" panose="020F0502020204030204" pitchFamily="34" charset="0"/>
              </a:rPr>
              <a:t>Allow students to do Waste Sorting on their own at home; and/or encourage doing the Waste Sorting Game together as a class.</a:t>
            </a:r>
            <a:endParaRPr lang="en-CA"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spcBef>
                <a:spcPts val="0"/>
              </a:spcBef>
              <a:spcAft>
                <a:spcPts val="0"/>
              </a:spcAft>
              <a:buFont typeface="Symbol" panose="05050102010706020507" pitchFamily="18" charset="2"/>
              <a:buNone/>
            </a:pPr>
            <a:endParaRPr lang="en-CA" sz="11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marR="0" lvl="0" indent="0">
              <a:spcBef>
                <a:spcPts val="0"/>
              </a:spcBef>
              <a:spcAft>
                <a:spcPts val="0"/>
              </a:spcAft>
              <a:buFont typeface="Symbol" panose="05050102010706020507" pitchFamily="18" charset="2"/>
              <a:buNone/>
            </a:pPr>
            <a:r>
              <a:rPr lang="en-CA" sz="1100" b="1" i="0" u="none" strike="noStrike" cap="none" dirty="0">
                <a:solidFill>
                  <a:srgbClr val="000000"/>
                </a:solidFill>
                <a:effectLst/>
                <a:latin typeface="Calibri" panose="020F0502020204030204" pitchFamily="34" charset="0"/>
                <a:cs typeface="Calibri" panose="020F0502020204030204" pitchFamily="34" charset="0"/>
                <a:sym typeface="Arial"/>
              </a:rPr>
              <a:t>Interactive Waste Sorting</a:t>
            </a:r>
            <a:endParaRPr lang="en-CA" sz="11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marR="0" lvl="0" indent="0">
              <a:spcBef>
                <a:spcPts val="0"/>
              </a:spcBef>
              <a:spcAft>
                <a:spcPts val="0"/>
              </a:spcAft>
              <a:buFont typeface="Symbol" panose="05050102010706020507" pitchFamily="18" charset="2"/>
              <a:buNone/>
            </a:pPr>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Option A - Waste Sorting using Actions</a:t>
            </a:r>
          </a:p>
          <a:p>
            <a:r>
              <a:rPr lang="en-CA" dirty="0">
                <a:latin typeface="Calibri"/>
                <a:cs typeface="Calibri"/>
              </a:rPr>
              <a:t>Continue by clicking</a:t>
            </a:r>
            <a:r>
              <a:rPr lang="en-CA" sz="1100" b="0" i="0" u="none" strike="noStrike" cap="none" dirty="0">
                <a:solidFill>
                  <a:srgbClr val="000000"/>
                </a:solidFill>
                <a:effectLst/>
                <a:latin typeface="Calibri"/>
                <a:cs typeface="Calibri"/>
                <a:sym typeface="Arial"/>
              </a:rPr>
              <a:t> through slideshow. Ask students to do actions to show where they think the waste item goes:</a:t>
            </a:r>
            <a:endParaRPr lang="en-CA" sz="1100" b="0" i="0" u="none" strike="noStrike" cap="none" dirty="0">
              <a:solidFill>
                <a:srgbClr val="000000"/>
              </a:solidFill>
              <a:effectLst/>
              <a:latin typeface="Calibri"/>
              <a:cs typeface="Calibri"/>
            </a:endParaRPr>
          </a:p>
          <a:p>
            <a:pPr lvl="1"/>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Garbage: Plug their nose and say “</a:t>
            </a:r>
            <a:r>
              <a:rPr lang="en-CA" sz="1100" b="0" i="0" u="none" strike="noStrike" cap="none" dirty="0" err="1">
                <a:solidFill>
                  <a:srgbClr val="000000"/>
                </a:solidFill>
                <a:effectLst/>
                <a:latin typeface="Calibri" panose="020F0502020204030204" pitchFamily="34" charset="0"/>
                <a:cs typeface="Calibri" panose="020F0502020204030204" pitchFamily="34" charset="0"/>
                <a:sym typeface="Arial"/>
              </a:rPr>
              <a:t>Peeyew</a:t>
            </a:r>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 wave hand in front of face</a:t>
            </a:r>
          </a:p>
          <a:p>
            <a:pPr lvl="1"/>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Recycling: Roll their fists around each other again and again</a:t>
            </a:r>
          </a:p>
          <a:p>
            <a:pPr lvl="1"/>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Organics: Pretend to bite an apple </a:t>
            </a:r>
          </a:p>
          <a:p>
            <a:pPr marL="158750" lvl="0" indent="0">
              <a:buNone/>
            </a:pPr>
            <a:endParaRPr lang="en-CA" sz="11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Option B - Get Moving Sorting Game</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Activity can be done outside, gymnasium, or an open area that allows for movement</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Designate a corner or specific location for each type of waste, garbage, recycling, organics</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Call out and/or show students different waste items</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Ask students to walk/run to the corner in which they think the items gets disposed</a:t>
            </a:r>
          </a:p>
          <a:p>
            <a:pPr marL="158750" indent="0">
              <a:buNone/>
            </a:pPr>
            <a:endParaRPr lang="en-CA" sz="1100" b="0"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indent="0">
              <a:buNone/>
            </a:pPr>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Option C - Sort Your Lunch</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Ask students to hold onto any waste they made during snack or lunch time.</a:t>
            </a:r>
          </a:p>
          <a:p>
            <a:pPr lvl="0"/>
            <a:r>
              <a:rPr lang="en-CA" sz="1100" b="0" i="0" u="none" strike="noStrike" cap="none" dirty="0">
                <a:solidFill>
                  <a:srgbClr val="000000"/>
                </a:solidFill>
                <a:effectLst/>
                <a:latin typeface="Calibri" panose="020F0502020204030204" pitchFamily="34" charset="0"/>
                <a:cs typeface="Calibri" panose="020F0502020204030204" pitchFamily="34" charset="0"/>
                <a:sym typeface="Arial"/>
              </a:rPr>
              <a:t>One by one, ask students to identify their waste item and assist them to sort their waste using the garbage and recycling bins at school</a:t>
            </a:r>
          </a:p>
          <a:p>
            <a:pPr marL="0" indent="0">
              <a:buNone/>
            </a:pPr>
            <a:endParaRPr lang="en-CA" sz="1100" b="1" i="0" u="none" strike="noStrike" cap="none" dirty="0">
              <a:solidFill>
                <a:srgbClr val="000000"/>
              </a:solidFill>
              <a:effectLst/>
              <a:latin typeface="Calibri" panose="020F0502020204030204" pitchFamily="34" charset="0"/>
              <a:cs typeface="Calibri" panose="020F0502020204030204" pitchFamily="34" charset="0"/>
              <a:sym typeface="Arial"/>
            </a:endParaRPr>
          </a:p>
          <a:p>
            <a:pPr marL="0" marR="0" lvl="0" indent="0">
              <a:spcBef>
                <a:spcPts val="0"/>
              </a:spcBef>
              <a:spcAft>
                <a:spcPts val="0"/>
              </a:spcAft>
              <a:buFont typeface="Symbol" panose="05050102010706020507" pitchFamily="18" charset="2"/>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676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Plastic cutlery belongs in the garbage. </a:t>
            </a:r>
          </a:p>
        </p:txBody>
      </p:sp>
    </p:spTree>
    <p:extLst>
      <p:ext uri="{BB962C8B-B14F-4D97-AF65-F5344CB8AC3E}">
        <p14:creationId xmlns:p14="http://schemas.microsoft.com/office/powerpoint/2010/main" val="405992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Ceramics, like plates and mugs can be taken to a Community Recycling Centre for donation or disposal. </a:t>
            </a:r>
          </a:p>
        </p:txBody>
      </p:sp>
    </p:spTree>
    <p:extLst>
      <p:ext uri="{BB962C8B-B14F-4D97-AF65-F5344CB8AC3E}">
        <p14:creationId xmlns:p14="http://schemas.microsoft.com/office/powerpoint/2010/main" val="190570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pPr marL="457200" indent="-298450"/>
            <a:r>
              <a:rPr lang="en-US" dirty="0">
                <a:latin typeface="Calibri" panose="020F0502020204030204" pitchFamily="34" charset="0"/>
                <a:cs typeface="Calibri" panose="020F0502020204030204" pitchFamily="34" charset="0"/>
              </a:rPr>
              <a:t>Remind students that the straw must go in the garbage</a:t>
            </a:r>
          </a:p>
          <a:p>
            <a:pPr marL="457200" indent="-298450"/>
            <a:r>
              <a:rPr lang="en-US" dirty="0">
                <a:latin typeface="Calibri" panose="020F0502020204030204" pitchFamily="34" charset="0"/>
                <a:cs typeface="Calibri" panose="020F0502020204030204" pitchFamily="34" charset="0"/>
              </a:rPr>
              <a:t>Juice box must be empty before putting in the recycling</a:t>
            </a:r>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665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r>
              <a:rPr lang="en-US" dirty="0">
                <a:latin typeface="Calibri" panose="020F0502020204030204" pitchFamily="34" charset="0"/>
                <a:cs typeface="Calibri" panose="020F0502020204030204" pitchFamily="34" charset="0"/>
              </a:rPr>
              <a:t>At Home: Apple Core= Green Bin</a:t>
            </a:r>
          </a:p>
          <a:p>
            <a:r>
              <a:rPr lang="en-US" dirty="0">
                <a:latin typeface="Calibri" panose="020F0502020204030204" pitchFamily="34" charset="0"/>
                <a:cs typeface="Calibri" panose="020F0502020204030204" pitchFamily="34" charset="0"/>
              </a:rPr>
              <a:t>At School: Apple Core= Garbage</a:t>
            </a:r>
            <a:endParaRPr lang="en-CA"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336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r>
              <a:rPr lang="en-US" dirty="0">
                <a:latin typeface="Calibri" panose="020F0502020204030204" pitchFamily="34" charset="0"/>
                <a:cs typeface="Calibri" panose="020F0502020204030204" pitchFamily="34" charset="0"/>
              </a:rPr>
              <a:t>Note that the caps have all be taken off and go into the garbage.</a:t>
            </a:r>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87091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753346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r>
              <a:rPr lang="en-US" dirty="0">
                <a:latin typeface="Calibri" panose="020F0502020204030204" pitchFamily="34" charset="0"/>
                <a:cs typeface="Calibri" panose="020F0502020204030204" pitchFamily="34" charset="0"/>
              </a:rPr>
              <a:t>Note that the caps and lids have all be taken off and go into the garbage.</a:t>
            </a:r>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631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r>
              <a:rPr lang="en-US" dirty="0">
                <a:latin typeface="Calibri" panose="020F0502020204030204" pitchFamily="34" charset="0"/>
                <a:cs typeface="Calibri" panose="020F0502020204030204" pitchFamily="34" charset="0"/>
              </a:rPr>
              <a:t>At Home: Paper Scraps = Green Bin</a:t>
            </a:r>
          </a:p>
          <a:p>
            <a:r>
              <a:rPr lang="en-US" dirty="0">
                <a:latin typeface="Calibri" panose="020F0502020204030204" pitchFamily="34" charset="0"/>
                <a:cs typeface="Calibri" panose="020F0502020204030204" pitchFamily="34" charset="0"/>
              </a:rPr>
              <a:t>At School: Paper Scraps = Garbage</a:t>
            </a:r>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25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sz="1200" kern="1200" dirty="0">
                <a:solidFill>
                  <a:schemeClr val="tx1"/>
                </a:solidFill>
                <a:effectLst/>
                <a:latin typeface="Calibri" panose="020F0502020204030204" pitchFamily="34" charset="0"/>
                <a:ea typeface="+mn-ea"/>
                <a:cs typeface="Calibri" panose="020F0502020204030204" pitchFamily="34" charset="0"/>
              </a:rPr>
              <a:t>Teacher Notes:</a:t>
            </a:r>
          </a:p>
          <a:p>
            <a:r>
              <a:rPr lang="en-CA" sz="1200" kern="1200" dirty="0">
                <a:solidFill>
                  <a:schemeClr val="tx1"/>
                </a:solidFill>
                <a:effectLst/>
                <a:latin typeface="Calibri" panose="020F0502020204030204" pitchFamily="34" charset="0"/>
                <a:ea typeface="+mn-ea"/>
                <a:cs typeface="Calibri" panose="020F0502020204030204" pitchFamily="34" charset="0"/>
              </a:rPr>
              <a:t>“Great job everyone! This is what it looks like when we properly sort all of our waste!”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7E10879-995D-448C-B80F-AE271CA187BD}"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595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Take out coffee cups should be placed in the garbage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922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At Home: Tissues belong in the Green Bin</a:t>
            </a:r>
          </a:p>
          <a:p>
            <a:r>
              <a:rPr lang="en-US" dirty="0">
                <a:latin typeface="Calibri" panose="020F0502020204030204" pitchFamily="34" charset="0"/>
                <a:cs typeface="Calibri" panose="020F0502020204030204" pitchFamily="34" charset="0"/>
              </a:rPr>
              <a:t>At School: Tissues belong in the Garbage</a:t>
            </a:r>
            <a:endParaRPr lang="en-CA"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4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Styrofoam belongs in the Recycling so long as it is clean of any food.</a:t>
            </a:r>
          </a:p>
        </p:txBody>
      </p:sp>
    </p:spTree>
    <p:extLst>
      <p:ext uri="{BB962C8B-B14F-4D97-AF65-F5344CB8AC3E}">
        <p14:creationId xmlns:p14="http://schemas.microsoft.com/office/powerpoint/2010/main" val="3654456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Milk cartons belong in the recycling once all the liquid inside is drained.</a:t>
            </a:r>
          </a:p>
        </p:txBody>
      </p:sp>
    </p:spTree>
    <p:extLst>
      <p:ext uri="{BB962C8B-B14F-4D97-AF65-F5344CB8AC3E}">
        <p14:creationId xmlns:p14="http://schemas.microsoft.com/office/powerpoint/2010/main" val="9542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Calibri" panose="020F0502020204030204" pitchFamily="34" charset="0"/>
                <a:cs typeface="Calibri" panose="020F0502020204030204" pitchFamily="34" charset="0"/>
              </a:rPr>
              <a:t>Teacher Notes:</a:t>
            </a:r>
          </a:p>
          <a:p>
            <a:r>
              <a:rPr lang="en-US" dirty="0">
                <a:latin typeface="Calibri" panose="020F0502020204030204" pitchFamily="34" charset="0"/>
                <a:cs typeface="Calibri" panose="020F0502020204030204" pitchFamily="34" charset="0"/>
              </a:rPr>
              <a:t>Discuss the differences between food waste (full banana) and food scraps (banana peel)</a:t>
            </a:r>
          </a:p>
          <a:p>
            <a:r>
              <a:rPr lang="en-US" dirty="0">
                <a:latin typeface="Calibri" panose="020F0502020204030204" pitchFamily="34" charset="0"/>
                <a:cs typeface="Calibri" panose="020F0502020204030204" pitchFamily="34" charset="0"/>
              </a:rPr>
              <a:t>At Home: Banana Peel= Green Bin</a:t>
            </a:r>
          </a:p>
          <a:p>
            <a:r>
              <a:rPr lang="en-US" dirty="0">
                <a:latin typeface="Calibri" panose="020F0502020204030204" pitchFamily="34" charset="0"/>
                <a:cs typeface="Calibri" panose="020F0502020204030204" pitchFamily="34" charset="0"/>
              </a:rPr>
              <a:t>At School: Banana Peel = Garbage</a:t>
            </a:r>
            <a:endParaRPr lang="en-CA"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1600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177382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Toys can be sent to a Community Recycling Centre for donations or disposal.</a:t>
            </a:r>
          </a:p>
        </p:txBody>
      </p:sp>
    </p:spTree>
    <p:extLst>
      <p:ext uri="{BB962C8B-B14F-4D97-AF65-F5344CB8AC3E}">
        <p14:creationId xmlns:p14="http://schemas.microsoft.com/office/powerpoint/2010/main" val="638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Plastic grocery bags tied into one bag can go into the recycling. Plastic grocery bags filled with other recyclable materials like paper and bottles must be put into the recycling bin loosely (not tied up).</a:t>
            </a:r>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5298-51BA-4C60-AC35-B99156CF3B4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2303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35D1-D271-46E6-9AB3-0D719E05EF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D482BB4-FF65-4656-94E5-F1B8B027C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D6B1ABB-10AC-41DA-B7E5-DC36EBD81FD3}"/>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1E2BFF37-05CD-46C3-9BE4-111CFBFC5E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C4FCF4-B47F-4EC3-BAB9-74D8716296A4}"/>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97660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DA77-47A4-473C-8F07-7480F5B4344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C68DF31-9E04-408B-88C6-FF59AC450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BF4278-0EF7-4CF3-A3C5-C8B1FC7A1F06}"/>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F00C38F1-96EF-43E3-B8C6-DEA6D19BA40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15C561-C758-4AE3-ADD1-69643EA7BC57}"/>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402192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82434-4736-40E7-9CEA-9C3C5ECBCF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0D67108-A5E2-4F8D-8AD5-853D792CC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50A1B66-F238-468C-841E-6723162454F9}"/>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7FA560AC-D878-453C-9533-EA4613F1D3E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09BC04E-613B-43FE-ADCB-1E45665BFEA2}"/>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2181815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A10B06E-3B52-489D-A557-4A8F5F31C346}" type="datetimeFigureOut">
              <a:rPr lang="en-CA" smtClean="0"/>
              <a:t>2021-06-03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1563900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A10B06E-3B52-489D-A557-4A8F5F31C346}" type="datetimeFigureOut">
              <a:rPr lang="en-CA" smtClean="0"/>
              <a:t>2021-06-03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279099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0B06E-3B52-489D-A557-4A8F5F31C346}" type="datetimeFigureOut">
              <a:rPr lang="en-CA" smtClean="0"/>
              <a:t>2021-06-03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111378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A10B06E-3B52-489D-A557-4A8F5F31C346}" type="datetimeFigureOut">
              <a:rPr lang="en-CA" smtClean="0"/>
              <a:t>2021-06-03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237658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A10B06E-3B52-489D-A557-4A8F5F31C346}" type="datetimeFigureOut">
              <a:rPr lang="en-CA" smtClean="0"/>
              <a:t>2021-06-03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224017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A10B06E-3B52-489D-A557-4A8F5F31C346}" type="datetimeFigureOut">
              <a:rPr lang="en-CA" smtClean="0"/>
              <a:t>2021-06-03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4068593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0B06E-3B52-489D-A557-4A8F5F31C346}" type="datetimeFigureOut">
              <a:rPr lang="en-CA" smtClean="0"/>
              <a:t>2021-06-03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3478559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0B06E-3B52-489D-A557-4A8F5F31C346}" type="datetimeFigureOut">
              <a:rPr lang="en-CA" smtClean="0"/>
              <a:t>2021-06-03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29737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F504-BF3A-4EB0-9FEC-B670D2F0CA0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C05A500-516B-4912-9D6C-BE5893927D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3D6C34-234B-4A1D-9FCA-34CAA28D6D2D}"/>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AD5A0BF3-1B4C-44E7-B867-CB52171687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5CB2E9A-7F4B-4E8A-9039-35B377825D21}"/>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113837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CA"/>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0B06E-3B52-489D-A557-4A8F5F31C346}" type="datetimeFigureOut">
              <a:rPr lang="en-CA" smtClean="0"/>
              <a:t>2021-06-03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3462612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A10B06E-3B52-489D-A557-4A8F5F31C346}" type="datetimeFigureOut">
              <a:rPr lang="en-CA" smtClean="0"/>
              <a:t>2021-06-03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1721423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A10B06E-3B52-489D-A557-4A8F5F31C346}" type="datetimeFigureOut">
              <a:rPr lang="en-CA" smtClean="0"/>
              <a:t>2021-06-03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BE5E4C-8F09-4C44-BDF3-C6B06885CA45}" type="slidenum">
              <a:rPr lang="en-CA" smtClean="0"/>
              <a:t>‹#›</a:t>
            </a:fld>
            <a:endParaRPr lang="en-CA"/>
          </a:p>
        </p:txBody>
      </p:sp>
    </p:spTree>
    <p:extLst>
      <p:ext uri="{BB962C8B-B14F-4D97-AF65-F5344CB8AC3E}">
        <p14:creationId xmlns:p14="http://schemas.microsoft.com/office/powerpoint/2010/main" val="164041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297A-B6B3-40AC-8F99-40B3F96DB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5D83A0A-AB39-4E23-8C7D-145EF82FC2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C81CF-D12C-4ED3-8BB0-16084716BFD7}"/>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0861CE98-9F37-4C23-9C67-2CB6BF5F24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04110C9-1D4D-4644-AE58-A99C0F746DC9}"/>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369872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B1B2-92C3-43EE-91A4-9469A2DD03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F0A185-229D-49DF-887D-91B0D9326B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79FDFDF-5B8C-4905-9271-8243EF2F1F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5D8CEB9-3F59-455B-A6D0-8CE1F018CA9E}"/>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6" name="Footer Placeholder 5">
            <a:extLst>
              <a:ext uri="{FF2B5EF4-FFF2-40B4-BE49-F238E27FC236}">
                <a16:creationId xmlns:a16="http://schemas.microsoft.com/office/drawing/2014/main" id="{0979E37E-B91E-4086-87A1-6A0AC157CBB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13DA236-FFC1-451C-BFB4-89E8B463C19F}"/>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223447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3F24-457E-4989-8A8F-26B9E87D66E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03675B3-FA2A-47B8-B7D1-289837E9D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D47C78-CBF3-4F2B-A415-443FD4458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020B6DA-82B5-4A5F-BB4D-83C14DBAE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57DD5-5D73-464E-A7A3-FF9BF258F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7511309-3365-4794-8A4B-BD69D0BB745B}"/>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8" name="Footer Placeholder 7">
            <a:extLst>
              <a:ext uri="{FF2B5EF4-FFF2-40B4-BE49-F238E27FC236}">
                <a16:creationId xmlns:a16="http://schemas.microsoft.com/office/drawing/2014/main" id="{643221FD-C986-4A44-86AA-404EB9DBF8E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D1EBF77-8153-403F-98CB-A5BA2ACD4C73}"/>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383803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11D37-90ED-400C-A121-E1F63FD2FFC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31424C1-823F-4DAC-A22F-64AB0FC66C7B}"/>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4" name="Footer Placeholder 3">
            <a:extLst>
              <a:ext uri="{FF2B5EF4-FFF2-40B4-BE49-F238E27FC236}">
                <a16:creationId xmlns:a16="http://schemas.microsoft.com/office/drawing/2014/main" id="{8AC7931D-9001-45CA-86F7-6A502DDE8D7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3C67E3E-3812-4081-A73C-274C6CC10276}"/>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291078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BF60B-032D-45DD-B21B-A0FFF7AAF1D6}"/>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3" name="Footer Placeholder 2">
            <a:extLst>
              <a:ext uri="{FF2B5EF4-FFF2-40B4-BE49-F238E27FC236}">
                <a16:creationId xmlns:a16="http://schemas.microsoft.com/office/drawing/2014/main" id="{1A1EDC7A-923F-409C-BECA-08BD05321B1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8875697-8D25-45CF-A689-3ABFB8440C90}"/>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193623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AD60-EDF9-4FDE-9F66-301F1C318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22A93AB-EDA6-4565-9B66-6897904DE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E22064E-7B85-4C4F-AC8B-A1338F302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E89EFC-6768-473E-B9EE-32D5A4D18AD0}"/>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6" name="Footer Placeholder 5">
            <a:extLst>
              <a:ext uri="{FF2B5EF4-FFF2-40B4-BE49-F238E27FC236}">
                <a16:creationId xmlns:a16="http://schemas.microsoft.com/office/drawing/2014/main" id="{A2102E11-FBEF-44EF-A890-FD6F6FDF49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78461B4-41BF-45F1-8CA1-6F4F8407A46E}"/>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122950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FEB1-B506-465D-83B1-15257C1D1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40E7578-4EA7-4E42-8B93-DE713E189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B290547-28AA-4CBF-8B9A-BE395F480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4AA9-2E93-4C7C-B880-2E60DDD9BE73}"/>
              </a:ext>
            </a:extLst>
          </p:cNvPr>
          <p:cNvSpPr>
            <a:spLocks noGrp="1"/>
          </p:cNvSpPr>
          <p:nvPr>
            <p:ph type="dt" sz="half" idx="10"/>
          </p:nvPr>
        </p:nvSpPr>
        <p:spPr/>
        <p:txBody>
          <a:bodyPr/>
          <a:lstStyle/>
          <a:p>
            <a:fld id="{868F08AE-EBAA-458F-82D1-42E2F1B1AAEB}" type="datetimeFigureOut">
              <a:rPr lang="en-CA" smtClean="0"/>
              <a:t>2021-06-03</a:t>
            </a:fld>
            <a:endParaRPr lang="en-CA"/>
          </a:p>
        </p:txBody>
      </p:sp>
      <p:sp>
        <p:nvSpPr>
          <p:cNvPr id="6" name="Footer Placeholder 5">
            <a:extLst>
              <a:ext uri="{FF2B5EF4-FFF2-40B4-BE49-F238E27FC236}">
                <a16:creationId xmlns:a16="http://schemas.microsoft.com/office/drawing/2014/main" id="{DCC29D78-376B-43DF-BCCD-8F69B910155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BE4F150-DF86-4AF5-BC84-A497758CA0E6}"/>
              </a:ext>
            </a:extLst>
          </p:cNvPr>
          <p:cNvSpPr>
            <a:spLocks noGrp="1"/>
          </p:cNvSpPr>
          <p:nvPr>
            <p:ph type="sldNum" sz="quarter" idx="12"/>
          </p:nvPr>
        </p:nvSpPr>
        <p:spPr/>
        <p:txBody>
          <a:bodyPr/>
          <a:lstStyle/>
          <a:p>
            <a:fld id="{AAB68F7A-5B85-412F-AAAE-5D6E61EC29FD}" type="slidenum">
              <a:rPr lang="en-CA" smtClean="0"/>
              <a:t>‹#›</a:t>
            </a:fld>
            <a:endParaRPr lang="en-CA"/>
          </a:p>
        </p:txBody>
      </p:sp>
    </p:spTree>
    <p:extLst>
      <p:ext uri="{BB962C8B-B14F-4D97-AF65-F5344CB8AC3E}">
        <p14:creationId xmlns:p14="http://schemas.microsoft.com/office/powerpoint/2010/main" val="237415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BEBE6-2394-412D-93FC-7836944E2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0033208-E769-48EC-AB53-FF98F81C8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A5940A-B467-400E-A8D8-7FAFA04A6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F08AE-EBAA-458F-82D1-42E2F1B1AAEB}" type="datetimeFigureOut">
              <a:rPr lang="en-CA" smtClean="0"/>
              <a:t>2021-06-03</a:t>
            </a:fld>
            <a:endParaRPr lang="en-CA"/>
          </a:p>
        </p:txBody>
      </p:sp>
      <p:sp>
        <p:nvSpPr>
          <p:cNvPr id="5" name="Footer Placeholder 4">
            <a:extLst>
              <a:ext uri="{FF2B5EF4-FFF2-40B4-BE49-F238E27FC236}">
                <a16:creationId xmlns:a16="http://schemas.microsoft.com/office/drawing/2014/main" id="{1D475604-6EAC-4CE1-A0E0-8B52924D06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C16B560-2F6F-4A52-AF16-84B23814F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68F7A-5B85-412F-AAAE-5D6E61EC29FD}" type="slidenum">
              <a:rPr lang="en-CA" smtClean="0"/>
              <a:t>‹#›</a:t>
            </a:fld>
            <a:endParaRPr lang="en-CA"/>
          </a:p>
        </p:txBody>
      </p:sp>
    </p:spTree>
    <p:extLst>
      <p:ext uri="{BB962C8B-B14F-4D97-AF65-F5344CB8AC3E}">
        <p14:creationId xmlns:p14="http://schemas.microsoft.com/office/powerpoint/2010/main" val="2893615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0B06E-3B52-489D-A557-4A8F5F31C346}" type="datetimeFigureOut">
              <a:rPr lang="en-CA" smtClean="0"/>
              <a:t>2021-06-03</a:t>
            </a:fld>
            <a:endParaRPr lang="en-CA"/>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E5E4C-8F09-4C44-BDF3-C6B06885CA45}" type="slidenum">
              <a:rPr lang="en-CA" smtClean="0"/>
              <a:t>‹#›</a:t>
            </a:fld>
            <a:endParaRPr lang="en-CA"/>
          </a:p>
        </p:txBody>
      </p:sp>
    </p:spTree>
    <p:extLst>
      <p:ext uri="{BB962C8B-B14F-4D97-AF65-F5344CB8AC3E}">
        <p14:creationId xmlns:p14="http://schemas.microsoft.com/office/powerpoint/2010/main" val="2049574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tiff"/><Relationship Id="rId4" Type="http://schemas.openxmlformats.org/officeDocument/2006/relationships/image" Target="../media/image2.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2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2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5.png"/><Relationship Id="rId3" Type="http://schemas.openxmlformats.org/officeDocument/2006/relationships/image" Target="../media/image37.jpeg"/><Relationship Id="rId21" Type="http://schemas.openxmlformats.org/officeDocument/2006/relationships/image" Target="../media/image2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4.png"/><Relationship Id="rId2" Type="http://schemas.openxmlformats.org/officeDocument/2006/relationships/notesSlide" Target="../notesSlides/notesSlide18.xml"/><Relationship Id="rId16" Type="http://schemas.openxmlformats.org/officeDocument/2006/relationships/image" Target="../media/image50.png"/><Relationship Id="rId20"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3.pn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26.png"/><Relationship Id="rId28" Type="http://schemas.openxmlformats.org/officeDocument/2006/relationships/image" Target="../media/image6.tiff"/><Relationship Id="rId10" Type="http://schemas.openxmlformats.org/officeDocument/2006/relationships/image" Target="../media/image44.png"/><Relationship Id="rId19" Type="http://schemas.openxmlformats.org/officeDocument/2006/relationships/image" Target="../media/image35.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 Id="rId22" Type="http://schemas.microsoft.com/office/2007/relationships/hdphoto" Target="../media/hdphoto4.wdp"/><Relationship Id="rId27"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76D4C95-032D-4F39-984E-DCCAF335B9C7}"/>
              </a:ext>
            </a:extLst>
          </p:cNvPr>
          <p:cNvSpPr txBox="1"/>
          <p:nvPr/>
        </p:nvSpPr>
        <p:spPr>
          <a:xfrm>
            <a:off x="0" y="0"/>
            <a:ext cx="12192000" cy="6858000"/>
          </a:xfrm>
          <a:prstGeom prst="rect">
            <a:avLst/>
          </a:prstGeom>
          <a:noFill/>
          <a:ln w="190500" cap="rnd">
            <a:solidFill>
              <a:srgbClr val="008CD3"/>
            </a:solidFill>
            <a:round/>
            <a:extLst>
              <a:ext uri="{C807C97D-BFC1-408E-A445-0C87EB9F89A2}">
                <ask:lineSketchStyleProps xmlns:ask="http://schemas.microsoft.com/office/drawing/2018/sketchyshapes" sd="1219033472">
                  <a:custGeom>
                    <a:avLst/>
                    <a:gdLst>
                      <a:gd name="connsiteX0" fmla="*/ 0 w 9103660"/>
                      <a:gd name="connsiteY0" fmla="*/ 0 h 5143500"/>
                      <a:gd name="connsiteX1" fmla="*/ 477942 w 9103660"/>
                      <a:gd name="connsiteY1" fmla="*/ 0 h 5143500"/>
                      <a:gd name="connsiteX2" fmla="*/ 773811 w 9103660"/>
                      <a:gd name="connsiteY2" fmla="*/ 0 h 5143500"/>
                      <a:gd name="connsiteX3" fmla="*/ 1524863 w 9103660"/>
                      <a:gd name="connsiteY3" fmla="*/ 0 h 5143500"/>
                      <a:gd name="connsiteX4" fmla="*/ 2002805 w 9103660"/>
                      <a:gd name="connsiteY4" fmla="*/ 0 h 5143500"/>
                      <a:gd name="connsiteX5" fmla="*/ 2480747 w 9103660"/>
                      <a:gd name="connsiteY5" fmla="*/ 0 h 5143500"/>
                      <a:gd name="connsiteX6" fmla="*/ 3231799 w 9103660"/>
                      <a:gd name="connsiteY6" fmla="*/ 0 h 5143500"/>
                      <a:gd name="connsiteX7" fmla="*/ 3618705 w 9103660"/>
                      <a:gd name="connsiteY7" fmla="*/ 0 h 5143500"/>
                      <a:gd name="connsiteX8" fmla="*/ 4369757 w 9103660"/>
                      <a:gd name="connsiteY8" fmla="*/ 0 h 5143500"/>
                      <a:gd name="connsiteX9" fmla="*/ 5120809 w 9103660"/>
                      <a:gd name="connsiteY9" fmla="*/ 0 h 5143500"/>
                      <a:gd name="connsiteX10" fmla="*/ 5689788 w 9103660"/>
                      <a:gd name="connsiteY10" fmla="*/ 0 h 5143500"/>
                      <a:gd name="connsiteX11" fmla="*/ 6440839 w 9103660"/>
                      <a:gd name="connsiteY11" fmla="*/ 0 h 5143500"/>
                      <a:gd name="connsiteX12" fmla="*/ 6918782 w 9103660"/>
                      <a:gd name="connsiteY12" fmla="*/ 0 h 5143500"/>
                      <a:gd name="connsiteX13" fmla="*/ 7396724 w 9103660"/>
                      <a:gd name="connsiteY13" fmla="*/ 0 h 5143500"/>
                      <a:gd name="connsiteX14" fmla="*/ 8056739 w 9103660"/>
                      <a:gd name="connsiteY14" fmla="*/ 0 h 5143500"/>
                      <a:gd name="connsiteX15" fmla="*/ 8534681 w 9103660"/>
                      <a:gd name="connsiteY15" fmla="*/ 0 h 5143500"/>
                      <a:gd name="connsiteX16" fmla="*/ 9103660 w 9103660"/>
                      <a:gd name="connsiteY16" fmla="*/ 0 h 5143500"/>
                      <a:gd name="connsiteX17" fmla="*/ 9103660 w 9103660"/>
                      <a:gd name="connsiteY17" fmla="*/ 674370 h 5143500"/>
                      <a:gd name="connsiteX18" fmla="*/ 9103660 w 9103660"/>
                      <a:gd name="connsiteY18" fmla="*/ 1297305 h 5143500"/>
                      <a:gd name="connsiteX19" fmla="*/ 9103660 w 9103660"/>
                      <a:gd name="connsiteY19" fmla="*/ 1920240 h 5143500"/>
                      <a:gd name="connsiteX20" fmla="*/ 9103660 w 9103660"/>
                      <a:gd name="connsiteY20" fmla="*/ 2337435 h 5143500"/>
                      <a:gd name="connsiteX21" fmla="*/ 9103660 w 9103660"/>
                      <a:gd name="connsiteY21" fmla="*/ 2806065 h 5143500"/>
                      <a:gd name="connsiteX22" fmla="*/ 9103660 w 9103660"/>
                      <a:gd name="connsiteY22" fmla="*/ 3429000 h 5143500"/>
                      <a:gd name="connsiteX23" fmla="*/ 9103660 w 9103660"/>
                      <a:gd name="connsiteY23" fmla="*/ 3949065 h 5143500"/>
                      <a:gd name="connsiteX24" fmla="*/ 9103660 w 9103660"/>
                      <a:gd name="connsiteY24" fmla="*/ 4417695 h 5143500"/>
                      <a:gd name="connsiteX25" fmla="*/ 9103660 w 9103660"/>
                      <a:gd name="connsiteY25" fmla="*/ 5143500 h 5143500"/>
                      <a:gd name="connsiteX26" fmla="*/ 8534681 w 9103660"/>
                      <a:gd name="connsiteY26" fmla="*/ 5143500 h 5143500"/>
                      <a:gd name="connsiteX27" fmla="*/ 7965703 w 9103660"/>
                      <a:gd name="connsiteY27" fmla="*/ 5143500 h 5143500"/>
                      <a:gd name="connsiteX28" fmla="*/ 7578797 w 9103660"/>
                      <a:gd name="connsiteY28" fmla="*/ 5143500 h 5143500"/>
                      <a:gd name="connsiteX29" fmla="*/ 6918782 w 9103660"/>
                      <a:gd name="connsiteY29" fmla="*/ 5143500 h 5143500"/>
                      <a:gd name="connsiteX30" fmla="*/ 6531876 w 9103660"/>
                      <a:gd name="connsiteY30" fmla="*/ 5143500 h 5143500"/>
                      <a:gd name="connsiteX31" fmla="*/ 5871861 w 9103660"/>
                      <a:gd name="connsiteY31" fmla="*/ 5143500 h 5143500"/>
                      <a:gd name="connsiteX32" fmla="*/ 5575992 w 9103660"/>
                      <a:gd name="connsiteY32" fmla="*/ 5143500 h 5143500"/>
                      <a:gd name="connsiteX33" fmla="*/ 4915976 w 9103660"/>
                      <a:gd name="connsiteY33" fmla="*/ 5143500 h 5143500"/>
                      <a:gd name="connsiteX34" fmla="*/ 4529071 w 9103660"/>
                      <a:gd name="connsiteY34" fmla="*/ 5143500 h 5143500"/>
                      <a:gd name="connsiteX35" fmla="*/ 4233202 w 9103660"/>
                      <a:gd name="connsiteY35" fmla="*/ 5143500 h 5143500"/>
                      <a:gd name="connsiteX36" fmla="*/ 3846296 w 9103660"/>
                      <a:gd name="connsiteY36" fmla="*/ 5143500 h 5143500"/>
                      <a:gd name="connsiteX37" fmla="*/ 3186281 w 9103660"/>
                      <a:gd name="connsiteY37" fmla="*/ 5143500 h 5143500"/>
                      <a:gd name="connsiteX38" fmla="*/ 2799375 w 9103660"/>
                      <a:gd name="connsiteY38" fmla="*/ 5143500 h 5143500"/>
                      <a:gd name="connsiteX39" fmla="*/ 2503507 w 9103660"/>
                      <a:gd name="connsiteY39" fmla="*/ 5143500 h 5143500"/>
                      <a:gd name="connsiteX40" fmla="*/ 2116601 w 9103660"/>
                      <a:gd name="connsiteY40" fmla="*/ 5143500 h 5143500"/>
                      <a:gd name="connsiteX41" fmla="*/ 1638659 w 9103660"/>
                      <a:gd name="connsiteY41" fmla="*/ 5143500 h 5143500"/>
                      <a:gd name="connsiteX42" fmla="*/ 1069680 w 9103660"/>
                      <a:gd name="connsiteY42" fmla="*/ 5143500 h 5143500"/>
                      <a:gd name="connsiteX43" fmla="*/ 682775 w 9103660"/>
                      <a:gd name="connsiteY43" fmla="*/ 5143500 h 5143500"/>
                      <a:gd name="connsiteX44" fmla="*/ 0 w 9103660"/>
                      <a:gd name="connsiteY44" fmla="*/ 5143500 h 5143500"/>
                      <a:gd name="connsiteX45" fmla="*/ 0 w 9103660"/>
                      <a:gd name="connsiteY45" fmla="*/ 4572000 h 5143500"/>
                      <a:gd name="connsiteX46" fmla="*/ 0 w 9103660"/>
                      <a:gd name="connsiteY46" fmla="*/ 4000500 h 5143500"/>
                      <a:gd name="connsiteX47" fmla="*/ 0 w 9103660"/>
                      <a:gd name="connsiteY47" fmla="*/ 3429000 h 5143500"/>
                      <a:gd name="connsiteX48" fmla="*/ 0 w 9103660"/>
                      <a:gd name="connsiteY48" fmla="*/ 2857500 h 5143500"/>
                      <a:gd name="connsiteX49" fmla="*/ 0 w 9103660"/>
                      <a:gd name="connsiteY49" fmla="*/ 2337435 h 5143500"/>
                      <a:gd name="connsiteX50" fmla="*/ 0 w 9103660"/>
                      <a:gd name="connsiteY50" fmla="*/ 1714500 h 5143500"/>
                      <a:gd name="connsiteX51" fmla="*/ 0 w 9103660"/>
                      <a:gd name="connsiteY51" fmla="*/ 1143000 h 5143500"/>
                      <a:gd name="connsiteX52" fmla="*/ 0 w 9103660"/>
                      <a:gd name="connsiteY52"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03660" h="5143500" extrusionOk="0">
                        <a:moveTo>
                          <a:pt x="0" y="0"/>
                        </a:moveTo>
                        <a:cubicBezTo>
                          <a:pt x="120146" y="-36302"/>
                          <a:pt x="357673" y="14500"/>
                          <a:pt x="477942" y="0"/>
                        </a:cubicBezTo>
                        <a:cubicBezTo>
                          <a:pt x="598211" y="-14500"/>
                          <a:pt x="653756" y="4227"/>
                          <a:pt x="773811" y="0"/>
                        </a:cubicBezTo>
                        <a:cubicBezTo>
                          <a:pt x="893866" y="-4227"/>
                          <a:pt x="1289073" y="85213"/>
                          <a:pt x="1524863" y="0"/>
                        </a:cubicBezTo>
                        <a:cubicBezTo>
                          <a:pt x="1760653" y="-85213"/>
                          <a:pt x="1890232" y="22148"/>
                          <a:pt x="2002805" y="0"/>
                        </a:cubicBezTo>
                        <a:cubicBezTo>
                          <a:pt x="2115378" y="-22148"/>
                          <a:pt x="2297913" y="47721"/>
                          <a:pt x="2480747" y="0"/>
                        </a:cubicBezTo>
                        <a:cubicBezTo>
                          <a:pt x="2663581" y="-47721"/>
                          <a:pt x="2894241" y="74663"/>
                          <a:pt x="3231799" y="0"/>
                        </a:cubicBezTo>
                        <a:cubicBezTo>
                          <a:pt x="3569357" y="-74663"/>
                          <a:pt x="3514908" y="19021"/>
                          <a:pt x="3618705" y="0"/>
                        </a:cubicBezTo>
                        <a:cubicBezTo>
                          <a:pt x="3722502" y="-19021"/>
                          <a:pt x="4112289" y="56094"/>
                          <a:pt x="4369757" y="0"/>
                        </a:cubicBezTo>
                        <a:cubicBezTo>
                          <a:pt x="4627225" y="-56094"/>
                          <a:pt x="4892517" y="15011"/>
                          <a:pt x="5120809" y="0"/>
                        </a:cubicBezTo>
                        <a:cubicBezTo>
                          <a:pt x="5349101" y="-15011"/>
                          <a:pt x="5421929" y="32873"/>
                          <a:pt x="5689788" y="0"/>
                        </a:cubicBezTo>
                        <a:cubicBezTo>
                          <a:pt x="5957647" y="-32873"/>
                          <a:pt x="6277929" y="13001"/>
                          <a:pt x="6440839" y="0"/>
                        </a:cubicBezTo>
                        <a:cubicBezTo>
                          <a:pt x="6603749" y="-13001"/>
                          <a:pt x="6767681" y="14098"/>
                          <a:pt x="6918782" y="0"/>
                        </a:cubicBezTo>
                        <a:cubicBezTo>
                          <a:pt x="7069883" y="-14098"/>
                          <a:pt x="7214399" y="52601"/>
                          <a:pt x="7396724" y="0"/>
                        </a:cubicBezTo>
                        <a:cubicBezTo>
                          <a:pt x="7579049" y="-52601"/>
                          <a:pt x="7750313" y="53898"/>
                          <a:pt x="8056739" y="0"/>
                        </a:cubicBezTo>
                        <a:cubicBezTo>
                          <a:pt x="8363166" y="-53898"/>
                          <a:pt x="8412499" y="50748"/>
                          <a:pt x="8534681" y="0"/>
                        </a:cubicBezTo>
                        <a:cubicBezTo>
                          <a:pt x="8656863" y="-50748"/>
                          <a:pt x="8926804" y="45727"/>
                          <a:pt x="9103660" y="0"/>
                        </a:cubicBezTo>
                        <a:cubicBezTo>
                          <a:pt x="9146230" y="153273"/>
                          <a:pt x="9035383" y="481364"/>
                          <a:pt x="9103660" y="674370"/>
                        </a:cubicBezTo>
                        <a:cubicBezTo>
                          <a:pt x="9171937" y="867376"/>
                          <a:pt x="9044069" y="1012571"/>
                          <a:pt x="9103660" y="1297305"/>
                        </a:cubicBezTo>
                        <a:cubicBezTo>
                          <a:pt x="9163251" y="1582040"/>
                          <a:pt x="9063156" y="1749501"/>
                          <a:pt x="9103660" y="1920240"/>
                        </a:cubicBezTo>
                        <a:cubicBezTo>
                          <a:pt x="9144164" y="2090979"/>
                          <a:pt x="9084663" y="2152492"/>
                          <a:pt x="9103660" y="2337435"/>
                        </a:cubicBezTo>
                        <a:cubicBezTo>
                          <a:pt x="9122657" y="2522379"/>
                          <a:pt x="9096649" y="2649463"/>
                          <a:pt x="9103660" y="2806065"/>
                        </a:cubicBezTo>
                        <a:cubicBezTo>
                          <a:pt x="9110671" y="2962667"/>
                          <a:pt x="9053492" y="3151467"/>
                          <a:pt x="9103660" y="3429000"/>
                        </a:cubicBezTo>
                        <a:cubicBezTo>
                          <a:pt x="9153828" y="3706534"/>
                          <a:pt x="9100645" y="3720831"/>
                          <a:pt x="9103660" y="3949065"/>
                        </a:cubicBezTo>
                        <a:cubicBezTo>
                          <a:pt x="9106675" y="4177299"/>
                          <a:pt x="9101413" y="4254323"/>
                          <a:pt x="9103660" y="4417695"/>
                        </a:cubicBezTo>
                        <a:cubicBezTo>
                          <a:pt x="9105907" y="4581067"/>
                          <a:pt x="9089081" y="4872832"/>
                          <a:pt x="9103660" y="5143500"/>
                        </a:cubicBezTo>
                        <a:cubicBezTo>
                          <a:pt x="8939386" y="5188979"/>
                          <a:pt x="8812868" y="5101318"/>
                          <a:pt x="8534681" y="5143500"/>
                        </a:cubicBezTo>
                        <a:cubicBezTo>
                          <a:pt x="8256494" y="5185682"/>
                          <a:pt x="8181615" y="5088106"/>
                          <a:pt x="7965703" y="5143500"/>
                        </a:cubicBezTo>
                        <a:cubicBezTo>
                          <a:pt x="7749791" y="5198894"/>
                          <a:pt x="7674308" y="5132770"/>
                          <a:pt x="7578797" y="5143500"/>
                        </a:cubicBezTo>
                        <a:cubicBezTo>
                          <a:pt x="7483286" y="5154230"/>
                          <a:pt x="7052979" y="5086839"/>
                          <a:pt x="6918782" y="5143500"/>
                        </a:cubicBezTo>
                        <a:cubicBezTo>
                          <a:pt x="6784586" y="5200161"/>
                          <a:pt x="6674993" y="5137942"/>
                          <a:pt x="6531876" y="5143500"/>
                        </a:cubicBezTo>
                        <a:cubicBezTo>
                          <a:pt x="6388759" y="5149058"/>
                          <a:pt x="6168159" y="5103886"/>
                          <a:pt x="5871861" y="5143500"/>
                        </a:cubicBezTo>
                        <a:cubicBezTo>
                          <a:pt x="5575564" y="5183114"/>
                          <a:pt x="5658114" y="5136538"/>
                          <a:pt x="5575992" y="5143500"/>
                        </a:cubicBezTo>
                        <a:cubicBezTo>
                          <a:pt x="5493870" y="5150462"/>
                          <a:pt x="5197387" y="5124356"/>
                          <a:pt x="4915976" y="5143500"/>
                        </a:cubicBezTo>
                        <a:cubicBezTo>
                          <a:pt x="4634565" y="5162644"/>
                          <a:pt x="4697987" y="5133741"/>
                          <a:pt x="4529071" y="5143500"/>
                        </a:cubicBezTo>
                        <a:cubicBezTo>
                          <a:pt x="4360155" y="5153259"/>
                          <a:pt x="4298675" y="5122539"/>
                          <a:pt x="4233202" y="5143500"/>
                        </a:cubicBezTo>
                        <a:cubicBezTo>
                          <a:pt x="4167729" y="5164461"/>
                          <a:pt x="4003029" y="5130040"/>
                          <a:pt x="3846296" y="5143500"/>
                        </a:cubicBezTo>
                        <a:cubicBezTo>
                          <a:pt x="3689563" y="5156960"/>
                          <a:pt x="3451695" y="5133998"/>
                          <a:pt x="3186281" y="5143500"/>
                        </a:cubicBezTo>
                        <a:cubicBezTo>
                          <a:pt x="2920867" y="5153002"/>
                          <a:pt x="2972409" y="5108381"/>
                          <a:pt x="2799375" y="5143500"/>
                        </a:cubicBezTo>
                        <a:cubicBezTo>
                          <a:pt x="2626341" y="5178619"/>
                          <a:pt x="2586137" y="5118860"/>
                          <a:pt x="2503507" y="5143500"/>
                        </a:cubicBezTo>
                        <a:cubicBezTo>
                          <a:pt x="2420877" y="5168140"/>
                          <a:pt x="2212932" y="5113415"/>
                          <a:pt x="2116601" y="5143500"/>
                        </a:cubicBezTo>
                        <a:cubicBezTo>
                          <a:pt x="2020270" y="5173585"/>
                          <a:pt x="1823211" y="5124497"/>
                          <a:pt x="1638659" y="5143500"/>
                        </a:cubicBezTo>
                        <a:cubicBezTo>
                          <a:pt x="1454107" y="5162503"/>
                          <a:pt x="1225055" y="5112164"/>
                          <a:pt x="1069680" y="5143500"/>
                        </a:cubicBezTo>
                        <a:cubicBezTo>
                          <a:pt x="914305" y="5174836"/>
                          <a:pt x="865385" y="5118981"/>
                          <a:pt x="682775" y="5143500"/>
                        </a:cubicBezTo>
                        <a:cubicBezTo>
                          <a:pt x="500166" y="5168019"/>
                          <a:pt x="183243" y="5076734"/>
                          <a:pt x="0" y="5143500"/>
                        </a:cubicBezTo>
                        <a:cubicBezTo>
                          <a:pt x="-28251" y="4972970"/>
                          <a:pt x="5868" y="4691827"/>
                          <a:pt x="0" y="4572000"/>
                        </a:cubicBezTo>
                        <a:cubicBezTo>
                          <a:pt x="-5868" y="4452173"/>
                          <a:pt x="50985" y="4256247"/>
                          <a:pt x="0" y="4000500"/>
                        </a:cubicBezTo>
                        <a:cubicBezTo>
                          <a:pt x="-50985" y="3744753"/>
                          <a:pt x="23303" y="3579058"/>
                          <a:pt x="0" y="3429000"/>
                        </a:cubicBezTo>
                        <a:cubicBezTo>
                          <a:pt x="-23303" y="3278942"/>
                          <a:pt x="36218" y="3108140"/>
                          <a:pt x="0" y="2857500"/>
                        </a:cubicBezTo>
                        <a:cubicBezTo>
                          <a:pt x="-36218" y="2606860"/>
                          <a:pt x="21573" y="2533819"/>
                          <a:pt x="0" y="2337435"/>
                        </a:cubicBezTo>
                        <a:cubicBezTo>
                          <a:pt x="-21573" y="2141052"/>
                          <a:pt x="55489" y="1997666"/>
                          <a:pt x="0" y="1714500"/>
                        </a:cubicBezTo>
                        <a:cubicBezTo>
                          <a:pt x="-55489" y="1431335"/>
                          <a:pt x="19198" y="1332291"/>
                          <a:pt x="0" y="1143000"/>
                        </a:cubicBezTo>
                        <a:cubicBezTo>
                          <a:pt x="-19198" y="953709"/>
                          <a:pt x="84208" y="347161"/>
                          <a:pt x="0" y="0"/>
                        </a:cubicBezTo>
                        <a:close/>
                      </a:path>
                    </a:pathLst>
                  </a:custGeom>
                  <ask:type>
                    <ask:lineSketchNone/>
                  </ask:type>
                </ask:lineSketchStyleProps>
              </a:ext>
            </a:extLst>
          </a:ln>
          <a:effectLst>
            <a:glow>
              <a:srgbClr val="0070C0"/>
            </a:glow>
            <a:softEdge rad="12700"/>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100" normalizeH="0" baseline="0" noProof="0" dirty="0">
              <a:ln>
                <a:noFill/>
              </a:ln>
              <a:solidFill>
                <a:srgbClr val="0070C0"/>
              </a:solidFill>
              <a:effectLst/>
              <a:uLnTx/>
              <a:uFillTx/>
              <a:latin typeface="Calibri"/>
            </a:endParaRPr>
          </a:p>
        </p:txBody>
      </p:sp>
      <p:sp>
        <p:nvSpPr>
          <p:cNvPr id="2" name="Title 1">
            <a:extLst>
              <a:ext uri="{FF2B5EF4-FFF2-40B4-BE49-F238E27FC236}">
                <a16:creationId xmlns:a16="http://schemas.microsoft.com/office/drawing/2014/main" id="{6EDC74FE-0C83-443D-A6C6-5098047859B6}"/>
              </a:ext>
            </a:extLst>
          </p:cNvPr>
          <p:cNvSpPr>
            <a:spLocks noGrp="1"/>
          </p:cNvSpPr>
          <p:nvPr>
            <p:ph type="title"/>
          </p:nvPr>
        </p:nvSpPr>
        <p:spPr/>
        <p:txBody>
          <a:bodyPr>
            <a:normAutofit/>
          </a:bodyPr>
          <a:lstStyle/>
          <a:p>
            <a:r>
              <a:rPr lang="en-US" sz="4267" b="1"/>
              <a:t>Waste Sorting ideas</a:t>
            </a:r>
            <a:endParaRPr lang="en-CA" sz="4267" b="1"/>
          </a:p>
        </p:txBody>
      </p:sp>
      <p:sp>
        <p:nvSpPr>
          <p:cNvPr id="3" name="Content Placeholder 2">
            <a:extLst>
              <a:ext uri="{FF2B5EF4-FFF2-40B4-BE49-F238E27FC236}">
                <a16:creationId xmlns:a16="http://schemas.microsoft.com/office/drawing/2014/main" id="{F0499903-E5F1-4470-8CBA-00B02B9DD9BD}"/>
              </a:ext>
            </a:extLst>
          </p:cNvPr>
          <p:cNvSpPr>
            <a:spLocks noGrp="1"/>
          </p:cNvSpPr>
          <p:nvPr>
            <p:ph idx="1"/>
          </p:nvPr>
        </p:nvSpPr>
        <p:spPr>
          <a:xfrm>
            <a:off x="1219201" y="1417639"/>
            <a:ext cx="7192089" cy="4525963"/>
          </a:xfrm>
        </p:spPr>
        <p:txBody>
          <a:bodyPr>
            <a:normAutofit/>
          </a:bodyPr>
          <a:lstStyle/>
          <a:p>
            <a:pPr marL="609585" indent="-609585">
              <a:buFont typeface="+mj-lt"/>
              <a:buAutoNum type="alphaUcPeriod"/>
            </a:pPr>
            <a:r>
              <a:rPr lang="en-US" dirty="0"/>
              <a:t>Virtual Waste Sorting</a:t>
            </a:r>
          </a:p>
          <a:p>
            <a:pPr marL="1009616" lvl="1" indent="-609585">
              <a:buFont typeface="Arial" panose="020B0604020202020204" pitchFamily="34" charset="0"/>
              <a:buChar char="•"/>
            </a:pPr>
            <a:r>
              <a:rPr lang="en-US" dirty="0"/>
              <a:t>Region of Peel’s Waste Sorting Game</a:t>
            </a:r>
          </a:p>
          <a:p>
            <a:pPr marL="1009616" lvl="1" indent="-609585">
              <a:buFont typeface="Arial" panose="020B0604020202020204" pitchFamily="34" charset="0"/>
              <a:buChar char="•"/>
            </a:pPr>
            <a:r>
              <a:rPr lang="en-US" dirty="0"/>
              <a:t>Slide show</a:t>
            </a:r>
          </a:p>
          <a:p>
            <a:pPr marL="400031" lvl="1" indent="0">
              <a:buNone/>
            </a:pPr>
            <a:endParaRPr lang="en-US" dirty="0"/>
          </a:p>
          <a:p>
            <a:pPr marL="609585" indent="-609585">
              <a:buFont typeface="+mj-lt"/>
              <a:buAutoNum type="alphaUcPeriod"/>
            </a:pPr>
            <a:r>
              <a:rPr lang="en-US" dirty="0"/>
              <a:t>Interactive Waste Sorting</a:t>
            </a:r>
          </a:p>
          <a:p>
            <a:pPr marL="1009616" lvl="1" indent="-609585">
              <a:buFont typeface="Arial" panose="020B0604020202020204" pitchFamily="34" charset="0"/>
              <a:buChar char="•"/>
            </a:pPr>
            <a:r>
              <a:rPr lang="en-US" dirty="0"/>
              <a:t>Waste Sorting with items</a:t>
            </a:r>
          </a:p>
          <a:p>
            <a:pPr marL="1009616" lvl="1" indent="-609585">
              <a:buFont typeface="Arial" panose="020B0604020202020204" pitchFamily="34" charset="0"/>
              <a:buChar char="•"/>
            </a:pPr>
            <a:r>
              <a:rPr lang="en-US" dirty="0"/>
              <a:t>Get Moving Sorting Game</a:t>
            </a:r>
          </a:p>
          <a:p>
            <a:pPr marL="1009616" lvl="1" indent="-609585">
              <a:buFont typeface="Arial" panose="020B0604020202020204" pitchFamily="34" charset="0"/>
              <a:buChar char="•"/>
            </a:pPr>
            <a:r>
              <a:rPr lang="en-US" dirty="0"/>
              <a:t>Sort Your Lunch</a:t>
            </a:r>
          </a:p>
          <a:p>
            <a:pPr marL="0" indent="0">
              <a:buNone/>
            </a:pPr>
            <a:endParaRPr lang="en-CA" dirty="0"/>
          </a:p>
        </p:txBody>
      </p:sp>
      <p:pic>
        <p:nvPicPr>
          <p:cNvPr id="11" name="Picture 10" descr="https://photos-2.dropbox.com/t/2/AABkwHr44RROr9OUvnVYWmr2GcI92bYZ-lufiR7X-K9vRQ/12/210382646/jpeg/32x32/1/1448654400/0/2/Organic%20Cart.jpg/ELqP054BGKYCIAcoBw/4XoYr_TD7OM9S9rFVcok4Fw2jYCgUHus_lWDcgGGJGs?size_mode=3&amp;size=1280x960">
            <a:extLst>
              <a:ext uri="{FF2B5EF4-FFF2-40B4-BE49-F238E27FC236}">
                <a16:creationId xmlns:a16="http://schemas.microsoft.com/office/drawing/2014/main" id="{EFA120B3-BF07-491A-9F42-C293EA67702F}"/>
              </a:ext>
            </a:extLst>
          </p:cNvPr>
          <p:cNvPicPr/>
          <p:nvPr/>
        </p:nvPicPr>
        <p:blipFill rotWithShape="1">
          <a:blip r:embed="rId3" cstate="print">
            <a:extLst>
              <a:ext uri="{28A0092B-C50C-407E-A947-70E740481C1C}">
                <a14:useLocalDpi xmlns:a14="http://schemas.microsoft.com/office/drawing/2010/main" val="0"/>
              </a:ext>
            </a:extLst>
          </a:blip>
          <a:srcRect t="3824"/>
          <a:stretch/>
        </p:blipFill>
        <p:spPr bwMode="auto">
          <a:xfrm>
            <a:off x="8833626" y="1566929"/>
            <a:ext cx="993367" cy="1973272"/>
          </a:xfrm>
          <a:prstGeom prst="rect">
            <a:avLst/>
          </a:prstGeom>
          <a:noFill/>
          <a:ln>
            <a:noFill/>
          </a:ln>
        </p:spPr>
      </p:pic>
      <p:pic>
        <p:nvPicPr>
          <p:cNvPr id="12" name="Picture 11" descr="https://photos-1.dropbox.com/t/2/AAD4kiwMAsv_BfZhgSsTEfoo7XcA4fN3qyUrksaITZhMXQ/12/210382646/jpeg/32x32/1/1448654400/0/2/Recycling%20Cart.jpg/ELqP054BGKYCIAcoBw/SMiINv6YLvtRMiiZNr8GpJ3diHcKRfJV3mxMLd_iSAE?size_mode=3&amp;size=1280x960">
            <a:extLst>
              <a:ext uri="{FF2B5EF4-FFF2-40B4-BE49-F238E27FC236}">
                <a16:creationId xmlns:a16="http://schemas.microsoft.com/office/drawing/2014/main" id="{32DCB2D6-6668-4DF3-A146-EFC8853D832D}"/>
              </a:ext>
            </a:extLst>
          </p:cNvPr>
          <p:cNvPicPr/>
          <p:nvPr/>
        </p:nvPicPr>
        <p:blipFill rotWithShape="1">
          <a:blip r:embed="rId4" cstate="print">
            <a:extLst>
              <a:ext uri="{28A0092B-C50C-407E-A947-70E740481C1C}">
                <a14:useLocalDpi xmlns:a14="http://schemas.microsoft.com/office/drawing/2010/main" val="0"/>
              </a:ext>
            </a:extLst>
          </a:blip>
          <a:srcRect t="3108"/>
          <a:stretch/>
        </p:blipFill>
        <p:spPr bwMode="auto">
          <a:xfrm>
            <a:off x="9997939" y="2589910"/>
            <a:ext cx="993367" cy="1987975"/>
          </a:xfrm>
          <a:prstGeom prst="rect">
            <a:avLst/>
          </a:prstGeom>
          <a:noFill/>
          <a:ln>
            <a:noFill/>
          </a:ln>
        </p:spPr>
      </p:pic>
      <p:pic>
        <p:nvPicPr>
          <p:cNvPr id="13" name="Picture 12">
            <a:extLst>
              <a:ext uri="{FF2B5EF4-FFF2-40B4-BE49-F238E27FC236}">
                <a16:creationId xmlns:a16="http://schemas.microsoft.com/office/drawing/2014/main" id="{65BE3733-3E70-4FE3-8AB3-BD0F9F50EA7C}"/>
              </a:ext>
            </a:extLst>
          </p:cNvPr>
          <p:cNvPicPr/>
          <p:nvPr/>
        </p:nvPicPr>
        <p:blipFill rotWithShape="1">
          <a:blip r:embed="rId5" cstate="print">
            <a:extLst>
              <a:ext uri="{BEBA8EAE-BF5A-486C-A8C5-ECC9F3942E4B}">
                <a14:imgProps xmlns:a14="http://schemas.microsoft.com/office/drawing/2010/main">
                  <a14:imgLayer r:embed="rId6">
                    <a14:imgEffect>
                      <a14:backgroundRemoval t="4750" b="93375" l="9685" r="94595">
                        <a14:foregroundMark x1="30856" y1="8750" x2="30856" y2="8750"/>
                        <a14:foregroundMark x1="15090" y1="6875" x2="15090" y2="10625"/>
                        <a14:foregroundMark x1="43243" y1="5250" x2="49775" y2="4750"/>
                        <a14:foregroundMark x1="35360" y1="5000" x2="44820" y2="4750"/>
                        <a14:foregroundMark x1="58108" y1="9000" x2="56532" y2="14625"/>
                        <a14:foregroundMark x1="80405" y1="6625" x2="85811" y2="16375"/>
                        <a14:foregroundMark x1="89189" y1="13750" x2="94595" y2="16375"/>
                        <a14:foregroundMark x1="41216" y1="35625" x2="68919" y2="39625"/>
                        <a14:foregroundMark x1="35360" y1="41500" x2="63514" y2="42000"/>
                        <a14:foregroundMark x1="39414" y1="37500" x2="42793" y2="40625"/>
                        <a14:foregroundMark x1="30405" y1="41500" x2="43243" y2="41125"/>
                        <a14:foregroundMark x1="56532" y1="41125" x2="62162" y2="40375"/>
                        <a14:foregroundMark x1="32883" y1="40375" x2="39414" y2="40625"/>
                        <a14:foregroundMark x1="27027" y1="91750" x2="27027" y2="91750"/>
                        <a14:foregroundMark x1="25000" y1="93375" x2="25000" y2="93375"/>
                        <a14:foregroundMark x1="46171" y1="61875" x2="55631" y2="61625"/>
                        <a14:foregroundMark x1="88739" y1="70500" x2="89640" y2="79750"/>
                        <a14:foregroundMark x1="9685" y1="70750" x2="12613" y2="83250"/>
                        <a14:foregroundMark x1="44369" y1="65125" x2="48649" y2="89625"/>
                      </a14:backgroundRemoval>
                    </a14:imgEffect>
                  </a14:imgLayer>
                </a14:imgProps>
              </a:ext>
              <a:ext uri="{28A0092B-C50C-407E-A947-70E740481C1C}">
                <a14:useLocalDpi xmlns:a14="http://schemas.microsoft.com/office/drawing/2010/main" val="0"/>
              </a:ext>
            </a:extLst>
          </a:blip>
          <a:srcRect t="2416" b="-1"/>
          <a:stretch/>
        </p:blipFill>
        <p:spPr>
          <a:xfrm>
            <a:off x="8860541" y="4111702"/>
            <a:ext cx="993368" cy="1912421"/>
          </a:xfrm>
          <a:prstGeom prst="rect">
            <a:avLst/>
          </a:prstGeom>
        </p:spPr>
      </p:pic>
      <p:pic>
        <p:nvPicPr>
          <p:cNvPr id="14" name="Picture 13" descr="A cup of coffee&#10;&#10;Description automatically generated">
            <a:extLst>
              <a:ext uri="{FF2B5EF4-FFF2-40B4-BE49-F238E27FC236}">
                <a16:creationId xmlns:a16="http://schemas.microsoft.com/office/drawing/2014/main" id="{EB2B78BB-BA73-44C0-85E7-EB33DB07F40F}"/>
              </a:ext>
            </a:extLst>
          </p:cNvPr>
          <p:cNvPicPr>
            <a:picLocks noChangeAspect="1"/>
          </p:cNvPicPr>
          <p:nvPr/>
        </p:nvPicPr>
        <p:blipFill>
          <a:blip r:embed="rId7"/>
          <a:stretch>
            <a:fillRect/>
          </a:stretch>
        </p:blipFill>
        <p:spPr>
          <a:xfrm>
            <a:off x="8702675" y="2297046"/>
            <a:ext cx="1961205" cy="1703673"/>
          </a:xfrm>
          <a:prstGeom prst="rect">
            <a:avLst/>
          </a:prstGeom>
        </p:spPr>
      </p:pic>
      <p:pic>
        <p:nvPicPr>
          <p:cNvPr id="15" name="Picture 14" descr="A picture containing container, bin, cup, blue&#10;&#10;Description automatically generated">
            <a:extLst>
              <a:ext uri="{FF2B5EF4-FFF2-40B4-BE49-F238E27FC236}">
                <a16:creationId xmlns:a16="http://schemas.microsoft.com/office/drawing/2014/main" id="{934155EC-4776-4ADF-B0B2-8804D447859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069907" y="3746043"/>
            <a:ext cx="1611992" cy="1074661"/>
          </a:xfrm>
          <a:prstGeom prst="rect">
            <a:avLst/>
          </a:prstGeom>
        </p:spPr>
      </p:pic>
      <p:pic>
        <p:nvPicPr>
          <p:cNvPr id="16" name="Picture 15" descr="A picture containing cup, sitting, table, coffee&#10;&#10;Description automatically generated">
            <a:extLst>
              <a:ext uri="{FF2B5EF4-FFF2-40B4-BE49-F238E27FC236}">
                <a16:creationId xmlns:a16="http://schemas.microsoft.com/office/drawing/2014/main" id="{3CE01F84-9142-49D9-A9D0-FDA38FB589B2}"/>
              </a:ext>
            </a:extLst>
          </p:cNvPr>
          <p:cNvPicPr>
            <a:picLocks noChangeAspect="1"/>
          </p:cNvPicPr>
          <p:nvPr/>
        </p:nvPicPr>
        <p:blipFill>
          <a:blip r:embed="rId10"/>
          <a:stretch>
            <a:fillRect/>
          </a:stretch>
        </p:blipFill>
        <p:spPr>
          <a:xfrm>
            <a:off x="9330310" y="4916570"/>
            <a:ext cx="883628" cy="1324828"/>
          </a:xfrm>
          <a:prstGeom prst="rect">
            <a:avLst/>
          </a:prstGeom>
        </p:spPr>
      </p:pic>
    </p:spTree>
    <p:extLst>
      <p:ext uri="{BB962C8B-B14F-4D97-AF65-F5344CB8AC3E}">
        <p14:creationId xmlns:p14="http://schemas.microsoft.com/office/powerpoint/2010/main" val="1598948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9BCDE-CA0D-4941-A47B-8E182EF65F6C}"/>
              </a:ext>
            </a:extLst>
          </p:cNvPr>
          <p:cNvPicPr>
            <a:picLocks noChangeAspect="1"/>
          </p:cNvPicPr>
          <p:nvPr/>
        </p:nvPicPr>
        <p:blipFill>
          <a:blip r:embed="rId3"/>
          <a:stretch>
            <a:fillRect/>
          </a:stretch>
        </p:blipFill>
        <p:spPr>
          <a:xfrm rot="17557750">
            <a:off x="1395116" y="2861467"/>
            <a:ext cx="4123888" cy="1787019"/>
          </a:xfrm>
          <a:prstGeom prst="rect">
            <a:avLst/>
          </a:prstGeom>
        </p:spPr>
      </p:pic>
      <p:pic>
        <p:nvPicPr>
          <p:cNvPr id="5" name="Picture 4">
            <a:extLst>
              <a:ext uri="{FF2B5EF4-FFF2-40B4-BE49-F238E27FC236}">
                <a16:creationId xmlns:a16="http://schemas.microsoft.com/office/drawing/2014/main" id="{6F1359A9-4720-4FA6-9090-052CCA957105}"/>
              </a:ext>
            </a:extLst>
          </p:cNvPr>
          <p:cNvPicPr>
            <a:picLocks noChangeAspect="1"/>
          </p:cNvPicPr>
          <p:nvPr/>
        </p:nvPicPr>
        <p:blipFill>
          <a:blip r:embed="rId4"/>
          <a:stretch>
            <a:fillRect/>
          </a:stretch>
        </p:blipFill>
        <p:spPr>
          <a:xfrm>
            <a:off x="7463828" y="1779471"/>
            <a:ext cx="2139881" cy="4054191"/>
          </a:xfrm>
          <a:prstGeom prst="rect">
            <a:avLst/>
          </a:prstGeom>
        </p:spPr>
      </p:pic>
      <p:pic>
        <p:nvPicPr>
          <p:cNvPr id="6" name="Picture 5">
            <a:extLst>
              <a:ext uri="{FF2B5EF4-FFF2-40B4-BE49-F238E27FC236}">
                <a16:creationId xmlns:a16="http://schemas.microsoft.com/office/drawing/2014/main" id="{3E8555A1-8374-41C7-BCF8-74BD27BD7D92}"/>
              </a:ext>
            </a:extLst>
          </p:cNvPr>
          <p:cNvPicPr>
            <a:picLocks noChangeAspect="1"/>
          </p:cNvPicPr>
          <p:nvPr/>
        </p:nvPicPr>
        <p:blipFill>
          <a:blip r:embed="rId5"/>
          <a:stretch>
            <a:fillRect/>
          </a:stretch>
        </p:blipFill>
        <p:spPr>
          <a:xfrm>
            <a:off x="5348911" y="3587323"/>
            <a:ext cx="1841152" cy="335309"/>
          </a:xfrm>
          <a:prstGeom prst="rect">
            <a:avLst/>
          </a:prstGeom>
        </p:spPr>
      </p:pic>
      <p:pic>
        <p:nvPicPr>
          <p:cNvPr id="12" name="Picture 11" descr="A picture containing cup, sitting, table, coffee&#10;&#10;Description automatically generated">
            <a:extLst>
              <a:ext uri="{FF2B5EF4-FFF2-40B4-BE49-F238E27FC236}">
                <a16:creationId xmlns:a16="http://schemas.microsoft.com/office/drawing/2014/main" id="{4587C79B-42C9-4068-84BE-B269770E8F99}"/>
              </a:ext>
            </a:extLst>
          </p:cNvPr>
          <p:cNvPicPr>
            <a:picLocks noChangeAspect="1"/>
          </p:cNvPicPr>
          <p:nvPr/>
        </p:nvPicPr>
        <p:blipFill>
          <a:blip r:embed="rId6"/>
          <a:stretch>
            <a:fillRect/>
          </a:stretch>
        </p:blipFill>
        <p:spPr>
          <a:xfrm>
            <a:off x="8446880" y="3429001"/>
            <a:ext cx="1906147" cy="2857895"/>
          </a:xfrm>
          <a:prstGeom prst="rect">
            <a:avLst/>
          </a:prstGeom>
        </p:spPr>
      </p:pic>
      <p:sp>
        <p:nvSpPr>
          <p:cNvPr id="13" name="Rectangle 12">
            <a:extLst>
              <a:ext uri="{FF2B5EF4-FFF2-40B4-BE49-F238E27FC236}">
                <a16:creationId xmlns:a16="http://schemas.microsoft.com/office/drawing/2014/main" id="{1C4EAC9D-4972-4C00-9C92-D9EDD1DF81D8}"/>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31083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8555A1-8374-41C7-BCF8-74BD27BD7D92}"/>
              </a:ext>
            </a:extLst>
          </p:cNvPr>
          <p:cNvPicPr>
            <a:picLocks noChangeAspect="1"/>
          </p:cNvPicPr>
          <p:nvPr/>
        </p:nvPicPr>
        <p:blipFill>
          <a:blip r:embed="rId3"/>
          <a:stretch>
            <a:fillRect/>
          </a:stretch>
        </p:blipFill>
        <p:spPr>
          <a:xfrm>
            <a:off x="5348911" y="3587323"/>
            <a:ext cx="1841152" cy="335309"/>
          </a:xfrm>
          <a:prstGeom prst="rect">
            <a:avLst/>
          </a:prstGeom>
        </p:spPr>
      </p:pic>
      <p:sp>
        <p:nvSpPr>
          <p:cNvPr id="13" name="Rectangle 12">
            <a:extLst>
              <a:ext uri="{FF2B5EF4-FFF2-40B4-BE49-F238E27FC236}">
                <a16:creationId xmlns:a16="http://schemas.microsoft.com/office/drawing/2014/main" id="{1C4EAC9D-4972-4C00-9C92-D9EDD1DF81D8}"/>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pic>
        <p:nvPicPr>
          <p:cNvPr id="3" name="Picture 2" descr="A picture containing cup, wall, tableware, coffee cup&#10;&#10;Description automatically generated">
            <a:extLst>
              <a:ext uri="{FF2B5EF4-FFF2-40B4-BE49-F238E27FC236}">
                <a16:creationId xmlns:a16="http://schemas.microsoft.com/office/drawing/2014/main" id="{C5071DBC-EF88-4C7C-AFCC-74EF57447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286" y="2262708"/>
            <a:ext cx="3973844" cy="2649229"/>
          </a:xfrm>
          <a:prstGeom prst="rect">
            <a:avLst/>
          </a:prstGeom>
        </p:spPr>
      </p:pic>
    </p:spTree>
    <p:extLst>
      <p:ext uri="{BB962C8B-B14F-4D97-AF65-F5344CB8AC3E}">
        <p14:creationId xmlns:p14="http://schemas.microsoft.com/office/powerpoint/2010/main" val="9199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8DE97-678A-48A1-9EBF-6BACB7E279E1}"/>
              </a:ext>
            </a:extLst>
          </p:cNvPr>
          <p:cNvPicPr>
            <a:picLocks noChangeAspect="1"/>
          </p:cNvPicPr>
          <p:nvPr/>
        </p:nvPicPr>
        <p:blipFill>
          <a:blip r:embed="rId3"/>
          <a:stretch>
            <a:fillRect/>
          </a:stretch>
        </p:blipFill>
        <p:spPr>
          <a:xfrm>
            <a:off x="7744390" y="1953877"/>
            <a:ext cx="2365453" cy="4041999"/>
          </a:xfrm>
          <a:prstGeom prst="rect">
            <a:avLst/>
          </a:prstGeom>
        </p:spPr>
      </p:pic>
      <p:pic>
        <p:nvPicPr>
          <p:cNvPr id="6" name="Picture 5">
            <a:extLst>
              <a:ext uri="{FF2B5EF4-FFF2-40B4-BE49-F238E27FC236}">
                <a16:creationId xmlns:a16="http://schemas.microsoft.com/office/drawing/2014/main" id="{255E2075-1D53-4504-9EAA-27C6E194F0CA}"/>
              </a:ext>
            </a:extLst>
          </p:cNvPr>
          <p:cNvPicPr>
            <a:picLocks noChangeAspect="1"/>
          </p:cNvPicPr>
          <p:nvPr/>
        </p:nvPicPr>
        <p:blipFill>
          <a:blip r:embed="rId4"/>
          <a:stretch>
            <a:fillRect/>
          </a:stretch>
        </p:blipFill>
        <p:spPr>
          <a:xfrm>
            <a:off x="5206152" y="3807220"/>
            <a:ext cx="1890995" cy="335309"/>
          </a:xfrm>
          <a:prstGeom prst="rect">
            <a:avLst/>
          </a:prstGeom>
        </p:spPr>
      </p:pic>
      <p:pic>
        <p:nvPicPr>
          <p:cNvPr id="14" name="Picture 13">
            <a:extLst>
              <a:ext uri="{FF2B5EF4-FFF2-40B4-BE49-F238E27FC236}">
                <a16:creationId xmlns:a16="http://schemas.microsoft.com/office/drawing/2014/main" id="{7E9E06B4-EBF6-448A-AF61-771C6CCBB346}"/>
              </a:ext>
            </a:extLst>
          </p:cNvPr>
          <p:cNvPicPr/>
          <p:nvPr/>
        </p:nvPicPr>
        <p:blipFill>
          <a:blip r:embed="rId5">
            <a:extLst>
              <a:ext uri="{28A0092B-C50C-407E-A947-70E740481C1C}">
                <a14:useLocalDpi xmlns:a14="http://schemas.microsoft.com/office/drawing/2010/main" val="0"/>
              </a:ext>
            </a:extLst>
          </a:blip>
          <a:stretch>
            <a:fillRect/>
          </a:stretch>
        </p:blipFill>
        <p:spPr>
          <a:xfrm rot="1091907">
            <a:off x="2536732" y="2459189"/>
            <a:ext cx="1855640" cy="2781304"/>
          </a:xfrm>
          <a:prstGeom prst="rect">
            <a:avLst/>
          </a:prstGeom>
        </p:spPr>
      </p:pic>
      <p:pic>
        <p:nvPicPr>
          <p:cNvPr id="12" name="Picture 11" descr="A picture containing container, bin, cup, blue&#10;&#10;Description automatically generated">
            <a:extLst>
              <a:ext uri="{FF2B5EF4-FFF2-40B4-BE49-F238E27FC236}">
                <a16:creationId xmlns:a16="http://schemas.microsoft.com/office/drawing/2014/main" id="{DBFC90E4-4952-49BF-AD2C-E14C8D4C3C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04355" y="3954522"/>
            <a:ext cx="3477359" cy="2318239"/>
          </a:xfrm>
          <a:prstGeom prst="rect">
            <a:avLst/>
          </a:prstGeom>
        </p:spPr>
      </p:pic>
      <p:sp>
        <p:nvSpPr>
          <p:cNvPr id="13" name="Rectangle 12">
            <a:extLst>
              <a:ext uri="{FF2B5EF4-FFF2-40B4-BE49-F238E27FC236}">
                <a16:creationId xmlns:a16="http://schemas.microsoft.com/office/drawing/2014/main" id="{AD8A2683-77AE-4BDD-9CB1-CC658A0C7E47}"/>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386185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9E9B91-2830-4599-A62D-A663423745B5}"/>
              </a:ext>
            </a:extLst>
          </p:cNvPr>
          <p:cNvPicPr>
            <a:picLocks noChangeAspect="1"/>
          </p:cNvPicPr>
          <p:nvPr/>
        </p:nvPicPr>
        <p:blipFill>
          <a:blip r:embed="rId3"/>
          <a:stretch>
            <a:fillRect/>
          </a:stretch>
        </p:blipFill>
        <p:spPr>
          <a:xfrm>
            <a:off x="2510587" y="2325851"/>
            <a:ext cx="1981200" cy="3298047"/>
          </a:xfrm>
          <a:prstGeom prst="rect">
            <a:avLst/>
          </a:prstGeom>
        </p:spPr>
      </p:pic>
      <p:pic>
        <p:nvPicPr>
          <p:cNvPr id="5" name="Picture 4">
            <a:extLst>
              <a:ext uri="{FF2B5EF4-FFF2-40B4-BE49-F238E27FC236}">
                <a16:creationId xmlns:a16="http://schemas.microsoft.com/office/drawing/2014/main" id="{1706992A-56CB-468D-881A-F133460E0E14}"/>
              </a:ext>
            </a:extLst>
          </p:cNvPr>
          <p:cNvPicPr>
            <a:picLocks noChangeAspect="1"/>
          </p:cNvPicPr>
          <p:nvPr/>
        </p:nvPicPr>
        <p:blipFill>
          <a:blip r:embed="rId4"/>
          <a:stretch>
            <a:fillRect/>
          </a:stretch>
        </p:blipFill>
        <p:spPr>
          <a:xfrm>
            <a:off x="7389119" y="1801461"/>
            <a:ext cx="2292295" cy="4346825"/>
          </a:xfrm>
          <a:prstGeom prst="rect">
            <a:avLst/>
          </a:prstGeom>
        </p:spPr>
      </p:pic>
      <p:pic>
        <p:nvPicPr>
          <p:cNvPr id="6" name="Picture 5">
            <a:extLst>
              <a:ext uri="{FF2B5EF4-FFF2-40B4-BE49-F238E27FC236}">
                <a16:creationId xmlns:a16="http://schemas.microsoft.com/office/drawing/2014/main" id="{1509C5FD-D87A-47BE-851C-C0EFEEB09A46}"/>
              </a:ext>
            </a:extLst>
          </p:cNvPr>
          <p:cNvPicPr>
            <a:picLocks noChangeAspect="1"/>
          </p:cNvPicPr>
          <p:nvPr/>
        </p:nvPicPr>
        <p:blipFill>
          <a:blip r:embed="rId5"/>
          <a:stretch>
            <a:fillRect/>
          </a:stretch>
        </p:blipFill>
        <p:spPr>
          <a:xfrm>
            <a:off x="5176782" y="3807220"/>
            <a:ext cx="1838433" cy="335309"/>
          </a:xfrm>
          <a:prstGeom prst="rect">
            <a:avLst/>
          </a:prstGeom>
        </p:spPr>
      </p:pic>
      <p:pic>
        <p:nvPicPr>
          <p:cNvPr id="12" name="Picture 11" descr="A cup of coffee&#10;&#10;Description automatically generated">
            <a:extLst>
              <a:ext uri="{FF2B5EF4-FFF2-40B4-BE49-F238E27FC236}">
                <a16:creationId xmlns:a16="http://schemas.microsoft.com/office/drawing/2014/main" id="{00E75AAB-CE06-4182-8DDD-FD734182E93E}"/>
              </a:ext>
            </a:extLst>
          </p:cNvPr>
          <p:cNvPicPr>
            <a:picLocks noChangeAspect="1"/>
          </p:cNvPicPr>
          <p:nvPr/>
        </p:nvPicPr>
        <p:blipFill>
          <a:blip r:embed="rId6"/>
          <a:stretch>
            <a:fillRect/>
          </a:stretch>
        </p:blipFill>
        <p:spPr>
          <a:xfrm>
            <a:off x="7126513" y="3022992"/>
            <a:ext cx="4230675" cy="3675131"/>
          </a:xfrm>
          <a:prstGeom prst="rect">
            <a:avLst/>
          </a:prstGeom>
        </p:spPr>
      </p:pic>
      <p:sp>
        <p:nvSpPr>
          <p:cNvPr id="13" name="Rectangle 12">
            <a:extLst>
              <a:ext uri="{FF2B5EF4-FFF2-40B4-BE49-F238E27FC236}">
                <a16:creationId xmlns:a16="http://schemas.microsoft.com/office/drawing/2014/main" id="{3F9B629F-193F-42C7-80EE-9908B90276C5}"/>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1137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AC147-9FDD-4E15-8FF3-A316054D6696}"/>
              </a:ext>
            </a:extLst>
          </p:cNvPr>
          <p:cNvPicPr>
            <a:picLocks noChangeAspect="1"/>
          </p:cNvPicPr>
          <p:nvPr/>
        </p:nvPicPr>
        <p:blipFill>
          <a:blip r:embed="rId3"/>
          <a:stretch>
            <a:fillRect/>
          </a:stretch>
        </p:blipFill>
        <p:spPr>
          <a:xfrm>
            <a:off x="2208174" y="2211932"/>
            <a:ext cx="2965789" cy="3525891"/>
          </a:xfrm>
          <a:prstGeom prst="rect">
            <a:avLst/>
          </a:prstGeom>
        </p:spPr>
      </p:pic>
      <p:pic>
        <p:nvPicPr>
          <p:cNvPr id="5" name="Picture 4">
            <a:extLst>
              <a:ext uri="{FF2B5EF4-FFF2-40B4-BE49-F238E27FC236}">
                <a16:creationId xmlns:a16="http://schemas.microsoft.com/office/drawing/2014/main" id="{9EDE6D5D-CFE4-4810-8758-EC58F8EC9C2A}"/>
              </a:ext>
            </a:extLst>
          </p:cNvPr>
          <p:cNvPicPr>
            <a:picLocks noChangeAspect="1"/>
          </p:cNvPicPr>
          <p:nvPr/>
        </p:nvPicPr>
        <p:blipFill>
          <a:blip r:embed="rId4"/>
          <a:stretch>
            <a:fillRect/>
          </a:stretch>
        </p:blipFill>
        <p:spPr>
          <a:xfrm>
            <a:off x="7618374" y="1953877"/>
            <a:ext cx="2365453" cy="4041999"/>
          </a:xfrm>
          <a:prstGeom prst="rect">
            <a:avLst/>
          </a:prstGeom>
        </p:spPr>
      </p:pic>
      <p:pic>
        <p:nvPicPr>
          <p:cNvPr id="6" name="Picture 5">
            <a:extLst>
              <a:ext uri="{FF2B5EF4-FFF2-40B4-BE49-F238E27FC236}">
                <a16:creationId xmlns:a16="http://schemas.microsoft.com/office/drawing/2014/main" id="{9A566E62-08CD-4057-8464-2D68B026C120}"/>
              </a:ext>
            </a:extLst>
          </p:cNvPr>
          <p:cNvPicPr>
            <a:picLocks noChangeAspect="1"/>
          </p:cNvPicPr>
          <p:nvPr/>
        </p:nvPicPr>
        <p:blipFill>
          <a:blip r:embed="rId5"/>
          <a:stretch>
            <a:fillRect/>
          </a:stretch>
        </p:blipFill>
        <p:spPr>
          <a:xfrm>
            <a:off x="5713373" y="3807222"/>
            <a:ext cx="1747324" cy="335309"/>
          </a:xfrm>
          <a:prstGeom prst="rect">
            <a:avLst/>
          </a:prstGeom>
        </p:spPr>
      </p:pic>
      <p:pic>
        <p:nvPicPr>
          <p:cNvPr id="12" name="Picture 11" descr="A picture containing container, bin, cup, blue&#10;&#10;Description automatically generated">
            <a:extLst>
              <a:ext uri="{FF2B5EF4-FFF2-40B4-BE49-F238E27FC236}">
                <a16:creationId xmlns:a16="http://schemas.microsoft.com/office/drawing/2014/main" id="{C35A5714-45CF-4F09-9F09-F6871816B4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000106" y="4142531"/>
            <a:ext cx="3477359" cy="2318239"/>
          </a:xfrm>
          <a:prstGeom prst="rect">
            <a:avLst/>
          </a:prstGeom>
        </p:spPr>
      </p:pic>
      <p:sp>
        <p:nvSpPr>
          <p:cNvPr id="13" name="Rectangle 12">
            <a:extLst>
              <a:ext uri="{FF2B5EF4-FFF2-40B4-BE49-F238E27FC236}">
                <a16:creationId xmlns:a16="http://schemas.microsoft.com/office/drawing/2014/main" id="{5F2FA0B7-FFB7-42FF-B368-CD5819DE3939}"/>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175603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191EA-07B1-4540-A606-DCD8621065AF}"/>
              </a:ext>
            </a:extLst>
          </p:cNvPr>
          <p:cNvPicPr>
            <a:picLocks noChangeAspect="1"/>
          </p:cNvPicPr>
          <p:nvPr/>
        </p:nvPicPr>
        <p:blipFill>
          <a:blip r:embed="rId3"/>
          <a:stretch>
            <a:fillRect/>
          </a:stretch>
        </p:blipFill>
        <p:spPr>
          <a:xfrm>
            <a:off x="1888492" y="2648872"/>
            <a:ext cx="3373904" cy="2313533"/>
          </a:xfrm>
          <a:prstGeom prst="rect">
            <a:avLst/>
          </a:prstGeom>
        </p:spPr>
      </p:pic>
      <p:pic>
        <p:nvPicPr>
          <p:cNvPr id="5" name="Picture 4">
            <a:extLst>
              <a:ext uri="{FF2B5EF4-FFF2-40B4-BE49-F238E27FC236}">
                <a16:creationId xmlns:a16="http://schemas.microsoft.com/office/drawing/2014/main" id="{5F64EA6D-51AE-4F95-8705-A640D51A8E0C}"/>
              </a:ext>
            </a:extLst>
          </p:cNvPr>
          <p:cNvPicPr>
            <a:picLocks noChangeAspect="1"/>
          </p:cNvPicPr>
          <p:nvPr/>
        </p:nvPicPr>
        <p:blipFill>
          <a:blip r:embed="rId4"/>
          <a:stretch>
            <a:fillRect/>
          </a:stretch>
        </p:blipFill>
        <p:spPr>
          <a:xfrm>
            <a:off x="7485772" y="1845565"/>
            <a:ext cx="2139881" cy="4054191"/>
          </a:xfrm>
          <a:prstGeom prst="rect">
            <a:avLst/>
          </a:prstGeom>
        </p:spPr>
      </p:pic>
      <p:pic>
        <p:nvPicPr>
          <p:cNvPr id="6" name="Picture 5">
            <a:extLst>
              <a:ext uri="{FF2B5EF4-FFF2-40B4-BE49-F238E27FC236}">
                <a16:creationId xmlns:a16="http://schemas.microsoft.com/office/drawing/2014/main" id="{94DB5B0B-6B09-4F5A-AC78-82CAF8C3F090}"/>
              </a:ext>
            </a:extLst>
          </p:cNvPr>
          <p:cNvPicPr>
            <a:picLocks noChangeAspect="1"/>
          </p:cNvPicPr>
          <p:nvPr/>
        </p:nvPicPr>
        <p:blipFill>
          <a:blip r:embed="rId5"/>
          <a:stretch>
            <a:fillRect/>
          </a:stretch>
        </p:blipFill>
        <p:spPr>
          <a:xfrm>
            <a:off x="5864293" y="3693147"/>
            <a:ext cx="1457723" cy="335309"/>
          </a:xfrm>
          <a:prstGeom prst="rect">
            <a:avLst/>
          </a:prstGeom>
        </p:spPr>
      </p:pic>
      <p:pic>
        <p:nvPicPr>
          <p:cNvPr id="12" name="Picture 11" descr="A picture containing cup, sitting, table, coffee&#10;&#10;Description automatically generated">
            <a:extLst>
              <a:ext uri="{FF2B5EF4-FFF2-40B4-BE49-F238E27FC236}">
                <a16:creationId xmlns:a16="http://schemas.microsoft.com/office/drawing/2014/main" id="{6419FAF8-388A-4728-A664-568A9A899324}"/>
              </a:ext>
            </a:extLst>
          </p:cNvPr>
          <p:cNvPicPr>
            <a:picLocks noChangeAspect="1"/>
          </p:cNvPicPr>
          <p:nvPr/>
        </p:nvPicPr>
        <p:blipFill>
          <a:blip r:embed="rId6"/>
          <a:stretch>
            <a:fillRect/>
          </a:stretch>
        </p:blipFill>
        <p:spPr>
          <a:xfrm>
            <a:off x="8607987" y="3533458"/>
            <a:ext cx="1906147" cy="2857895"/>
          </a:xfrm>
          <a:prstGeom prst="rect">
            <a:avLst/>
          </a:prstGeom>
        </p:spPr>
      </p:pic>
      <p:sp>
        <p:nvSpPr>
          <p:cNvPr id="13" name="Rectangle 12">
            <a:extLst>
              <a:ext uri="{FF2B5EF4-FFF2-40B4-BE49-F238E27FC236}">
                <a16:creationId xmlns:a16="http://schemas.microsoft.com/office/drawing/2014/main" id="{149EB66F-B3CD-49CC-A3F8-2FD1110E5BE2}"/>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32153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DE6D5D-CFE4-4810-8758-EC58F8EC9C2A}"/>
              </a:ext>
            </a:extLst>
          </p:cNvPr>
          <p:cNvPicPr>
            <a:picLocks noChangeAspect="1"/>
          </p:cNvPicPr>
          <p:nvPr/>
        </p:nvPicPr>
        <p:blipFill>
          <a:blip r:embed="rId3"/>
          <a:stretch>
            <a:fillRect/>
          </a:stretch>
        </p:blipFill>
        <p:spPr>
          <a:xfrm>
            <a:off x="7618374" y="1953877"/>
            <a:ext cx="2365453" cy="4041999"/>
          </a:xfrm>
          <a:prstGeom prst="rect">
            <a:avLst/>
          </a:prstGeom>
        </p:spPr>
      </p:pic>
      <p:pic>
        <p:nvPicPr>
          <p:cNvPr id="6" name="Picture 5">
            <a:extLst>
              <a:ext uri="{FF2B5EF4-FFF2-40B4-BE49-F238E27FC236}">
                <a16:creationId xmlns:a16="http://schemas.microsoft.com/office/drawing/2014/main" id="{9A566E62-08CD-4057-8464-2D68B026C120}"/>
              </a:ext>
            </a:extLst>
          </p:cNvPr>
          <p:cNvPicPr>
            <a:picLocks noChangeAspect="1"/>
          </p:cNvPicPr>
          <p:nvPr/>
        </p:nvPicPr>
        <p:blipFill>
          <a:blip r:embed="rId4"/>
          <a:stretch>
            <a:fillRect/>
          </a:stretch>
        </p:blipFill>
        <p:spPr>
          <a:xfrm>
            <a:off x="5713373" y="3807222"/>
            <a:ext cx="1747324" cy="335309"/>
          </a:xfrm>
          <a:prstGeom prst="rect">
            <a:avLst/>
          </a:prstGeom>
        </p:spPr>
      </p:pic>
      <p:pic>
        <p:nvPicPr>
          <p:cNvPr id="12" name="Picture 11">
            <a:extLst>
              <a:ext uri="{FF2B5EF4-FFF2-40B4-BE49-F238E27FC236}">
                <a16:creationId xmlns:a16="http://schemas.microsoft.com/office/drawing/2014/main" id="{4896A402-88CB-47E0-88D9-C91BCBD26F6B}"/>
              </a:ext>
            </a:extLst>
          </p:cNvPr>
          <p:cNvPicPr/>
          <p:nvPr/>
        </p:nvPicPr>
        <p:blipFill rotWithShape="1">
          <a:blip r:embed="rId5" cstate="print">
            <a:extLst>
              <a:ext uri="{28A0092B-C50C-407E-A947-70E740481C1C}">
                <a14:useLocalDpi xmlns:a14="http://schemas.microsoft.com/office/drawing/2010/main" val="0"/>
              </a:ext>
            </a:extLst>
          </a:blip>
          <a:srcRect l="12162" t="27928" r="9009" b="20721"/>
          <a:stretch/>
        </p:blipFill>
        <p:spPr bwMode="auto">
          <a:xfrm>
            <a:off x="1838933" y="2519710"/>
            <a:ext cx="2851899" cy="2718407"/>
          </a:xfrm>
          <a:prstGeom prst="rect">
            <a:avLst/>
          </a:prstGeom>
          <a:ln>
            <a:noFill/>
          </a:ln>
          <a:extLst>
            <a:ext uri="{53640926-AAD7-44D8-BBD7-CCE9431645EC}">
              <a14:shadowObscured xmlns:a14="http://schemas.microsoft.com/office/drawing/2010/main"/>
            </a:ext>
          </a:extLst>
        </p:spPr>
      </p:pic>
      <p:pic>
        <p:nvPicPr>
          <p:cNvPr id="14" name="Picture 13" descr="A picture containing container, bin, cup, blue&#10;&#10;Description automatically generated">
            <a:extLst>
              <a:ext uri="{FF2B5EF4-FFF2-40B4-BE49-F238E27FC236}">
                <a16:creationId xmlns:a16="http://schemas.microsoft.com/office/drawing/2014/main" id="{16E8A88F-A5BF-4CC4-B0CD-47462FCF97D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24014" y="4092851"/>
            <a:ext cx="3477359" cy="2318239"/>
          </a:xfrm>
          <a:prstGeom prst="rect">
            <a:avLst/>
          </a:prstGeom>
        </p:spPr>
      </p:pic>
      <p:sp>
        <p:nvSpPr>
          <p:cNvPr id="15" name="Rectangle 14">
            <a:extLst>
              <a:ext uri="{FF2B5EF4-FFF2-40B4-BE49-F238E27FC236}">
                <a16:creationId xmlns:a16="http://schemas.microsoft.com/office/drawing/2014/main" id="{66CF3401-030F-4977-BFF1-A65682DD642E}"/>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3740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6D0EA-7494-424A-A594-BB017654C848}"/>
              </a:ext>
            </a:extLst>
          </p:cNvPr>
          <p:cNvPicPr>
            <a:picLocks noChangeAspect="1"/>
          </p:cNvPicPr>
          <p:nvPr/>
        </p:nvPicPr>
        <p:blipFill>
          <a:blip r:embed="rId3"/>
          <a:stretch>
            <a:fillRect/>
          </a:stretch>
        </p:blipFill>
        <p:spPr>
          <a:xfrm rot="2997644">
            <a:off x="1780647" y="2468811"/>
            <a:ext cx="3638716" cy="2590859"/>
          </a:xfrm>
          <a:prstGeom prst="rect">
            <a:avLst/>
          </a:prstGeom>
        </p:spPr>
      </p:pic>
      <p:pic>
        <p:nvPicPr>
          <p:cNvPr id="5" name="Picture 4">
            <a:extLst>
              <a:ext uri="{FF2B5EF4-FFF2-40B4-BE49-F238E27FC236}">
                <a16:creationId xmlns:a16="http://schemas.microsoft.com/office/drawing/2014/main" id="{6B5FAFF3-A56E-43E9-BAFC-5DE430AC385E}"/>
              </a:ext>
            </a:extLst>
          </p:cNvPr>
          <p:cNvPicPr>
            <a:picLocks noChangeAspect="1"/>
          </p:cNvPicPr>
          <p:nvPr/>
        </p:nvPicPr>
        <p:blipFill>
          <a:blip r:embed="rId4"/>
          <a:stretch>
            <a:fillRect/>
          </a:stretch>
        </p:blipFill>
        <p:spPr>
          <a:xfrm>
            <a:off x="7370237" y="1691208"/>
            <a:ext cx="2292295" cy="4346825"/>
          </a:xfrm>
          <a:prstGeom prst="rect">
            <a:avLst/>
          </a:prstGeom>
        </p:spPr>
      </p:pic>
      <p:pic>
        <p:nvPicPr>
          <p:cNvPr id="6" name="Picture 5">
            <a:extLst>
              <a:ext uri="{FF2B5EF4-FFF2-40B4-BE49-F238E27FC236}">
                <a16:creationId xmlns:a16="http://schemas.microsoft.com/office/drawing/2014/main" id="{48585F61-38A6-4B00-AA84-CC96BED095EF}"/>
              </a:ext>
            </a:extLst>
          </p:cNvPr>
          <p:cNvPicPr>
            <a:picLocks noChangeAspect="1"/>
          </p:cNvPicPr>
          <p:nvPr/>
        </p:nvPicPr>
        <p:blipFill>
          <a:blip r:embed="rId5"/>
          <a:stretch>
            <a:fillRect/>
          </a:stretch>
        </p:blipFill>
        <p:spPr>
          <a:xfrm>
            <a:off x="5359763" y="3696964"/>
            <a:ext cx="1633871" cy="335309"/>
          </a:xfrm>
          <a:prstGeom prst="rect">
            <a:avLst/>
          </a:prstGeom>
        </p:spPr>
      </p:pic>
      <p:pic>
        <p:nvPicPr>
          <p:cNvPr id="12" name="Picture 11" descr="A cup of coffee&#10;&#10;Description automatically generated">
            <a:extLst>
              <a:ext uri="{FF2B5EF4-FFF2-40B4-BE49-F238E27FC236}">
                <a16:creationId xmlns:a16="http://schemas.microsoft.com/office/drawing/2014/main" id="{0A3EE6F5-2B85-44E2-8AA1-6D2EBF21E4D4}"/>
              </a:ext>
            </a:extLst>
          </p:cNvPr>
          <p:cNvPicPr>
            <a:picLocks noChangeAspect="1"/>
          </p:cNvPicPr>
          <p:nvPr/>
        </p:nvPicPr>
        <p:blipFill>
          <a:blip r:embed="rId6"/>
          <a:stretch>
            <a:fillRect/>
          </a:stretch>
        </p:blipFill>
        <p:spPr>
          <a:xfrm>
            <a:off x="7104932" y="2923164"/>
            <a:ext cx="4230675" cy="3675131"/>
          </a:xfrm>
          <a:prstGeom prst="rect">
            <a:avLst/>
          </a:prstGeom>
        </p:spPr>
      </p:pic>
      <p:sp>
        <p:nvSpPr>
          <p:cNvPr id="13" name="Rectangle 12">
            <a:extLst>
              <a:ext uri="{FF2B5EF4-FFF2-40B4-BE49-F238E27FC236}">
                <a16:creationId xmlns:a16="http://schemas.microsoft.com/office/drawing/2014/main" id="{246D0B15-2F3D-4E81-AC3E-061BEC1C5F31}"/>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26709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B2F96-0AB9-444B-AA23-06A88C986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980" y="4507943"/>
            <a:ext cx="1341445" cy="2292456"/>
          </a:xfrm>
          <a:prstGeom prst="rect">
            <a:avLst/>
          </a:prstGeom>
        </p:spPr>
      </p:pic>
      <p:pic>
        <p:nvPicPr>
          <p:cNvPr id="5" name="Picture 4">
            <a:extLst>
              <a:ext uri="{FF2B5EF4-FFF2-40B4-BE49-F238E27FC236}">
                <a16:creationId xmlns:a16="http://schemas.microsoft.com/office/drawing/2014/main" id="{A5F3130F-64A3-432D-82EF-D2C2B0DC9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489" y="4545161"/>
            <a:ext cx="1173631" cy="2218019"/>
          </a:xfrm>
          <a:prstGeom prst="rect">
            <a:avLst/>
          </a:prstGeom>
        </p:spPr>
      </p:pic>
      <p:pic>
        <p:nvPicPr>
          <p:cNvPr id="7" name="Picture 6">
            <a:extLst>
              <a:ext uri="{FF2B5EF4-FFF2-40B4-BE49-F238E27FC236}">
                <a16:creationId xmlns:a16="http://schemas.microsoft.com/office/drawing/2014/main" id="{3BE49314-32D0-45FA-A8EE-B6B9BCB42B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17" b="4980"/>
          <a:stretch/>
        </p:blipFill>
        <p:spPr>
          <a:xfrm>
            <a:off x="9053278" y="4442378"/>
            <a:ext cx="1274351" cy="2275951"/>
          </a:xfrm>
          <a:prstGeom prst="rect">
            <a:avLst/>
          </a:prstGeom>
        </p:spPr>
      </p:pic>
      <p:grpSp>
        <p:nvGrpSpPr>
          <p:cNvPr id="2" name="Group 1">
            <a:extLst>
              <a:ext uri="{FF2B5EF4-FFF2-40B4-BE49-F238E27FC236}">
                <a16:creationId xmlns:a16="http://schemas.microsoft.com/office/drawing/2014/main" id="{34D5D238-4187-4743-99D4-8ACA78E838F4}"/>
              </a:ext>
            </a:extLst>
          </p:cNvPr>
          <p:cNvGrpSpPr/>
          <p:nvPr/>
        </p:nvGrpSpPr>
        <p:grpSpPr>
          <a:xfrm>
            <a:off x="1036687" y="152975"/>
            <a:ext cx="2967373" cy="4172263"/>
            <a:chOff x="1742386" y="434452"/>
            <a:chExt cx="2686987" cy="3869850"/>
          </a:xfrm>
        </p:grpSpPr>
        <p:sp>
          <p:nvSpPr>
            <p:cNvPr id="8" name="Arrow: Pentagon 7">
              <a:extLst>
                <a:ext uri="{FF2B5EF4-FFF2-40B4-BE49-F238E27FC236}">
                  <a16:creationId xmlns:a16="http://schemas.microsoft.com/office/drawing/2014/main" id="{F5E82862-91A4-4E77-A062-943E3B4A2413}"/>
                </a:ext>
              </a:extLst>
            </p:cNvPr>
            <p:cNvSpPr/>
            <p:nvPr/>
          </p:nvSpPr>
          <p:spPr>
            <a:xfrm rot="5400000">
              <a:off x="1158679" y="1033607"/>
              <a:ext cx="3869850" cy="2671539"/>
            </a:xfrm>
            <a:prstGeom prst="homePlat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400" kern="0">
                <a:ln>
                  <a:solidFill>
                    <a:prstClr val="black"/>
                  </a:solidFill>
                </a:ln>
                <a:solidFill>
                  <a:prstClr val="white"/>
                </a:solidFill>
                <a:latin typeface="Calibri"/>
                <a:sym typeface="Arial"/>
              </a:endParaRPr>
            </a:p>
          </p:txBody>
        </p:sp>
        <p:pic>
          <p:nvPicPr>
            <p:cNvPr id="29" name="Picture 28">
              <a:extLst>
                <a:ext uri="{FF2B5EF4-FFF2-40B4-BE49-F238E27FC236}">
                  <a16:creationId xmlns:a16="http://schemas.microsoft.com/office/drawing/2014/main" id="{C3D09976-292C-483C-88B8-F42C2EBA7643}"/>
                </a:ext>
              </a:extLst>
            </p:cNvPr>
            <p:cNvPicPr>
              <a:picLocks noChangeAspect="1"/>
            </p:cNvPicPr>
            <p:nvPr/>
          </p:nvPicPr>
          <p:blipFill rotWithShape="1">
            <a:blip r:embed="rId6"/>
            <a:srcRect l="3842" t="6683" r="-1" b="13315"/>
            <a:stretch/>
          </p:blipFill>
          <p:spPr>
            <a:xfrm>
              <a:off x="1742386" y="1557337"/>
              <a:ext cx="1666829" cy="720554"/>
            </a:xfrm>
            <a:prstGeom prst="rect">
              <a:avLst/>
            </a:prstGeom>
          </p:spPr>
        </p:pic>
        <p:pic>
          <p:nvPicPr>
            <p:cNvPr id="39" name="Picture 38">
              <a:extLst>
                <a:ext uri="{FF2B5EF4-FFF2-40B4-BE49-F238E27FC236}">
                  <a16:creationId xmlns:a16="http://schemas.microsoft.com/office/drawing/2014/main" id="{AB1D8D0F-5558-4413-A9C1-65308FE19B66}"/>
                </a:ext>
              </a:extLst>
            </p:cNvPr>
            <p:cNvPicPr>
              <a:picLocks noChangeAspect="1"/>
            </p:cNvPicPr>
            <p:nvPr/>
          </p:nvPicPr>
          <p:blipFill rotWithShape="1">
            <a:blip r:embed="rId7"/>
            <a:srcRect l="14570" t="23014" r="14350" b="16729"/>
            <a:stretch/>
          </p:blipFill>
          <p:spPr>
            <a:xfrm>
              <a:off x="2508745" y="2402803"/>
              <a:ext cx="1186165" cy="1383198"/>
            </a:xfrm>
            <a:prstGeom prst="rect">
              <a:avLst/>
            </a:prstGeom>
          </p:spPr>
        </p:pic>
        <p:pic>
          <p:nvPicPr>
            <p:cNvPr id="41" name="Picture 40">
              <a:extLst>
                <a:ext uri="{FF2B5EF4-FFF2-40B4-BE49-F238E27FC236}">
                  <a16:creationId xmlns:a16="http://schemas.microsoft.com/office/drawing/2014/main" id="{2F7474A3-46AB-411E-9F69-4E6043550B8D}"/>
                </a:ext>
              </a:extLst>
            </p:cNvPr>
            <p:cNvPicPr>
              <a:picLocks noChangeAspect="1"/>
            </p:cNvPicPr>
            <p:nvPr/>
          </p:nvPicPr>
          <p:blipFill rotWithShape="1">
            <a:blip r:embed="rId8"/>
            <a:srcRect l="11129" t="16325" r="17107" b="12026"/>
            <a:stretch/>
          </p:blipFill>
          <p:spPr>
            <a:xfrm>
              <a:off x="3319091" y="591083"/>
              <a:ext cx="911382" cy="1367074"/>
            </a:xfrm>
            <a:prstGeom prst="rect">
              <a:avLst/>
            </a:prstGeom>
          </p:spPr>
        </p:pic>
        <p:pic>
          <p:nvPicPr>
            <p:cNvPr id="47" name="Picture 46">
              <a:extLst>
                <a:ext uri="{FF2B5EF4-FFF2-40B4-BE49-F238E27FC236}">
                  <a16:creationId xmlns:a16="http://schemas.microsoft.com/office/drawing/2014/main" id="{F46549EE-C5C3-47BA-B014-9D0374956C9D}"/>
                </a:ext>
              </a:extLst>
            </p:cNvPr>
            <p:cNvPicPr>
              <a:picLocks noChangeAspect="1"/>
            </p:cNvPicPr>
            <p:nvPr/>
          </p:nvPicPr>
          <p:blipFill rotWithShape="1">
            <a:blip r:embed="rId9"/>
            <a:srcRect t="1" b="9892"/>
            <a:stretch/>
          </p:blipFill>
          <p:spPr>
            <a:xfrm>
              <a:off x="1757836" y="622657"/>
              <a:ext cx="1354241" cy="928274"/>
            </a:xfrm>
            <a:prstGeom prst="rect">
              <a:avLst/>
            </a:prstGeom>
          </p:spPr>
        </p:pic>
      </p:grpSp>
      <p:grpSp>
        <p:nvGrpSpPr>
          <p:cNvPr id="12" name="Group 11">
            <a:extLst>
              <a:ext uri="{FF2B5EF4-FFF2-40B4-BE49-F238E27FC236}">
                <a16:creationId xmlns:a16="http://schemas.microsoft.com/office/drawing/2014/main" id="{F9F25A81-77DB-440C-A4E2-18DCEEC59904}"/>
              </a:ext>
            </a:extLst>
          </p:cNvPr>
          <p:cNvGrpSpPr/>
          <p:nvPr/>
        </p:nvGrpSpPr>
        <p:grpSpPr>
          <a:xfrm>
            <a:off x="8242654" y="113521"/>
            <a:ext cx="2895599" cy="4172264"/>
            <a:chOff x="7772402" y="425427"/>
            <a:chExt cx="2673492" cy="3849261"/>
          </a:xfrm>
        </p:grpSpPr>
        <p:sp>
          <p:nvSpPr>
            <p:cNvPr id="10" name="Arrow: Pentagon 9">
              <a:extLst>
                <a:ext uri="{FF2B5EF4-FFF2-40B4-BE49-F238E27FC236}">
                  <a16:creationId xmlns:a16="http://schemas.microsoft.com/office/drawing/2014/main" id="{FFB3271E-56D7-482E-B685-78FF52A3A8AB}"/>
                </a:ext>
              </a:extLst>
            </p:cNvPr>
            <p:cNvSpPr/>
            <p:nvPr/>
          </p:nvSpPr>
          <p:spPr>
            <a:xfrm rot="5400000">
              <a:off x="7184517" y="1013312"/>
              <a:ext cx="3849261" cy="2673492"/>
            </a:xfrm>
            <a:prstGeom prst="homePlat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400" kern="0">
                <a:solidFill>
                  <a:prstClr val="white"/>
                </a:solidFill>
                <a:latin typeface="Calibri"/>
                <a:sym typeface="Arial"/>
              </a:endParaRPr>
            </a:p>
          </p:txBody>
        </p:sp>
        <p:pic>
          <p:nvPicPr>
            <p:cNvPr id="30" name="Picture 29">
              <a:extLst>
                <a:ext uri="{FF2B5EF4-FFF2-40B4-BE49-F238E27FC236}">
                  <a16:creationId xmlns:a16="http://schemas.microsoft.com/office/drawing/2014/main" id="{AFBD906D-F09F-42B4-92C2-97A5CD5E8559}"/>
                </a:ext>
              </a:extLst>
            </p:cNvPr>
            <p:cNvPicPr>
              <a:picLocks noChangeAspect="1"/>
            </p:cNvPicPr>
            <p:nvPr/>
          </p:nvPicPr>
          <p:blipFill rotWithShape="1">
            <a:blip r:embed="rId10"/>
            <a:srcRect l="7820" t="10791" b="8280"/>
            <a:stretch/>
          </p:blipFill>
          <p:spPr>
            <a:xfrm>
              <a:off x="7920901" y="1817654"/>
              <a:ext cx="1452062" cy="784936"/>
            </a:xfrm>
            <a:prstGeom prst="rect">
              <a:avLst/>
            </a:prstGeom>
          </p:spPr>
        </p:pic>
        <p:pic>
          <p:nvPicPr>
            <p:cNvPr id="31" name="Picture 30">
              <a:extLst>
                <a:ext uri="{FF2B5EF4-FFF2-40B4-BE49-F238E27FC236}">
                  <a16:creationId xmlns:a16="http://schemas.microsoft.com/office/drawing/2014/main" id="{F22335A1-CD10-46DD-B7A9-58146DF5FF69}"/>
                </a:ext>
              </a:extLst>
            </p:cNvPr>
            <p:cNvPicPr>
              <a:picLocks noChangeAspect="1"/>
            </p:cNvPicPr>
            <p:nvPr/>
          </p:nvPicPr>
          <p:blipFill rotWithShape="1">
            <a:blip r:embed="rId11"/>
            <a:srcRect l="14143" t="3571" r="6134" b="12456"/>
            <a:stretch/>
          </p:blipFill>
          <p:spPr>
            <a:xfrm>
              <a:off x="7834037" y="578089"/>
              <a:ext cx="1448903" cy="1017410"/>
            </a:xfrm>
            <a:prstGeom prst="rect">
              <a:avLst/>
            </a:prstGeom>
          </p:spPr>
        </p:pic>
        <p:pic>
          <p:nvPicPr>
            <p:cNvPr id="40" name="Picture 39">
              <a:extLst>
                <a:ext uri="{FF2B5EF4-FFF2-40B4-BE49-F238E27FC236}">
                  <a16:creationId xmlns:a16="http://schemas.microsoft.com/office/drawing/2014/main" id="{708C804A-C0A8-44B4-939E-5122292EFB79}"/>
                </a:ext>
              </a:extLst>
            </p:cNvPr>
            <p:cNvPicPr>
              <a:picLocks noChangeAspect="1"/>
            </p:cNvPicPr>
            <p:nvPr/>
          </p:nvPicPr>
          <p:blipFill rotWithShape="1">
            <a:blip r:embed="rId12"/>
            <a:srcRect l="9747" t="6622" r="5807"/>
            <a:stretch/>
          </p:blipFill>
          <p:spPr>
            <a:xfrm>
              <a:off x="9369024" y="951892"/>
              <a:ext cx="777017" cy="1287214"/>
            </a:xfrm>
            <a:prstGeom prst="rect">
              <a:avLst/>
            </a:prstGeom>
          </p:spPr>
        </p:pic>
        <p:pic>
          <p:nvPicPr>
            <p:cNvPr id="48" name="Picture 47">
              <a:extLst>
                <a:ext uri="{FF2B5EF4-FFF2-40B4-BE49-F238E27FC236}">
                  <a16:creationId xmlns:a16="http://schemas.microsoft.com/office/drawing/2014/main" id="{6079632C-32DE-42D3-8DF7-72196C2D8285}"/>
                </a:ext>
              </a:extLst>
            </p:cNvPr>
            <p:cNvPicPr>
              <a:picLocks noChangeAspect="1"/>
            </p:cNvPicPr>
            <p:nvPr/>
          </p:nvPicPr>
          <p:blipFill rotWithShape="1">
            <a:blip r:embed="rId13"/>
            <a:srcRect l="-1" t="16364" r="16706"/>
            <a:stretch/>
          </p:blipFill>
          <p:spPr>
            <a:xfrm>
              <a:off x="8393121" y="2672801"/>
              <a:ext cx="1526267" cy="1084878"/>
            </a:xfrm>
            <a:prstGeom prst="rect">
              <a:avLst/>
            </a:prstGeom>
          </p:spPr>
        </p:pic>
      </p:grpSp>
      <p:grpSp>
        <p:nvGrpSpPr>
          <p:cNvPr id="6" name="Group 5">
            <a:extLst>
              <a:ext uri="{FF2B5EF4-FFF2-40B4-BE49-F238E27FC236}">
                <a16:creationId xmlns:a16="http://schemas.microsoft.com/office/drawing/2014/main" id="{69C1A60B-DBB4-4D03-B87A-F2D71390FA91}"/>
              </a:ext>
            </a:extLst>
          </p:cNvPr>
          <p:cNvGrpSpPr/>
          <p:nvPr/>
        </p:nvGrpSpPr>
        <p:grpSpPr>
          <a:xfrm>
            <a:off x="4676348" y="107049"/>
            <a:ext cx="2961917" cy="4172265"/>
            <a:chOff x="4724400" y="434452"/>
            <a:chExt cx="2681199" cy="3869852"/>
          </a:xfrm>
        </p:grpSpPr>
        <p:sp>
          <p:nvSpPr>
            <p:cNvPr id="4" name="Arrow: Pentagon 3">
              <a:extLst>
                <a:ext uri="{FF2B5EF4-FFF2-40B4-BE49-F238E27FC236}">
                  <a16:creationId xmlns:a16="http://schemas.microsoft.com/office/drawing/2014/main" id="{31E1F881-7504-4EF0-8CDB-7CB3E441FECB}"/>
                </a:ext>
              </a:extLst>
            </p:cNvPr>
            <p:cNvSpPr/>
            <p:nvPr/>
          </p:nvSpPr>
          <p:spPr>
            <a:xfrm rot="5400000">
              <a:off x="4130074" y="1028778"/>
              <a:ext cx="3869852" cy="2681199"/>
            </a:xfrm>
            <a:prstGeom prst="homePlate">
              <a:avLst/>
            </a:prstGeom>
            <a:solidFill>
              <a:schemeClr val="bg1"/>
            </a:solidFill>
            <a:ln w="57150">
              <a:solidFill>
                <a:srgbClr val="006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400" kern="0">
                <a:solidFill>
                  <a:prstClr val="white"/>
                </a:solidFill>
                <a:latin typeface="Calibri"/>
                <a:sym typeface="Arial"/>
              </a:endParaRPr>
            </a:p>
          </p:txBody>
        </p:sp>
        <p:grpSp>
          <p:nvGrpSpPr>
            <p:cNvPr id="33" name="Group 32">
              <a:extLst>
                <a:ext uri="{FF2B5EF4-FFF2-40B4-BE49-F238E27FC236}">
                  <a16:creationId xmlns:a16="http://schemas.microsoft.com/office/drawing/2014/main" id="{ECDB9672-9E48-4FF2-BD5E-3E2BDB81B391}"/>
                </a:ext>
              </a:extLst>
            </p:cNvPr>
            <p:cNvGrpSpPr/>
            <p:nvPr/>
          </p:nvGrpSpPr>
          <p:grpSpPr>
            <a:xfrm>
              <a:off x="4775902" y="1656569"/>
              <a:ext cx="892431" cy="1029570"/>
              <a:chOff x="2625747" y="3764851"/>
              <a:chExt cx="1659580" cy="1739588"/>
            </a:xfrm>
          </p:grpSpPr>
          <p:pic>
            <p:nvPicPr>
              <p:cNvPr id="35" name="Picture 34">
                <a:extLst>
                  <a:ext uri="{FF2B5EF4-FFF2-40B4-BE49-F238E27FC236}">
                    <a16:creationId xmlns:a16="http://schemas.microsoft.com/office/drawing/2014/main" id="{77FE1DAB-4FA4-465E-84FA-63E7C6C76CB5}"/>
                  </a:ext>
                </a:extLst>
              </p:cNvPr>
              <p:cNvPicPr>
                <a:picLocks noChangeAspect="1"/>
              </p:cNvPicPr>
              <p:nvPr/>
            </p:nvPicPr>
            <p:blipFill rotWithShape="1">
              <a:blip r:embed="rId14"/>
              <a:srcRect l="31444"/>
              <a:stretch/>
            </p:blipFill>
            <p:spPr>
              <a:xfrm flipH="1">
                <a:off x="2625747" y="3764851"/>
                <a:ext cx="729672" cy="1723298"/>
              </a:xfrm>
              <a:prstGeom prst="rect">
                <a:avLst/>
              </a:prstGeom>
            </p:spPr>
          </p:pic>
          <p:pic>
            <p:nvPicPr>
              <p:cNvPr id="37" name="Picture 36">
                <a:extLst>
                  <a:ext uri="{FF2B5EF4-FFF2-40B4-BE49-F238E27FC236}">
                    <a16:creationId xmlns:a16="http://schemas.microsoft.com/office/drawing/2014/main" id="{13055DE0-714B-4C26-9AE8-9F976DB4ADD0}"/>
                  </a:ext>
                </a:extLst>
              </p:cNvPr>
              <p:cNvPicPr>
                <a:picLocks noChangeAspect="1"/>
              </p:cNvPicPr>
              <p:nvPr/>
            </p:nvPicPr>
            <p:blipFill>
              <a:blip r:embed="rId15"/>
              <a:stretch>
                <a:fillRect/>
              </a:stretch>
            </p:blipFill>
            <p:spPr>
              <a:xfrm flipH="1">
                <a:off x="3277310" y="4132851"/>
                <a:ext cx="641517" cy="1371588"/>
              </a:xfrm>
              <a:prstGeom prst="rect">
                <a:avLst/>
              </a:prstGeom>
            </p:spPr>
          </p:pic>
          <p:pic>
            <p:nvPicPr>
              <p:cNvPr id="38" name="Picture 37">
                <a:extLst>
                  <a:ext uri="{FF2B5EF4-FFF2-40B4-BE49-F238E27FC236}">
                    <a16:creationId xmlns:a16="http://schemas.microsoft.com/office/drawing/2014/main" id="{BB82466C-5375-4E2C-8D00-3C05E7B110EF}"/>
                  </a:ext>
                </a:extLst>
              </p:cNvPr>
              <p:cNvPicPr>
                <a:picLocks noChangeAspect="1"/>
              </p:cNvPicPr>
              <p:nvPr/>
            </p:nvPicPr>
            <p:blipFill>
              <a:blip r:embed="rId16"/>
              <a:stretch>
                <a:fillRect/>
              </a:stretch>
            </p:blipFill>
            <p:spPr>
              <a:xfrm flipH="1">
                <a:off x="3804526" y="4425502"/>
                <a:ext cx="480801" cy="1054648"/>
              </a:xfrm>
              <a:prstGeom prst="rect">
                <a:avLst/>
              </a:prstGeom>
            </p:spPr>
          </p:pic>
        </p:grpSp>
        <p:pic>
          <p:nvPicPr>
            <p:cNvPr id="45" name="Picture 44">
              <a:extLst>
                <a:ext uri="{FF2B5EF4-FFF2-40B4-BE49-F238E27FC236}">
                  <a16:creationId xmlns:a16="http://schemas.microsoft.com/office/drawing/2014/main" id="{AE7F788F-E9FE-40BD-B8AE-BA0CF2F6C400}"/>
                </a:ext>
              </a:extLst>
            </p:cNvPr>
            <p:cNvPicPr>
              <a:picLocks noChangeAspect="1"/>
            </p:cNvPicPr>
            <p:nvPr/>
          </p:nvPicPr>
          <p:blipFill rotWithShape="1">
            <a:blip r:embed="rId17"/>
            <a:srcRect l="14995" r="12061" b="5534"/>
            <a:stretch/>
          </p:blipFill>
          <p:spPr>
            <a:xfrm>
              <a:off x="4762516" y="473205"/>
              <a:ext cx="892657" cy="1108544"/>
            </a:xfrm>
            <a:prstGeom prst="rect">
              <a:avLst/>
            </a:prstGeom>
          </p:spPr>
        </p:pic>
        <p:pic>
          <p:nvPicPr>
            <p:cNvPr id="49" name="Picture 48">
              <a:extLst>
                <a:ext uri="{FF2B5EF4-FFF2-40B4-BE49-F238E27FC236}">
                  <a16:creationId xmlns:a16="http://schemas.microsoft.com/office/drawing/2014/main" id="{C0DDDC30-2CB1-485E-9344-55DF5D152C2C}"/>
                </a:ext>
              </a:extLst>
            </p:cNvPr>
            <p:cNvPicPr>
              <a:picLocks noChangeAspect="1"/>
            </p:cNvPicPr>
            <p:nvPr/>
          </p:nvPicPr>
          <p:blipFill>
            <a:blip r:embed="rId18"/>
            <a:stretch>
              <a:fillRect/>
            </a:stretch>
          </p:blipFill>
          <p:spPr>
            <a:xfrm>
              <a:off x="6500021" y="1892840"/>
              <a:ext cx="875986" cy="1019927"/>
            </a:xfrm>
            <a:prstGeom prst="rect">
              <a:avLst/>
            </a:prstGeom>
          </p:spPr>
        </p:pic>
      </p:grpSp>
      <p:pic>
        <p:nvPicPr>
          <p:cNvPr id="28" name="Picture 27">
            <a:extLst>
              <a:ext uri="{FF2B5EF4-FFF2-40B4-BE49-F238E27FC236}">
                <a16:creationId xmlns:a16="http://schemas.microsoft.com/office/drawing/2014/main" id="{9708F2CF-2535-417F-BBED-DFCDB12100B4}"/>
              </a:ext>
            </a:extLst>
          </p:cNvPr>
          <p:cNvPicPr/>
          <p:nvPr/>
        </p:nvPicPr>
        <p:blipFill rotWithShape="1">
          <a:blip r:embed="rId19" cstate="print">
            <a:extLst>
              <a:ext uri="{28A0092B-C50C-407E-A947-70E740481C1C}">
                <a14:useLocalDpi xmlns:a14="http://schemas.microsoft.com/office/drawing/2010/main" val="0"/>
              </a:ext>
            </a:extLst>
          </a:blip>
          <a:srcRect l="12162" t="27928" r="9009" b="20721"/>
          <a:stretch/>
        </p:blipFill>
        <p:spPr bwMode="auto">
          <a:xfrm>
            <a:off x="5719111" y="1619629"/>
            <a:ext cx="938987" cy="795739"/>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73DA84D7-1F21-415B-AE6A-C81C958FF4D6}"/>
              </a:ext>
            </a:extLst>
          </p:cNvPr>
          <p:cNvPicPr/>
          <p:nvPr/>
        </p:nvPicPr>
        <p:blipFill>
          <a:blip r:embed="rId20">
            <a:extLst>
              <a:ext uri="{28A0092B-C50C-407E-A947-70E740481C1C}">
                <a14:useLocalDpi xmlns:a14="http://schemas.microsoft.com/office/drawing/2010/main" val="0"/>
              </a:ext>
            </a:extLst>
          </a:blip>
          <a:stretch>
            <a:fillRect/>
          </a:stretch>
        </p:blipFill>
        <p:spPr>
          <a:xfrm rot="1091907">
            <a:off x="5883053" y="2753799"/>
            <a:ext cx="464732" cy="919395"/>
          </a:xfrm>
          <a:prstGeom prst="rect">
            <a:avLst/>
          </a:prstGeom>
        </p:spPr>
      </p:pic>
      <p:pic>
        <p:nvPicPr>
          <p:cNvPr id="34" name="Picture 33" descr="C:\Users\67537\Downloads\iStock_000053277672_Medium.jpg">
            <a:extLst>
              <a:ext uri="{FF2B5EF4-FFF2-40B4-BE49-F238E27FC236}">
                <a16:creationId xmlns:a16="http://schemas.microsoft.com/office/drawing/2014/main" id="{69882DC4-F33A-4616-9469-15A7D87BB558}"/>
              </a:ext>
            </a:extLst>
          </p:cNvPr>
          <p:cNvPicPr/>
          <p:nvPr/>
        </p:nvPicPr>
        <p:blipFill rotWithShape="1">
          <a:blip r:embed="rId21" cstate="print">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rcRect l="14222" t="889" r="8889" b="1"/>
          <a:stretch/>
        </p:blipFill>
        <p:spPr bwMode="auto">
          <a:xfrm rot="338515">
            <a:off x="6244640" y="251703"/>
            <a:ext cx="705589" cy="989423"/>
          </a:xfrm>
          <a:prstGeom prst="rect">
            <a:avLst/>
          </a:prstGeom>
          <a:ln>
            <a:noFill/>
          </a:ln>
          <a:extLst>
            <a:ext uri="{53640926-AAD7-44D8-BBD7-CCE9431645EC}">
              <a14:shadowObscured xmlns:a14="http://schemas.microsoft.com/office/drawing/2010/main"/>
            </a:ext>
          </a:extLst>
        </p:spPr>
      </p:pic>
      <p:pic>
        <p:nvPicPr>
          <p:cNvPr id="36" name="Picture 35">
            <a:extLst>
              <a:ext uri="{FF2B5EF4-FFF2-40B4-BE49-F238E27FC236}">
                <a16:creationId xmlns:a16="http://schemas.microsoft.com/office/drawing/2014/main" id="{DA2B6053-8CCE-49AC-879F-881775B2882E}"/>
              </a:ext>
            </a:extLst>
          </p:cNvPr>
          <p:cNvPicPr/>
          <p:nvPr/>
        </p:nvPicPr>
        <p:blipFill rotWithShape="1">
          <a:blip r:embed="rId23" cstate="print">
            <a:grayscl/>
            <a:extLst>
              <a:ext uri="{28A0092B-C50C-407E-A947-70E740481C1C}">
                <a14:useLocalDpi xmlns:a14="http://schemas.microsoft.com/office/drawing/2010/main" val="0"/>
              </a:ext>
            </a:extLst>
          </a:blip>
          <a:srcRect l="9548" t="11625" r="5507" b="16622"/>
          <a:stretch/>
        </p:blipFill>
        <p:spPr bwMode="auto">
          <a:xfrm rot="861015">
            <a:off x="6753181" y="444534"/>
            <a:ext cx="828600" cy="1034001"/>
          </a:xfrm>
          <a:prstGeom prst="rect">
            <a:avLst/>
          </a:prstGeom>
          <a:ln>
            <a:noFill/>
          </a:ln>
          <a:extLs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C5F66CC7-B9E3-44AF-B075-BFB640165355}"/>
              </a:ext>
            </a:extLst>
          </p:cNvPr>
          <p:cNvPicPr>
            <a:picLocks noChangeAspect="1"/>
          </p:cNvPicPr>
          <p:nvPr/>
        </p:nvPicPr>
        <p:blipFill rotWithShape="1">
          <a:blip r:embed="rId24"/>
          <a:srcRect t="6927"/>
          <a:stretch/>
        </p:blipFill>
        <p:spPr>
          <a:xfrm>
            <a:off x="5292796" y="485900"/>
            <a:ext cx="632353" cy="672968"/>
          </a:xfrm>
          <a:prstGeom prst="rect">
            <a:avLst/>
          </a:prstGeom>
        </p:spPr>
      </p:pic>
      <p:pic>
        <p:nvPicPr>
          <p:cNvPr id="43" name="Picture 42" descr="A cup of coffee&#10;&#10;Description automatically generated">
            <a:extLst>
              <a:ext uri="{FF2B5EF4-FFF2-40B4-BE49-F238E27FC236}">
                <a16:creationId xmlns:a16="http://schemas.microsoft.com/office/drawing/2014/main" id="{0085D1C7-05C4-432F-997F-01046EC46A7C}"/>
              </a:ext>
            </a:extLst>
          </p:cNvPr>
          <p:cNvPicPr>
            <a:picLocks noChangeAspect="1"/>
          </p:cNvPicPr>
          <p:nvPr/>
        </p:nvPicPr>
        <p:blipFill>
          <a:blip r:embed="rId25"/>
          <a:stretch>
            <a:fillRect/>
          </a:stretch>
        </p:blipFill>
        <p:spPr>
          <a:xfrm>
            <a:off x="8914941" y="4977781"/>
            <a:ext cx="2524260" cy="2192791"/>
          </a:xfrm>
          <a:prstGeom prst="rect">
            <a:avLst/>
          </a:prstGeom>
        </p:spPr>
      </p:pic>
      <p:pic>
        <p:nvPicPr>
          <p:cNvPr id="44" name="Picture 43" descr="A picture containing container, bin, cup, blue&#10;&#10;Description automatically generated">
            <a:extLst>
              <a:ext uri="{FF2B5EF4-FFF2-40B4-BE49-F238E27FC236}">
                <a16:creationId xmlns:a16="http://schemas.microsoft.com/office/drawing/2014/main" id="{DEE09F5F-471E-440F-ADF1-F052C3112F9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5748594" y="5654172"/>
            <a:ext cx="1954671" cy="1303113"/>
          </a:xfrm>
          <a:prstGeom prst="rect">
            <a:avLst/>
          </a:prstGeom>
        </p:spPr>
      </p:pic>
      <p:pic>
        <p:nvPicPr>
          <p:cNvPr id="46" name="Picture 45" descr="A picture containing cup, sitting, table, coffee&#10;&#10;Description automatically generated">
            <a:extLst>
              <a:ext uri="{FF2B5EF4-FFF2-40B4-BE49-F238E27FC236}">
                <a16:creationId xmlns:a16="http://schemas.microsoft.com/office/drawing/2014/main" id="{D6611956-268F-4F3E-85DB-69DB13986547}"/>
              </a:ext>
            </a:extLst>
          </p:cNvPr>
          <p:cNvPicPr>
            <a:picLocks noChangeAspect="1"/>
          </p:cNvPicPr>
          <p:nvPr/>
        </p:nvPicPr>
        <p:blipFill>
          <a:blip r:embed="rId28"/>
          <a:stretch>
            <a:fillRect/>
          </a:stretch>
        </p:blipFill>
        <p:spPr>
          <a:xfrm>
            <a:off x="2568340" y="5385918"/>
            <a:ext cx="1081496" cy="1621493"/>
          </a:xfrm>
          <a:prstGeom prst="rect">
            <a:avLst/>
          </a:prstGeom>
        </p:spPr>
      </p:pic>
    </p:spTree>
    <p:extLst>
      <p:ext uri="{BB962C8B-B14F-4D97-AF65-F5344CB8AC3E}">
        <p14:creationId xmlns:p14="http://schemas.microsoft.com/office/powerpoint/2010/main" val="133216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81BD8BF-73C6-4D8E-963D-795B0E26E854}"/>
              </a:ext>
            </a:extLst>
          </p:cNvPr>
          <p:cNvPicPr>
            <a:picLocks noChangeAspect="1"/>
          </p:cNvPicPr>
          <p:nvPr/>
        </p:nvPicPr>
        <p:blipFill>
          <a:blip r:embed="rId3"/>
          <a:stretch>
            <a:fillRect/>
          </a:stretch>
        </p:blipFill>
        <p:spPr>
          <a:xfrm>
            <a:off x="2379229" y="2080720"/>
            <a:ext cx="2167184" cy="3250777"/>
          </a:xfrm>
          <a:prstGeom prst="rect">
            <a:avLst/>
          </a:prstGeom>
        </p:spPr>
      </p:pic>
      <p:pic>
        <p:nvPicPr>
          <p:cNvPr id="22" name="Picture 21">
            <a:extLst>
              <a:ext uri="{FF2B5EF4-FFF2-40B4-BE49-F238E27FC236}">
                <a16:creationId xmlns:a16="http://schemas.microsoft.com/office/drawing/2014/main" id="{87B2BD19-D6A6-486D-B81B-B6BC84B01F31}"/>
              </a:ext>
            </a:extLst>
          </p:cNvPr>
          <p:cNvPicPr>
            <a:picLocks noChangeAspect="1"/>
          </p:cNvPicPr>
          <p:nvPr/>
        </p:nvPicPr>
        <p:blipFill>
          <a:blip r:embed="rId4"/>
          <a:stretch>
            <a:fillRect/>
          </a:stretch>
        </p:blipFill>
        <p:spPr>
          <a:xfrm>
            <a:off x="7434299" y="1909262"/>
            <a:ext cx="2136701" cy="4050165"/>
          </a:xfrm>
          <a:prstGeom prst="rect">
            <a:avLst/>
          </a:prstGeom>
        </p:spPr>
      </p:pic>
      <p:cxnSp>
        <p:nvCxnSpPr>
          <p:cNvPr id="24" name="Straight Arrow Connector 23">
            <a:extLst>
              <a:ext uri="{FF2B5EF4-FFF2-40B4-BE49-F238E27FC236}">
                <a16:creationId xmlns:a16="http://schemas.microsoft.com/office/drawing/2014/main" id="{F9D9CC2A-6851-4AE3-8E94-F9C284B8299D}"/>
              </a:ext>
            </a:extLst>
          </p:cNvPr>
          <p:cNvCxnSpPr>
            <a:cxnSpLocks/>
          </p:cNvCxnSpPr>
          <p:nvPr/>
        </p:nvCxnSpPr>
        <p:spPr>
          <a:xfrm>
            <a:off x="5610111" y="3825825"/>
            <a:ext cx="1219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2E3FFD5-69E0-45BA-9299-9260A471FE0F}"/>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pic>
        <p:nvPicPr>
          <p:cNvPr id="11" name="Picture 10" descr="A picture containing cup, sitting, table, coffee&#10;&#10;Description automatically generated">
            <a:extLst>
              <a:ext uri="{FF2B5EF4-FFF2-40B4-BE49-F238E27FC236}">
                <a16:creationId xmlns:a16="http://schemas.microsoft.com/office/drawing/2014/main" id="{23789B8D-E74B-471D-A0D5-EDDAECFBE195}"/>
              </a:ext>
            </a:extLst>
          </p:cNvPr>
          <p:cNvPicPr>
            <a:picLocks noChangeAspect="1"/>
          </p:cNvPicPr>
          <p:nvPr/>
        </p:nvPicPr>
        <p:blipFill>
          <a:blip r:embed="rId5"/>
          <a:stretch>
            <a:fillRect/>
          </a:stretch>
        </p:blipFill>
        <p:spPr>
          <a:xfrm>
            <a:off x="8502649" y="3480694"/>
            <a:ext cx="1906147" cy="2857895"/>
          </a:xfrm>
          <a:prstGeom prst="rect">
            <a:avLst/>
          </a:prstGeom>
        </p:spPr>
      </p:pic>
    </p:spTree>
    <p:extLst>
      <p:ext uri="{BB962C8B-B14F-4D97-AF65-F5344CB8AC3E}">
        <p14:creationId xmlns:p14="http://schemas.microsoft.com/office/powerpoint/2010/main" val="41641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3CD79-5182-4FC6-A4A6-076A405AEE8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837415" y="2869947"/>
            <a:ext cx="4085784" cy="2209859"/>
          </a:xfrm>
          <a:prstGeom prst="rect">
            <a:avLst/>
          </a:prstGeom>
        </p:spPr>
      </p:pic>
      <p:cxnSp>
        <p:nvCxnSpPr>
          <p:cNvPr id="7" name="Straight Arrow Connector 6">
            <a:extLst>
              <a:ext uri="{FF2B5EF4-FFF2-40B4-BE49-F238E27FC236}">
                <a16:creationId xmlns:a16="http://schemas.microsoft.com/office/drawing/2014/main" id="{B304432A-2C1E-403C-A85F-4548E54E2D49}"/>
              </a:ext>
            </a:extLst>
          </p:cNvPr>
          <p:cNvCxnSpPr>
            <a:cxnSpLocks/>
          </p:cNvCxnSpPr>
          <p:nvPr/>
        </p:nvCxnSpPr>
        <p:spPr>
          <a:xfrm>
            <a:off x="6180815" y="3974875"/>
            <a:ext cx="12192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C43037F-8A73-4BA8-84A5-559A6C97C70B}"/>
              </a:ext>
            </a:extLst>
          </p:cNvPr>
          <p:cNvPicPr>
            <a:picLocks noChangeAspect="1"/>
          </p:cNvPicPr>
          <p:nvPr/>
        </p:nvPicPr>
        <p:blipFill>
          <a:blip r:embed="rId5"/>
          <a:stretch>
            <a:fillRect/>
          </a:stretch>
        </p:blipFill>
        <p:spPr>
          <a:xfrm>
            <a:off x="7781015" y="1802415"/>
            <a:ext cx="2292203" cy="4344920"/>
          </a:xfrm>
          <a:prstGeom prst="rect">
            <a:avLst/>
          </a:prstGeom>
        </p:spPr>
      </p:pic>
      <p:pic>
        <p:nvPicPr>
          <p:cNvPr id="12" name="Picture 11" descr="A cup of coffee&#10;&#10;Description automatically generated">
            <a:extLst>
              <a:ext uri="{FF2B5EF4-FFF2-40B4-BE49-F238E27FC236}">
                <a16:creationId xmlns:a16="http://schemas.microsoft.com/office/drawing/2014/main" id="{8D699F1F-F138-431F-8748-212BC0994D9E}"/>
              </a:ext>
            </a:extLst>
          </p:cNvPr>
          <p:cNvPicPr>
            <a:picLocks noChangeAspect="1"/>
          </p:cNvPicPr>
          <p:nvPr/>
        </p:nvPicPr>
        <p:blipFill>
          <a:blip r:embed="rId6"/>
          <a:stretch>
            <a:fillRect/>
          </a:stretch>
        </p:blipFill>
        <p:spPr>
          <a:xfrm>
            <a:off x="7657631" y="3177741"/>
            <a:ext cx="4230675" cy="3675131"/>
          </a:xfrm>
          <a:prstGeom prst="rect">
            <a:avLst/>
          </a:prstGeom>
        </p:spPr>
      </p:pic>
      <p:sp>
        <p:nvSpPr>
          <p:cNvPr id="13" name="Rectangle 12">
            <a:extLst>
              <a:ext uri="{FF2B5EF4-FFF2-40B4-BE49-F238E27FC236}">
                <a16:creationId xmlns:a16="http://schemas.microsoft.com/office/drawing/2014/main" id="{AC8435B8-04A1-40BC-BF15-1138F8715D75}"/>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5471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24818-8FFB-4880-A314-AF7F640EC2AB}"/>
              </a:ext>
            </a:extLst>
          </p:cNvPr>
          <p:cNvPicPr>
            <a:picLocks noChangeAspect="1"/>
          </p:cNvPicPr>
          <p:nvPr/>
        </p:nvPicPr>
        <p:blipFill>
          <a:blip r:embed="rId3"/>
          <a:stretch>
            <a:fillRect/>
          </a:stretch>
        </p:blipFill>
        <p:spPr>
          <a:xfrm>
            <a:off x="7531102" y="1956925"/>
            <a:ext cx="2365453" cy="4035903"/>
          </a:xfrm>
          <a:prstGeom prst="rect">
            <a:avLst/>
          </a:prstGeom>
        </p:spPr>
      </p:pic>
      <p:pic>
        <p:nvPicPr>
          <p:cNvPr id="5" name="Picture 4">
            <a:extLst>
              <a:ext uri="{FF2B5EF4-FFF2-40B4-BE49-F238E27FC236}">
                <a16:creationId xmlns:a16="http://schemas.microsoft.com/office/drawing/2014/main" id="{C6BF5007-CB02-4C58-A959-16E0AC2D7CD0}"/>
              </a:ext>
            </a:extLst>
          </p:cNvPr>
          <p:cNvPicPr>
            <a:picLocks noChangeAspect="1"/>
          </p:cNvPicPr>
          <p:nvPr/>
        </p:nvPicPr>
        <p:blipFill>
          <a:blip r:embed="rId4"/>
          <a:stretch>
            <a:fillRect/>
          </a:stretch>
        </p:blipFill>
        <p:spPr>
          <a:xfrm>
            <a:off x="1739900" y="2543273"/>
            <a:ext cx="4022403" cy="2863209"/>
          </a:xfrm>
          <a:prstGeom prst="rect">
            <a:avLst/>
          </a:prstGeom>
        </p:spPr>
      </p:pic>
      <p:cxnSp>
        <p:nvCxnSpPr>
          <p:cNvPr id="8" name="Straight Arrow Connector 7">
            <a:extLst>
              <a:ext uri="{FF2B5EF4-FFF2-40B4-BE49-F238E27FC236}">
                <a16:creationId xmlns:a16="http://schemas.microsoft.com/office/drawing/2014/main" id="{B6EC1FFF-B5B1-4C40-B2B7-93660AF056F2}"/>
              </a:ext>
            </a:extLst>
          </p:cNvPr>
          <p:cNvCxnSpPr>
            <a:cxnSpLocks/>
          </p:cNvCxnSpPr>
          <p:nvPr/>
        </p:nvCxnSpPr>
        <p:spPr>
          <a:xfrm>
            <a:off x="5854700" y="3974875"/>
            <a:ext cx="14478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container, bin, cup, blue&#10;&#10;Description automatically generated">
            <a:extLst>
              <a:ext uri="{FF2B5EF4-FFF2-40B4-BE49-F238E27FC236}">
                <a16:creationId xmlns:a16="http://schemas.microsoft.com/office/drawing/2014/main" id="{273261FC-709C-4873-8DD0-68AEC6A0B9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860363" y="4092851"/>
            <a:ext cx="3477359" cy="2318239"/>
          </a:xfrm>
          <a:prstGeom prst="rect">
            <a:avLst/>
          </a:prstGeom>
        </p:spPr>
      </p:pic>
      <p:sp>
        <p:nvSpPr>
          <p:cNvPr id="13" name="Rectangle 12">
            <a:extLst>
              <a:ext uri="{FF2B5EF4-FFF2-40B4-BE49-F238E27FC236}">
                <a16:creationId xmlns:a16="http://schemas.microsoft.com/office/drawing/2014/main" id="{5962A17C-DDDB-4733-8670-4B48222F8087}"/>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24438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70E34C-B133-48F6-B2BF-2D90DA5AEBDA}"/>
              </a:ext>
            </a:extLst>
          </p:cNvPr>
          <p:cNvPicPr>
            <a:picLocks noChangeAspect="1"/>
          </p:cNvPicPr>
          <p:nvPr/>
        </p:nvPicPr>
        <p:blipFill>
          <a:blip r:embed="rId3"/>
          <a:stretch>
            <a:fillRect/>
          </a:stretch>
        </p:blipFill>
        <p:spPr>
          <a:xfrm>
            <a:off x="2209800" y="2377897"/>
            <a:ext cx="2743200" cy="3193959"/>
          </a:xfrm>
          <a:prstGeom prst="rect">
            <a:avLst/>
          </a:prstGeom>
        </p:spPr>
      </p:pic>
      <p:pic>
        <p:nvPicPr>
          <p:cNvPr id="5" name="Picture 4">
            <a:extLst>
              <a:ext uri="{FF2B5EF4-FFF2-40B4-BE49-F238E27FC236}">
                <a16:creationId xmlns:a16="http://schemas.microsoft.com/office/drawing/2014/main" id="{81A0B6B3-30D1-4FAF-8ADB-344BDE2B99BB}"/>
              </a:ext>
            </a:extLst>
          </p:cNvPr>
          <p:cNvPicPr>
            <a:picLocks noChangeAspect="1"/>
          </p:cNvPicPr>
          <p:nvPr/>
        </p:nvPicPr>
        <p:blipFill>
          <a:blip r:embed="rId4"/>
          <a:stretch>
            <a:fillRect/>
          </a:stretch>
        </p:blipFill>
        <p:spPr>
          <a:xfrm>
            <a:off x="7430746" y="1953877"/>
            <a:ext cx="2365453" cy="4041999"/>
          </a:xfrm>
          <a:prstGeom prst="rect">
            <a:avLst/>
          </a:prstGeom>
        </p:spPr>
      </p:pic>
      <p:pic>
        <p:nvPicPr>
          <p:cNvPr id="6" name="Picture 5">
            <a:extLst>
              <a:ext uri="{FF2B5EF4-FFF2-40B4-BE49-F238E27FC236}">
                <a16:creationId xmlns:a16="http://schemas.microsoft.com/office/drawing/2014/main" id="{0D01A9F2-8419-4818-9B17-E055419BB552}"/>
              </a:ext>
            </a:extLst>
          </p:cNvPr>
          <p:cNvPicPr>
            <a:picLocks noChangeAspect="1"/>
          </p:cNvPicPr>
          <p:nvPr/>
        </p:nvPicPr>
        <p:blipFill>
          <a:blip r:embed="rId5"/>
          <a:stretch>
            <a:fillRect/>
          </a:stretch>
        </p:blipFill>
        <p:spPr>
          <a:xfrm>
            <a:off x="5466991" y="3807220"/>
            <a:ext cx="1896020" cy="335309"/>
          </a:xfrm>
          <a:prstGeom prst="rect">
            <a:avLst/>
          </a:prstGeom>
        </p:spPr>
      </p:pic>
      <p:pic>
        <p:nvPicPr>
          <p:cNvPr id="12" name="Picture 11" descr="A picture containing container, bin, cup, blue&#10;&#10;Description automatically generated">
            <a:extLst>
              <a:ext uri="{FF2B5EF4-FFF2-40B4-BE49-F238E27FC236}">
                <a16:creationId xmlns:a16="http://schemas.microsoft.com/office/drawing/2014/main" id="{FC4C242B-8672-4186-A4A2-67BF6FEFD80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14367" y="4118165"/>
            <a:ext cx="3477359" cy="2318239"/>
          </a:xfrm>
          <a:prstGeom prst="rect">
            <a:avLst/>
          </a:prstGeom>
        </p:spPr>
      </p:pic>
      <p:sp>
        <p:nvSpPr>
          <p:cNvPr id="13" name="Rectangle 12">
            <a:extLst>
              <a:ext uri="{FF2B5EF4-FFF2-40B4-BE49-F238E27FC236}">
                <a16:creationId xmlns:a16="http://schemas.microsoft.com/office/drawing/2014/main" id="{BB4238A6-DE4D-4308-81E9-4B32D5F86492}"/>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5393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291B09-3680-47EA-8090-4E23D43CA456}"/>
              </a:ext>
            </a:extLst>
          </p:cNvPr>
          <p:cNvPicPr>
            <a:picLocks noChangeAspect="1"/>
          </p:cNvPicPr>
          <p:nvPr/>
        </p:nvPicPr>
        <p:blipFill>
          <a:blip r:embed="rId3"/>
          <a:stretch>
            <a:fillRect/>
          </a:stretch>
        </p:blipFill>
        <p:spPr>
          <a:xfrm>
            <a:off x="1328231" y="2081999"/>
            <a:ext cx="3859667" cy="2693997"/>
          </a:xfrm>
          <a:prstGeom prst="rect">
            <a:avLst/>
          </a:prstGeom>
        </p:spPr>
      </p:pic>
      <p:pic>
        <p:nvPicPr>
          <p:cNvPr id="5" name="Picture 4">
            <a:extLst>
              <a:ext uri="{FF2B5EF4-FFF2-40B4-BE49-F238E27FC236}">
                <a16:creationId xmlns:a16="http://schemas.microsoft.com/office/drawing/2014/main" id="{DB5981EA-713A-4773-8FE5-055446553D73}"/>
              </a:ext>
            </a:extLst>
          </p:cNvPr>
          <p:cNvPicPr>
            <a:picLocks noChangeAspect="1"/>
          </p:cNvPicPr>
          <p:nvPr/>
        </p:nvPicPr>
        <p:blipFill>
          <a:blip r:embed="rId4"/>
          <a:stretch>
            <a:fillRect/>
          </a:stretch>
        </p:blipFill>
        <p:spPr>
          <a:xfrm>
            <a:off x="7421063" y="1611162"/>
            <a:ext cx="2292295" cy="4346825"/>
          </a:xfrm>
          <a:prstGeom prst="rect">
            <a:avLst/>
          </a:prstGeom>
        </p:spPr>
      </p:pic>
      <p:pic>
        <p:nvPicPr>
          <p:cNvPr id="2" name="Picture 1">
            <a:extLst>
              <a:ext uri="{FF2B5EF4-FFF2-40B4-BE49-F238E27FC236}">
                <a16:creationId xmlns:a16="http://schemas.microsoft.com/office/drawing/2014/main" id="{5847DC3F-D24D-4264-A89C-4F4D4F5E315B}"/>
              </a:ext>
            </a:extLst>
          </p:cNvPr>
          <p:cNvPicPr>
            <a:picLocks noChangeAspect="1"/>
          </p:cNvPicPr>
          <p:nvPr/>
        </p:nvPicPr>
        <p:blipFill>
          <a:blip r:embed="rId5"/>
          <a:stretch>
            <a:fillRect/>
          </a:stretch>
        </p:blipFill>
        <p:spPr>
          <a:xfrm>
            <a:off x="1328230" y="2169117"/>
            <a:ext cx="4375447" cy="2895600"/>
          </a:xfrm>
          <a:prstGeom prst="rect">
            <a:avLst/>
          </a:prstGeom>
        </p:spPr>
      </p:pic>
      <p:pic>
        <p:nvPicPr>
          <p:cNvPr id="6" name="Picture 5">
            <a:extLst>
              <a:ext uri="{FF2B5EF4-FFF2-40B4-BE49-F238E27FC236}">
                <a16:creationId xmlns:a16="http://schemas.microsoft.com/office/drawing/2014/main" id="{AE828E62-BB43-4D06-86A9-2FF991C8E19A}"/>
              </a:ext>
            </a:extLst>
          </p:cNvPr>
          <p:cNvPicPr>
            <a:picLocks noChangeAspect="1"/>
          </p:cNvPicPr>
          <p:nvPr/>
        </p:nvPicPr>
        <p:blipFill>
          <a:blip r:embed="rId6"/>
          <a:stretch>
            <a:fillRect/>
          </a:stretch>
        </p:blipFill>
        <p:spPr>
          <a:xfrm>
            <a:off x="5335829" y="3471911"/>
            <a:ext cx="1631640" cy="335309"/>
          </a:xfrm>
          <a:prstGeom prst="rect">
            <a:avLst/>
          </a:prstGeom>
        </p:spPr>
      </p:pic>
      <p:pic>
        <p:nvPicPr>
          <p:cNvPr id="12" name="Picture 11" descr="A cup of coffee&#10;&#10;Description automatically generated">
            <a:extLst>
              <a:ext uri="{FF2B5EF4-FFF2-40B4-BE49-F238E27FC236}">
                <a16:creationId xmlns:a16="http://schemas.microsoft.com/office/drawing/2014/main" id="{E65C5579-51D1-4F3F-BCDB-7657E9DB5E46}"/>
              </a:ext>
            </a:extLst>
          </p:cNvPr>
          <p:cNvPicPr>
            <a:picLocks noChangeAspect="1"/>
          </p:cNvPicPr>
          <p:nvPr/>
        </p:nvPicPr>
        <p:blipFill>
          <a:blip r:embed="rId7"/>
          <a:stretch>
            <a:fillRect/>
          </a:stretch>
        </p:blipFill>
        <p:spPr>
          <a:xfrm>
            <a:off x="7278016" y="2885032"/>
            <a:ext cx="4230675" cy="3675131"/>
          </a:xfrm>
          <a:prstGeom prst="rect">
            <a:avLst/>
          </a:prstGeom>
        </p:spPr>
      </p:pic>
      <p:sp>
        <p:nvSpPr>
          <p:cNvPr id="13" name="Rectangle 12">
            <a:extLst>
              <a:ext uri="{FF2B5EF4-FFF2-40B4-BE49-F238E27FC236}">
                <a16:creationId xmlns:a16="http://schemas.microsoft.com/office/drawing/2014/main" id="{1DFAF52D-C566-4E7E-AA50-CADB91D2BE61}"/>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19252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D330A3-F2C5-458E-9CA3-A15E310629D3}"/>
              </a:ext>
            </a:extLst>
          </p:cNvPr>
          <p:cNvPicPr>
            <a:picLocks noChangeAspect="1"/>
          </p:cNvPicPr>
          <p:nvPr/>
        </p:nvPicPr>
        <p:blipFill>
          <a:blip r:embed="rId3"/>
          <a:stretch>
            <a:fillRect/>
          </a:stretch>
        </p:blipFill>
        <p:spPr>
          <a:xfrm>
            <a:off x="2152772" y="2096807"/>
            <a:ext cx="2971800" cy="3458095"/>
          </a:xfrm>
          <a:prstGeom prst="rect">
            <a:avLst/>
          </a:prstGeom>
        </p:spPr>
      </p:pic>
      <p:pic>
        <p:nvPicPr>
          <p:cNvPr id="5" name="Picture 4">
            <a:extLst>
              <a:ext uri="{FF2B5EF4-FFF2-40B4-BE49-F238E27FC236}">
                <a16:creationId xmlns:a16="http://schemas.microsoft.com/office/drawing/2014/main" id="{EC3A13D3-50F0-47D7-ABFF-0F70C78F7B0B}"/>
              </a:ext>
            </a:extLst>
          </p:cNvPr>
          <p:cNvPicPr>
            <a:picLocks noChangeAspect="1"/>
          </p:cNvPicPr>
          <p:nvPr/>
        </p:nvPicPr>
        <p:blipFill>
          <a:blip r:embed="rId4"/>
          <a:stretch>
            <a:fillRect/>
          </a:stretch>
        </p:blipFill>
        <p:spPr>
          <a:xfrm>
            <a:off x="7616168" y="1833703"/>
            <a:ext cx="2139881" cy="4054191"/>
          </a:xfrm>
          <a:prstGeom prst="rect">
            <a:avLst/>
          </a:prstGeom>
        </p:spPr>
      </p:pic>
      <p:pic>
        <p:nvPicPr>
          <p:cNvPr id="6" name="Picture 5">
            <a:extLst>
              <a:ext uri="{FF2B5EF4-FFF2-40B4-BE49-F238E27FC236}">
                <a16:creationId xmlns:a16="http://schemas.microsoft.com/office/drawing/2014/main" id="{C40F4106-8741-412D-B915-30090DA757B5}"/>
              </a:ext>
            </a:extLst>
          </p:cNvPr>
          <p:cNvPicPr>
            <a:picLocks noChangeAspect="1"/>
          </p:cNvPicPr>
          <p:nvPr/>
        </p:nvPicPr>
        <p:blipFill>
          <a:blip r:embed="rId5"/>
          <a:stretch>
            <a:fillRect/>
          </a:stretch>
        </p:blipFill>
        <p:spPr>
          <a:xfrm>
            <a:off x="5592957" y="3693144"/>
            <a:ext cx="1838004" cy="335309"/>
          </a:xfrm>
          <a:prstGeom prst="rect">
            <a:avLst/>
          </a:prstGeom>
        </p:spPr>
      </p:pic>
      <p:pic>
        <p:nvPicPr>
          <p:cNvPr id="10" name="Picture 9" descr="A picture containing cup, sitting, table, coffee&#10;&#10;Description automatically generated">
            <a:extLst>
              <a:ext uri="{FF2B5EF4-FFF2-40B4-BE49-F238E27FC236}">
                <a16:creationId xmlns:a16="http://schemas.microsoft.com/office/drawing/2014/main" id="{3B2ABD35-DCF1-49B6-AFAD-E5611634C4B5}"/>
              </a:ext>
            </a:extLst>
          </p:cNvPr>
          <p:cNvPicPr>
            <a:picLocks noChangeAspect="1"/>
          </p:cNvPicPr>
          <p:nvPr/>
        </p:nvPicPr>
        <p:blipFill>
          <a:blip r:embed="rId6"/>
          <a:stretch>
            <a:fillRect/>
          </a:stretch>
        </p:blipFill>
        <p:spPr>
          <a:xfrm>
            <a:off x="8544528" y="3414866"/>
            <a:ext cx="1906147" cy="2857895"/>
          </a:xfrm>
          <a:prstGeom prst="rect">
            <a:avLst/>
          </a:prstGeom>
        </p:spPr>
      </p:pic>
      <p:sp>
        <p:nvSpPr>
          <p:cNvPr id="16" name="Rectangle 15">
            <a:extLst>
              <a:ext uri="{FF2B5EF4-FFF2-40B4-BE49-F238E27FC236}">
                <a16:creationId xmlns:a16="http://schemas.microsoft.com/office/drawing/2014/main" id="{BB5C6D29-1707-43C7-8E9B-F2F26D44D14C}"/>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293651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0F4106-8741-412D-B915-30090DA757B5}"/>
              </a:ext>
            </a:extLst>
          </p:cNvPr>
          <p:cNvPicPr>
            <a:picLocks noChangeAspect="1"/>
          </p:cNvPicPr>
          <p:nvPr/>
        </p:nvPicPr>
        <p:blipFill>
          <a:blip r:embed="rId3"/>
          <a:stretch>
            <a:fillRect/>
          </a:stretch>
        </p:blipFill>
        <p:spPr>
          <a:xfrm>
            <a:off x="5592957" y="3693144"/>
            <a:ext cx="1838004" cy="335309"/>
          </a:xfrm>
          <a:prstGeom prst="rect">
            <a:avLst/>
          </a:prstGeom>
        </p:spPr>
      </p:pic>
      <p:sp>
        <p:nvSpPr>
          <p:cNvPr id="16" name="Rectangle 15">
            <a:extLst>
              <a:ext uri="{FF2B5EF4-FFF2-40B4-BE49-F238E27FC236}">
                <a16:creationId xmlns:a16="http://schemas.microsoft.com/office/drawing/2014/main" id="{BB5C6D29-1707-43C7-8E9B-F2F26D44D14C}"/>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pic>
        <p:nvPicPr>
          <p:cNvPr id="3" name="Picture 2" descr="A picture containing indoor, toy, cluttered&#10;&#10;Description automatically generated">
            <a:extLst>
              <a:ext uri="{FF2B5EF4-FFF2-40B4-BE49-F238E27FC236}">
                <a16:creationId xmlns:a16="http://schemas.microsoft.com/office/drawing/2014/main" id="{C39E4114-08CA-4855-BB8C-0004A3D1A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12" y="2274986"/>
            <a:ext cx="4742338" cy="2836315"/>
          </a:xfrm>
          <a:prstGeom prst="rect">
            <a:avLst/>
          </a:prstGeom>
        </p:spPr>
      </p:pic>
    </p:spTree>
    <p:extLst>
      <p:ext uri="{BB962C8B-B14F-4D97-AF65-F5344CB8AC3E}">
        <p14:creationId xmlns:p14="http://schemas.microsoft.com/office/powerpoint/2010/main" val="110572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8DE97-678A-48A1-9EBF-6BACB7E279E1}"/>
              </a:ext>
            </a:extLst>
          </p:cNvPr>
          <p:cNvPicPr>
            <a:picLocks noChangeAspect="1"/>
          </p:cNvPicPr>
          <p:nvPr/>
        </p:nvPicPr>
        <p:blipFill>
          <a:blip r:embed="rId3"/>
          <a:stretch>
            <a:fillRect/>
          </a:stretch>
        </p:blipFill>
        <p:spPr>
          <a:xfrm>
            <a:off x="7544262" y="1953877"/>
            <a:ext cx="2365453" cy="4041999"/>
          </a:xfrm>
          <a:prstGeom prst="rect">
            <a:avLst/>
          </a:prstGeom>
        </p:spPr>
      </p:pic>
      <p:pic>
        <p:nvPicPr>
          <p:cNvPr id="6" name="Picture 5">
            <a:extLst>
              <a:ext uri="{FF2B5EF4-FFF2-40B4-BE49-F238E27FC236}">
                <a16:creationId xmlns:a16="http://schemas.microsoft.com/office/drawing/2014/main" id="{255E2075-1D53-4504-9EAA-27C6E194F0CA}"/>
              </a:ext>
            </a:extLst>
          </p:cNvPr>
          <p:cNvPicPr>
            <a:picLocks noChangeAspect="1"/>
          </p:cNvPicPr>
          <p:nvPr/>
        </p:nvPicPr>
        <p:blipFill>
          <a:blip r:embed="rId4"/>
          <a:stretch>
            <a:fillRect/>
          </a:stretch>
        </p:blipFill>
        <p:spPr>
          <a:xfrm>
            <a:off x="5493981" y="3757787"/>
            <a:ext cx="1890995" cy="335309"/>
          </a:xfrm>
          <a:prstGeom prst="rect">
            <a:avLst/>
          </a:prstGeom>
        </p:spPr>
      </p:pic>
      <p:pic>
        <p:nvPicPr>
          <p:cNvPr id="12" name="Picture 11" descr="C:\Users\67537\Downloads\iStock_000053277672_Medium.jpg">
            <a:extLst>
              <a:ext uri="{FF2B5EF4-FFF2-40B4-BE49-F238E27FC236}">
                <a16:creationId xmlns:a16="http://schemas.microsoft.com/office/drawing/2014/main" id="{9FA5E0DC-84D9-4EA1-AF54-6BDEEF57495A}"/>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4222" t="889" r="8889" b="1"/>
          <a:stretch/>
        </p:blipFill>
        <p:spPr bwMode="auto">
          <a:xfrm rot="2069787">
            <a:off x="1659060" y="2117518"/>
            <a:ext cx="1998072" cy="2350124"/>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0D3808A-31AF-4870-91E8-7DE82E9AA9F1}"/>
              </a:ext>
            </a:extLst>
          </p:cNvPr>
          <p:cNvPicPr/>
          <p:nvPr/>
        </p:nvPicPr>
        <p:blipFill rotWithShape="1">
          <a:blip r:embed="rId7" cstate="print">
            <a:grayscl/>
            <a:extLst>
              <a:ext uri="{28A0092B-C50C-407E-A947-70E740481C1C}">
                <a14:useLocalDpi xmlns:a14="http://schemas.microsoft.com/office/drawing/2010/main" val="0"/>
              </a:ext>
            </a:extLst>
          </a:blip>
          <a:srcRect l="9548" t="11625" r="5507" b="16622"/>
          <a:stretch/>
        </p:blipFill>
        <p:spPr bwMode="auto">
          <a:xfrm rot="861015">
            <a:off x="3106233" y="3187523"/>
            <a:ext cx="1885065" cy="2615551"/>
          </a:xfrm>
          <a:prstGeom prst="rect">
            <a:avLst/>
          </a:prstGeom>
          <a:ln>
            <a:noFill/>
          </a:ln>
          <a:extLst>
            <a:ext uri="{53640926-AAD7-44D8-BBD7-CCE9431645EC}">
              <a14:shadowObscured xmlns:a14="http://schemas.microsoft.com/office/drawing/2010/main"/>
            </a:ext>
          </a:extLst>
        </p:spPr>
      </p:pic>
      <p:pic>
        <p:nvPicPr>
          <p:cNvPr id="14" name="Picture 13" descr="A picture containing container, bin, cup, blue&#10;&#10;Description automatically generated">
            <a:extLst>
              <a:ext uri="{FF2B5EF4-FFF2-40B4-BE49-F238E27FC236}">
                <a16:creationId xmlns:a16="http://schemas.microsoft.com/office/drawing/2014/main" id="{3D120D1A-4696-465D-8F80-3895D6E4DE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031909" y="3986718"/>
            <a:ext cx="3477359" cy="2318239"/>
          </a:xfrm>
          <a:prstGeom prst="rect">
            <a:avLst/>
          </a:prstGeom>
        </p:spPr>
      </p:pic>
      <p:sp>
        <p:nvSpPr>
          <p:cNvPr id="15" name="Rectangle 14">
            <a:extLst>
              <a:ext uri="{FF2B5EF4-FFF2-40B4-BE49-F238E27FC236}">
                <a16:creationId xmlns:a16="http://schemas.microsoft.com/office/drawing/2014/main" id="{32FA2DDC-750A-43BF-B6F7-FCA9D292904E}"/>
              </a:ext>
            </a:extLst>
          </p:cNvPr>
          <p:cNvSpPr/>
          <p:nvPr/>
        </p:nvSpPr>
        <p:spPr>
          <a:xfrm>
            <a:off x="3264616" y="669274"/>
            <a:ext cx="5662768" cy="1025987"/>
          </a:xfrm>
          <a:prstGeom prst="rect">
            <a:avLst/>
          </a:prstGeom>
          <a:solidFill>
            <a:schemeClr val="bg1"/>
          </a:solidFill>
        </p:spPr>
        <p:txBody>
          <a:bodyPr wrap="none" lIns="121920" tIns="60960" rIns="121920" bIns="60960">
            <a:spAutoFit/>
          </a:bodyPr>
          <a:lstStyle/>
          <a:p>
            <a:pPr algn="ctr" defTabSz="1219170">
              <a:buClr>
                <a:srgbClr val="000000"/>
              </a:buClr>
            </a:pPr>
            <a:r>
              <a:rPr lang="en-US" sz="5867" b="1" kern="0">
                <a:ln w="0"/>
                <a:solidFill>
                  <a:prstClr val="black"/>
                </a:solidFill>
                <a:effectLst>
                  <a:outerShdw blurRad="38100" dist="25400" dir="5400000" algn="ctr" rotWithShape="0">
                    <a:srgbClr val="6E747A">
                      <a:alpha val="43000"/>
                    </a:srgbClr>
                  </a:outerShdw>
                </a:effectLst>
                <a:latin typeface="Calibri Light" panose="020F0302020204030204"/>
                <a:cs typeface="Arial"/>
                <a:sym typeface="Arial"/>
              </a:rPr>
              <a:t>Where does it go?</a:t>
            </a:r>
          </a:p>
        </p:txBody>
      </p:sp>
    </p:spTree>
    <p:extLst>
      <p:ext uri="{BB962C8B-B14F-4D97-AF65-F5344CB8AC3E}">
        <p14:creationId xmlns:p14="http://schemas.microsoft.com/office/powerpoint/2010/main" val="21930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f2ef2b6bf4346d0a9a60e9784f95a0d xmlns="29beacfe-a767-471d-b72b-a6c9662a3841">
      <Terms xmlns="http://schemas.microsoft.com/office/infopath/2007/PartnerControls"/>
    </if2ef2b6bf4346d0a9a60e9784f95a0d>
    <i09ce8ea77e04d5b937fa0a29b257c75 xmlns="29beacfe-a767-471d-b72b-a6c9662a3841">
      <Terms xmlns="http://schemas.microsoft.com/office/infopath/2007/PartnerControls"/>
    </i09ce8ea77e04d5b937fa0a29b257c75>
    <c816cc0c51d043a4907164997a81cf13 xmlns="29beacfe-a767-471d-b72b-a6c9662a3841">
      <Terms xmlns="http://schemas.microsoft.com/office/infopath/2007/PartnerControls"/>
    </c816cc0c51d043a4907164997a81cf13>
    <b84c496a5d0b4e848eae240e679f45e7 xmlns="29beacfe-a767-471d-b72b-a6c9662a3841">
      <Terms xmlns="http://schemas.microsoft.com/office/infopath/2007/PartnerControls">
        <TermInfo xmlns="http://schemas.microsoft.com/office/infopath/2007/PartnerControls">
          <TermName xmlns="http://schemas.microsoft.com/office/infopath/2007/PartnerControls">Public Works</TermName>
          <TermId xmlns="http://schemas.microsoft.com/office/infopath/2007/PartnerControls">f5ff1673-8fe8-47a7-8483-175fe86087e7</TermId>
        </TermInfo>
      </Terms>
    </b84c496a5d0b4e848eae240e679f45e7>
    <i7c7954a6da6485baed72bf62adc9a98 xmlns="29beacfe-a767-471d-b72b-a6c9662a3841">
      <Terms xmlns="http://schemas.microsoft.com/office/infopath/2007/PartnerControls"/>
    </i7c7954a6da6485baed72bf62adc9a98>
    <oaba50052a024fb29595ecca5fbbaa4e xmlns="29beacfe-a767-471d-b72b-a6c9662a3841">
      <Terms xmlns="http://schemas.microsoft.com/office/infopath/2007/PartnerControls">
        <TermInfo xmlns="http://schemas.microsoft.com/office/infopath/2007/PartnerControls">
          <TermName xmlns="http://schemas.microsoft.com/office/infopath/2007/PartnerControls">Operations Support</TermName>
          <TermId xmlns="http://schemas.microsoft.com/office/infopath/2007/PartnerControls">e6b69cdb-98f8-49cb-ba36-acc555212616</TermId>
        </TermInfo>
      </Terms>
    </oaba50052a024fb29595ecca5fbbaa4e>
    <SIZAAuthor xmlns="29beacfe-a767-471d-b72b-a6c9662a3841">
      <UserInfo>
        <DisplayName/>
        <AccountId xsi:nil="true"/>
        <AccountType/>
      </UserInfo>
    </SIZAAuthor>
    <SIZADate xmlns="29beacfe-a767-471d-b72b-a6c9662a3841" xsi:nil="true"/>
    <SIZASubject xmlns="29beacfe-a767-471d-b72b-a6c9662a3841" xsi:nil="true"/>
    <leed0c44d2ac42d791805961a1e6b6e0 xmlns="29beacfe-a767-471d-b72b-a6c9662a3841">
      <Terms xmlns="http://schemas.microsoft.com/office/infopath/2007/PartnerControls"/>
    </leed0c44d2ac42d791805961a1e6b6e0>
    <TaxCatchAll xmlns="29beacfe-a767-471d-b72b-a6c9662a3841">
      <Value>3</Value>
      <Value>2</Value>
      <Value>1</Value>
    </TaxCatchAll>
    <d4d6d7f2852d41a09afacf0336fedee9 xmlns="29beacfe-a767-471d-b72b-a6c9662a3841">
      <Terms xmlns="http://schemas.microsoft.com/office/infopath/2007/PartnerControls">
        <TermInfo xmlns="http://schemas.microsoft.com/office/infopath/2007/PartnerControls">
          <TermName xmlns="http://schemas.microsoft.com/office/infopath/2007/PartnerControls">Education Programs and Services</TermName>
          <TermId xmlns="http://schemas.microsoft.com/office/infopath/2007/PartnerControls">977f2d39-2813-4a41-a3fc-e2850c4e5406</TermId>
        </TermInfo>
      </Terms>
    </d4d6d7f2852d41a09afacf0336fedee9>
    <SIZARecordsEventDate xmlns="29beacfe-a767-471d-b72b-a6c9662a3841" xsi:nil="true"/>
    <_dlc_DocId xmlns="29beacfe-a767-471d-b72b-a6c9662a3841">TPV3AHSAUMYJ-585810938-478</_dlc_DocId>
    <_dlc_DocIdUrl xmlns="29beacfe-a767-471d-b72b-a6c9662a3841">
      <Url>https://peelregionca.sharepoint.com/teams/A79/_layouts/15/DocIdRedir.aspx?ID=TPV3AHSAUMYJ-585810938-478</Url>
      <Description>TPV3AHSAUMYJ-585810938-478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ROP Power Point" ma:contentTypeID="0x0101009EE487AD69F14604948C9AE5585AA3C600682EB8791BF4744FB8E64B8018B7A3C1" ma:contentTypeVersion="21" ma:contentTypeDescription="Basis of all company Power Point documents." ma:contentTypeScope="" ma:versionID="fc0c1019569c061861d517f341903070">
  <xsd:schema xmlns:xsd="http://www.w3.org/2001/XMLSchema" xmlns:xs="http://www.w3.org/2001/XMLSchema" xmlns:p="http://schemas.microsoft.com/office/2006/metadata/properties" xmlns:ns2="29beacfe-a767-471d-b72b-a6c9662a3841" targetNamespace="http://schemas.microsoft.com/office/2006/metadata/properties" ma:root="true" ma:fieldsID="516e6cdaa213ff1e9f07a67ea28cb755" ns2:_="">
    <xsd:import namespace="29beacfe-a767-471d-b72b-a6c9662a3841"/>
    <xsd:element name="properties">
      <xsd:complexType>
        <xsd:sequence>
          <xsd:element name="documentManagement">
            <xsd:complexType>
              <xsd:all>
                <xsd:element ref="ns2:_dlc_DocId" minOccurs="0"/>
                <xsd:element ref="ns2:_dlc_DocIdUrl" minOccurs="0"/>
                <xsd:element ref="ns2:_dlc_DocIdPersistId" minOccurs="0"/>
                <xsd:element ref="ns2:b84c496a5d0b4e848eae240e679f45e7" minOccurs="0"/>
                <xsd:element ref="ns2:TaxCatchAll" minOccurs="0"/>
                <xsd:element ref="ns2:TaxCatchAllLabel" minOccurs="0"/>
                <xsd:element ref="ns2:oaba50052a024fb29595ecca5fbbaa4e" minOccurs="0"/>
                <xsd:element ref="ns2:d4d6d7f2852d41a09afacf0336fedee9" minOccurs="0"/>
                <xsd:element ref="ns2:if2ef2b6bf4346d0a9a60e9784f95a0d" minOccurs="0"/>
                <xsd:element ref="ns2:i7c7954a6da6485baed72bf62adc9a98" minOccurs="0"/>
                <xsd:element ref="ns2:i09ce8ea77e04d5b937fa0a29b257c75" minOccurs="0"/>
                <xsd:element ref="ns2:SIZADate" minOccurs="0"/>
                <xsd:element ref="ns2:SIZASubject" minOccurs="0"/>
                <xsd:element ref="ns2:SIZAAuthor" minOccurs="0"/>
                <xsd:element ref="ns2:c816cc0c51d043a4907164997a81cf13" minOccurs="0"/>
                <xsd:element ref="ns2:leed0c44d2ac42d791805961a1e6b6e0" minOccurs="0"/>
                <xsd:element ref="ns2:SIZARecordsEven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eacfe-a767-471d-b72b-a6c9662a384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b84c496a5d0b4e848eae240e679f45e7" ma:index="11" nillable="true" ma:taxonomy="true" ma:internalName="b84c496a5d0b4e848eae240e679f45e7" ma:taxonomyFieldName="SIZADepartment" ma:displayName="Department" ma:readOnly="false" ma:default="1;#Public Works|f5ff1673-8fe8-47a7-8483-175fe86087e7" ma:fieldId="{b84c496a-5d0b-4e84-8eae-240e679f45e7}" ma:sspId="fa93b17b-eca5-4df2-9431-61ba77a6f1f7" ma:termSetId="60320ae7-a7b2-4969-932f-f2bb791727f2"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564c78d1-d321-483f-a60b-a19e15ef91db}" ma:internalName="TaxCatchAll" ma:showField="CatchAllData" ma:web="29beacfe-a767-471d-b72b-a6c9662a3841">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564c78d1-d321-483f-a60b-a19e15ef91db}" ma:internalName="TaxCatchAllLabel" ma:readOnly="true" ma:showField="CatchAllDataLabel" ma:web="29beacfe-a767-471d-b72b-a6c9662a3841">
      <xsd:complexType>
        <xsd:complexContent>
          <xsd:extension base="dms:MultiChoiceLookup">
            <xsd:sequence>
              <xsd:element name="Value" type="dms:Lookup" maxOccurs="unbounded" minOccurs="0" nillable="true"/>
            </xsd:sequence>
          </xsd:extension>
        </xsd:complexContent>
      </xsd:complexType>
    </xsd:element>
    <xsd:element name="oaba50052a024fb29595ecca5fbbaa4e" ma:index="15" nillable="true" ma:taxonomy="true" ma:internalName="oaba50052a024fb29595ecca5fbbaa4e" ma:taxonomyFieldName="SIZADivision" ma:displayName="Division" ma:readOnly="false" ma:default="2;#Operations Support|e6b69cdb-98f8-49cb-ba36-acc555212616" ma:fieldId="{8aba5005-2a02-4fb2-9595-ecca5fbbaa4e}" ma:sspId="fa93b17b-eca5-4df2-9431-61ba77a6f1f7" ma:termSetId="b837b880-3aa0-41f7-886b-2a1389d416d0" ma:anchorId="00000000-0000-0000-0000-000000000000" ma:open="false" ma:isKeyword="false">
      <xsd:complexType>
        <xsd:sequence>
          <xsd:element ref="pc:Terms" minOccurs="0" maxOccurs="1"/>
        </xsd:sequence>
      </xsd:complexType>
    </xsd:element>
    <xsd:element name="d4d6d7f2852d41a09afacf0336fedee9" ma:index="17" nillable="true" ma:taxonomy="true" ma:internalName="d4d6d7f2852d41a09afacf0336fedee9" ma:taxonomyFieldName="SIZASection" ma:displayName="Section" ma:readOnly="false" ma:default="3;#Education Programs and Services|977f2d39-2813-4a41-a3fc-e2850c4e5406" ma:fieldId="{d4d6d7f2-852d-41a0-9afa-cf0336fedee9}" ma:sspId="fa93b17b-eca5-4df2-9431-61ba77a6f1f7" ma:termSetId="11c1e720-e982-466a-aacd-09d4c23fdbc0" ma:anchorId="00000000-0000-0000-0000-000000000000" ma:open="false" ma:isKeyword="false">
      <xsd:complexType>
        <xsd:sequence>
          <xsd:element ref="pc:Terms" minOccurs="0" maxOccurs="1"/>
        </xsd:sequence>
      </xsd:complexType>
    </xsd:element>
    <xsd:element name="if2ef2b6bf4346d0a9a60e9784f95a0d" ma:index="19" nillable="true" ma:taxonomy="true" ma:internalName="if2ef2b6bf4346d0a9a60e9784f95a0d" ma:taxonomyFieldName="SIZAService" ma:displayName="Service" ma:readOnly="false" ma:fieldId="{2f2ef2b6-bf43-46d0-a9a6-0e9784f95a0d}" ma:sspId="fa93b17b-eca5-4df2-9431-61ba77a6f1f7" ma:termSetId="b77d1e8a-5db7-483c-9b23-740035cc05a6" ma:anchorId="00000000-0000-0000-0000-000000000000" ma:open="false" ma:isKeyword="false">
      <xsd:complexType>
        <xsd:sequence>
          <xsd:element ref="pc:Terms" minOccurs="0" maxOccurs="1"/>
        </xsd:sequence>
      </xsd:complexType>
    </xsd:element>
    <xsd:element name="i7c7954a6da6485baed72bf62adc9a98" ma:index="21" nillable="true" ma:taxonomy="true" ma:internalName="i7c7954a6da6485baed72bf62adc9a98" ma:taxonomyFieldName="SIZADocumentType" ma:displayName="Document Type" ma:readOnly="false" ma:fieldId="{27c7954a-6da6-485b-aed7-2bf62adc9a98}" ma:sspId="fa93b17b-eca5-4df2-9431-61ba77a6f1f7" ma:termSetId="a30e0fc5-ef8a-411d-ac18-85e301421e76" ma:anchorId="00000000-0000-0000-0000-000000000000" ma:open="false" ma:isKeyword="false">
      <xsd:complexType>
        <xsd:sequence>
          <xsd:element ref="pc:Terms" minOccurs="0" maxOccurs="1"/>
        </xsd:sequence>
      </xsd:complexType>
    </xsd:element>
    <xsd:element name="i09ce8ea77e04d5b937fa0a29b257c75" ma:index="23" nillable="true" ma:taxonomy="true" ma:internalName="i09ce8ea77e04d5b937fa0a29b257c75" ma:taxonomyFieldName="SIZADocumentSubType" ma:displayName="Document SubType" ma:readOnly="false" ma:fieldId="{209ce8ea-77e0-4d5b-937f-a0a29b257c75}" ma:sspId="fa93b17b-eca5-4df2-9431-61ba77a6f1f7" ma:termSetId="9ba2e993-e3a4-40d4-af48-5ac0b9f0db0c" ma:anchorId="00000000-0000-0000-0000-000000000000" ma:open="false" ma:isKeyword="false">
      <xsd:complexType>
        <xsd:sequence>
          <xsd:element ref="pc:Terms" minOccurs="0" maxOccurs="1"/>
        </xsd:sequence>
      </xsd:complexType>
    </xsd:element>
    <xsd:element name="SIZADate" ma:index="25" nillable="true" ma:displayName="Date" ma:description="The date of the document." ma:internalName="SIZADate" ma:readOnly="false">
      <xsd:simpleType>
        <xsd:restriction base="dms:DateTime"/>
      </xsd:simpleType>
    </xsd:element>
    <xsd:element name="SIZASubject" ma:index="26" nillable="true" ma:displayName="Subject" ma:description="The subject of the document." ma:internalName="SIZASubject" ma:readOnly="false">
      <xsd:simpleType>
        <xsd:restriction base="dms:Text"/>
      </xsd:simpleType>
    </xsd:element>
    <xsd:element name="SIZAAuthor" ma:index="27" nillable="true" ma:displayName="Author" ma:description="The author of the document." ma:internalName="SIZA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816cc0c51d043a4907164997a81cf13" ma:index="28" nillable="true" ma:taxonomy="true" ma:internalName="c816cc0c51d043a4907164997a81cf13" ma:taxonomyFieldName="SIZAKeywords" ma:displayName="Additional Tags" ma:readOnly="false" ma:fieldId="{c816cc0c-51d0-43a4-9071-64997a81cf13}" ma:sspId="fa93b17b-eca5-4df2-9431-61ba77a6f1f7" ma:termSetId="c9229c1c-9cd4-4e27-a7aa-176e35bc250b" ma:anchorId="00000000-0000-0000-0000-000000000000" ma:open="false" ma:isKeyword="false">
      <xsd:complexType>
        <xsd:sequence>
          <xsd:element ref="pc:Terms" minOccurs="0" maxOccurs="1"/>
        </xsd:sequence>
      </xsd:complexType>
    </xsd:element>
    <xsd:element name="leed0c44d2ac42d791805961a1e6b6e0" ma:index="30" nillable="true" ma:taxonomy="true" ma:internalName="leed0c44d2ac42d791805961a1e6b6e0" ma:taxonomyFieldName="SIZARecordClassification" ma:displayName="Records Classification" ma:readOnly="false" ma:fieldId="{5eed0c44-d2ac-42d7-9180-5961a1e6b6e0}" ma:sspId="fa93b17b-eca5-4df2-9431-61ba77a6f1f7" ma:termSetId="4de2fedc-4bea-4300-87fb-a9dd50186fcb" ma:anchorId="00000000-0000-0000-0000-000000000000" ma:open="false" ma:isKeyword="false">
      <xsd:complexType>
        <xsd:sequence>
          <xsd:element ref="pc:Terms" minOccurs="0" maxOccurs="1"/>
        </xsd:sequence>
      </xsd:complexType>
    </xsd:element>
    <xsd:element name="SIZARecordsEventDate" ma:index="32" nillable="true" ma:displayName="Records Event Date" ma:description="Records Event Date" ma:internalName="SIZARecordsEvent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F8E75-BCBC-4DB0-9C5B-C98CB19CBF54}">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29beacfe-a767-471d-b72b-a6c9662a3841"/>
    <ds:schemaRef ds:uri="http://purl.org/dc/terms/"/>
  </ds:schemaRefs>
</ds:datastoreItem>
</file>

<file path=customXml/itemProps2.xml><?xml version="1.0" encoding="utf-8"?>
<ds:datastoreItem xmlns:ds="http://schemas.openxmlformats.org/officeDocument/2006/customXml" ds:itemID="{63DF8F0B-D93E-4CB5-AB31-D884386FB7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eacfe-a767-471d-b72b-a6c9662a38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B23DC-BC13-4131-971F-76104ABAC8FA}">
  <ds:schemaRefs>
    <ds:schemaRef ds:uri="http://schemas.microsoft.com/sharepoint/events"/>
  </ds:schemaRefs>
</ds:datastoreItem>
</file>

<file path=customXml/itemProps4.xml><?xml version="1.0" encoding="utf-8"?>
<ds:datastoreItem xmlns:ds="http://schemas.openxmlformats.org/officeDocument/2006/customXml" ds:itemID="{9C4F6ACF-40E8-49EA-8CC4-5DB9CDE01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258</TotalTime>
  <Words>646</Words>
  <Application>Microsoft Office PowerPoint</Application>
  <PresentationFormat>Widescreen</PresentationFormat>
  <Paragraphs>83</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Symbol</vt:lpstr>
      <vt:lpstr>Office Theme</vt:lpstr>
      <vt:lpstr>1_Office Theme</vt:lpstr>
      <vt:lpstr>Waste Sorting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Sorting ideas</dc:title>
  <dc:creator>Woldemichael, Selina</dc:creator>
  <cp:lastModifiedBy>Woldemichael, Selina</cp:lastModifiedBy>
  <cp:revision>1</cp:revision>
  <dcterms:created xsi:type="dcterms:W3CDTF">2020-10-21T17:23:56Z</dcterms:created>
  <dcterms:modified xsi:type="dcterms:W3CDTF">2021-06-04T03:33:03Z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0x0101009EE487AD69F14604948C9AE5585AA3C600682EB8791BF4744FB8E64B8018B7A3C1</vt:lpwstr>
  </property>
  <property fmtid="{D5CDD505-2E9C-101B-9397-08002B2CF9AE}" pid="3" name="SIZAService">
    <vt:lpwstr/>
  </property>
  <property fmtid="{D5CDD505-2E9C-101B-9397-08002B2CF9AE}" pid="4" name="SIZADocumentType">
    <vt:lpwstr/>
  </property>
  <property fmtid="{D5CDD505-2E9C-101B-9397-08002B2CF9AE}" pid="5" name="SIZADivision">
    <vt:lpwstr>2;#Operations Support|e6b69cdb-98f8-49cb-ba36-acc555212616</vt:lpwstr>
  </property>
  <property fmtid="{D5CDD505-2E9C-101B-9397-08002B2CF9AE}" pid="6" name="SIZARecordClassification">
    <vt:lpwstr/>
  </property>
  <property fmtid="{D5CDD505-2E9C-101B-9397-08002B2CF9AE}" pid="7" name="SIZASection">
    <vt:lpwstr>3;#Education Programs and Services|977f2d39-2813-4a41-a3fc-e2850c4e5406</vt:lpwstr>
  </property>
  <property fmtid="{D5CDD505-2E9C-101B-9397-08002B2CF9AE}" pid="8" name="SIZADepartment">
    <vt:lpwstr>1;#Public Works|f5ff1673-8fe8-47a7-8483-175fe86087e7</vt:lpwstr>
  </property>
  <property fmtid="{D5CDD505-2E9C-101B-9397-08002B2CF9AE}" pid="9" name="SIZADocumentSubType">
    <vt:lpwstr/>
  </property>
  <property fmtid="{D5CDD505-2E9C-101B-9397-08002B2CF9AE}" pid="10" name="_dlc_DocIdItemGuid">
    <vt:lpwstr>884f2124-0c81-4ef0-8fe0-7a72fe21cd79</vt:lpwstr>
  </property>
  <property fmtid="{D5CDD505-2E9C-101B-9397-08002B2CF9AE}" pid="11" name="SIZAKeywords">
    <vt:lpwstr/>
  </property>
</Properties>
</file>