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0" r:id="rId6"/>
  </p:sldMasterIdLst>
  <p:notesMasterIdLst>
    <p:notesMasterId r:id="rId29"/>
  </p:notesMasterIdLst>
  <p:sldIdLst>
    <p:sldId id="442" r:id="rId7"/>
    <p:sldId id="312" r:id="rId8"/>
    <p:sldId id="297" r:id="rId9"/>
    <p:sldId id="298" r:id="rId10"/>
    <p:sldId id="299" r:id="rId11"/>
    <p:sldId id="302" r:id="rId12"/>
    <p:sldId id="300" r:id="rId13"/>
    <p:sldId id="443" r:id="rId14"/>
    <p:sldId id="303" r:id="rId15"/>
    <p:sldId id="301" r:id="rId16"/>
    <p:sldId id="447" r:id="rId17"/>
    <p:sldId id="304" r:id="rId18"/>
    <p:sldId id="439" r:id="rId19"/>
    <p:sldId id="445" r:id="rId20"/>
    <p:sldId id="305" r:id="rId21"/>
    <p:sldId id="306" r:id="rId22"/>
    <p:sldId id="307" r:id="rId23"/>
    <p:sldId id="446" r:id="rId24"/>
    <p:sldId id="440" r:id="rId25"/>
    <p:sldId id="444" r:id="rId26"/>
    <p:sldId id="309" r:id="rId27"/>
    <p:sldId id="29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oldemichael, Selina" initials="WS" lastIdx="1" clrIdx="0">
    <p:extLst>
      <p:ext uri="{19B8F6BF-5375-455C-9EA6-DF929625EA0E}">
        <p15:presenceInfo xmlns:p15="http://schemas.microsoft.com/office/powerpoint/2012/main" userId="S::selina.woldemichael@peelregion.ca::b83f09f9-6ee9-4e83-8a14-9b1c68fcd7e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42186" autoAdjust="0"/>
  </p:normalViewPr>
  <p:slideViewPr>
    <p:cSldViewPr snapToGrid="0">
      <p:cViewPr varScale="1">
        <p:scale>
          <a:sx n="46" d="100"/>
          <a:sy n="46" d="100"/>
        </p:scale>
        <p:origin x="3012"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ldemichael, Selina" userId="b83f09f9-6ee9-4e83-8a14-9b1c68fcd7e1" providerId="ADAL" clId="{AF7E8169-542B-4A03-A238-E63DA8DB4F17}"/>
    <pc:docChg chg="modSld">
      <pc:chgData name="Woldemichael, Selina" userId="b83f09f9-6ee9-4e83-8a14-9b1c68fcd7e1" providerId="ADAL" clId="{AF7E8169-542B-4A03-A238-E63DA8DB4F17}" dt="2021-09-16T21:07:35.459" v="3" actId="1076"/>
      <pc:docMkLst>
        <pc:docMk/>
      </pc:docMkLst>
      <pc:sldChg chg="modSp mod">
        <pc:chgData name="Woldemichael, Selina" userId="b83f09f9-6ee9-4e83-8a14-9b1c68fcd7e1" providerId="ADAL" clId="{AF7E8169-542B-4A03-A238-E63DA8DB4F17}" dt="2021-09-16T21:07:35.459" v="3" actId="1076"/>
        <pc:sldMkLst>
          <pc:docMk/>
          <pc:sldMk cId="2070888651" sldId="312"/>
        </pc:sldMkLst>
        <pc:spChg chg="mod">
          <ac:chgData name="Woldemichael, Selina" userId="b83f09f9-6ee9-4e83-8a14-9b1c68fcd7e1" providerId="ADAL" clId="{AF7E8169-542B-4A03-A238-E63DA8DB4F17}" dt="2021-09-16T21:07:35.459" v="3" actId="1076"/>
          <ac:spMkLst>
            <pc:docMk/>
            <pc:sldMk cId="2070888651" sldId="312"/>
            <ac:spMk id="20" creationId="{48EFBAC5-1AB8-4024-AF85-564421885CDB}"/>
          </ac:spMkLst>
        </pc:spChg>
      </pc:sldChg>
      <pc:sldChg chg="modSp mod">
        <pc:chgData name="Woldemichael, Selina" userId="b83f09f9-6ee9-4e83-8a14-9b1c68fcd7e1" providerId="ADAL" clId="{AF7E8169-542B-4A03-A238-E63DA8DB4F17}" dt="2021-09-16T21:07:28.063" v="2" actId="14100"/>
        <pc:sldMkLst>
          <pc:docMk/>
          <pc:sldMk cId="366781132" sldId="442"/>
        </pc:sldMkLst>
        <pc:spChg chg="mod">
          <ac:chgData name="Woldemichael, Selina" userId="b83f09f9-6ee9-4e83-8a14-9b1c68fcd7e1" providerId="ADAL" clId="{AF7E8169-542B-4A03-A238-E63DA8DB4F17}" dt="2021-09-16T21:07:28.063" v="2" actId="14100"/>
          <ac:spMkLst>
            <pc:docMk/>
            <pc:sldMk cId="366781132" sldId="442"/>
            <ac:spMk id="13" creationId="{564661F0-5753-41D8-881D-E62B26E57C0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1CF7CD-5B86-4AA6-9090-EADEA16FA781}" type="datetimeFigureOut">
              <a:rPr lang="en-CA" smtClean="0"/>
              <a:t>2021-09-16</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590B69-779B-4298-B8B9-3888B1CDE1C9}" type="slidenum">
              <a:rPr lang="en-CA" smtClean="0"/>
              <a:t>‹#›</a:t>
            </a:fld>
            <a:endParaRPr lang="en-CA"/>
          </a:p>
        </p:txBody>
      </p:sp>
    </p:spTree>
    <p:extLst>
      <p:ext uri="{BB962C8B-B14F-4D97-AF65-F5344CB8AC3E}">
        <p14:creationId xmlns:p14="http://schemas.microsoft.com/office/powerpoint/2010/main" val="3175560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indent="0">
              <a:spcBef>
                <a:spcPts val="0"/>
              </a:spcBef>
              <a:spcAft>
                <a:spcPts val="0"/>
              </a:spcAft>
              <a:buNone/>
            </a:pPr>
            <a:r>
              <a:rPr lang="en-CA" sz="1200" b="0" dirty="0">
                <a:effectLst/>
                <a:latin typeface="Calibri" panose="020F0502020204030204" pitchFamily="34" charset="0"/>
                <a:ea typeface="Calibri" panose="020F0502020204030204" pitchFamily="34" charset="0"/>
                <a:cs typeface="Calibri" panose="020F0502020204030204" pitchFamily="34" charset="0"/>
              </a:rPr>
              <a:t>Teacher Notes:</a:t>
            </a:r>
          </a:p>
          <a:p>
            <a:pPr marL="0" marR="0" indent="0">
              <a:spcBef>
                <a:spcPts val="0"/>
              </a:spcBef>
              <a:spcAft>
                <a:spcPts val="0"/>
              </a:spcAft>
              <a:buNone/>
            </a:pPr>
            <a:r>
              <a:rPr lang="en-CA" sz="1800"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Using the slideshow provided, click through, and ask students to complete actions to show where they think a waste items should be disposed.</a:t>
            </a:r>
            <a:endParaRPr lang="en-CA"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CA" sz="1800"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following actions can be done for each category: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CA" sz="1800" kern="1200" dirty="0">
                <a:solidFill>
                  <a:srgbClr val="000000"/>
                </a:solidFill>
                <a:effectLst/>
                <a:latin typeface="Calibri" panose="020F0502020204030204" pitchFamily="34" charset="0"/>
                <a:ea typeface="+mn-ea"/>
                <a:cs typeface="Calibri" panose="020F0502020204030204" pitchFamily="34" charset="0"/>
              </a:rPr>
              <a:t>Garbage: Say “</a:t>
            </a:r>
            <a:r>
              <a:rPr lang="en-CA" sz="1800" kern="1200" dirty="0" err="1">
                <a:solidFill>
                  <a:srgbClr val="000000"/>
                </a:solidFill>
                <a:effectLst/>
                <a:latin typeface="Calibri" panose="020F0502020204030204" pitchFamily="34" charset="0"/>
                <a:ea typeface="+mn-ea"/>
                <a:cs typeface="Calibri" panose="020F0502020204030204" pitchFamily="34" charset="0"/>
              </a:rPr>
              <a:t>Peeyew</a:t>
            </a:r>
            <a:r>
              <a:rPr lang="en-CA" sz="1800" kern="1200" dirty="0">
                <a:solidFill>
                  <a:srgbClr val="000000"/>
                </a:solidFill>
                <a:effectLst/>
                <a:latin typeface="Calibri" panose="020F0502020204030204" pitchFamily="34" charset="0"/>
                <a:ea typeface="+mn-ea"/>
                <a:cs typeface="Calibri" panose="020F0502020204030204" pitchFamily="34" charset="0"/>
              </a:rPr>
              <a:t>”, wave hand in front of face</a:t>
            </a:r>
            <a:endParaRPr lang="en-CA"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CA" sz="1800" kern="1200" dirty="0">
                <a:solidFill>
                  <a:srgbClr val="000000"/>
                </a:solidFill>
                <a:effectLst/>
                <a:latin typeface="Calibri" panose="020F0502020204030204" pitchFamily="34" charset="0"/>
                <a:ea typeface="+mn-ea"/>
                <a:cs typeface="Calibri" panose="020F0502020204030204" pitchFamily="34" charset="0"/>
              </a:rPr>
              <a:t>Recycling: Roll their fists around each other again and again</a:t>
            </a:r>
            <a:endParaRPr lang="en-CA"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CA" sz="1800" kern="1200" dirty="0">
                <a:solidFill>
                  <a:srgbClr val="000000"/>
                </a:solidFill>
                <a:effectLst/>
                <a:latin typeface="Calibri" panose="020F0502020204030204" pitchFamily="34" charset="0"/>
                <a:ea typeface="+mn-ea"/>
                <a:cs typeface="Calibri" panose="020F0502020204030204" pitchFamily="34" charset="0"/>
              </a:rPr>
              <a:t>Organics: Pretend to bite an apple </a:t>
            </a:r>
            <a:endParaRPr lang="en-CA"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indent="0">
              <a:spcBef>
                <a:spcPts val="0"/>
              </a:spcBef>
              <a:spcAft>
                <a:spcPts val="0"/>
              </a:spcAft>
              <a:buNone/>
            </a:pPr>
            <a:endParaRPr lang="en-CA" sz="12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E6B07A9-AFB5-4EE3-9ADB-0FC91A8E149B}" type="slidenum">
              <a:rPr lang="en-CA" smtClean="0"/>
              <a:t>1</a:t>
            </a:fld>
            <a:endParaRPr lang="en-CA"/>
          </a:p>
        </p:txBody>
      </p:sp>
    </p:spTree>
    <p:extLst>
      <p:ext uri="{BB962C8B-B14F-4D97-AF65-F5344CB8AC3E}">
        <p14:creationId xmlns:p14="http://schemas.microsoft.com/office/powerpoint/2010/main" val="1422667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Plastic grocery bags tied into one bag can go into the recycling. Plastic grocery bags filled with other recyclable materials like paper and bottles must be put into the recycling bin loosely (not tied up).</a:t>
            </a:r>
            <a:endParaRPr lang="en-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6D5298-51BA-4C60-AC35-B99156CF3B4F}"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723032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880976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a:t>Teacher Notes:</a:t>
            </a:r>
          </a:p>
          <a:p>
            <a:r>
              <a:rPr lang="en-CA" dirty="0"/>
              <a:t>Plastic cutlery belongs in the garbage. </a:t>
            </a:r>
          </a:p>
        </p:txBody>
      </p:sp>
    </p:spTree>
    <p:extLst>
      <p:ext uri="{BB962C8B-B14F-4D97-AF65-F5344CB8AC3E}">
        <p14:creationId xmlns:p14="http://schemas.microsoft.com/office/powerpoint/2010/main" val="40599273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pPr marL="457200" indent="-298450"/>
            <a:r>
              <a:rPr lang="en-US" dirty="0">
                <a:latin typeface="Calibri" panose="020F0502020204030204" pitchFamily="34" charset="0"/>
                <a:cs typeface="Calibri" panose="020F0502020204030204" pitchFamily="34" charset="0"/>
              </a:rPr>
              <a:t>Remind students that the straw must go in the garbage</a:t>
            </a:r>
          </a:p>
          <a:p>
            <a:pPr marL="457200" indent="-298450"/>
            <a:r>
              <a:rPr lang="en-US" dirty="0">
                <a:latin typeface="Calibri" panose="020F0502020204030204" pitchFamily="34" charset="0"/>
                <a:cs typeface="Calibri" panose="020F0502020204030204" pitchFamily="34" charset="0"/>
              </a:rPr>
              <a:t>Juice box must be empty before putting in the recycling</a:t>
            </a:r>
            <a:endParaRPr lang="en-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6D5298-51BA-4C60-AC35-B99156CF3B4F}"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066520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Note that the caps have all be taken off and go into the garbage.</a:t>
            </a:r>
            <a:endParaRPr lang="en-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6D5298-51BA-4C60-AC35-B99156CF3B4F}"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252412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At Home: Apple Core= Green Bin</a:t>
            </a:r>
          </a:p>
          <a:p>
            <a:r>
              <a:rPr lang="en-US" dirty="0">
                <a:latin typeface="Calibri" panose="020F0502020204030204" pitchFamily="34" charset="0"/>
                <a:cs typeface="Calibri" panose="020F0502020204030204" pitchFamily="34" charset="0"/>
              </a:rPr>
              <a:t>At School: Apple Core= Garbage</a:t>
            </a:r>
            <a:endParaRPr lang="en-CA" dirty="0">
              <a:latin typeface="Calibri" panose="020F0502020204030204" pitchFamily="34" charset="0"/>
              <a:cs typeface="Calibri" panose="020F0502020204030204" pitchFamily="34" charset="0"/>
            </a:endParaRPr>
          </a:p>
          <a:p>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93365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Note that the caps have all be taken off and go into the garbage.</a:t>
            </a:r>
            <a:endParaRPr lang="en-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6D5298-51BA-4C60-AC35-B99156CF3B4F}"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9870919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a:p>
        </p:txBody>
      </p:sp>
    </p:spTree>
    <p:extLst>
      <p:ext uri="{BB962C8B-B14F-4D97-AF65-F5344CB8AC3E}">
        <p14:creationId xmlns:p14="http://schemas.microsoft.com/office/powerpoint/2010/main" val="753346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217422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Note that the caps and lids have all be taken off and go into the garbage.</a:t>
            </a:r>
            <a:endParaRPr lang="en-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6D5298-51BA-4C60-AC35-B99156CF3B4F}"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33631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100" b="0" dirty="0">
                <a:effectLst/>
                <a:latin typeface="Calibri" panose="020F0502020204030204" pitchFamily="34" charset="0"/>
                <a:ea typeface="Calibri" panose="020F0502020204030204" pitchFamily="34" charset="0"/>
                <a:cs typeface="Calibri" panose="020F0502020204030204" pitchFamily="34" charset="0"/>
              </a:rPr>
              <a:t>Teacher Notes:</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Ask students about the different types of waste they create</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to students that waste refers to the different types of places that we throw away our stuff when we are done with it.</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What are the three different types of places that we put our waste?</a:t>
            </a:r>
          </a:p>
          <a:p>
            <a:pPr marL="628650" lvl="1" indent="-171450">
              <a:buFont typeface="Arial" panose="020B0604020202020204" pitchFamily="34" charset="0"/>
              <a:buChar char="•"/>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Green bin</a:t>
            </a:r>
          </a:p>
          <a:p>
            <a:pPr marL="628650" lvl="1" indent="-171450">
              <a:buFont typeface="Arial" panose="020B0604020202020204" pitchFamily="34" charset="0"/>
              <a:buChar char="•"/>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Recycling</a:t>
            </a:r>
          </a:p>
          <a:p>
            <a:pPr marL="628650" lvl="1" indent="-171450">
              <a:buFont typeface="Arial" panose="020B0604020202020204" pitchFamily="34" charset="0"/>
              <a:buChar char="•"/>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Garbage</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Note that students may use a different type of cart/bin for waste at home compared to what they use at school</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Green bins are not available at condominiums, apartment and schools in the Region of Peel at this time.</a:t>
            </a:r>
          </a:p>
          <a:p>
            <a:pPr marL="158750" lvl="0" indent="0">
              <a:buNone/>
            </a:pPr>
            <a:endParaRPr lang="en-CA" sz="1100" b="0" i="0" u="none" strike="noStrike" cap="none" dirty="0">
              <a:solidFill>
                <a:srgbClr val="000000"/>
              </a:solidFill>
              <a:effectLst/>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586D5298-51BA-4C60-AC35-B99156CF3B4F}" type="slidenum">
              <a:rPr lang="en-CA" smtClean="0"/>
              <a:t>2</a:t>
            </a:fld>
            <a:endParaRPr lang="en-CA"/>
          </a:p>
        </p:txBody>
      </p:sp>
    </p:spTree>
    <p:extLst>
      <p:ext uri="{BB962C8B-B14F-4D97-AF65-F5344CB8AC3E}">
        <p14:creationId xmlns:p14="http://schemas.microsoft.com/office/powerpoint/2010/main" val="65241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At Home: Chicken bones= Green Bin</a:t>
            </a:r>
          </a:p>
          <a:p>
            <a:r>
              <a:rPr lang="en-US" dirty="0">
                <a:latin typeface="Calibri" panose="020F0502020204030204" pitchFamily="34" charset="0"/>
                <a:cs typeface="Calibri" panose="020F0502020204030204" pitchFamily="34" charset="0"/>
              </a:rPr>
              <a:t>At School: Chicken bones= Garbage</a:t>
            </a:r>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01075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At Home: Paper Scraps = Green Bin</a:t>
            </a:r>
          </a:p>
          <a:p>
            <a:r>
              <a:rPr lang="en-US" dirty="0">
                <a:latin typeface="Calibri" panose="020F0502020204030204" pitchFamily="34" charset="0"/>
                <a:cs typeface="Calibri" panose="020F0502020204030204" pitchFamily="34" charset="0"/>
              </a:rPr>
              <a:t>At School: Paper Scraps = Garbage</a:t>
            </a:r>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72564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200" kern="1200" dirty="0">
                <a:solidFill>
                  <a:schemeClr val="tx1"/>
                </a:solidFill>
                <a:effectLst/>
                <a:latin typeface="Calibri" panose="020F0502020204030204" pitchFamily="34" charset="0"/>
                <a:ea typeface="+mn-ea"/>
                <a:cs typeface="Calibri" panose="020F0502020204030204" pitchFamily="34" charset="0"/>
              </a:rPr>
              <a:t>Teacher Notes:</a:t>
            </a:r>
          </a:p>
          <a:p>
            <a:r>
              <a:rPr lang="en-CA" sz="1200" kern="1200" dirty="0">
                <a:solidFill>
                  <a:schemeClr val="tx1"/>
                </a:solidFill>
                <a:effectLst/>
                <a:latin typeface="Calibri" panose="020F0502020204030204" pitchFamily="34" charset="0"/>
                <a:ea typeface="+mn-ea"/>
                <a:cs typeface="Calibri" panose="020F0502020204030204" pitchFamily="34" charset="0"/>
              </a:rPr>
              <a:t>“Great job everyone! This is what it looks like when we properly sort all of our waste!”</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7E10879-995D-448C-B80F-AE271CA187BD}" type="slidenum">
              <a:rPr kumimoji="0" lang="en-CA"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CA"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5" name="Date Placeholder 4"/>
          <p:cNvSpPr>
            <a:spLocks noGrp="1"/>
          </p:cNvSpPr>
          <p:nvPr>
            <p:ph type="dt"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CA"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75951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a:t>Teacher Notes: </a:t>
            </a:r>
          </a:p>
          <a:p>
            <a:r>
              <a:rPr lang="en-CA" dirty="0"/>
              <a:t>Take out coffee cups should be placed in the garbage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6D5298-51BA-4C60-AC35-B99156CF3B4F}"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839225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At Home: Tissues belong in the Green Bin</a:t>
            </a:r>
          </a:p>
          <a:p>
            <a:r>
              <a:rPr lang="en-US" dirty="0">
                <a:latin typeface="Calibri" panose="020F0502020204030204" pitchFamily="34" charset="0"/>
                <a:cs typeface="Calibri" panose="020F0502020204030204" pitchFamily="34" charset="0"/>
              </a:rPr>
              <a:t>At School: Tissues belong in the Garbage</a:t>
            </a:r>
            <a:endParaRPr lang="en-CA" dirty="0">
              <a:latin typeface="Calibri" panose="020F0502020204030204" pitchFamily="34" charset="0"/>
              <a:cs typeface="Calibri" panose="020F0502020204030204" pitchFamily="34" charset="0"/>
            </a:endParaRPr>
          </a:p>
          <a:p>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9046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a:t>Teacher Notes:</a:t>
            </a:r>
          </a:p>
          <a:p>
            <a:r>
              <a:rPr lang="en-CA" dirty="0"/>
              <a:t>Styrofoam belongs in the Recycling so long as it is clean of any food.</a:t>
            </a:r>
          </a:p>
        </p:txBody>
      </p:sp>
    </p:spTree>
    <p:extLst>
      <p:ext uri="{BB962C8B-B14F-4D97-AF65-F5344CB8AC3E}">
        <p14:creationId xmlns:p14="http://schemas.microsoft.com/office/powerpoint/2010/main" val="3654456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a:t>Teacher Notes:</a:t>
            </a:r>
          </a:p>
          <a:p>
            <a:r>
              <a:rPr lang="en-CA" dirty="0"/>
              <a:t>Milk cartons belong in the recycling once all the liquid inside is drained.</a:t>
            </a:r>
          </a:p>
        </p:txBody>
      </p:sp>
    </p:spTree>
    <p:extLst>
      <p:ext uri="{BB962C8B-B14F-4D97-AF65-F5344CB8AC3E}">
        <p14:creationId xmlns:p14="http://schemas.microsoft.com/office/powerpoint/2010/main" val="95425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Discuss the differences between food waste (full banana) and food scraps (banana peel)</a:t>
            </a:r>
          </a:p>
          <a:p>
            <a:r>
              <a:rPr lang="en-US" dirty="0">
                <a:latin typeface="Calibri" panose="020F0502020204030204" pitchFamily="34" charset="0"/>
                <a:cs typeface="Calibri" panose="020F0502020204030204" pitchFamily="34" charset="0"/>
              </a:rPr>
              <a:t>At Home: Banana Peel= Green Bin</a:t>
            </a:r>
          </a:p>
          <a:p>
            <a:r>
              <a:rPr lang="en-US" dirty="0">
                <a:latin typeface="Calibri" panose="020F0502020204030204" pitchFamily="34" charset="0"/>
                <a:cs typeface="Calibri" panose="020F0502020204030204" pitchFamily="34" charset="0"/>
              </a:rPr>
              <a:t>At School: Banana Peel = Garbage</a:t>
            </a:r>
            <a:endParaRPr lang="en-CA" dirty="0">
              <a:latin typeface="Calibri" panose="020F0502020204030204" pitchFamily="34" charset="0"/>
              <a:cs typeface="Calibri" panose="020F0502020204030204" pitchFamily="34" charset="0"/>
            </a:endParaRPr>
          </a:p>
          <a:p>
            <a:endParaRPr lang="en-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6D5298-51BA-4C60-AC35-B99156CF3B4F}"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416007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At Home: Paper towel = Green Bin</a:t>
            </a:r>
          </a:p>
          <a:p>
            <a:r>
              <a:rPr lang="en-US" dirty="0">
                <a:latin typeface="Calibri" panose="020F0502020204030204" pitchFamily="34" charset="0"/>
                <a:cs typeface="Calibri" panose="020F0502020204030204" pitchFamily="34" charset="0"/>
              </a:rPr>
              <a:t>At School: Paper towel = Garbage</a:t>
            </a:r>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87822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a:p>
        </p:txBody>
      </p:sp>
    </p:spTree>
    <p:extLst>
      <p:ext uri="{BB962C8B-B14F-4D97-AF65-F5344CB8AC3E}">
        <p14:creationId xmlns:p14="http://schemas.microsoft.com/office/powerpoint/2010/main" val="3177382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E35D1-D271-46E6-9AB3-0D719E05EF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8D482BB4-FF65-4656-94E5-F1B8B027C2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8D6B1ABB-10AC-41DA-B7E5-DC36EBD81FD3}"/>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5" name="Footer Placeholder 4">
            <a:extLst>
              <a:ext uri="{FF2B5EF4-FFF2-40B4-BE49-F238E27FC236}">
                <a16:creationId xmlns:a16="http://schemas.microsoft.com/office/drawing/2014/main" id="{1E2BFF37-05CD-46C3-9BE4-111CFBFC5E8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BC4FCF4-B47F-4EC3-BAB9-74D8716296A4}"/>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976602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3DA77-47A4-473C-8F07-7480F5B43442}"/>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EC68DF31-9E04-408B-88C6-FF59AC4502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FCBF4278-0EF7-4CF3-A3C5-C8B1FC7A1F06}"/>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5" name="Footer Placeholder 4">
            <a:extLst>
              <a:ext uri="{FF2B5EF4-FFF2-40B4-BE49-F238E27FC236}">
                <a16:creationId xmlns:a16="http://schemas.microsoft.com/office/drawing/2014/main" id="{F00C38F1-96EF-43E3-B8C6-DEA6D19BA40C}"/>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3F15C561-C758-4AE3-ADD1-69643EA7BC57}"/>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4021922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3B82434-4736-40E7-9CEA-9C3C5ECBCF3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C0D67108-A5E2-4F8D-8AD5-853D792CC8C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650A1B66-F238-468C-841E-6723162454F9}"/>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5" name="Footer Placeholder 4">
            <a:extLst>
              <a:ext uri="{FF2B5EF4-FFF2-40B4-BE49-F238E27FC236}">
                <a16:creationId xmlns:a16="http://schemas.microsoft.com/office/drawing/2014/main" id="{7FA560AC-D878-453C-9533-EA4613F1D3EB}"/>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09BC04E-613B-43FE-ADCB-1E45665BFEA2}"/>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21818155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2"/>
            <a:ext cx="103632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2021-09-16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5639002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2021-09-16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27909929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10B06E-3B52-489D-A557-4A8F5F31C346}" type="datetimeFigureOut">
              <a:rPr lang="en-CA" smtClean="0"/>
              <a:t>2021-09-16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1137818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5A10B06E-3B52-489D-A557-4A8F5F31C346}" type="datetimeFigureOut">
              <a:rPr lang="en-CA" smtClean="0"/>
              <a:t>2021-09-16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23765864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5A10B06E-3B52-489D-A557-4A8F5F31C346}" type="datetimeFigureOut">
              <a:rPr lang="en-CA" smtClean="0"/>
              <a:t>2021-09-16</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22401755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5A10B06E-3B52-489D-A557-4A8F5F31C346}" type="datetimeFigureOut">
              <a:rPr lang="en-CA" smtClean="0"/>
              <a:t>2021-09-16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40685936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0B06E-3B52-489D-A557-4A8F5F31C346}" type="datetimeFigureOut">
              <a:rPr lang="en-CA" smtClean="0"/>
              <a:t>2021-09-16</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478559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2021-09-16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297377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0F504-BF3A-4EB0-9FEC-B670D2F0CA05}"/>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6C05A500-516B-4912-9D6C-BE5893927D9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413D6C34-234B-4A1D-9FCA-34CAA28D6D2D}"/>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5" name="Footer Placeholder 4">
            <a:extLst>
              <a:ext uri="{FF2B5EF4-FFF2-40B4-BE49-F238E27FC236}">
                <a16:creationId xmlns:a16="http://schemas.microsoft.com/office/drawing/2014/main" id="{AD5A0BF3-1B4C-44E7-B867-CB521716878D}"/>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5CB2E9A-7F4B-4E8A-9039-35B377825D21}"/>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11383729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en-CA"/>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2021-09-16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4626121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2021-09-16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7214235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4"/>
            <a:ext cx="27432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609600" y="274644"/>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2021-09-16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640414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5297A-B6B3-40AC-8F99-40B3F96DB2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A5D83A0A-AB39-4E23-8C7D-145EF82FC2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6BC81CF-D12C-4ED3-8BB0-16084716BFD7}"/>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5" name="Footer Placeholder 4">
            <a:extLst>
              <a:ext uri="{FF2B5EF4-FFF2-40B4-BE49-F238E27FC236}">
                <a16:creationId xmlns:a16="http://schemas.microsoft.com/office/drawing/2014/main" id="{0861CE98-9F37-4C23-9C67-2CB6BF5F24FE}"/>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F04110C9-1D4D-4644-AE58-A99C0F746DC9}"/>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3698720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EB1B2-92C3-43EE-91A4-9469A2DD03EF}"/>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2DF0A185-229D-49DF-887D-91B0D9326B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C79FDFDF-5B8C-4905-9271-8243EF2F1F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E5D8CEB9-3F59-455B-A6D0-8CE1F018CA9E}"/>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6" name="Footer Placeholder 5">
            <a:extLst>
              <a:ext uri="{FF2B5EF4-FFF2-40B4-BE49-F238E27FC236}">
                <a16:creationId xmlns:a16="http://schemas.microsoft.com/office/drawing/2014/main" id="{0979E37E-B91E-4086-87A1-6A0AC157CBB5}"/>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713DA236-FFC1-451C-BFB4-89E8B463C19F}"/>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2234478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A3F24-457E-4989-8A8F-26B9E87D66EB}"/>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D03675B3-FA2A-47B8-B7D1-289837E9DC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D47C78-CBF3-4F2B-A415-443FD4458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8020B6DA-82B5-4A5F-BB4D-83C14DBAE2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2857DD5-5D73-464E-A7A3-FF9BF258F4E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77511309-3365-4794-8A4B-BD69D0BB745B}"/>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8" name="Footer Placeholder 7">
            <a:extLst>
              <a:ext uri="{FF2B5EF4-FFF2-40B4-BE49-F238E27FC236}">
                <a16:creationId xmlns:a16="http://schemas.microsoft.com/office/drawing/2014/main" id="{643221FD-C986-4A44-86AA-404EB9DBF8E1}"/>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5D1EBF77-8153-403F-98CB-A5BA2ACD4C73}"/>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3838037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11D37-90ED-400C-A121-E1F63FD2FFC8}"/>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E31424C1-823F-4DAC-A22F-64AB0FC66C7B}"/>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4" name="Footer Placeholder 3">
            <a:extLst>
              <a:ext uri="{FF2B5EF4-FFF2-40B4-BE49-F238E27FC236}">
                <a16:creationId xmlns:a16="http://schemas.microsoft.com/office/drawing/2014/main" id="{8AC7931D-9001-45CA-86F7-6A502DDE8D72}"/>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43C67E3E-3812-4081-A73C-274C6CC10276}"/>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2910787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BBF60B-032D-45DD-B21B-A0FFF7AAF1D6}"/>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3" name="Footer Placeholder 2">
            <a:extLst>
              <a:ext uri="{FF2B5EF4-FFF2-40B4-BE49-F238E27FC236}">
                <a16:creationId xmlns:a16="http://schemas.microsoft.com/office/drawing/2014/main" id="{1A1EDC7A-923F-409C-BECA-08BD05321B19}"/>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E8875697-8D25-45CF-A689-3ABFB8440C90}"/>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1936230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FAD60-EDF9-4FDE-9F66-301F1C3182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522A93AB-EDA6-4565-9B66-6897904DE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FE22064E-7B85-4C4F-AC8B-A1338F3028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E89EFC-6768-473E-B9EE-32D5A4D18AD0}"/>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6" name="Footer Placeholder 5">
            <a:extLst>
              <a:ext uri="{FF2B5EF4-FFF2-40B4-BE49-F238E27FC236}">
                <a16:creationId xmlns:a16="http://schemas.microsoft.com/office/drawing/2014/main" id="{A2102E11-FBEF-44EF-A890-FD6F6FDF4936}"/>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078461B4-41BF-45F1-8CA1-6F4F8407A46E}"/>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1229502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6FEB1-B506-465D-83B1-15257C1D17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040E7578-4EA7-4E42-8B93-DE713E189A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9B290547-28AA-4CBF-8B9A-BE395F480E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094AA9-2E93-4C7C-B880-2E60DDD9BE73}"/>
              </a:ext>
            </a:extLst>
          </p:cNvPr>
          <p:cNvSpPr>
            <a:spLocks noGrp="1"/>
          </p:cNvSpPr>
          <p:nvPr>
            <p:ph type="dt" sz="half" idx="10"/>
          </p:nvPr>
        </p:nvSpPr>
        <p:spPr/>
        <p:txBody>
          <a:bodyPr/>
          <a:lstStyle/>
          <a:p>
            <a:fld id="{868F08AE-EBAA-458F-82D1-42E2F1B1AAEB}" type="datetimeFigureOut">
              <a:rPr lang="en-CA" smtClean="0"/>
              <a:t>2021-09-16</a:t>
            </a:fld>
            <a:endParaRPr lang="en-CA"/>
          </a:p>
        </p:txBody>
      </p:sp>
      <p:sp>
        <p:nvSpPr>
          <p:cNvPr id="6" name="Footer Placeholder 5">
            <a:extLst>
              <a:ext uri="{FF2B5EF4-FFF2-40B4-BE49-F238E27FC236}">
                <a16:creationId xmlns:a16="http://schemas.microsoft.com/office/drawing/2014/main" id="{DCC29D78-376B-43DF-BCCD-8F69B910155F}"/>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BE4F150-DF86-4AF5-BC84-A497758CA0E6}"/>
              </a:ext>
            </a:extLst>
          </p:cNvPr>
          <p:cNvSpPr>
            <a:spLocks noGrp="1"/>
          </p:cNvSpPr>
          <p:nvPr>
            <p:ph type="sldNum" sz="quarter" idx="12"/>
          </p:nvPr>
        </p:nvSpPr>
        <p:spPr/>
        <p:txBody>
          <a:bodyPr/>
          <a:lstStyle/>
          <a:p>
            <a:fld id="{AAB68F7A-5B85-412F-AAAE-5D6E61EC29FD}" type="slidenum">
              <a:rPr lang="en-CA" smtClean="0"/>
              <a:t>‹#›</a:t>
            </a:fld>
            <a:endParaRPr lang="en-CA"/>
          </a:p>
        </p:txBody>
      </p:sp>
    </p:spTree>
    <p:extLst>
      <p:ext uri="{BB962C8B-B14F-4D97-AF65-F5344CB8AC3E}">
        <p14:creationId xmlns:p14="http://schemas.microsoft.com/office/powerpoint/2010/main" val="2374150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1BEBE6-2394-412D-93FC-7836944E27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E0033208-E769-48EC-AB53-FF98F81C8C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B7A5940A-B467-400E-A8D8-7FAFA04A60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8F08AE-EBAA-458F-82D1-42E2F1B1AAEB}" type="datetimeFigureOut">
              <a:rPr lang="en-CA" smtClean="0"/>
              <a:t>2021-09-16</a:t>
            </a:fld>
            <a:endParaRPr lang="en-CA"/>
          </a:p>
        </p:txBody>
      </p:sp>
      <p:sp>
        <p:nvSpPr>
          <p:cNvPr id="5" name="Footer Placeholder 4">
            <a:extLst>
              <a:ext uri="{FF2B5EF4-FFF2-40B4-BE49-F238E27FC236}">
                <a16:creationId xmlns:a16="http://schemas.microsoft.com/office/drawing/2014/main" id="{1D475604-6EAC-4CE1-A0E0-8B52924D06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AC16B560-2F6F-4A52-AF16-84B23814FD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B68F7A-5B85-412F-AAAE-5D6E61EC29FD}" type="slidenum">
              <a:rPr lang="en-CA" smtClean="0"/>
              <a:t>‹#›</a:t>
            </a:fld>
            <a:endParaRPr lang="en-CA"/>
          </a:p>
        </p:txBody>
      </p:sp>
    </p:spTree>
    <p:extLst>
      <p:ext uri="{BB962C8B-B14F-4D97-AF65-F5344CB8AC3E}">
        <p14:creationId xmlns:p14="http://schemas.microsoft.com/office/powerpoint/2010/main" val="28936156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6"/>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10B06E-3B52-489D-A557-4A8F5F31C346}" type="datetimeFigureOut">
              <a:rPr lang="en-CA" smtClean="0"/>
              <a:t>2021-09-16</a:t>
            </a:fld>
            <a:endParaRPr lang="en-CA"/>
          </a:p>
        </p:txBody>
      </p:sp>
      <p:sp>
        <p:nvSpPr>
          <p:cNvPr id="5" name="Footer Placeholder 4"/>
          <p:cNvSpPr>
            <a:spLocks noGrp="1"/>
          </p:cNvSpPr>
          <p:nvPr>
            <p:ph type="ftr" sz="quarter" idx="3"/>
          </p:nvPr>
        </p:nvSpPr>
        <p:spPr>
          <a:xfrm>
            <a:off x="4165600" y="6356356"/>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737600" y="6356356"/>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BE5E4C-8F09-4C44-BDF3-C6B06885CA45}" type="slidenum">
              <a:rPr lang="en-CA" smtClean="0"/>
              <a:t>‹#›</a:t>
            </a:fld>
            <a:endParaRPr lang="en-CA"/>
          </a:p>
        </p:txBody>
      </p:sp>
    </p:spTree>
    <p:extLst>
      <p:ext uri="{BB962C8B-B14F-4D97-AF65-F5344CB8AC3E}">
        <p14:creationId xmlns:p14="http://schemas.microsoft.com/office/powerpoint/2010/main" val="20495742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354" rtl="0" eaLnBrk="1" latinLnBrk="0" hangingPunct="1">
        <a:spcBef>
          <a:spcPct val="0"/>
        </a:spcBef>
        <a:buNone/>
        <a:defRPr sz="4400" kern="1200">
          <a:solidFill>
            <a:schemeClr val="tx1"/>
          </a:solidFill>
          <a:latin typeface="+mj-lt"/>
          <a:ea typeface="+mj-ea"/>
          <a:cs typeface="+mj-cs"/>
        </a:defRPr>
      </a:lvl1pPr>
    </p:titleStyle>
    <p:bodyStyle>
      <a:lvl1pPr marL="342882" indent="-342882" algn="l" defTabSz="914354"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13" indent="-285737" algn="l" defTabSz="914354"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42" indent="-228589" algn="l" defTabSz="914354"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20"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298"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474"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30.png"/><Relationship Id="rId4" Type="http://schemas.openxmlformats.org/officeDocument/2006/relationships/image" Target="../media/image29.png"/><Relationship Id="rId9"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10.tiff"/><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tiff"/><Relationship Id="rId5" Type="http://schemas.openxmlformats.org/officeDocument/2006/relationships/image" Target="../media/image32.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3.wdp"/><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5.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9.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4.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7" Type="http://schemas.microsoft.com/office/2007/relationships/hdphoto" Target="../media/hdphoto3.wdp"/><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0.tiff"/><Relationship Id="rId5" Type="http://schemas.openxmlformats.org/officeDocument/2006/relationships/image" Target="../media/image32.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10.tiff"/><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3.wdp"/><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1.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7.png"/><Relationship Id="rId10" Type="http://schemas.openxmlformats.org/officeDocument/2006/relationships/image" Target="../media/image10.tiff"/><Relationship Id="rId4" Type="http://schemas.openxmlformats.org/officeDocument/2006/relationships/image" Target="../media/image6.jpeg"/><Relationship Id="rId9"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8.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4.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13" Type="http://schemas.openxmlformats.org/officeDocument/2006/relationships/image" Target="../media/image54.png"/><Relationship Id="rId18" Type="http://schemas.openxmlformats.org/officeDocument/2006/relationships/image" Target="../media/image59.png"/><Relationship Id="rId26" Type="http://schemas.openxmlformats.org/officeDocument/2006/relationships/image" Target="../media/image9.png"/><Relationship Id="rId3" Type="http://schemas.openxmlformats.org/officeDocument/2006/relationships/image" Target="../media/image44.jpeg"/><Relationship Id="rId21" Type="http://schemas.openxmlformats.org/officeDocument/2006/relationships/image" Target="../media/image30.png"/><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58.png"/><Relationship Id="rId25" Type="http://schemas.openxmlformats.org/officeDocument/2006/relationships/image" Target="../media/image8.png"/><Relationship Id="rId33" Type="http://schemas.openxmlformats.org/officeDocument/2006/relationships/image" Target="../media/image40.jpeg"/><Relationship Id="rId2" Type="http://schemas.openxmlformats.org/officeDocument/2006/relationships/notesSlide" Target="../notesSlides/notesSlide22.xml"/><Relationship Id="rId16" Type="http://schemas.openxmlformats.org/officeDocument/2006/relationships/image" Target="../media/image57.png"/><Relationship Id="rId20" Type="http://schemas.openxmlformats.org/officeDocument/2006/relationships/image" Target="../media/image35.png"/><Relationship Id="rId29" Type="http://schemas.openxmlformats.org/officeDocument/2006/relationships/image" Target="../media/image25.png"/><Relationship Id="rId1" Type="http://schemas.openxmlformats.org/officeDocument/2006/relationships/slideLayout" Target="../slideLayouts/slideLayout18.xml"/><Relationship Id="rId6" Type="http://schemas.openxmlformats.org/officeDocument/2006/relationships/image" Target="../media/image47.png"/><Relationship Id="rId11" Type="http://schemas.openxmlformats.org/officeDocument/2006/relationships/image" Target="../media/image52.png"/><Relationship Id="rId24" Type="http://schemas.openxmlformats.org/officeDocument/2006/relationships/image" Target="../media/image60.png"/><Relationship Id="rId32" Type="http://schemas.openxmlformats.org/officeDocument/2006/relationships/image" Target="../media/image33.jpeg"/><Relationship Id="rId5" Type="http://schemas.openxmlformats.org/officeDocument/2006/relationships/image" Target="../media/image46.jpeg"/><Relationship Id="rId15" Type="http://schemas.openxmlformats.org/officeDocument/2006/relationships/image" Target="../media/image56.png"/><Relationship Id="rId23" Type="http://schemas.openxmlformats.org/officeDocument/2006/relationships/image" Target="../media/image31.png"/><Relationship Id="rId28" Type="http://schemas.openxmlformats.org/officeDocument/2006/relationships/image" Target="../media/image10.tiff"/><Relationship Id="rId10" Type="http://schemas.openxmlformats.org/officeDocument/2006/relationships/image" Target="../media/image51.png"/><Relationship Id="rId19" Type="http://schemas.openxmlformats.org/officeDocument/2006/relationships/image" Target="../media/image41.png"/><Relationship Id="rId31" Type="http://schemas.openxmlformats.org/officeDocument/2006/relationships/image" Target="../media/image36.jpeg"/><Relationship Id="rId4" Type="http://schemas.openxmlformats.org/officeDocument/2006/relationships/image" Target="../media/image45.jpeg"/><Relationship Id="rId9" Type="http://schemas.openxmlformats.org/officeDocument/2006/relationships/image" Target="../media/image50.png"/><Relationship Id="rId14" Type="http://schemas.openxmlformats.org/officeDocument/2006/relationships/image" Target="../media/image55.png"/><Relationship Id="rId22" Type="http://schemas.microsoft.com/office/2007/relationships/hdphoto" Target="../media/hdphoto5.wdp"/><Relationship Id="rId27" Type="http://schemas.microsoft.com/office/2007/relationships/hdphoto" Target="../media/hdphoto3.wdp"/><Relationship Id="rId30" Type="http://schemas.openxmlformats.org/officeDocument/2006/relationships/image" Target="../media/image42.png"/><Relationship Id="rId8"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4.png"/><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9.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7" Type="http://schemas.microsoft.com/office/2007/relationships/hdphoto" Target="../media/hdphoto3.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emf"/><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8.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tiff"/><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7255852-8E07-4D1B-8499-387D6969721F}"/>
              </a:ext>
            </a:extLst>
          </p:cNvPr>
          <p:cNvSpPr txBox="1"/>
          <p:nvPr/>
        </p:nvSpPr>
        <p:spPr>
          <a:xfrm>
            <a:off x="33005" y="1"/>
            <a:ext cx="12138213" cy="6862456"/>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p:spPr>
        <p:txBody>
          <a:bodyPr wrap="square">
            <a:spAutoFit/>
          </a:bodyPr>
          <a:lstStyle/>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p:txBody>
      </p:sp>
      <p:sp>
        <p:nvSpPr>
          <p:cNvPr id="13" name="TextBox 10">
            <a:extLst>
              <a:ext uri="{FF2B5EF4-FFF2-40B4-BE49-F238E27FC236}">
                <a16:creationId xmlns:a16="http://schemas.microsoft.com/office/drawing/2014/main" id="{564661F0-5753-41D8-881D-E62B26E57C0C}"/>
              </a:ext>
            </a:extLst>
          </p:cNvPr>
          <p:cNvSpPr txBox="1">
            <a:spLocks noChangeArrowheads="1"/>
          </p:cNvSpPr>
          <p:nvPr/>
        </p:nvSpPr>
        <p:spPr bwMode="auto">
          <a:xfrm>
            <a:off x="-26773" y="5876943"/>
            <a:ext cx="12218773" cy="913199"/>
          </a:xfrm>
          <a:prstGeom prst="rect">
            <a:avLst/>
          </a:prstGeom>
          <a:solidFill>
            <a:srgbClr val="008CD3"/>
          </a:solidFill>
          <a:ln>
            <a:noFill/>
          </a:ln>
        </p:spPr>
        <p:txBody>
          <a:bodyPr wrap="square">
            <a:spAutoFit/>
          </a:bodyPr>
          <a:lstStyle>
            <a:lvl1pPr>
              <a:spcBef>
                <a:spcPct val="20000"/>
              </a:spcBef>
              <a:buChar char="•"/>
              <a:defRPr sz="3200">
                <a:solidFill>
                  <a:schemeClr val="tx1"/>
                </a:solidFill>
                <a:latin typeface="Lucida Grande" pitchFamily="28" charset="0"/>
                <a:ea typeface="ヒラギノ角ゴ Pro W3" pitchFamily="28" charset="-128"/>
              </a:defRPr>
            </a:lvl1pPr>
            <a:lvl2pPr marL="742950" indent="-285750">
              <a:spcBef>
                <a:spcPct val="20000"/>
              </a:spcBef>
              <a:buChar char="–"/>
              <a:defRPr sz="2800">
                <a:solidFill>
                  <a:schemeClr val="tx1"/>
                </a:solidFill>
                <a:latin typeface="Lucida Grande" pitchFamily="28" charset="0"/>
                <a:ea typeface="ヒラギノ角ゴ Pro W3" pitchFamily="28" charset="-128"/>
              </a:defRPr>
            </a:lvl2pPr>
            <a:lvl3pPr marL="1143000" indent="-228600">
              <a:spcBef>
                <a:spcPct val="20000"/>
              </a:spcBef>
              <a:buChar char="•"/>
              <a:defRPr sz="2400">
                <a:solidFill>
                  <a:schemeClr val="tx1"/>
                </a:solidFill>
                <a:latin typeface="Lucida Grande" pitchFamily="28" charset="0"/>
                <a:ea typeface="ヒラギノ角ゴ Pro W3" pitchFamily="28" charset="-128"/>
              </a:defRPr>
            </a:lvl3pPr>
            <a:lvl4pPr marL="1600200" indent="-228600">
              <a:spcBef>
                <a:spcPct val="20000"/>
              </a:spcBef>
              <a:buChar char="–"/>
              <a:defRPr sz="2000">
                <a:solidFill>
                  <a:schemeClr val="tx1"/>
                </a:solidFill>
                <a:latin typeface="Lucida Grande" pitchFamily="28" charset="0"/>
                <a:ea typeface="ヒラギノ角ゴ Pro W3" pitchFamily="28" charset="-128"/>
              </a:defRPr>
            </a:lvl4pPr>
            <a:lvl5pPr marL="2057400" indent="-228600">
              <a:spcBef>
                <a:spcPct val="20000"/>
              </a:spcBef>
              <a:buChar char="»"/>
              <a:defRPr sz="2000">
                <a:solidFill>
                  <a:schemeClr val="tx1"/>
                </a:solidFill>
                <a:latin typeface="Lucida Grande" pitchFamily="28" charset="0"/>
                <a:ea typeface="ヒラギノ角ゴ Pro W3" pitchFamily="28" charset="-128"/>
              </a:defRPr>
            </a:lvl5pPr>
            <a:lvl6pPr marL="25146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6pPr>
            <a:lvl7pPr marL="29718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7pPr>
            <a:lvl8pPr marL="34290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8pPr>
            <a:lvl9pPr marL="38862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9pPr>
          </a:lstStyle>
          <a:p>
            <a:pPr algn="ctr">
              <a:spcBef>
                <a:spcPct val="0"/>
              </a:spcBef>
              <a:buFontTx/>
              <a:buNone/>
            </a:pPr>
            <a:r>
              <a:rPr lang="en-US" altLang="en-US" sz="2667" b="1" dirty="0">
                <a:solidFill>
                  <a:schemeClr val="bg1"/>
                </a:solidFill>
                <a:latin typeface="+mj-lt"/>
              </a:rPr>
              <a:t>Environmental Education</a:t>
            </a:r>
          </a:p>
          <a:p>
            <a:pPr algn="ctr">
              <a:spcBef>
                <a:spcPct val="0"/>
              </a:spcBef>
              <a:buFontTx/>
              <a:buNone/>
            </a:pPr>
            <a:r>
              <a:rPr lang="en-US" altLang="en-US" sz="2667" b="1" dirty="0">
                <a:solidFill>
                  <a:schemeClr val="bg1"/>
                </a:solidFill>
                <a:latin typeface="+mj-lt"/>
              </a:rPr>
              <a:t>Website: peelregion.ca/</a:t>
            </a:r>
            <a:r>
              <a:rPr lang="en-US" altLang="en-US" sz="2667" b="1" dirty="0" err="1">
                <a:solidFill>
                  <a:schemeClr val="bg1"/>
                </a:solidFill>
                <a:latin typeface="+mj-lt"/>
              </a:rPr>
              <a:t>enviroed</a:t>
            </a:r>
            <a:endParaRPr lang="en-US" altLang="en-US" sz="2667" b="1" dirty="0">
              <a:solidFill>
                <a:schemeClr val="bg1"/>
              </a:solidFill>
              <a:latin typeface="+mj-lt"/>
            </a:endParaRPr>
          </a:p>
        </p:txBody>
      </p:sp>
      <p:pic>
        <p:nvPicPr>
          <p:cNvPr id="15" name="Picture 14" descr="ROP BW stacked.jpg">
            <a:extLst>
              <a:ext uri="{FF2B5EF4-FFF2-40B4-BE49-F238E27FC236}">
                <a16:creationId xmlns:a16="http://schemas.microsoft.com/office/drawing/2014/main" id="{049D6226-72B3-4D6B-AB91-60895F3FE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764" y="153611"/>
            <a:ext cx="1353968" cy="726180"/>
          </a:xfrm>
          <a:prstGeom prst="rect">
            <a:avLst/>
          </a:prstGeom>
          <a:ln>
            <a:noFill/>
          </a:ln>
        </p:spPr>
      </p:pic>
      <p:sp>
        <p:nvSpPr>
          <p:cNvPr id="12" name="TextBox 11">
            <a:extLst>
              <a:ext uri="{FF2B5EF4-FFF2-40B4-BE49-F238E27FC236}">
                <a16:creationId xmlns:a16="http://schemas.microsoft.com/office/drawing/2014/main" id="{A58E9D1A-53A3-417D-9912-09C53FF4DF32}"/>
              </a:ext>
            </a:extLst>
          </p:cNvPr>
          <p:cNvSpPr txBox="1"/>
          <p:nvPr/>
        </p:nvSpPr>
        <p:spPr>
          <a:xfrm>
            <a:off x="3439423" y="2244466"/>
            <a:ext cx="5334763" cy="1733680"/>
          </a:xfrm>
          <a:prstGeom prst="rect">
            <a:avLst/>
          </a:prstGeom>
          <a:solidFill>
            <a:srgbClr val="008CD3"/>
          </a:solidFill>
          <a:ln w="38100">
            <a:solidFill>
              <a:srgbClr val="008CD3"/>
            </a:solidFill>
          </a:ln>
          <a:effectLst>
            <a:outerShdw blurRad="50800" dist="38100" dir="5400000" algn="t" rotWithShape="0">
              <a:prstClr val="black">
                <a:alpha val="40000"/>
              </a:prstClr>
            </a:outerShdw>
          </a:effectLst>
        </p:spPr>
        <p:txBody>
          <a:bodyPr wrap="square">
            <a:spAutoFit/>
          </a:bodyPr>
          <a:lstStyle/>
          <a:p>
            <a:pPr algn="ctr">
              <a:defRPr/>
            </a:pPr>
            <a:r>
              <a:rPr lang="en-US" sz="5333" b="1" spc="133" dirty="0">
                <a:solidFill>
                  <a:schemeClr val="bg1"/>
                </a:solidFill>
                <a:latin typeface="+mj-lt"/>
              </a:rPr>
              <a:t>Waste Sorting Activities</a:t>
            </a:r>
          </a:p>
        </p:txBody>
      </p:sp>
      <p:pic>
        <p:nvPicPr>
          <p:cNvPr id="8" name="Picture 7" descr="A picture containing shape&#10;&#10;Description automatically generated">
            <a:extLst>
              <a:ext uri="{FF2B5EF4-FFF2-40B4-BE49-F238E27FC236}">
                <a16:creationId xmlns:a16="http://schemas.microsoft.com/office/drawing/2014/main" id="{1FDC2E2A-5528-4273-9899-058D56932CCA}"/>
              </a:ext>
            </a:extLst>
          </p:cNvPr>
          <p:cNvPicPr>
            <a:picLocks noChangeAspect="1"/>
          </p:cNvPicPr>
          <p:nvPr/>
        </p:nvPicPr>
        <p:blipFill>
          <a:blip r:embed="rId4"/>
          <a:stretch>
            <a:fillRect/>
          </a:stretch>
        </p:blipFill>
        <p:spPr>
          <a:xfrm>
            <a:off x="484899" y="1422287"/>
            <a:ext cx="2873964" cy="3244799"/>
          </a:xfrm>
          <a:prstGeom prst="rect">
            <a:avLst/>
          </a:prstGeom>
        </p:spPr>
      </p:pic>
      <p:pic>
        <p:nvPicPr>
          <p:cNvPr id="3" name="Picture 2" descr="A close up of a logo&#10;&#10;Description automatically generated">
            <a:extLst>
              <a:ext uri="{FF2B5EF4-FFF2-40B4-BE49-F238E27FC236}">
                <a16:creationId xmlns:a16="http://schemas.microsoft.com/office/drawing/2014/main" id="{EF0B3F12-D480-4656-92E8-E6B8100EC596}"/>
              </a:ext>
            </a:extLst>
          </p:cNvPr>
          <p:cNvPicPr>
            <a:picLocks noChangeAspect="1"/>
          </p:cNvPicPr>
          <p:nvPr/>
        </p:nvPicPr>
        <p:blipFill>
          <a:blip r:embed="rId5"/>
          <a:stretch>
            <a:fillRect/>
          </a:stretch>
        </p:blipFill>
        <p:spPr>
          <a:xfrm>
            <a:off x="8800839" y="1231011"/>
            <a:ext cx="3157859" cy="3732015"/>
          </a:xfrm>
          <a:prstGeom prst="rect">
            <a:avLst/>
          </a:prstGeom>
        </p:spPr>
      </p:pic>
      <p:pic>
        <p:nvPicPr>
          <p:cNvPr id="5" name="Picture 4" descr="A picture containing mug&#10;&#10;Description automatically generated">
            <a:extLst>
              <a:ext uri="{FF2B5EF4-FFF2-40B4-BE49-F238E27FC236}">
                <a16:creationId xmlns:a16="http://schemas.microsoft.com/office/drawing/2014/main" id="{10162EEA-12C8-4168-8DD1-574752FB40E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68835" y1="36563" x2="70732" y2="34688"/>
                        <a14:foregroundMark x1="73984" y1="26563" x2="76423" y2="29375"/>
                        <a14:foregroundMark x1="75881" y1="28125" x2="69648" y2="18125"/>
                        <a14:foregroundMark x1="76965" y1="26563" x2="75339" y2="14375"/>
                        <a14:foregroundMark x1="78591" y1="26563" x2="81301" y2="16250"/>
                        <a14:foregroundMark x1="79675" y1="24688" x2="84824" y2="18125"/>
                        <a14:foregroundMark x1="88889" y1="17500" x2="89973" y2="19688"/>
                        <a14:foregroundMark x1="19241" y1="58125" x2="20867" y2="73125"/>
                        <a14:foregroundMark x1="18157" y1="65313" x2="20325" y2="76250"/>
                        <a14:foregroundMark x1="52033" y1="57500" x2="56098" y2="55937"/>
                        <a14:foregroundMark x1="46883" y1="59375" x2="55827" y2="61250"/>
                        <a14:foregroundMark x1="60976" y1="55313" x2="64499" y2="56875"/>
                        <a14:foregroundMark x1="64499" y1="58125" x2="63957" y2="53438"/>
                        <a14:foregroundMark x1="65041" y1="52188" x2="66125" y2="58125"/>
                        <a14:foregroundMark x1="67209" y1="37813" x2="24119" y2="41250"/>
                        <a14:foregroundMark x1="20325" y1="41250" x2="36585" y2="42188"/>
                        <a14:foregroundMark x1="22764" y1="39063" x2="58266" y2="38438"/>
                        <a14:foregroundMark x1="58266" y1="38438" x2="68293" y2="38438"/>
                        <a14:foregroundMark x1="18428" y1="40625" x2="70190" y2="35000"/>
                      </a14:backgroundRemoval>
                    </a14:imgEffect>
                  </a14:imgLayer>
                </a14:imgProps>
              </a:ext>
            </a:extLst>
          </a:blip>
          <a:stretch>
            <a:fillRect/>
          </a:stretch>
        </p:blipFill>
        <p:spPr>
          <a:xfrm>
            <a:off x="272865" y="3455172"/>
            <a:ext cx="1859015" cy="1612153"/>
          </a:xfrm>
          <a:prstGeom prst="rect">
            <a:avLst/>
          </a:prstGeom>
        </p:spPr>
      </p:pic>
    </p:spTree>
    <p:extLst>
      <p:ext uri="{BB962C8B-B14F-4D97-AF65-F5344CB8AC3E}">
        <p14:creationId xmlns:p14="http://schemas.microsoft.com/office/powerpoint/2010/main" val="366781132"/>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48DE97-678A-48A1-9EBF-6BACB7E279E1}"/>
              </a:ext>
            </a:extLst>
          </p:cNvPr>
          <p:cNvPicPr>
            <a:picLocks noChangeAspect="1"/>
          </p:cNvPicPr>
          <p:nvPr/>
        </p:nvPicPr>
        <p:blipFill>
          <a:blip r:embed="rId3"/>
          <a:stretch>
            <a:fillRect/>
          </a:stretch>
        </p:blipFill>
        <p:spPr>
          <a:xfrm>
            <a:off x="7544262" y="1953877"/>
            <a:ext cx="2365453" cy="4041999"/>
          </a:xfrm>
          <a:prstGeom prst="rect">
            <a:avLst/>
          </a:prstGeom>
        </p:spPr>
      </p:pic>
      <p:pic>
        <p:nvPicPr>
          <p:cNvPr id="6" name="Picture 5">
            <a:extLst>
              <a:ext uri="{FF2B5EF4-FFF2-40B4-BE49-F238E27FC236}">
                <a16:creationId xmlns:a16="http://schemas.microsoft.com/office/drawing/2014/main" id="{255E2075-1D53-4504-9EAA-27C6E194F0CA}"/>
              </a:ext>
            </a:extLst>
          </p:cNvPr>
          <p:cNvPicPr>
            <a:picLocks noChangeAspect="1"/>
          </p:cNvPicPr>
          <p:nvPr/>
        </p:nvPicPr>
        <p:blipFill>
          <a:blip r:embed="rId4"/>
          <a:stretch>
            <a:fillRect/>
          </a:stretch>
        </p:blipFill>
        <p:spPr>
          <a:xfrm>
            <a:off x="5493981" y="3757787"/>
            <a:ext cx="1890995" cy="335309"/>
          </a:xfrm>
          <a:prstGeom prst="rect">
            <a:avLst/>
          </a:prstGeom>
        </p:spPr>
      </p:pic>
      <p:pic>
        <p:nvPicPr>
          <p:cNvPr id="12" name="Picture 11" descr="C:\Users\67537\Downloads\iStock_000053277672_Medium.jpg">
            <a:extLst>
              <a:ext uri="{FF2B5EF4-FFF2-40B4-BE49-F238E27FC236}">
                <a16:creationId xmlns:a16="http://schemas.microsoft.com/office/drawing/2014/main" id="{9FA5E0DC-84D9-4EA1-AF54-6BDEEF57495A}"/>
              </a:ext>
            </a:extLst>
          </p:cNvPr>
          <p:cNvPicPr/>
          <p:nvPr/>
        </p:nvPicPr>
        <p:blipFill rotWithShape="1">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l="14222" t="889" r="8889" b="1"/>
          <a:stretch/>
        </p:blipFill>
        <p:spPr bwMode="auto">
          <a:xfrm rot="2069787">
            <a:off x="1659060" y="2117518"/>
            <a:ext cx="1998072" cy="2350124"/>
          </a:xfrm>
          <a:prstGeom prst="rect">
            <a:avLst/>
          </a:prstGeom>
          <a:ln>
            <a:noFill/>
          </a:ln>
          <a:extLst>
            <a:ext uri="{53640926-AAD7-44D8-BBD7-CCE9431645EC}">
              <a14:shadowObscured xmlns:a14="http://schemas.microsoft.com/office/drawing/2010/main"/>
            </a:ext>
          </a:extLst>
        </p:spPr>
      </p:pic>
      <p:pic>
        <p:nvPicPr>
          <p:cNvPr id="13" name="Picture 12">
            <a:extLst>
              <a:ext uri="{FF2B5EF4-FFF2-40B4-BE49-F238E27FC236}">
                <a16:creationId xmlns:a16="http://schemas.microsoft.com/office/drawing/2014/main" id="{D0D3808A-31AF-4870-91E8-7DE82E9AA9F1}"/>
              </a:ext>
            </a:extLst>
          </p:cNvPr>
          <p:cNvPicPr/>
          <p:nvPr/>
        </p:nvPicPr>
        <p:blipFill rotWithShape="1">
          <a:blip r:embed="rId7" cstate="print">
            <a:grayscl/>
            <a:extLst>
              <a:ext uri="{28A0092B-C50C-407E-A947-70E740481C1C}">
                <a14:useLocalDpi xmlns:a14="http://schemas.microsoft.com/office/drawing/2010/main" val="0"/>
              </a:ext>
            </a:extLst>
          </a:blip>
          <a:srcRect l="9548" t="11625" r="5507" b="16622"/>
          <a:stretch/>
        </p:blipFill>
        <p:spPr bwMode="auto">
          <a:xfrm rot="861015">
            <a:off x="3106233" y="3187523"/>
            <a:ext cx="1885065" cy="2615551"/>
          </a:xfrm>
          <a:prstGeom prst="rect">
            <a:avLst/>
          </a:prstGeom>
          <a:ln>
            <a:noFill/>
          </a:ln>
          <a:extLst>
            <a:ext uri="{53640926-AAD7-44D8-BBD7-CCE9431645EC}">
              <a14:shadowObscured xmlns:a14="http://schemas.microsoft.com/office/drawing/2010/main"/>
            </a:ext>
          </a:extLst>
        </p:spPr>
      </p:pic>
      <p:pic>
        <p:nvPicPr>
          <p:cNvPr id="14" name="Picture 13" descr="A picture containing container, bin, cup, blue&#10;&#10;Description automatically generated">
            <a:extLst>
              <a:ext uri="{FF2B5EF4-FFF2-40B4-BE49-F238E27FC236}">
                <a16:creationId xmlns:a16="http://schemas.microsoft.com/office/drawing/2014/main" id="{3D120D1A-4696-465D-8F80-3895D6E4DEA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8031909" y="3986718"/>
            <a:ext cx="3477359" cy="2318239"/>
          </a:xfrm>
          <a:prstGeom prst="rect">
            <a:avLst/>
          </a:prstGeom>
        </p:spPr>
      </p:pic>
      <p:sp>
        <p:nvSpPr>
          <p:cNvPr id="15" name="Rectangle 14">
            <a:extLst>
              <a:ext uri="{FF2B5EF4-FFF2-40B4-BE49-F238E27FC236}">
                <a16:creationId xmlns:a16="http://schemas.microsoft.com/office/drawing/2014/main" id="{32FA2DDC-750A-43BF-B6F7-FCA9D292904E}"/>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2193055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64EA6D-51AE-4F95-8705-A640D51A8E0C}"/>
              </a:ext>
            </a:extLst>
          </p:cNvPr>
          <p:cNvPicPr>
            <a:picLocks noChangeAspect="1"/>
          </p:cNvPicPr>
          <p:nvPr/>
        </p:nvPicPr>
        <p:blipFill>
          <a:blip r:embed="rId3"/>
          <a:stretch>
            <a:fillRect/>
          </a:stretch>
        </p:blipFill>
        <p:spPr>
          <a:xfrm>
            <a:off x="7485772" y="1845565"/>
            <a:ext cx="2139881" cy="4054191"/>
          </a:xfrm>
          <a:prstGeom prst="rect">
            <a:avLst/>
          </a:prstGeom>
        </p:spPr>
      </p:pic>
      <p:pic>
        <p:nvPicPr>
          <p:cNvPr id="6" name="Picture 5">
            <a:extLst>
              <a:ext uri="{FF2B5EF4-FFF2-40B4-BE49-F238E27FC236}">
                <a16:creationId xmlns:a16="http://schemas.microsoft.com/office/drawing/2014/main" id="{94DB5B0B-6B09-4F5A-AC78-82CAF8C3F090}"/>
              </a:ext>
            </a:extLst>
          </p:cNvPr>
          <p:cNvPicPr>
            <a:picLocks noChangeAspect="1"/>
          </p:cNvPicPr>
          <p:nvPr/>
        </p:nvPicPr>
        <p:blipFill>
          <a:blip r:embed="rId4"/>
          <a:stretch>
            <a:fillRect/>
          </a:stretch>
        </p:blipFill>
        <p:spPr>
          <a:xfrm>
            <a:off x="5501930" y="3693146"/>
            <a:ext cx="1457723" cy="335309"/>
          </a:xfrm>
          <a:prstGeom prst="rect">
            <a:avLst/>
          </a:prstGeom>
        </p:spPr>
      </p:pic>
      <p:pic>
        <p:nvPicPr>
          <p:cNvPr id="12" name="Picture 11" descr="A picture containing cup, sitting, table, coffee&#10;&#10;Description automatically generated">
            <a:extLst>
              <a:ext uri="{FF2B5EF4-FFF2-40B4-BE49-F238E27FC236}">
                <a16:creationId xmlns:a16="http://schemas.microsoft.com/office/drawing/2014/main" id="{6419FAF8-388A-4728-A664-568A9A899324}"/>
              </a:ext>
            </a:extLst>
          </p:cNvPr>
          <p:cNvPicPr>
            <a:picLocks noChangeAspect="1"/>
          </p:cNvPicPr>
          <p:nvPr/>
        </p:nvPicPr>
        <p:blipFill>
          <a:blip r:embed="rId5"/>
          <a:stretch>
            <a:fillRect/>
          </a:stretch>
        </p:blipFill>
        <p:spPr>
          <a:xfrm>
            <a:off x="8607987" y="3533458"/>
            <a:ext cx="1906147" cy="2857895"/>
          </a:xfrm>
          <a:prstGeom prst="rect">
            <a:avLst/>
          </a:prstGeom>
        </p:spPr>
      </p:pic>
      <p:sp>
        <p:nvSpPr>
          <p:cNvPr id="13" name="Rectangle 12">
            <a:extLst>
              <a:ext uri="{FF2B5EF4-FFF2-40B4-BE49-F238E27FC236}">
                <a16:creationId xmlns:a16="http://schemas.microsoft.com/office/drawing/2014/main" id="{149EB66F-B3CD-49CC-A3F8-2FD1110E5BE2}"/>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pic>
        <p:nvPicPr>
          <p:cNvPr id="8" name="Picture 7" descr="C:\Users\67537\Downloads\iStock_000014041280_Medium (1).jpg">
            <a:extLst>
              <a:ext uri="{FF2B5EF4-FFF2-40B4-BE49-F238E27FC236}">
                <a16:creationId xmlns:a16="http://schemas.microsoft.com/office/drawing/2014/main" id="{768D0490-2713-440A-84EB-564AF2EC6264}"/>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35931" y="2978681"/>
            <a:ext cx="2139881" cy="1764240"/>
          </a:xfrm>
          <a:prstGeom prst="rect">
            <a:avLst/>
          </a:prstGeom>
          <a:noFill/>
          <a:ln>
            <a:noFill/>
          </a:ln>
        </p:spPr>
      </p:pic>
    </p:spTree>
    <p:extLst>
      <p:ext uri="{BB962C8B-B14F-4D97-AF65-F5344CB8AC3E}">
        <p14:creationId xmlns:p14="http://schemas.microsoft.com/office/powerpoint/2010/main" val="1076541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69BCDE-CA0D-4941-A47B-8E182EF65F6C}"/>
              </a:ext>
            </a:extLst>
          </p:cNvPr>
          <p:cNvPicPr>
            <a:picLocks noChangeAspect="1"/>
          </p:cNvPicPr>
          <p:nvPr/>
        </p:nvPicPr>
        <p:blipFill>
          <a:blip r:embed="rId3"/>
          <a:stretch>
            <a:fillRect/>
          </a:stretch>
        </p:blipFill>
        <p:spPr>
          <a:xfrm rot="17557750">
            <a:off x="1395116" y="2861467"/>
            <a:ext cx="4123888" cy="1787019"/>
          </a:xfrm>
          <a:prstGeom prst="rect">
            <a:avLst/>
          </a:prstGeom>
        </p:spPr>
      </p:pic>
      <p:pic>
        <p:nvPicPr>
          <p:cNvPr id="5" name="Picture 4">
            <a:extLst>
              <a:ext uri="{FF2B5EF4-FFF2-40B4-BE49-F238E27FC236}">
                <a16:creationId xmlns:a16="http://schemas.microsoft.com/office/drawing/2014/main" id="{6F1359A9-4720-4FA6-9090-052CCA957105}"/>
              </a:ext>
            </a:extLst>
          </p:cNvPr>
          <p:cNvPicPr>
            <a:picLocks noChangeAspect="1"/>
          </p:cNvPicPr>
          <p:nvPr/>
        </p:nvPicPr>
        <p:blipFill>
          <a:blip r:embed="rId4"/>
          <a:stretch>
            <a:fillRect/>
          </a:stretch>
        </p:blipFill>
        <p:spPr>
          <a:xfrm>
            <a:off x="7463828" y="1779471"/>
            <a:ext cx="2139881" cy="4054191"/>
          </a:xfrm>
          <a:prstGeom prst="rect">
            <a:avLst/>
          </a:prstGeom>
        </p:spPr>
      </p:pic>
      <p:pic>
        <p:nvPicPr>
          <p:cNvPr id="6" name="Picture 5">
            <a:extLst>
              <a:ext uri="{FF2B5EF4-FFF2-40B4-BE49-F238E27FC236}">
                <a16:creationId xmlns:a16="http://schemas.microsoft.com/office/drawing/2014/main" id="{3E8555A1-8374-41C7-BCF8-74BD27BD7D92}"/>
              </a:ext>
            </a:extLst>
          </p:cNvPr>
          <p:cNvPicPr>
            <a:picLocks noChangeAspect="1"/>
          </p:cNvPicPr>
          <p:nvPr/>
        </p:nvPicPr>
        <p:blipFill>
          <a:blip r:embed="rId5"/>
          <a:stretch>
            <a:fillRect/>
          </a:stretch>
        </p:blipFill>
        <p:spPr>
          <a:xfrm>
            <a:off x="5348911" y="3587323"/>
            <a:ext cx="1841152" cy="335309"/>
          </a:xfrm>
          <a:prstGeom prst="rect">
            <a:avLst/>
          </a:prstGeom>
        </p:spPr>
      </p:pic>
      <p:pic>
        <p:nvPicPr>
          <p:cNvPr id="12" name="Picture 11" descr="A picture containing cup, sitting, table, coffee&#10;&#10;Description automatically generated">
            <a:extLst>
              <a:ext uri="{FF2B5EF4-FFF2-40B4-BE49-F238E27FC236}">
                <a16:creationId xmlns:a16="http://schemas.microsoft.com/office/drawing/2014/main" id="{4587C79B-42C9-4068-84BE-B269770E8F99}"/>
              </a:ext>
            </a:extLst>
          </p:cNvPr>
          <p:cNvPicPr>
            <a:picLocks noChangeAspect="1"/>
          </p:cNvPicPr>
          <p:nvPr/>
        </p:nvPicPr>
        <p:blipFill>
          <a:blip r:embed="rId6"/>
          <a:stretch>
            <a:fillRect/>
          </a:stretch>
        </p:blipFill>
        <p:spPr>
          <a:xfrm>
            <a:off x="8446880" y="3429001"/>
            <a:ext cx="1906147" cy="2857895"/>
          </a:xfrm>
          <a:prstGeom prst="rect">
            <a:avLst/>
          </a:prstGeom>
        </p:spPr>
      </p:pic>
      <p:sp>
        <p:nvSpPr>
          <p:cNvPr id="13" name="Rectangle 12">
            <a:extLst>
              <a:ext uri="{FF2B5EF4-FFF2-40B4-BE49-F238E27FC236}">
                <a16:creationId xmlns:a16="http://schemas.microsoft.com/office/drawing/2014/main" id="{1C4EAC9D-4972-4C00-9C92-D9EDD1DF81D8}"/>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3108379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48DE97-678A-48A1-9EBF-6BACB7E279E1}"/>
              </a:ext>
            </a:extLst>
          </p:cNvPr>
          <p:cNvPicPr>
            <a:picLocks noChangeAspect="1"/>
          </p:cNvPicPr>
          <p:nvPr/>
        </p:nvPicPr>
        <p:blipFill>
          <a:blip r:embed="rId3"/>
          <a:stretch>
            <a:fillRect/>
          </a:stretch>
        </p:blipFill>
        <p:spPr>
          <a:xfrm>
            <a:off x="7744390" y="1953877"/>
            <a:ext cx="2365453" cy="4041999"/>
          </a:xfrm>
          <a:prstGeom prst="rect">
            <a:avLst/>
          </a:prstGeom>
        </p:spPr>
      </p:pic>
      <p:pic>
        <p:nvPicPr>
          <p:cNvPr id="6" name="Picture 5">
            <a:extLst>
              <a:ext uri="{FF2B5EF4-FFF2-40B4-BE49-F238E27FC236}">
                <a16:creationId xmlns:a16="http://schemas.microsoft.com/office/drawing/2014/main" id="{255E2075-1D53-4504-9EAA-27C6E194F0CA}"/>
              </a:ext>
            </a:extLst>
          </p:cNvPr>
          <p:cNvPicPr>
            <a:picLocks noChangeAspect="1"/>
          </p:cNvPicPr>
          <p:nvPr/>
        </p:nvPicPr>
        <p:blipFill>
          <a:blip r:embed="rId4"/>
          <a:stretch>
            <a:fillRect/>
          </a:stretch>
        </p:blipFill>
        <p:spPr>
          <a:xfrm>
            <a:off x="5206152" y="3807220"/>
            <a:ext cx="1890995" cy="335309"/>
          </a:xfrm>
          <a:prstGeom prst="rect">
            <a:avLst/>
          </a:prstGeom>
        </p:spPr>
      </p:pic>
      <p:pic>
        <p:nvPicPr>
          <p:cNvPr id="14" name="Picture 13">
            <a:extLst>
              <a:ext uri="{FF2B5EF4-FFF2-40B4-BE49-F238E27FC236}">
                <a16:creationId xmlns:a16="http://schemas.microsoft.com/office/drawing/2014/main" id="{7E9E06B4-EBF6-448A-AF61-771C6CCBB346}"/>
              </a:ext>
            </a:extLst>
          </p:cNvPr>
          <p:cNvPicPr/>
          <p:nvPr/>
        </p:nvPicPr>
        <p:blipFill>
          <a:blip r:embed="rId5">
            <a:extLst>
              <a:ext uri="{28A0092B-C50C-407E-A947-70E740481C1C}">
                <a14:useLocalDpi xmlns:a14="http://schemas.microsoft.com/office/drawing/2010/main" val="0"/>
              </a:ext>
            </a:extLst>
          </a:blip>
          <a:stretch>
            <a:fillRect/>
          </a:stretch>
        </p:blipFill>
        <p:spPr>
          <a:xfrm rot="1091907">
            <a:off x="2536732" y="2459189"/>
            <a:ext cx="1855640" cy="2781304"/>
          </a:xfrm>
          <a:prstGeom prst="rect">
            <a:avLst/>
          </a:prstGeom>
        </p:spPr>
      </p:pic>
      <p:pic>
        <p:nvPicPr>
          <p:cNvPr id="12" name="Picture 11" descr="A picture containing container, bin, cup, blue&#10;&#10;Description automatically generated">
            <a:extLst>
              <a:ext uri="{FF2B5EF4-FFF2-40B4-BE49-F238E27FC236}">
                <a16:creationId xmlns:a16="http://schemas.microsoft.com/office/drawing/2014/main" id="{DBFC90E4-4952-49BF-AD2C-E14C8D4C3C9F}"/>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8104355" y="3954522"/>
            <a:ext cx="3477359" cy="2318239"/>
          </a:xfrm>
          <a:prstGeom prst="rect">
            <a:avLst/>
          </a:prstGeom>
        </p:spPr>
      </p:pic>
      <p:sp>
        <p:nvSpPr>
          <p:cNvPr id="13" name="Rectangle 12">
            <a:extLst>
              <a:ext uri="{FF2B5EF4-FFF2-40B4-BE49-F238E27FC236}">
                <a16:creationId xmlns:a16="http://schemas.microsoft.com/office/drawing/2014/main" id="{AD8A2683-77AE-4BDD-9CB1-CC658A0C7E47}"/>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3861854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EDE6D5D-CFE4-4810-8758-EC58F8EC9C2A}"/>
              </a:ext>
            </a:extLst>
          </p:cNvPr>
          <p:cNvPicPr>
            <a:picLocks noChangeAspect="1"/>
          </p:cNvPicPr>
          <p:nvPr/>
        </p:nvPicPr>
        <p:blipFill>
          <a:blip r:embed="rId3"/>
          <a:stretch>
            <a:fillRect/>
          </a:stretch>
        </p:blipFill>
        <p:spPr>
          <a:xfrm>
            <a:off x="7618374" y="1953877"/>
            <a:ext cx="2365453" cy="4041999"/>
          </a:xfrm>
          <a:prstGeom prst="rect">
            <a:avLst/>
          </a:prstGeom>
        </p:spPr>
      </p:pic>
      <p:pic>
        <p:nvPicPr>
          <p:cNvPr id="6" name="Picture 5">
            <a:extLst>
              <a:ext uri="{FF2B5EF4-FFF2-40B4-BE49-F238E27FC236}">
                <a16:creationId xmlns:a16="http://schemas.microsoft.com/office/drawing/2014/main" id="{9A566E62-08CD-4057-8464-2D68B026C120}"/>
              </a:ext>
            </a:extLst>
          </p:cNvPr>
          <p:cNvPicPr>
            <a:picLocks noChangeAspect="1"/>
          </p:cNvPicPr>
          <p:nvPr/>
        </p:nvPicPr>
        <p:blipFill>
          <a:blip r:embed="rId4"/>
          <a:stretch>
            <a:fillRect/>
          </a:stretch>
        </p:blipFill>
        <p:spPr>
          <a:xfrm>
            <a:off x="5713373" y="3807222"/>
            <a:ext cx="1747324" cy="335309"/>
          </a:xfrm>
          <a:prstGeom prst="rect">
            <a:avLst/>
          </a:prstGeom>
        </p:spPr>
      </p:pic>
      <p:pic>
        <p:nvPicPr>
          <p:cNvPr id="12" name="Picture 11" descr="A picture containing container, bin, cup, blue&#10;&#10;Description automatically generated">
            <a:extLst>
              <a:ext uri="{FF2B5EF4-FFF2-40B4-BE49-F238E27FC236}">
                <a16:creationId xmlns:a16="http://schemas.microsoft.com/office/drawing/2014/main" id="{C35A5714-45CF-4F09-9F09-F6871816B44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8000106" y="4142531"/>
            <a:ext cx="3477359" cy="2318239"/>
          </a:xfrm>
          <a:prstGeom prst="rect">
            <a:avLst/>
          </a:prstGeom>
        </p:spPr>
      </p:pic>
      <p:sp>
        <p:nvSpPr>
          <p:cNvPr id="13" name="Rectangle 12">
            <a:extLst>
              <a:ext uri="{FF2B5EF4-FFF2-40B4-BE49-F238E27FC236}">
                <a16:creationId xmlns:a16="http://schemas.microsoft.com/office/drawing/2014/main" id="{5F2FA0B7-FFB7-42FF-B368-CD5819DE3939}"/>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pic>
        <p:nvPicPr>
          <p:cNvPr id="7" name="Picture 6">
            <a:extLst>
              <a:ext uri="{FF2B5EF4-FFF2-40B4-BE49-F238E27FC236}">
                <a16:creationId xmlns:a16="http://schemas.microsoft.com/office/drawing/2014/main" id="{C4201DA2-A1F4-4552-A7F1-6F866A5B872F}"/>
              </a:ext>
            </a:extLst>
          </p:cNvPr>
          <p:cNvPicPr/>
          <p:nvPr/>
        </p:nvPicPr>
        <p:blipFill rotWithShape="1">
          <a:blip r:embed="rId7" cstate="print">
            <a:extLst>
              <a:ext uri="{28A0092B-C50C-407E-A947-70E740481C1C}">
                <a14:useLocalDpi xmlns:a14="http://schemas.microsoft.com/office/drawing/2010/main" val="0"/>
              </a:ext>
            </a:extLst>
          </a:blip>
          <a:srcRect l="16805" t="21845"/>
          <a:stretch/>
        </p:blipFill>
        <p:spPr bwMode="auto">
          <a:xfrm>
            <a:off x="2047787" y="2146076"/>
            <a:ext cx="3474720" cy="3657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28935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9E9B91-2830-4599-A62D-A663423745B5}"/>
              </a:ext>
            </a:extLst>
          </p:cNvPr>
          <p:cNvPicPr>
            <a:picLocks noChangeAspect="1"/>
          </p:cNvPicPr>
          <p:nvPr/>
        </p:nvPicPr>
        <p:blipFill>
          <a:blip r:embed="rId3"/>
          <a:stretch>
            <a:fillRect/>
          </a:stretch>
        </p:blipFill>
        <p:spPr>
          <a:xfrm>
            <a:off x="2510587" y="2325851"/>
            <a:ext cx="1981200" cy="3298047"/>
          </a:xfrm>
          <a:prstGeom prst="rect">
            <a:avLst/>
          </a:prstGeom>
        </p:spPr>
      </p:pic>
      <p:pic>
        <p:nvPicPr>
          <p:cNvPr id="5" name="Picture 4">
            <a:extLst>
              <a:ext uri="{FF2B5EF4-FFF2-40B4-BE49-F238E27FC236}">
                <a16:creationId xmlns:a16="http://schemas.microsoft.com/office/drawing/2014/main" id="{1706992A-56CB-468D-881A-F133460E0E14}"/>
              </a:ext>
            </a:extLst>
          </p:cNvPr>
          <p:cNvPicPr>
            <a:picLocks noChangeAspect="1"/>
          </p:cNvPicPr>
          <p:nvPr/>
        </p:nvPicPr>
        <p:blipFill>
          <a:blip r:embed="rId4"/>
          <a:stretch>
            <a:fillRect/>
          </a:stretch>
        </p:blipFill>
        <p:spPr>
          <a:xfrm>
            <a:off x="7389119" y="1801461"/>
            <a:ext cx="2292295" cy="4346825"/>
          </a:xfrm>
          <a:prstGeom prst="rect">
            <a:avLst/>
          </a:prstGeom>
        </p:spPr>
      </p:pic>
      <p:pic>
        <p:nvPicPr>
          <p:cNvPr id="6" name="Picture 5">
            <a:extLst>
              <a:ext uri="{FF2B5EF4-FFF2-40B4-BE49-F238E27FC236}">
                <a16:creationId xmlns:a16="http://schemas.microsoft.com/office/drawing/2014/main" id="{1509C5FD-D87A-47BE-851C-C0EFEEB09A46}"/>
              </a:ext>
            </a:extLst>
          </p:cNvPr>
          <p:cNvPicPr>
            <a:picLocks noChangeAspect="1"/>
          </p:cNvPicPr>
          <p:nvPr/>
        </p:nvPicPr>
        <p:blipFill>
          <a:blip r:embed="rId5"/>
          <a:stretch>
            <a:fillRect/>
          </a:stretch>
        </p:blipFill>
        <p:spPr>
          <a:xfrm>
            <a:off x="5176782" y="3807220"/>
            <a:ext cx="1838433" cy="335309"/>
          </a:xfrm>
          <a:prstGeom prst="rect">
            <a:avLst/>
          </a:prstGeom>
        </p:spPr>
      </p:pic>
      <p:pic>
        <p:nvPicPr>
          <p:cNvPr id="12" name="Picture 11" descr="A cup of coffee&#10;&#10;Description automatically generated">
            <a:extLst>
              <a:ext uri="{FF2B5EF4-FFF2-40B4-BE49-F238E27FC236}">
                <a16:creationId xmlns:a16="http://schemas.microsoft.com/office/drawing/2014/main" id="{00E75AAB-CE06-4182-8DDD-FD734182E93E}"/>
              </a:ext>
            </a:extLst>
          </p:cNvPr>
          <p:cNvPicPr>
            <a:picLocks noChangeAspect="1"/>
          </p:cNvPicPr>
          <p:nvPr/>
        </p:nvPicPr>
        <p:blipFill>
          <a:blip r:embed="rId6"/>
          <a:stretch>
            <a:fillRect/>
          </a:stretch>
        </p:blipFill>
        <p:spPr>
          <a:xfrm>
            <a:off x="7126513" y="3022992"/>
            <a:ext cx="4230675" cy="3675131"/>
          </a:xfrm>
          <a:prstGeom prst="rect">
            <a:avLst/>
          </a:prstGeom>
        </p:spPr>
      </p:pic>
      <p:sp>
        <p:nvSpPr>
          <p:cNvPr id="13" name="Rectangle 12">
            <a:extLst>
              <a:ext uri="{FF2B5EF4-FFF2-40B4-BE49-F238E27FC236}">
                <a16:creationId xmlns:a16="http://schemas.microsoft.com/office/drawing/2014/main" id="{3F9B629F-193F-42C7-80EE-9908B90276C5}"/>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113705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0AC147-9FDD-4E15-8FF3-A316054D6696}"/>
              </a:ext>
            </a:extLst>
          </p:cNvPr>
          <p:cNvPicPr>
            <a:picLocks noChangeAspect="1"/>
          </p:cNvPicPr>
          <p:nvPr/>
        </p:nvPicPr>
        <p:blipFill>
          <a:blip r:embed="rId3"/>
          <a:stretch>
            <a:fillRect/>
          </a:stretch>
        </p:blipFill>
        <p:spPr>
          <a:xfrm>
            <a:off x="2208174" y="2211932"/>
            <a:ext cx="2965789" cy="3525891"/>
          </a:xfrm>
          <a:prstGeom prst="rect">
            <a:avLst/>
          </a:prstGeom>
        </p:spPr>
      </p:pic>
      <p:pic>
        <p:nvPicPr>
          <p:cNvPr id="5" name="Picture 4">
            <a:extLst>
              <a:ext uri="{FF2B5EF4-FFF2-40B4-BE49-F238E27FC236}">
                <a16:creationId xmlns:a16="http://schemas.microsoft.com/office/drawing/2014/main" id="{9EDE6D5D-CFE4-4810-8758-EC58F8EC9C2A}"/>
              </a:ext>
            </a:extLst>
          </p:cNvPr>
          <p:cNvPicPr>
            <a:picLocks noChangeAspect="1"/>
          </p:cNvPicPr>
          <p:nvPr/>
        </p:nvPicPr>
        <p:blipFill>
          <a:blip r:embed="rId4"/>
          <a:stretch>
            <a:fillRect/>
          </a:stretch>
        </p:blipFill>
        <p:spPr>
          <a:xfrm>
            <a:off x="7618374" y="1953877"/>
            <a:ext cx="2365453" cy="4041999"/>
          </a:xfrm>
          <a:prstGeom prst="rect">
            <a:avLst/>
          </a:prstGeom>
        </p:spPr>
      </p:pic>
      <p:pic>
        <p:nvPicPr>
          <p:cNvPr id="6" name="Picture 5">
            <a:extLst>
              <a:ext uri="{FF2B5EF4-FFF2-40B4-BE49-F238E27FC236}">
                <a16:creationId xmlns:a16="http://schemas.microsoft.com/office/drawing/2014/main" id="{9A566E62-08CD-4057-8464-2D68B026C120}"/>
              </a:ext>
            </a:extLst>
          </p:cNvPr>
          <p:cNvPicPr>
            <a:picLocks noChangeAspect="1"/>
          </p:cNvPicPr>
          <p:nvPr/>
        </p:nvPicPr>
        <p:blipFill>
          <a:blip r:embed="rId5"/>
          <a:stretch>
            <a:fillRect/>
          </a:stretch>
        </p:blipFill>
        <p:spPr>
          <a:xfrm>
            <a:off x="5713373" y="3807222"/>
            <a:ext cx="1747324" cy="335309"/>
          </a:xfrm>
          <a:prstGeom prst="rect">
            <a:avLst/>
          </a:prstGeom>
        </p:spPr>
      </p:pic>
      <p:pic>
        <p:nvPicPr>
          <p:cNvPr id="12" name="Picture 11" descr="A picture containing container, bin, cup, blue&#10;&#10;Description automatically generated">
            <a:extLst>
              <a:ext uri="{FF2B5EF4-FFF2-40B4-BE49-F238E27FC236}">
                <a16:creationId xmlns:a16="http://schemas.microsoft.com/office/drawing/2014/main" id="{C35A5714-45CF-4F09-9F09-F6871816B444}"/>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8000106" y="4142531"/>
            <a:ext cx="3477359" cy="2318239"/>
          </a:xfrm>
          <a:prstGeom prst="rect">
            <a:avLst/>
          </a:prstGeom>
        </p:spPr>
      </p:pic>
      <p:sp>
        <p:nvSpPr>
          <p:cNvPr id="13" name="Rectangle 12">
            <a:extLst>
              <a:ext uri="{FF2B5EF4-FFF2-40B4-BE49-F238E27FC236}">
                <a16:creationId xmlns:a16="http://schemas.microsoft.com/office/drawing/2014/main" id="{5F2FA0B7-FFB7-42FF-B368-CD5819DE3939}"/>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175603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B191EA-07B1-4540-A606-DCD8621065AF}"/>
              </a:ext>
            </a:extLst>
          </p:cNvPr>
          <p:cNvPicPr>
            <a:picLocks noChangeAspect="1"/>
          </p:cNvPicPr>
          <p:nvPr/>
        </p:nvPicPr>
        <p:blipFill>
          <a:blip r:embed="rId3"/>
          <a:stretch>
            <a:fillRect/>
          </a:stretch>
        </p:blipFill>
        <p:spPr>
          <a:xfrm>
            <a:off x="1888492" y="2648872"/>
            <a:ext cx="3373904" cy="2313533"/>
          </a:xfrm>
          <a:prstGeom prst="rect">
            <a:avLst/>
          </a:prstGeom>
        </p:spPr>
      </p:pic>
      <p:pic>
        <p:nvPicPr>
          <p:cNvPr id="5" name="Picture 4">
            <a:extLst>
              <a:ext uri="{FF2B5EF4-FFF2-40B4-BE49-F238E27FC236}">
                <a16:creationId xmlns:a16="http://schemas.microsoft.com/office/drawing/2014/main" id="{5F64EA6D-51AE-4F95-8705-A640D51A8E0C}"/>
              </a:ext>
            </a:extLst>
          </p:cNvPr>
          <p:cNvPicPr>
            <a:picLocks noChangeAspect="1"/>
          </p:cNvPicPr>
          <p:nvPr/>
        </p:nvPicPr>
        <p:blipFill>
          <a:blip r:embed="rId4"/>
          <a:stretch>
            <a:fillRect/>
          </a:stretch>
        </p:blipFill>
        <p:spPr>
          <a:xfrm>
            <a:off x="7485772" y="1845565"/>
            <a:ext cx="2139881" cy="4054191"/>
          </a:xfrm>
          <a:prstGeom prst="rect">
            <a:avLst/>
          </a:prstGeom>
        </p:spPr>
      </p:pic>
      <p:pic>
        <p:nvPicPr>
          <p:cNvPr id="6" name="Picture 5">
            <a:extLst>
              <a:ext uri="{FF2B5EF4-FFF2-40B4-BE49-F238E27FC236}">
                <a16:creationId xmlns:a16="http://schemas.microsoft.com/office/drawing/2014/main" id="{94DB5B0B-6B09-4F5A-AC78-82CAF8C3F090}"/>
              </a:ext>
            </a:extLst>
          </p:cNvPr>
          <p:cNvPicPr>
            <a:picLocks noChangeAspect="1"/>
          </p:cNvPicPr>
          <p:nvPr/>
        </p:nvPicPr>
        <p:blipFill>
          <a:blip r:embed="rId5"/>
          <a:stretch>
            <a:fillRect/>
          </a:stretch>
        </p:blipFill>
        <p:spPr>
          <a:xfrm>
            <a:off x="5864293" y="3693147"/>
            <a:ext cx="1457723" cy="335309"/>
          </a:xfrm>
          <a:prstGeom prst="rect">
            <a:avLst/>
          </a:prstGeom>
        </p:spPr>
      </p:pic>
      <p:pic>
        <p:nvPicPr>
          <p:cNvPr id="12" name="Picture 11" descr="A picture containing cup, sitting, table, coffee&#10;&#10;Description automatically generated">
            <a:extLst>
              <a:ext uri="{FF2B5EF4-FFF2-40B4-BE49-F238E27FC236}">
                <a16:creationId xmlns:a16="http://schemas.microsoft.com/office/drawing/2014/main" id="{6419FAF8-388A-4728-A664-568A9A899324}"/>
              </a:ext>
            </a:extLst>
          </p:cNvPr>
          <p:cNvPicPr>
            <a:picLocks noChangeAspect="1"/>
          </p:cNvPicPr>
          <p:nvPr/>
        </p:nvPicPr>
        <p:blipFill>
          <a:blip r:embed="rId6"/>
          <a:stretch>
            <a:fillRect/>
          </a:stretch>
        </p:blipFill>
        <p:spPr>
          <a:xfrm>
            <a:off x="8607987" y="3533458"/>
            <a:ext cx="1906147" cy="2857895"/>
          </a:xfrm>
          <a:prstGeom prst="rect">
            <a:avLst/>
          </a:prstGeom>
        </p:spPr>
      </p:pic>
      <p:sp>
        <p:nvSpPr>
          <p:cNvPr id="13" name="Rectangle 12">
            <a:extLst>
              <a:ext uri="{FF2B5EF4-FFF2-40B4-BE49-F238E27FC236}">
                <a16:creationId xmlns:a16="http://schemas.microsoft.com/office/drawing/2014/main" id="{149EB66F-B3CD-49CC-A3F8-2FD1110E5BE2}"/>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32153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64EA6D-51AE-4F95-8705-A640D51A8E0C}"/>
              </a:ext>
            </a:extLst>
          </p:cNvPr>
          <p:cNvPicPr>
            <a:picLocks noChangeAspect="1"/>
          </p:cNvPicPr>
          <p:nvPr/>
        </p:nvPicPr>
        <p:blipFill>
          <a:blip r:embed="rId3"/>
          <a:stretch>
            <a:fillRect/>
          </a:stretch>
        </p:blipFill>
        <p:spPr>
          <a:xfrm>
            <a:off x="7485772" y="1845565"/>
            <a:ext cx="2139881" cy="4054191"/>
          </a:xfrm>
          <a:prstGeom prst="rect">
            <a:avLst/>
          </a:prstGeom>
        </p:spPr>
      </p:pic>
      <p:pic>
        <p:nvPicPr>
          <p:cNvPr id="6" name="Picture 5">
            <a:extLst>
              <a:ext uri="{FF2B5EF4-FFF2-40B4-BE49-F238E27FC236}">
                <a16:creationId xmlns:a16="http://schemas.microsoft.com/office/drawing/2014/main" id="{94DB5B0B-6B09-4F5A-AC78-82CAF8C3F090}"/>
              </a:ext>
            </a:extLst>
          </p:cNvPr>
          <p:cNvPicPr>
            <a:picLocks noChangeAspect="1"/>
          </p:cNvPicPr>
          <p:nvPr/>
        </p:nvPicPr>
        <p:blipFill>
          <a:blip r:embed="rId4"/>
          <a:stretch>
            <a:fillRect/>
          </a:stretch>
        </p:blipFill>
        <p:spPr>
          <a:xfrm>
            <a:off x="5864293" y="3693147"/>
            <a:ext cx="1457723" cy="335309"/>
          </a:xfrm>
          <a:prstGeom prst="rect">
            <a:avLst/>
          </a:prstGeom>
        </p:spPr>
      </p:pic>
      <p:pic>
        <p:nvPicPr>
          <p:cNvPr id="12" name="Picture 11" descr="A picture containing cup, sitting, table, coffee&#10;&#10;Description automatically generated">
            <a:extLst>
              <a:ext uri="{FF2B5EF4-FFF2-40B4-BE49-F238E27FC236}">
                <a16:creationId xmlns:a16="http://schemas.microsoft.com/office/drawing/2014/main" id="{6419FAF8-388A-4728-A664-568A9A899324}"/>
              </a:ext>
            </a:extLst>
          </p:cNvPr>
          <p:cNvPicPr>
            <a:picLocks noChangeAspect="1"/>
          </p:cNvPicPr>
          <p:nvPr/>
        </p:nvPicPr>
        <p:blipFill>
          <a:blip r:embed="rId5"/>
          <a:stretch>
            <a:fillRect/>
          </a:stretch>
        </p:blipFill>
        <p:spPr>
          <a:xfrm>
            <a:off x="8607987" y="3533458"/>
            <a:ext cx="1906147" cy="2857895"/>
          </a:xfrm>
          <a:prstGeom prst="rect">
            <a:avLst/>
          </a:prstGeom>
        </p:spPr>
      </p:pic>
      <p:sp>
        <p:nvSpPr>
          <p:cNvPr id="13" name="Rectangle 12">
            <a:extLst>
              <a:ext uri="{FF2B5EF4-FFF2-40B4-BE49-F238E27FC236}">
                <a16:creationId xmlns:a16="http://schemas.microsoft.com/office/drawing/2014/main" id="{149EB66F-B3CD-49CC-A3F8-2FD1110E5BE2}"/>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pic>
        <p:nvPicPr>
          <p:cNvPr id="7" name="Picture 6">
            <a:extLst>
              <a:ext uri="{FF2B5EF4-FFF2-40B4-BE49-F238E27FC236}">
                <a16:creationId xmlns:a16="http://schemas.microsoft.com/office/drawing/2014/main" id="{EF58CD3A-95A4-41D3-A53D-ABA9D8D8F9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765772">
            <a:off x="1022184" y="2969241"/>
            <a:ext cx="4288878" cy="1783120"/>
          </a:xfrm>
          <a:prstGeom prst="rect">
            <a:avLst/>
          </a:prstGeom>
        </p:spPr>
      </p:pic>
    </p:spTree>
    <p:extLst>
      <p:ext uri="{BB962C8B-B14F-4D97-AF65-F5344CB8AC3E}">
        <p14:creationId xmlns:p14="http://schemas.microsoft.com/office/powerpoint/2010/main" val="284636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EDE6D5D-CFE4-4810-8758-EC58F8EC9C2A}"/>
              </a:ext>
            </a:extLst>
          </p:cNvPr>
          <p:cNvPicPr>
            <a:picLocks noChangeAspect="1"/>
          </p:cNvPicPr>
          <p:nvPr/>
        </p:nvPicPr>
        <p:blipFill>
          <a:blip r:embed="rId3"/>
          <a:stretch>
            <a:fillRect/>
          </a:stretch>
        </p:blipFill>
        <p:spPr>
          <a:xfrm>
            <a:off x="7618374" y="1953877"/>
            <a:ext cx="2365453" cy="4041999"/>
          </a:xfrm>
          <a:prstGeom prst="rect">
            <a:avLst/>
          </a:prstGeom>
        </p:spPr>
      </p:pic>
      <p:pic>
        <p:nvPicPr>
          <p:cNvPr id="6" name="Picture 5">
            <a:extLst>
              <a:ext uri="{FF2B5EF4-FFF2-40B4-BE49-F238E27FC236}">
                <a16:creationId xmlns:a16="http://schemas.microsoft.com/office/drawing/2014/main" id="{9A566E62-08CD-4057-8464-2D68B026C120}"/>
              </a:ext>
            </a:extLst>
          </p:cNvPr>
          <p:cNvPicPr>
            <a:picLocks noChangeAspect="1"/>
          </p:cNvPicPr>
          <p:nvPr/>
        </p:nvPicPr>
        <p:blipFill>
          <a:blip r:embed="rId4"/>
          <a:stretch>
            <a:fillRect/>
          </a:stretch>
        </p:blipFill>
        <p:spPr>
          <a:xfrm>
            <a:off x="5713373" y="3807222"/>
            <a:ext cx="1747324" cy="335309"/>
          </a:xfrm>
          <a:prstGeom prst="rect">
            <a:avLst/>
          </a:prstGeom>
        </p:spPr>
      </p:pic>
      <p:pic>
        <p:nvPicPr>
          <p:cNvPr id="12" name="Picture 11">
            <a:extLst>
              <a:ext uri="{FF2B5EF4-FFF2-40B4-BE49-F238E27FC236}">
                <a16:creationId xmlns:a16="http://schemas.microsoft.com/office/drawing/2014/main" id="{4896A402-88CB-47E0-88D9-C91BCBD26F6B}"/>
              </a:ext>
            </a:extLst>
          </p:cNvPr>
          <p:cNvPicPr/>
          <p:nvPr/>
        </p:nvPicPr>
        <p:blipFill rotWithShape="1">
          <a:blip r:embed="rId5" cstate="print">
            <a:extLst>
              <a:ext uri="{28A0092B-C50C-407E-A947-70E740481C1C}">
                <a14:useLocalDpi xmlns:a14="http://schemas.microsoft.com/office/drawing/2010/main" val="0"/>
              </a:ext>
            </a:extLst>
          </a:blip>
          <a:srcRect l="12162" t="27928" r="9009" b="20721"/>
          <a:stretch/>
        </p:blipFill>
        <p:spPr bwMode="auto">
          <a:xfrm>
            <a:off x="1838933" y="2519710"/>
            <a:ext cx="2851899" cy="2718407"/>
          </a:xfrm>
          <a:prstGeom prst="rect">
            <a:avLst/>
          </a:prstGeom>
          <a:ln>
            <a:noFill/>
          </a:ln>
          <a:extLst>
            <a:ext uri="{53640926-AAD7-44D8-BBD7-CCE9431645EC}">
              <a14:shadowObscured xmlns:a14="http://schemas.microsoft.com/office/drawing/2010/main"/>
            </a:ext>
          </a:extLst>
        </p:spPr>
      </p:pic>
      <p:pic>
        <p:nvPicPr>
          <p:cNvPr id="14" name="Picture 13" descr="A picture containing container, bin, cup, blue&#10;&#10;Description automatically generated">
            <a:extLst>
              <a:ext uri="{FF2B5EF4-FFF2-40B4-BE49-F238E27FC236}">
                <a16:creationId xmlns:a16="http://schemas.microsoft.com/office/drawing/2014/main" id="{16E8A88F-A5BF-4CC4-B0CD-47462FCF97D9}"/>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7924014" y="4092851"/>
            <a:ext cx="3477359" cy="2318239"/>
          </a:xfrm>
          <a:prstGeom prst="rect">
            <a:avLst/>
          </a:prstGeom>
        </p:spPr>
      </p:pic>
      <p:sp>
        <p:nvSpPr>
          <p:cNvPr id="15" name="Rectangle 14">
            <a:extLst>
              <a:ext uri="{FF2B5EF4-FFF2-40B4-BE49-F238E27FC236}">
                <a16:creationId xmlns:a16="http://schemas.microsoft.com/office/drawing/2014/main" id="{66CF3401-030F-4977-BFF1-A65682DD642E}"/>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374011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8EFBAC5-1AB8-4024-AF85-564421885CDB}"/>
              </a:ext>
            </a:extLst>
          </p:cNvPr>
          <p:cNvSpPr txBox="1"/>
          <p:nvPr/>
        </p:nvSpPr>
        <p:spPr>
          <a:xfrm>
            <a:off x="26893" y="0"/>
            <a:ext cx="12138213" cy="6862456"/>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a:p>
            <a:pPr algn="ctr" defTabSz="1219170">
              <a:defRPr/>
            </a:pPr>
            <a:endParaRPr lang="en-US" sz="2933" b="1" kern="0" spc="133" dirty="0">
              <a:solidFill>
                <a:srgbClr val="0070C0"/>
              </a:solidFill>
              <a:latin typeface="Calibri"/>
            </a:endParaRPr>
          </a:p>
        </p:txBody>
      </p:sp>
      <p:pic>
        <p:nvPicPr>
          <p:cNvPr id="3" name="Picture 2"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09320787-1C9A-4B55-97CE-5A829F013E71}"/>
              </a:ext>
            </a:extLst>
          </p:cNvPr>
          <p:cNvPicPr/>
          <p:nvPr/>
        </p:nvPicPr>
        <p:blipFill rotWithShape="1">
          <a:blip r:embed="rId3" cstate="print">
            <a:extLst>
              <a:ext uri="{28A0092B-C50C-407E-A947-70E740481C1C}">
                <a14:useLocalDpi xmlns:a14="http://schemas.microsoft.com/office/drawing/2010/main" val="0"/>
              </a:ext>
            </a:extLst>
          </a:blip>
          <a:srcRect t="3824"/>
          <a:stretch/>
        </p:blipFill>
        <p:spPr bwMode="auto">
          <a:xfrm>
            <a:off x="1469574" y="2385485"/>
            <a:ext cx="2237893" cy="4256705"/>
          </a:xfrm>
          <a:prstGeom prst="rect">
            <a:avLst/>
          </a:prstGeom>
          <a:noFill/>
          <a:ln>
            <a:noFill/>
          </a:ln>
        </p:spPr>
      </p:pic>
      <p:pic>
        <p:nvPicPr>
          <p:cNvPr id="4" name="Picture 3" descr="https://photos-1.dropbox.com/t/2/AAD4kiwMAsv_BfZhgSsTEfoo7XcA4fN3qyUrksaITZhMXQ/12/210382646/jpeg/32x32/1/1448654400/0/2/Recycling%20Cart.jpg/ELqP054BGKYCIAcoBw/SMiINv6YLvtRMiiZNr8GpJ3diHcKRfJV3mxMLd_iSAE?size_mode=3&amp;size=1280x960">
            <a:extLst>
              <a:ext uri="{FF2B5EF4-FFF2-40B4-BE49-F238E27FC236}">
                <a16:creationId xmlns:a16="http://schemas.microsoft.com/office/drawing/2014/main" id="{DFFB0FAB-7CC8-47E7-BAE9-624E2E2B3474}"/>
              </a:ext>
            </a:extLst>
          </p:cNvPr>
          <p:cNvPicPr/>
          <p:nvPr/>
        </p:nvPicPr>
        <p:blipFill rotWithShape="1">
          <a:blip r:embed="rId4" cstate="print">
            <a:extLst>
              <a:ext uri="{28A0092B-C50C-407E-A947-70E740481C1C}">
                <a14:useLocalDpi xmlns:a14="http://schemas.microsoft.com/office/drawing/2010/main" val="0"/>
              </a:ext>
            </a:extLst>
          </a:blip>
          <a:srcRect t="3108"/>
          <a:stretch/>
        </p:blipFill>
        <p:spPr bwMode="auto">
          <a:xfrm>
            <a:off x="4903574" y="2385484"/>
            <a:ext cx="2237893" cy="4288421"/>
          </a:xfrm>
          <a:prstGeom prst="rect">
            <a:avLst/>
          </a:prstGeom>
          <a:noFill/>
          <a:ln>
            <a:noFill/>
          </a:ln>
        </p:spPr>
      </p:pic>
      <p:pic>
        <p:nvPicPr>
          <p:cNvPr id="5" name="Picture 4">
            <a:extLst>
              <a:ext uri="{FF2B5EF4-FFF2-40B4-BE49-F238E27FC236}">
                <a16:creationId xmlns:a16="http://schemas.microsoft.com/office/drawing/2014/main" id="{AFFEBEDB-6DA7-4DEB-895D-75C1CC4DDDF2}"/>
              </a:ext>
            </a:extLst>
          </p:cNvPr>
          <p:cNvPicPr/>
          <p:nvPr/>
        </p:nvPicPr>
        <p:blipFill rotWithShape="1">
          <a:blip r:embed="rId5" cstate="print">
            <a:extLst>
              <a:ext uri="{BEBA8EAE-BF5A-486C-A8C5-ECC9F3942E4B}">
                <a14:imgProps xmlns:a14="http://schemas.microsoft.com/office/drawing/2010/main">
                  <a14:imgLayer r:embed="rId6">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8337576" y="2484967"/>
            <a:ext cx="2237896" cy="4125439"/>
          </a:xfrm>
          <a:prstGeom prst="rect">
            <a:avLst/>
          </a:prstGeom>
        </p:spPr>
      </p:pic>
      <p:pic>
        <p:nvPicPr>
          <p:cNvPr id="16" name="Picture 15" descr="A cup of coffee&#10;&#10;Description automatically generated">
            <a:extLst>
              <a:ext uri="{FF2B5EF4-FFF2-40B4-BE49-F238E27FC236}">
                <a16:creationId xmlns:a16="http://schemas.microsoft.com/office/drawing/2014/main" id="{37AC57EE-BC74-4C6F-AFEC-2BE77BF43DEE}"/>
              </a:ext>
            </a:extLst>
          </p:cNvPr>
          <p:cNvPicPr>
            <a:picLocks noChangeAspect="1"/>
          </p:cNvPicPr>
          <p:nvPr/>
        </p:nvPicPr>
        <p:blipFill>
          <a:blip r:embed="rId7"/>
          <a:stretch>
            <a:fillRect/>
          </a:stretch>
        </p:blipFill>
        <p:spPr>
          <a:xfrm>
            <a:off x="1393509" y="3672254"/>
            <a:ext cx="3950651" cy="3431877"/>
          </a:xfrm>
          <a:prstGeom prst="rect">
            <a:avLst/>
          </a:prstGeom>
        </p:spPr>
      </p:pic>
      <p:pic>
        <p:nvPicPr>
          <p:cNvPr id="17" name="Picture 16" descr="A picture containing container, bin, cup, blue&#10;&#10;Description automatically generated">
            <a:extLst>
              <a:ext uri="{FF2B5EF4-FFF2-40B4-BE49-F238E27FC236}">
                <a16:creationId xmlns:a16="http://schemas.microsoft.com/office/drawing/2014/main" id="{5E67610D-2715-4A63-8A10-35AC4D0256FE}"/>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4975541" y="4611186"/>
            <a:ext cx="3477359" cy="2318239"/>
          </a:xfrm>
          <a:prstGeom prst="rect">
            <a:avLst/>
          </a:prstGeom>
        </p:spPr>
      </p:pic>
      <p:pic>
        <p:nvPicPr>
          <p:cNvPr id="18" name="Picture 17" descr="A picture containing cup, sitting, table, coffee&#10;&#10;Description automatically generated">
            <a:extLst>
              <a:ext uri="{FF2B5EF4-FFF2-40B4-BE49-F238E27FC236}">
                <a16:creationId xmlns:a16="http://schemas.microsoft.com/office/drawing/2014/main" id="{4F8F899B-8A34-428B-9B4B-D113A51C847D}"/>
              </a:ext>
            </a:extLst>
          </p:cNvPr>
          <p:cNvPicPr>
            <a:picLocks noChangeAspect="1"/>
          </p:cNvPicPr>
          <p:nvPr/>
        </p:nvPicPr>
        <p:blipFill>
          <a:blip r:embed="rId10"/>
          <a:stretch>
            <a:fillRect/>
          </a:stretch>
        </p:blipFill>
        <p:spPr>
          <a:xfrm>
            <a:off x="9477589" y="4163713"/>
            <a:ext cx="1906147" cy="2857895"/>
          </a:xfrm>
          <a:prstGeom prst="rect">
            <a:avLst/>
          </a:prstGeom>
        </p:spPr>
      </p:pic>
      <p:sp>
        <p:nvSpPr>
          <p:cNvPr id="6" name="Rectangle: Rounded Corners 5">
            <a:extLst>
              <a:ext uri="{FF2B5EF4-FFF2-40B4-BE49-F238E27FC236}">
                <a16:creationId xmlns:a16="http://schemas.microsoft.com/office/drawing/2014/main" id="{C7C0E474-D45C-4887-9BCE-8C6E690FE04B}"/>
              </a:ext>
            </a:extLst>
          </p:cNvPr>
          <p:cNvSpPr/>
          <p:nvPr/>
        </p:nvSpPr>
        <p:spPr>
          <a:xfrm>
            <a:off x="1251897" y="879071"/>
            <a:ext cx="2925025" cy="1229267"/>
          </a:xfrm>
          <a:prstGeom prst="roundRect">
            <a:avLst/>
          </a:prstGeom>
          <a:noFill/>
          <a:ln>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B050"/>
                </a:solidFill>
                <a:latin typeface="Calibri" panose="020F0502020204030204" pitchFamily="34" charset="0"/>
                <a:cs typeface="Calibri" panose="020F0502020204030204" pitchFamily="34" charset="0"/>
              </a:rPr>
              <a:t>Green bin</a:t>
            </a:r>
            <a:endParaRPr lang="en-CA" sz="4800" b="1" dirty="0">
              <a:solidFill>
                <a:srgbClr val="00B050"/>
              </a:solidFill>
              <a:latin typeface="Calibri" panose="020F0502020204030204" pitchFamily="34" charset="0"/>
              <a:cs typeface="Calibri" panose="020F0502020204030204" pitchFamily="34" charset="0"/>
            </a:endParaRPr>
          </a:p>
        </p:txBody>
      </p:sp>
      <p:sp>
        <p:nvSpPr>
          <p:cNvPr id="23" name="Rectangle: Rounded Corners 22">
            <a:extLst>
              <a:ext uri="{FF2B5EF4-FFF2-40B4-BE49-F238E27FC236}">
                <a16:creationId xmlns:a16="http://schemas.microsoft.com/office/drawing/2014/main" id="{5B92401E-B2F9-4246-85DF-80853C6C2C2B}"/>
              </a:ext>
            </a:extLst>
          </p:cNvPr>
          <p:cNvSpPr/>
          <p:nvPr/>
        </p:nvSpPr>
        <p:spPr>
          <a:xfrm>
            <a:off x="4633488" y="877685"/>
            <a:ext cx="2925025" cy="1229267"/>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solidFill>
                  <a:srgbClr val="0070C0"/>
                </a:solidFill>
                <a:latin typeface="Calibri" panose="020F0502020204030204" pitchFamily="34" charset="0"/>
                <a:cs typeface="Calibri" panose="020F0502020204030204" pitchFamily="34" charset="0"/>
              </a:rPr>
              <a:t>Recycling</a:t>
            </a:r>
            <a:endParaRPr lang="en-CA" sz="4533" b="1">
              <a:solidFill>
                <a:srgbClr val="0070C0"/>
              </a:solidFill>
              <a:latin typeface="Calibri" panose="020F0502020204030204" pitchFamily="34" charset="0"/>
              <a:cs typeface="Calibri" panose="020F0502020204030204" pitchFamily="34" charset="0"/>
            </a:endParaRPr>
          </a:p>
        </p:txBody>
      </p:sp>
      <p:sp>
        <p:nvSpPr>
          <p:cNvPr id="24" name="Rectangle: Rounded Corners 23">
            <a:extLst>
              <a:ext uri="{FF2B5EF4-FFF2-40B4-BE49-F238E27FC236}">
                <a16:creationId xmlns:a16="http://schemas.microsoft.com/office/drawing/2014/main" id="{DFA69440-B866-431C-B578-C9241639329E}"/>
              </a:ext>
            </a:extLst>
          </p:cNvPr>
          <p:cNvSpPr/>
          <p:nvPr/>
        </p:nvSpPr>
        <p:spPr>
          <a:xfrm>
            <a:off x="8015077" y="877685"/>
            <a:ext cx="2925024" cy="1229267"/>
          </a:xfrm>
          <a:prstGeom prst="round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solidFill>
                  <a:schemeClr val="tx1"/>
                </a:solidFill>
                <a:latin typeface="Calibri" panose="020F0502020204030204" pitchFamily="34" charset="0"/>
                <a:cs typeface="Calibri" panose="020F0502020204030204" pitchFamily="34" charset="0"/>
              </a:rPr>
              <a:t>Garbage</a:t>
            </a:r>
            <a:endParaRPr lang="en-CA" sz="4800" b="1">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08886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5FAFF3-A56E-43E9-BAFC-5DE430AC385E}"/>
              </a:ext>
            </a:extLst>
          </p:cNvPr>
          <p:cNvPicPr>
            <a:picLocks noChangeAspect="1"/>
          </p:cNvPicPr>
          <p:nvPr/>
        </p:nvPicPr>
        <p:blipFill>
          <a:blip r:embed="rId3"/>
          <a:stretch>
            <a:fillRect/>
          </a:stretch>
        </p:blipFill>
        <p:spPr>
          <a:xfrm>
            <a:off x="7370237" y="1691208"/>
            <a:ext cx="2292295" cy="4346825"/>
          </a:xfrm>
          <a:prstGeom prst="rect">
            <a:avLst/>
          </a:prstGeom>
        </p:spPr>
      </p:pic>
      <p:pic>
        <p:nvPicPr>
          <p:cNvPr id="6" name="Picture 5">
            <a:extLst>
              <a:ext uri="{FF2B5EF4-FFF2-40B4-BE49-F238E27FC236}">
                <a16:creationId xmlns:a16="http://schemas.microsoft.com/office/drawing/2014/main" id="{48585F61-38A6-4B00-AA84-CC96BED095EF}"/>
              </a:ext>
            </a:extLst>
          </p:cNvPr>
          <p:cNvPicPr>
            <a:picLocks noChangeAspect="1"/>
          </p:cNvPicPr>
          <p:nvPr/>
        </p:nvPicPr>
        <p:blipFill>
          <a:blip r:embed="rId4"/>
          <a:stretch>
            <a:fillRect/>
          </a:stretch>
        </p:blipFill>
        <p:spPr>
          <a:xfrm>
            <a:off x="5359763" y="3696964"/>
            <a:ext cx="1633871" cy="335309"/>
          </a:xfrm>
          <a:prstGeom prst="rect">
            <a:avLst/>
          </a:prstGeom>
        </p:spPr>
      </p:pic>
      <p:pic>
        <p:nvPicPr>
          <p:cNvPr id="12" name="Picture 11" descr="A cup of coffee&#10;&#10;Description automatically generated">
            <a:extLst>
              <a:ext uri="{FF2B5EF4-FFF2-40B4-BE49-F238E27FC236}">
                <a16:creationId xmlns:a16="http://schemas.microsoft.com/office/drawing/2014/main" id="{0A3EE6F5-2B85-44E2-8AA1-6D2EBF21E4D4}"/>
              </a:ext>
            </a:extLst>
          </p:cNvPr>
          <p:cNvPicPr>
            <a:picLocks noChangeAspect="1"/>
          </p:cNvPicPr>
          <p:nvPr/>
        </p:nvPicPr>
        <p:blipFill>
          <a:blip r:embed="rId5"/>
          <a:stretch>
            <a:fillRect/>
          </a:stretch>
        </p:blipFill>
        <p:spPr>
          <a:xfrm>
            <a:off x="7104932" y="2923164"/>
            <a:ext cx="4230675" cy="3675131"/>
          </a:xfrm>
          <a:prstGeom prst="rect">
            <a:avLst/>
          </a:prstGeom>
        </p:spPr>
      </p:pic>
      <p:sp>
        <p:nvSpPr>
          <p:cNvPr id="13" name="Rectangle 12">
            <a:extLst>
              <a:ext uri="{FF2B5EF4-FFF2-40B4-BE49-F238E27FC236}">
                <a16:creationId xmlns:a16="http://schemas.microsoft.com/office/drawing/2014/main" id="{246D0B15-2F3D-4E81-AC3E-061BEC1C5F31}"/>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latin typeface="Calibri" panose="020F0502020204030204" pitchFamily="34" charset="0"/>
                <a:cs typeface="Calibri" panose="020F0502020204030204" pitchFamily="34" charset="0"/>
                <a:sym typeface="Arial"/>
              </a:rPr>
              <a:t>Where does it go?</a:t>
            </a:r>
          </a:p>
        </p:txBody>
      </p:sp>
      <p:pic>
        <p:nvPicPr>
          <p:cNvPr id="7" name="Picture 6">
            <a:extLst>
              <a:ext uri="{FF2B5EF4-FFF2-40B4-BE49-F238E27FC236}">
                <a16:creationId xmlns:a16="http://schemas.microsoft.com/office/drawing/2014/main" id="{C0FAB2B0-A495-4BCE-8B1C-701BDA907E81}"/>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1389654" y="2455183"/>
            <a:ext cx="3697415" cy="2612106"/>
          </a:xfrm>
          <a:prstGeom prst="rect">
            <a:avLst/>
          </a:prstGeom>
          <a:noFill/>
        </p:spPr>
      </p:pic>
    </p:spTree>
    <p:extLst>
      <p:ext uri="{BB962C8B-B14F-4D97-AF65-F5344CB8AC3E}">
        <p14:creationId xmlns:p14="http://schemas.microsoft.com/office/powerpoint/2010/main" val="154336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B46D0EA-7494-424A-A594-BB017654C848}"/>
              </a:ext>
            </a:extLst>
          </p:cNvPr>
          <p:cNvPicPr>
            <a:picLocks noChangeAspect="1"/>
          </p:cNvPicPr>
          <p:nvPr/>
        </p:nvPicPr>
        <p:blipFill>
          <a:blip r:embed="rId3"/>
          <a:stretch>
            <a:fillRect/>
          </a:stretch>
        </p:blipFill>
        <p:spPr>
          <a:xfrm rot="2997644">
            <a:off x="1780647" y="2468811"/>
            <a:ext cx="3638716" cy="2590859"/>
          </a:xfrm>
          <a:prstGeom prst="rect">
            <a:avLst/>
          </a:prstGeom>
        </p:spPr>
      </p:pic>
      <p:pic>
        <p:nvPicPr>
          <p:cNvPr id="5" name="Picture 4">
            <a:extLst>
              <a:ext uri="{FF2B5EF4-FFF2-40B4-BE49-F238E27FC236}">
                <a16:creationId xmlns:a16="http://schemas.microsoft.com/office/drawing/2014/main" id="{6B5FAFF3-A56E-43E9-BAFC-5DE430AC385E}"/>
              </a:ext>
            </a:extLst>
          </p:cNvPr>
          <p:cNvPicPr>
            <a:picLocks noChangeAspect="1"/>
          </p:cNvPicPr>
          <p:nvPr/>
        </p:nvPicPr>
        <p:blipFill>
          <a:blip r:embed="rId4"/>
          <a:stretch>
            <a:fillRect/>
          </a:stretch>
        </p:blipFill>
        <p:spPr>
          <a:xfrm>
            <a:off x="7370237" y="1691208"/>
            <a:ext cx="2292295" cy="4346825"/>
          </a:xfrm>
          <a:prstGeom prst="rect">
            <a:avLst/>
          </a:prstGeom>
        </p:spPr>
      </p:pic>
      <p:pic>
        <p:nvPicPr>
          <p:cNvPr id="6" name="Picture 5">
            <a:extLst>
              <a:ext uri="{FF2B5EF4-FFF2-40B4-BE49-F238E27FC236}">
                <a16:creationId xmlns:a16="http://schemas.microsoft.com/office/drawing/2014/main" id="{48585F61-38A6-4B00-AA84-CC96BED095EF}"/>
              </a:ext>
            </a:extLst>
          </p:cNvPr>
          <p:cNvPicPr>
            <a:picLocks noChangeAspect="1"/>
          </p:cNvPicPr>
          <p:nvPr/>
        </p:nvPicPr>
        <p:blipFill>
          <a:blip r:embed="rId5"/>
          <a:stretch>
            <a:fillRect/>
          </a:stretch>
        </p:blipFill>
        <p:spPr>
          <a:xfrm>
            <a:off x="5359763" y="3696964"/>
            <a:ext cx="1633871" cy="335309"/>
          </a:xfrm>
          <a:prstGeom prst="rect">
            <a:avLst/>
          </a:prstGeom>
        </p:spPr>
      </p:pic>
      <p:pic>
        <p:nvPicPr>
          <p:cNvPr id="12" name="Picture 11" descr="A cup of coffee&#10;&#10;Description automatically generated">
            <a:extLst>
              <a:ext uri="{FF2B5EF4-FFF2-40B4-BE49-F238E27FC236}">
                <a16:creationId xmlns:a16="http://schemas.microsoft.com/office/drawing/2014/main" id="{0A3EE6F5-2B85-44E2-8AA1-6D2EBF21E4D4}"/>
              </a:ext>
            </a:extLst>
          </p:cNvPr>
          <p:cNvPicPr>
            <a:picLocks noChangeAspect="1"/>
          </p:cNvPicPr>
          <p:nvPr/>
        </p:nvPicPr>
        <p:blipFill>
          <a:blip r:embed="rId6"/>
          <a:stretch>
            <a:fillRect/>
          </a:stretch>
        </p:blipFill>
        <p:spPr>
          <a:xfrm>
            <a:off x="7104932" y="2923164"/>
            <a:ext cx="4230675" cy="3675131"/>
          </a:xfrm>
          <a:prstGeom prst="rect">
            <a:avLst/>
          </a:prstGeom>
        </p:spPr>
      </p:pic>
      <p:sp>
        <p:nvSpPr>
          <p:cNvPr id="13" name="Rectangle 12">
            <a:extLst>
              <a:ext uri="{FF2B5EF4-FFF2-40B4-BE49-F238E27FC236}">
                <a16:creationId xmlns:a16="http://schemas.microsoft.com/office/drawing/2014/main" id="{246D0B15-2F3D-4E81-AC3E-061BEC1C5F31}"/>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latin typeface="Calibri" panose="020F0502020204030204" pitchFamily="34" charset="0"/>
                <a:cs typeface="Calibri" panose="020F0502020204030204" pitchFamily="34" charset="0"/>
                <a:sym typeface="Arial"/>
              </a:rPr>
              <a:t>Where does it go?</a:t>
            </a:r>
          </a:p>
        </p:txBody>
      </p:sp>
    </p:spTree>
    <p:extLst>
      <p:ext uri="{BB962C8B-B14F-4D97-AF65-F5344CB8AC3E}">
        <p14:creationId xmlns:p14="http://schemas.microsoft.com/office/powerpoint/2010/main" val="267098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AB2F96-0AB9-444B-AA23-06A88C986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3980" y="4507943"/>
            <a:ext cx="1341445" cy="2292456"/>
          </a:xfrm>
          <a:prstGeom prst="rect">
            <a:avLst/>
          </a:prstGeom>
        </p:spPr>
      </p:pic>
      <p:pic>
        <p:nvPicPr>
          <p:cNvPr id="5" name="Picture 4">
            <a:extLst>
              <a:ext uri="{FF2B5EF4-FFF2-40B4-BE49-F238E27FC236}">
                <a16:creationId xmlns:a16="http://schemas.microsoft.com/office/drawing/2014/main" id="{A5F3130F-64A3-432D-82EF-D2C2B0DC99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2489" y="4545161"/>
            <a:ext cx="1173631" cy="2218019"/>
          </a:xfrm>
          <a:prstGeom prst="rect">
            <a:avLst/>
          </a:prstGeom>
        </p:spPr>
      </p:pic>
      <p:pic>
        <p:nvPicPr>
          <p:cNvPr id="7" name="Picture 6">
            <a:extLst>
              <a:ext uri="{FF2B5EF4-FFF2-40B4-BE49-F238E27FC236}">
                <a16:creationId xmlns:a16="http://schemas.microsoft.com/office/drawing/2014/main" id="{3BE49314-32D0-45FA-A8EE-B6B9BCB42B8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117" b="4980"/>
          <a:stretch/>
        </p:blipFill>
        <p:spPr>
          <a:xfrm>
            <a:off x="9053278" y="4442378"/>
            <a:ext cx="1274351" cy="2275951"/>
          </a:xfrm>
          <a:prstGeom prst="rect">
            <a:avLst/>
          </a:prstGeom>
        </p:spPr>
      </p:pic>
      <p:grpSp>
        <p:nvGrpSpPr>
          <p:cNvPr id="2" name="Group 1">
            <a:extLst>
              <a:ext uri="{FF2B5EF4-FFF2-40B4-BE49-F238E27FC236}">
                <a16:creationId xmlns:a16="http://schemas.microsoft.com/office/drawing/2014/main" id="{34D5D238-4187-4743-99D4-8ACA78E838F4}"/>
              </a:ext>
            </a:extLst>
          </p:cNvPr>
          <p:cNvGrpSpPr/>
          <p:nvPr/>
        </p:nvGrpSpPr>
        <p:grpSpPr>
          <a:xfrm>
            <a:off x="1036687" y="152975"/>
            <a:ext cx="2967373" cy="4172263"/>
            <a:chOff x="1742386" y="434452"/>
            <a:chExt cx="2686987" cy="3869850"/>
          </a:xfrm>
        </p:grpSpPr>
        <p:sp>
          <p:nvSpPr>
            <p:cNvPr id="8" name="Arrow: Pentagon 7">
              <a:extLst>
                <a:ext uri="{FF2B5EF4-FFF2-40B4-BE49-F238E27FC236}">
                  <a16:creationId xmlns:a16="http://schemas.microsoft.com/office/drawing/2014/main" id="{F5E82862-91A4-4E77-A062-943E3B4A2413}"/>
                </a:ext>
              </a:extLst>
            </p:cNvPr>
            <p:cNvSpPr/>
            <p:nvPr/>
          </p:nvSpPr>
          <p:spPr>
            <a:xfrm rot="5400000">
              <a:off x="1158679" y="1033607"/>
              <a:ext cx="3869850" cy="2671539"/>
            </a:xfrm>
            <a:prstGeom prst="homePlat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CA" sz="1400" kern="0">
                <a:ln>
                  <a:solidFill>
                    <a:prstClr val="black"/>
                  </a:solidFill>
                </a:ln>
                <a:solidFill>
                  <a:prstClr val="white"/>
                </a:solidFill>
                <a:latin typeface="Calibri"/>
                <a:sym typeface="Arial"/>
              </a:endParaRPr>
            </a:p>
          </p:txBody>
        </p:sp>
        <p:pic>
          <p:nvPicPr>
            <p:cNvPr id="29" name="Picture 28">
              <a:extLst>
                <a:ext uri="{FF2B5EF4-FFF2-40B4-BE49-F238E27FC236}">
                  <a16:creationId xmlns:a16="http://schemas.microsoft.com/office/drawing/2014/main" id="{C3D09976-292C-483C-88B8-F42C2EBA7643}"/>
                </a:ext>
              </a:extLst>
            </p:cNvPr>
            <p:cNvPicPr>
              <a:picLocks noChangeAspect="1"/>
            </p:cNvPicPr>
            <p:nvPr/>
          </p:nvPicPr>
          <p:blipFill rotWithShape="1">
            <a:blip r:embed="rId6"/>
            <a:srcRect l="3842" t="6683" r="-1" b="13315"/>
            <a:stretch/>
          </p:blipFill>
          <p:spPr>
            <a:xfrm>
              <a:off x="1742386" y="1557337"/>
              <a:ext cx="1666829" cy="720554"/>
            </a:xfrm>
            <a:prstGeom prst="rect">
              <a:avLst/>
            </a:prstGeom>
          </p:spPr>
        </p:pic>
        <p:pic>
          <p:nvPicPr>
            <p:cNvPr id="39" name="Picture 38">
              <a:extLst>
                <a:ext uri="{FF2B5EF4-FFF2-40B4-BE49-F238E27FC236}">
                  <a16:creationId xmlns:a16="http://schemas.microsoft.com/office/drawing/2014/main" id="{AB1D8D0F-5558-4413-A9C1-65308FE19B66}"/>
                </a:ext>
              </a:extLst>
            </p:cNvPr>
            <p:cNvPicPr>
              <a:picLocks noChangeAspect="1"/>
            </p:cNvPicPr>
            <p:nvPr/>
          </p:nvPicPr>
          <p:blipFill rotWithShape="1">
            <a:blip r:embed="rId7"/>
            <a:srcRect l="14570" t="23014" r="14350" b="16729"/>
            <a:stretch/>
          </p:blipFill>
          <p:spPr>
            <a:xfrm>
              <a:off x="2508745" y="2402803"/>
              <a:ext cx="1186165" cy="1383198"/>
            </a:xfrm>
            <a:prstGeom prst="rect">
              <a:avLst/>
            </a:prstGeom>
          </p:spPr>
        </p:pic>
        <p:pic>
          <p:nvPicPr>
            <p:cNvPr id="41" name="Picture 40">
              <a:extLst>
                <a:ext uri="{FF2B5EF4-FFF2-40B4-BE49-F238E27FC236}">
                  <a16:creationId xmlns:a16="http://schemas.microsoft.com/office/drawing/2014/main" id="{2F7474A3-46AB-411E-9F69-4E6043550B8D}"/>
                </a:ext>
              </a:extLst>
            </p:cNvPr>
            <p:cNvPicPr>
              <a:picLocks noChangeAspect="1"/>
            </p:cNvPicPr>
            <p:nvPr/>
          </p:nvPicPr>
          <p:blipFill rotWithShape="1">
            <a:blip r:embed="rId8"/>
            <a:srcRect l="11129" t="16325" r="17107" b="12026"/>
            <a:stretch/>
          </p:blipFill>
          <p:spPr>
            <a:xfrm>
              <a:off x="3319091" y="591083"/>
              <a:ext cx="911382" cy="1367074"/>
            </a:xfrm>
            <a:prstGeom prst="rect">
              <a:avLst/>
            </a:prstGeom>
          </p:spPr>
        </p:pic>
        <p:pic>
          <p:nvPicPr>
            <p:cNvPr id="47" name="Picture 46">
              <a:extLst>
                <a:ext uri="{FF2B5EF4-FFF2-40B4-BE49-F238E27FC236}">
                  <a16:creationId xmlns:a16="http://schemas.microsoft.com/office/drawing/2014/main" id="{F46549EE-C5C3-47BA-B014-9D0374956C9D}"/>
                </a:ext>
              </a:extLst>
            </p:cNvPr>
            <p:cNvPicPr>
              <a:picLocks noChangeAspect="1"/>
            </p:cNvPicPr>
            <p:nvPr/>
          </p:nvPicPr>
          <p:blipFill rotWithShape="1">
            <a:blip r:embed="rId9"/>
            <a:srcRect t="1" b="9892"/>
            <a:stretch/>
          </p:blipFill>
          <p:spPr>
            <a:xfrm>
              <a:off x="1757836" y="622657"/>
              <a:ext cx="1354241" cy="928274"/>
            </a:xfrm>
            <a:prstGeom prst="rect">
              <a:avLst/>
            </a:prstGeom>
          </p:spPr>
        </p:pic>
      </p:grpSp>
      <p:grpSp>
        <p:nvGrpSpPr>
          <p:cNvPr id="12" name="Group 11">
            <a:extLst>
              <a:ext uri="{FF2B5EF4-FFF2-40B4-BE49-F238E27FC236}">
                <a16:creationId xmlns:a16="http://schemas.microsoft.com/office/drawing/2014/main" id="{F9F25A81-77DB-440C-A4E2-18DCEEC59904}"/>
              </a:ext>
            </a:extLst>
          </p:cNvPr>
          <p:cNvGrpSpPr/>
          <p:nvPr/>
        </p:nvGrpSpPr>
        <p:grpSpPr>
          <a:xfrm>
            <a:off x="8242654" y="113521"/>
            <a:ext cx="2895599" cy="4172264"/>
            <a:chOff x="7772402" y="425427"/>
            <a:chExt cx="2673492" cy="3849261"/>
          </a:xfrm>
        </p:grpSpPr>
        <p:sp>
          <p:nvSpPr>
            <p:cNvPr id="10" name="Arrow: Pentagon 9">
              <a:extLst>
                <a:ext uri="{FF2B5EF4-FFF2-40B4-BE49-F238E27FC236}">
                  <a16:creationId xmlns:a16="http://schemas.microsoft.com/office/drawing/2014/main" id="{FFB3271E-56D7-482E-B685-78FF52A3A8AB}"/>
                </a:ext>
              </a:extLst>
            </p:cNvPr>
            <p:cNvSpPr/>
            <p:nvPr/>
          </p:nvSpPr>
          <p:spPr>
            <a:xfrm rot="5400000">
              <a:off x="7184517" y="1013312"/>
              <a:ext cx="3849261" cy="2673492"/>
            </a:xfrm>
            <a:prstGeom prst="homePlate">
              <a:avLst/>
            </a:prstGeom>
            <a:solidFill>
              <a:schemeClr val="bg1"/>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CA" sz="1400" kern="0">
                <a:solidFill>
                  <a:prstClr val="white"/>
                </a:solidFill>
                <a:latin typeface="Calibri"/>
                <a:sym typeface="Arial"/>
              </a:endParaRPr>
            </a:p>
          </p:txBody>
        </p:sp>
        <p:pic>
          <p:nvPicPr>
            <p:cNvPr id="30" name="Picture 29">
              <a:extLst>
                <a:ext uri="{FF2B5EF4-FFF2-40B4-BE49-F238E27FC236}">
                  <a16:creationId xmlns:a16="http://schemas.microsoft.com/office/drawing/2014/main" id="{AFBD906D-F09F-42B4-92C2-97A5CD5E8559}"/>
                </a:ext>
              </a:extLst>
            </p:cNvPr>
            <p:cNvPicPr>
              <a:picLocks noChangeAspect="1"/>
            </p:cNvPicPr>
            <p:nvPr/>
          </p:nvPicPr>
          <p:blipFill rotWithShape="1">
            <a:blip r:embed="rId10"/>
            <a:srcRect l="7820" t="10791" b="8280"/>
            <a:stretch/>
          </p:blipFill>
          <p:spPr>
            <a:xfrm>
              <a:off x="7920901" y="1817654"/>
              <a:ext cx="1452062" cy="784936"/>
            </a:xfrm>
            <a:prstGeom prst="rect">
              <a:avLst/>
            </a:prstGeom>
          </p:spPr>
        </p:pic>
        <p:pic>
          <p:nvPicPr>
            <p:cNvPr id="31" name="Picture 30">
              <a:extLst>
                <a:ext uri="{FF2B5EF4-FFF2-40B4-BE49-F238E27FC236}">
                  <a16:creationId xmlns:a16="http://schemas.microsoft.com/office/drawing/2014/main" id="{F22335A1-CD10-46DD-B7A9-58146DF5FF69}"/>
                </a:ext>
              </a:extLst>
            </p:cNvPr>
            <p:cNvPicPr>
              <a:picLocks noChangeAspect="1"/>
            </p:cNvPicPr>
            <p:nvPr/>
          </p:nvPicPr>
          <p:blipFill rotWithShape="1">
            <a:blip r:embed="rId11"/>
            <a:srcRect l="14143" t="3571" r="6134" b="12456"/>
            <a:stretch/>
          </p:blipFill>
          <p:spPr>
            <a:xfrm>
              <a:off x="7834037" y="578089"/>
              <a:ext cx="1448903" cy="1017410"/>
            </a:xfrm>
            <a:prstGeom prst="rect">
              <a:avLst/>
            </a:prstGeom>
          </p:spPr>
        </p:pic>
        <p:pic>
          <p:nvPicPr>
            <p:cNvPr id="40" name="Picture 39">
              <a:extLst>
                <a:ext uri="{FF2B5EF4-FFF2-40B4-BE49-F238E27FC236}">
                  <a16:creationId xmlns:a16="http://schemas.microsoft.com/office/drawing/2014/main" id="{708C804A-C0A8-44B4-939E-5122292EFB79}"/>
                </a:ext>
              </a:extLst>
            </p:cNvPr>
            <p:cNvPicPr>
              <a:picLocks noChangeAspect="1"/>
            </p:cNvPicPr>
            <p:nvPr/>
          </p:nvPicPr>
          <p:blipFill rotWithShape="1">
            <a:blip r:embed="rId12"/>
            <a:srcRect l="9747" t="6622" r="5807"/>
            <a:stretch/>
          </p:blipFill>
          <p:spPr>
            <a:xfrm>
              <a:off x="9488260" y="512571"/>
              <a:ext cx="777017" cy="1287214"/>
            </a:xfrm>
            <a:prstGeom prst="rect">
              <a:avLst/>
            </a:prstGeom>
          </p:spPr>
        </p:pic>
        <p:pic>
          <p:nvPicPr>
            <p:cNvPr id="48" name="Picture 47">
              <a:extLst>
                <a:ext uri="{FF2B5EF4-FFF2-40B4-BE49-F238E27FC236}">
                  <a16:creationId xmlns:a16="http://schemas.microsoft.com/office/drawing/2014/main" id="{6079632C-32DE-42D3-8DF7-72196C2D8285}"/>
                </a:ext>
              </a:extLst>
            </p:cNvPr>
            <p:cNvPicPr>
              <a:picLocks noChangeAspect="1"/>
            </p:cNvPicPr>
            <p:nvPr/>
          </p:nvPicPr>
          <p:blipFill rotWithShape="1">
            <a:blip r:embed="rId13"/>
            <a:srcRect l="-1" t="16364" r="16706"/>
            <a:stretch/>
          </p:blipFill>
          <p:spPr>
            <a:xfrm>
              <a:off x="8393121" y="2672801"/>
              <a:ext cx="1526267" cy="1084878"/>
            </a:xfrm>
            <a:prstGeom prst="rect">
              <a:avLst/>
            </a:prstGeom>
          </p:spPr>
        </p:pic>
      </p:grpSp>
      <p:grpSp>
        <p:nvGrpSpPr>
          <p:cNvPr id="6" name="Group 5">
            <a:extLst>
              <a:ext uri="{FF2B5EF4-FFF2-40B4-BE49-F238E27FC236}">
                <a16:creationId xmlns:a16="http://schemas.microsoft.com/office/drawing/2014/main" id="{69C1A60B-DBB4-4D03-B87A-F2D71390FA91}"/>
              </a:ext>
            </a:extLst>
          </p:cNvPr>
          <p:cNvGrpSpPr/>
          <p:nvPr/>
        </p:nvGrpSpPr>
        <p:grpSpPr>
          <a:xfrm>
            <a:off x="4676348" y="107049"/>
            <a:ext cx="2961917" cy="4172265"/>
            <a:chOff x="4724400" y="434452"/>
            <a:chExt cx="2681199" cy="3869852"/>
          </a:xfrm>
        </p:grpSpPr>
        <p:sp>
          <p:nvSpPr>
            <p:cNvPr id="4" name="Arrow: Pentagon 3">
              <a:extLst>
                <a:ext uri="{FF2B5EF4-FFF2-40B4-BE49-F238E27FC236}">
                  <a16:creationId xmlns:a16="http://schemas.microsoft.com/office/drawing/2014/main" id="{31E1F881-7504-4EF0-8CDB-7CB3E441FECB}"/>
                </a:ext>
              </a:extLst>
            </p:cNvPr>
            <p:cNvSpPr/>
            <p:nvPr/>
          </p:nvSpPr>
          <p:spPr>
            <a:xfrm rot="5400000">
              <a:off x="4130074" y="1028778"/>
              <a:ext cx="3869852" cy="2681199"/>
            </a:xfrm>
            <a:prstGeom prst="homePlate">
              <a:avLst/>
            </a:prstGeom>
            <a:solidFill>
              <a:schemeClr val="bg1"/>
            </a:solidFill>
            <a:ln w="57150">
              <a:solidFill>
                <a:srgbClr val="0066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CA" sz="1400" kern="0">
                <a:solidFill>
                  <a:prstClr val="white"/>
                </a:solidFill>
                <a:latin typeface="Calibri"/>
                <a:sym typeface="Arial"/>
              </a:endParaRPr>
            </a:p>
          </p:txBody>
        </p:sp>
        <p:grpSp>
          <p:nvGrpSpPr>
            <p:cNvPr id="33" name="Group 32">
              <a:extLst>
                <a:ext uri="{FF2B5EF4-FFF2-40B4-BE49-F238E27FC236}">
                  <a16:creationId xmlns:a16="http://schemas.microsoft.com/office/drawing/2014/main" id="{ECDB9672-9E48-4FF2-BD5E-3E2BDB81B391}"/>
                </a:ext>
              </a:extLst>
            </p:cNvPr>
            <p:cNvGrpSpPr/>
            <p:nvPr/>
          </p:nvGrpSpPr>
          <p:grpSpPr>
            <a:xfrm>
              <a:off x="4775902" y="1656569"/>
              <a:ext cx="892431" cy="1029570"/>
              <a:chOff x="2625747" y="3764851"/>
              <a:chExt cx="1659580" cy="1739588"/>
            </a:xfrm>
          </p:grpSpPr>
          <p:pic>
            <p:nvPicPr>
              <p:cNvPr id="35" name="Picture 34">
                <a:extLst>
                  <a:ext uri="{FF2B5EF4-FFF2-40B4-BE49-F238E27FC236}">
                    <a16:creationId xmlns:a16="http://schemas.microsoft.com/office/drawing/2014/main" id="{77FE1DAB-4FA4-465E-84FA-63E7C6C76CB5}"/>
                  </a:ext>
                </a:extLst>
              </p:cNvPr>
              <p:cNvPicPr>
                <a:picLocks noChangeAspect="1"/>
              </p:cNvPicPr>
              <p:nvPr/>
            </p:nvPicPr>
            <p:blipFill rotWithShape="1">
              <a:blip r:embed="rId14"/>
              <a:srcRect l="31444"/>
              <a:stretch/>
            </p:blipFill>
            <p:spPr>
              <a:xfrm flipH="1">
                <a:off x="2625747" y="3764851"/>
                <a:ext cx="729672" cy="1723298"/>
              </a:xfrm>
              <a:prstGeom prst="rect">
                <a:avLst/>
              </a:prstGeom>
            </p:spPr>
          </p:pic>
          <p:pic>
            <p:nvPicPr>
              <p:cNvPr id="37" name="Picture 36">
                <a:extLst>
                  <a:ext uri="{FF2B5EF4-FFF2-40B4-BE49-F238E27FC236}">
                    <a16:creationId xmlns:a16="http://schemas.microsoft.com/office/drawing/2014/main" id="{13055DE0-714B-4C26-9AE8-9F976DB4ADD0}"/>
                  </a:ext>
                </a:extLst>
              </p:cNvPr>
              <p:cNvPicPr>
                <a:picLocks noChangeAspect="1"/>
              </p:cNvPicPr>
              <p:nvPr/>
            </p:nvPicPr>
            <p:blipFill>
              <a:blip r:embed="rId15"/>
              <a:stretch>
                <a:fillRect/>
              </a:stretch>
            </p:blipFill>
            <p:spPr>
              <a:xfrm flipH="1">
                <a:off x="3277310" y="4132851"/>
                <a:ext cx="641517" cy="1371588"/>
              </a:xfrm>
              <a:prstGeom prst="rect">
                <a:avLst/>
              </a:prstGeom>
            </p:spPr>
          </p:pic>
          <p:pic>
            <p:nvPicPr>
              <p:cNvPr id="38" name="Picture 37">
                <a:extLst>
                  <a:ext uri="{FF2B5EF4-FFF2-40B4-BE49-F238E27FC236}">
                    <a16:creationId xmlns:a16="http://schemas.microsoft.com/office/drawing/2014/main" id="{BB82466C-5375-4E2C-8D00-3C05E7B110EF}"/>
                  </a:ext>
                </a:extLst>
              </p:cNvPr>
              <p:cNvPicPr>
                <a:picLocks noChangeAspect="1"/>
              </p:cNvPicPr>
              <p:nvPr/>
            </p:nvPicPr>
            <p:blipFill>
              <a:blip r:embed="rId16"/>
              <a:stretch>
                <a:fillRect/>
              </a:stretch>
            </p:blipFill>
            <p:spPr>
              <a:xfrm flipH="1">
                <a:off x="3804526" y="4425502"/>
                <a:ext cx="480801" cy="1054648"/>
              </a:xfrm>
              <a:prstGeom prst="rect">
                <a:avLst/>
              </a:prstGeom>
            </p:spPr>
          </p:pic>
        </p:grpSp>
        <p:pic>
          <p:nvPicPr>
            <p:cNvPr id="45" name="Picture 44">
              <a:extLst>
                <a:ext uri="{FF2B5EF4-FFF2-40B4-BE49-F238E27FC236}">
                  <a16:creationId xmlns:a16="http://schemas.microsoft.com/office/drawing/2014/main" id="{AE7F788F-E9FE-40BD-B8AE-BA0CF2F6C400}"/>
                </a:ext>
              </a:extLst>
            </p:cNvPr>
            <p:cNvPicPr>
              <a:picLocks noChangeAspect="1"/>
            </p:cNvPicPr>
            <p:nvPr/>
          </p:nvPicPr>
          <p:blipFill rotWithShape="1">
            <a:blip r:embed="rId17"/>
            <a:srcRect l="14995" r="12061" b="5534"/>
            <a:stretch/>
          </p:blipFill>
          <p:spPr>
            <a:xfrm>
              <a:off x="4762516" y="473205"/>
              <a:ext cx="892657" cy="1108544"/>
            </a:xfrm>
            <a:prstGeom prst="rect">
              <a:avLst/>
            </a:prstGeom>
          </p:spPr>
        </p:pic>
        <p:pic>
          <p:nvPicPr>
            <p:cNvPr id="49" name="Picture 48">
              <a:extLst>
                <a:ext uri="{FF2B5EF4-FFF2-40B4-BE49-F238E27FC236}">
                  <a16:creationId xmlns:a16="http://schemas.microsoft.com/office/drawing/2014/main" id="{C0DDDC30-2CB1-485E-9344-55DF5D152C2C}"/>
                </a:ext>
              </a:extLst>
            </p:cNvPr>
            <p:cNvPicPr>
              <a:picLocks noChangeAspect="1"/>
            </p:cNvPicPr>
            <p:nvPr/>
          </p:nvPicPr>
          <p:blipFill>
            <a:blip r:embed="rId18"/>
            <a:stretch>
              <a:fillRect/>
            </a:stretch>
          </p:blipFill>
          <p:spPr>
            <a:xfrm>
              <a:off x="6500021" y="1892840"/>
              <a:ext cx="875986" cy="1019927"/>
            </a:xfrm>
            <a:prstGeom prst="rect">
              <a:avLst/>
            </a:prstGeom>
          </p:spPr>
        </p:pic>
      </p:grpSp>
      <p:pic>
        <p:nvPicPr>
          <p:cNvPr id="28" name="Picture 27">
            <a:extLst>
              <a:ext uri="{FF2B5EF4-FFF2-40B4-BE49-F238E27FC236}">
                <a16:creationId xmlns:a16="http://schemas.microsoft.com/office/drawing/2014/main" id="{9708F2CF-2535-417F-BBED-DFCDB12100B4}"/>
              </a:ext>
            </a:extLst>
          </p:cNvPr>
          <p:cNvPicPr/>
          <p:nvPr/>
        </p:nvPicPr>
        <p:blipFill rotWithShape="1">
          <a:blip r:embed="rId19" cstate="print">
            <a:extLst>
              <a:ext uri="{28A0092B-C50C-407E-A947-70E740481C1C}">
                <a14:useLocalDpi xmlns:a14="http://schemas.microsoft.com/office/drawing/2010/main" val="0"/>
              </a:ext>
            </a:extLst>
          </a:blip>
          <a:srcRect l="12162" t="27928" r="9009" b="20721"/>
          <a:stretch/>
        </p:blipFill>
        <p:spPr bwMode="auto">
          <a:xfrm>
            <a:off x="5719111" y="1619629"/>
            <a:ext cx="938987" cy="795739"/>
          </a:xfrm>
          <a:prstGeom prst="rect">
            <a:avLst/>
          </a:prstGeom>
          <a:ln>
            <a:noFill/>
          </a:ln>
          <a:extLst>
            <a:ext uri="{53640926-AAD7-44D8-BBD7-CCE9431645EC}">
              <a14:shadowObscured xmlns:a14="http://schemas.microsoft.com/office/drawing/2010/main"/>
            </a:ext>
          </a:extLst>
        </p:spPr>
      </p:pic>
      <p:pic>
        <p:nvPicPr>
          <p:cNvPr id="32" name="Picture 31">
            <a:extLst>
              <a:ext uri="{FF2B5EF4-FFF2-40B4-BE49-F238E27FC236}">
                <a16:creationId xmlns:a16="http://schemas.microsoft.com/office/drawing/2014/main" id="{73DA84D7-1F21-415B-AE6A-C81C958FF4D6}"/>
              </a:ext>
            </a:extLst>
          </p:cNvPr>
          <p:cNvPicPr/>
          <p:nvPr/>
        </p:nvPicPr>
        <p:blipFill>
          <a:blip r:embed="rId20">
            <a:extLst>
              <a:ext uri="{28A0092B-C50C-407E-A947-70E740481C1C}">
                <a14:useLocalDpi xmlns:a14="http://schemas.microsoft.com/office/drawing/2010/main" val="0"/>
              </a:ext>
            </a:extLst>
          </a:blip>
          <a:stretch>
            <a:fillRect/>
          </a:stretch>
        </p:blipFill>
        <p:spPr>
          <a:xfrm rot="1091907">
            <a:off x="5470950" y="2590233"/>
            <a:ext cx="464732" cy="919395"/>
          </a:xfrm>
          <a:prstGeom prst="rect">
            <a:avLst/>
          </a:prstGeom>
        </p:spPr>
      </p:pic>
      <p:pic>
        <p:nvPicPr>
          <p:cNvPr id="34" name="Picture 33" descr="C:\Users\67537\Downloads\iStock_000053277672_Medium.jpg">
            <a:extLst>
              <a:ext uri="{FF2B5EF4-FFF2-40B4-BE49-F238E27FC236}">
                <a16:creationId xmlns:a16="http://schemas.microsoft.com/office/drawing/2014/main" id="{69882DC4-F33A-4616-9469-15A7D87BB558}"/>
              </a:ext>
            </a:extLst>
          </p:cNvPr>
          <p:cNvPicPr/>
          <p:nvPr/>
        </p:nvPicPr>
        <p:blipFill rotWithShape="1">
          <a:blip r:embed="rId21" cstate="print">
            <a:extLst>
              <a:ext uri="{BEBA8EAE-BF5A-486C-A8C5-ECC9F3942E4B}">
                <a14:imgProps xmlns:a14="http://schemas.microsoft.com/office/drawing/2010/main">
                  <a14:imgLayer r:embed="rId22">
                    <a14:imgEffect>
                      <a14:brightnessContrast bright="-20000" contrast="40000"/>
                    </a14:imgEffect>
                  </a14:imgLayer>
                </a14:imgProps>
              </a:ext>
              <a:ext uri="{28A0092B-C50C-407E-A947-70E740481C1C}">
                <a14:useLocalDpi xmlns:a14="http://schemas.microsoft.com/office/drawing/2010/main" val="0"/>
              </a:ext>
            </a:extLst>
          </a:blip>
          <a:srcRect l="14222" t="889" r="8889" b="1"/>
          <a:stretch/>
        </p:blipFill>
        <p:spPr bwMode="auto">
          <a:xfrm rot="338515">
            <a:off x="6244640" y="251703"/>
            <a:ext cx="705589" cy="989423"/>
          </a:xfrm>
          <a:prstGeom prst="rect">
            <a:avLst/>
          </a:prstGeom>
          <a:ln>
            <a:noFill/>
          </a:ln>
          <a:extLst>
            <a:ext uri="{53640926-AAD7-44D8-BBD7-CCE9431645EC}">
              <a14:shadowObscured xmlns:a14="http://schemas.microsoft.com/office/drawing/2010/main"/>
            </a:ext>
          </a:extLst>
        </p:spPr>
      </p:pic>
      <p:pic>
        <p:nvPicPr>
          <p:cNvPr id="36" name="Picture 35">
            <a:extLst>
              <a:ext uri="{FF2B5EF4-FFF2-40B4-BE49-F238E27FC236}">
                <a16:creationId xmlns:a16="http://schemas.microsoft.com/office/drawing/2014/main" id="{DA2B6053-8CCE-49AC-879F-881775B2882E}"/>
              </a:ext>
            </a:extLst>
          </p:cNvPr>
          <p:cNvPicPr/>
          <p:nvPr/>
        </p:nvPicPr>
        <p:blipFill rotWithShape="1">
          <a:blip r:embed="rId23" cstate="print">
            <a:grayscl/>
            <a:extLst>
              <a:ext uri="{28A0092B-C50C-407E-A947-70E740481C1C}">
                <a14:useLocalDpi xmlns:a14="http://schemas.microsoft.com/office/drawing/2010/main" val="0"/>
              </a:ext>
            </a:extLst>
          </a:blip>
          <a:srcRect l="9548" t="11625" r="5507" b="16622"/>
          <a:stretch/>
        </p:blipFill>
        <p:spPr bwMode="auto">
          <a:xfrm rot="861015">
            <a:off x="6753181" y="444534"/>
            <a:ext cx="828600" cy="1034001"/>
          </a:xfrm>
          <a:prstGeom prst="rect">
            <a:avLst/>
          </a:prstGeom>
          <a:ln>
            <a:noFill/>
          </a:ln>
          <a:extLst>
            <a:ext uri="{53640926-AAD7-44D8-BBD7-CCE9431645EC}">
              <a14:shadowObscured xmlns:a14="http://schemas.microsoft.com/office/drawing/2010/main"/>
            </a:ext>
          </a:extLst>
        </p:spPr>
      </p:pic>
      <p:pic>
        <p:nvPicPr>
          <p:cNvPr id="42" name="Picture 41">
            <a:extLst>
              <a:ext uri="{FF2B5EF4-FFF2-40B4-BE49-F238E27FC236}">
                <a16:creationId xmlns:a16="http://schemas.microsoft.com/office/drawing/2014/main" id="{C5F66CC7-B9E3-44AF-B075-BFB640165355}"/>
              </a:ext>
            </a:extLst>
          </p:cNvPr>
          <p:cNvPicPr>
            <a:picLocks noChangeAspect="1"/>
          </p:cNvPicPr>
          <p:nvPr/>
        </p:nvPicPr>
        <p:blipFill rotWithShape="1">
          <a:blip r:embed="rId24"/>
          <a:srcRect t="6927"/>
          <a:stretch/>
        </p:blipFill>
        <p:spPr>
          <a:xfrm>
            <a:off x="5292796" y="485900"/>
            <a:ext cx="632353" cy="672968"/>
          </a:xfrm>
          <a:prstGeom prst="rect">
            <a:avLst/>
          </a:prstGeom>
        </p:spPr>
      </p:pic>
      <p:pic>
        <p:nvPicPr>
          <p:cNvPr id="43" name="Picture 42" descr="A cup of coffee&#10;&#10;Description automatically generated">
            <a:extLst>
              <a:ext uri="{FF2B5EF4-FFF2-40B4-BE49-F238E27FC236}">
                <a16:creationId xmlns:a16="http://schemas.microsoft.com/office/drawing/2014/main" id="{0085D1C7-05C4-432F-997F-01046EC46A7C}"/>
              </a:ext>
            </a:extLst>
          </p:cNvPr>
          <p:cNvPicPr>
            <a:picLocks noChangeAspect="1"/>
          </p:cNvPicPr>
          <p:nvPr/>
        </p:nvPicPr>
        <p:blipFill>
          <a:blip r:embed="rId25"/>
          <a:stretch>
            <a:fillRect/>
          </a:stretch>
        </p:blipFill>
        <p:spPr>
          <a:xfrm>
            <a:off x="8914941" y="4977781"/>
            <a:ext cx="2524260" cy="2192791"/>
          </a:xfrm>
          <a:prstGeom prst="rect">
            <a:avLst/>
          </a:prstGeom>
        </p:spPr>
      </p:pic>
      <p:pic>
        <p:nvPicPr>
          <p:cNvPr id="44" name="Picture 43" descr="A picture containing container, bin, cup, blue&#10;&#10;Description automatically generated">
            <a:extLst>
              <a:ext uri="{FF2B5EF4-FFF2-40B4-BE49-F238E27FC236}">
                <a16:creationId xmlns:a16="http://schemas.microsoft.com/office/drawing/2014/main" id="{DEE09F5F-471E-440F-ADF1-F052C3112F9E}"/>
              </a:ext>
            </a:extLst>
          </p:cNvPr>
          <p:cNvPicPr>
            <a:picLocks noChangeAspect="1"/>
          </p:cNvPicPr>
          <p:nvPr/>
        </p:nvPicPr>
        <p:blipFill>
          <a:blip r:embed="rId26">
            <a:extLst>
              <a:ext uri="{BEBA8EAE-BF5A-486C-A8C5-ECC9F3942E4B}">
                <a14:imgProps xmlns:a14="http://schemas.microsoft.com/office/drawing/2010/main">
                  <a14:imgLayer r:embed="rId27">
                    <a14:imgEffect>
                      <a14:backgroundRemoval t="10000" b="90000" l="10000" r="90000"/>
                    </a14:imgEffect>
                  </a14:imgLayer>
                </a14:imgProps>
              </a:ext>
            </a:extLst>
          </a:blip>
          <a:stretch>
            <a:fillRect/>
          </a:stretch>
        </p:blipFill>
        <p:spPr>
          <a:xfrm>
            <a:off x="5748594" y="5654172"/>
            <a:ext cx="1954671" cy="1303113"/>
          </a:xfrm>
          <a:prstGeom prst="rect">
            <a:avLst/>
          </a:prstGeom>
        </p:spPr>
      </p:pic>
      <p:pic>
        <p:nvPicPr>
          <p:cNvPr id="46" name="Picture 45" descr="A picture containing cup, sitting, table, coffee&#10;&#10;Description automatically generated">
            <a:extLst>
              <a:ext uri="{FF2B5EF4-FFF2-40B4-BE49-F238E27FC236}">
                <a16:creationId xmlns:a16="http://schemas.microsoft.com/office/drawing/2014/main" id="{D6611956-268F-4F3E-85DB-69DB13986547}"/>
              </a:ext>
            </a:extLst>
          </p:cNvPr>
          <p:cNvPicPr>
            <a:picLocks noChangeAspect="1"/>
          </p:cNvPicPr>
          <p:nvPr/>
        </p:nvPicPr>
        <p:blipFill>
          <a:blip r:embed="rId28"/>
          <a:stretch>
            <a:fillRect/>
          </a:stretch>
        </p:blipFill>
        <p:spPr>
          <a:xfrm>
            <a:off x="2568340" y="5385918"/>
            <a:ext cx="1081496" cy="1621493"/>
          </a:xfrm>
          <a:prstGeom prst="rect">
            <a:avLst/>
          </a:prstGeom>
        </p:spPr>
      </p:pic>
      <p:pic>
        <p:nvPicPr>
          <p:cNvPr id="50" name="Picture 49">
            <a:extLst>
              <a:ext uri="{FF2B5EF4-FFF2-40B4-BE49-F238E27FC236}">
                <a16:creationId xmlns:a16="http://schemas.microsoft.com/office/drawing/2014/main" id="{D1F76504-328E-461D-9BD0-159D1BB7B476}"/>
              </a:ext>
            </a:extLst>
          </p:cNvPr>
          <p:cNvPicPr/>
          <p:nvPr/>
        </p:nvPicPr>
        <p:blipFill rotWithShape="1">
          <a:blip r:embed="rId29" cstate="print">
            <a:extLst>
              <a:ext uri="{28A0092B-C50C-407E-A947-70E740481C1C}">
                <a14:useLocalDpi xmlns:a14="http://schemas.microsoft.com/office/drawing/2010/main" val="0"/>
              </a:ext>
            </a:extLst>
          </a:blip>
          <a:srcRect l="11717" t="13970" r="16994" b="3421"/>
          <a:stretch/>
        </p:blipFill>
        <p:spPr bwMode="auto">
          <a:xfrm>
            <a:off x="9099769" y="1017809"/>
            <a:ext cx="1324574" cy="1057324"/>
          </a:xfrm>
          <a:prstGeom prst="rect">
            <a:avLst/>
          </a:prstGeom>
          <a:ln>
            <a:noFill/>
          </a:ln>
          <a:extLst>
            <a:ext uri="{53640926-AAD7-44D8-BBD7-CCE9431645EC}">
              <a14:shadowObscured xmlns:a14="http://schemas.microsoft.com/office/drawing/2010/main"/>
            </a:ext>
          </a:extLst>
        </p:spPr>
      </p:pic>
      <p:pic>
        <p:nvPicPr>
          <p:cNvPr id="51" name="Picture 50">
            <a:extLst>
              <a:ext uri="{FF2B5EF4-FFF2-40B4-BE49-F238E27FC236}">
                <a16:creationId xmlns:a16="http://schemas.microsoft.com/office/drawing/2014/main" id="{70174235-0BF5-4D16-839E-066DB9F0A82B}"/>
              </a:ext>
            </a:extLst>
          </p:cNvPr>
          <p:cNvPicPr/>
          <p:nvPr/>
        </p:nvPicPr>
        <p:blipFill>
          <a:blip r:embed="rId30">
            <a:extLst>
              <a:ext uri="{28A0092B-C50C-407E-A947-70E740481C1C}">
                <a14:useLocalDpi xmlns:a14="http://schemas.microsoft.com/office/drawing/2010/main" val="0"/>
              </a:ext>
            </a:extLst>
          </a:blip>
          <a:srcRect/>
          <a:stretch>
            <a:fillRect/>
          </a:stretch>
        </p:blipFill>
        <p:spPr bwMode="auto">
          <a:xfrm>
            <a:off x="9994672" y="1928209"/>
            <a:ext cx="1084748" cy="776862"/>
          </a:xfrm>
          <a:prstGeom prst="rect">
            <a:avLst/>
          </a:prstGeom>
          <a:noFill/>
        </p:spPr>
      </p:pic>
      <p:pic>
        <p:nvPicPr>
          <p:cNvPr id="52" name="Picture 51">
            <a:extLst>
              <a:ext uri="{FF2B5EF4-FFF2-40B4-BE49-F238E27FC236}">
                <a16:creationId xmlns:a16="http://schemas.microsoft.com/office/drawing/2014/main" id="{107FE1C0-151E-48A3-B66B-25F542CAC537}"/>
              </a:ext>
            </a:extLst>
          </p:cNvPr>
          <p:cNvPicPr/>
          <p:nvPr/>
        </p:nvPicPr>
        <p:blipFill rotWithShape="1">
          <a:blip r:embed="rId31" cstate="print">
            <a:extLst>
              <a:ext uri="{28A0092B-C50C-407E-A947-70E740481C1C}">
                <a14:useLocalDpi xmlns:a14="http://schemas.microsoft.com/office/drawing/2010/main" val="0"/>
              </a:ext>
            </a:extLst>
          </a:blip>
          <a:srcRect l="16805" t="21845"/>
          <a:stretch/>
        </p:blipFill>
        <p:spPr bwMode="auto">
          <a:xfrm>
            <a:off x="6197713" y="2761583"/>
            <a:ext cx="627510" cy="747175"/>
          </a:xfrm>
          <a:prstGeom prst="rect">
            <a:avLst/>
          </a:prstGeom>
          <a:ln>
            <a:noFill/>
          </a:ln>
          <a:extLst>
            <a:ext uri="{53640926-AAD7-44D8-BBD7-CCE9431645EC}">
              <a14:shadowObscured xmlns:a14="http://schemas.microsoft.com/office/drawing/2010/main"/>
            </a:ext>
          </a:extLst>
        </p:spPr>
      </p:pic>
      <p:pic>
        <p:nvPicPr>
          <p:cNvPr id="53" name="Picture 52" descr="C:\Users\67537\Downloads\iStock_000014041280_Medium (1).jpg">
            <a:extLst>
              <a:ext uri="{FF2B5EF4-FFF2-40B4-BE49-F238E27FC236}">
                <a16:creationId xmlns:a16="http://schemas.microsoft.com/office/drawing/2014/main" id="{EFA241C0-A91E-4870-AD5A-256561B7DE2E}"/>
              </a:ext>
            </a:extLst>
          </p:cNvPr>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3124032" y="1974485"/>
            <a:ext cx="747417" cy="790735"/>
          </a:xfrm>
          <a:prstGeom prst="rect">
            <a:avLst/>
          </a:prstGeom>
          <a:noFill/>
          <a:ln>
            <a:noFill/>
          </a:ln>
        </p:spPr>
      </p:pic>
      <p:grpSp>
        <p:nvGrpSpPr>
          <p:cNvPr id="54" name="Group 53">
            <a:extLst>
              <a:ext uri="{FF2B5EF4-FFF2-40B4-BE49-F238E27FC236}">
                <a16:creationId xmlns:a16="http://schemas.microsoft.com/office/drawing/2014/main" id="{DAEE4771-1DC6-4AD7-A907-F1CE12942F70}"/>
              </a:ext>
            </a:extLst>
          </p:cNvPr>
          <p:cNvGrpSpPr/>
          <p:nvPr/>
        </p:nvGrpSpPr>
        <p:grpSpPr>
          <a:xfrm>
            <a:off x="1144575" y="2294672"/>
            <a:ext cx="1210091" cy="308826"/>
            <a:chOff x="0" y="0"/>
            <a:chExt cx="2838450" cy="1352550"/>
          </a:xfrm>
        </p:grpSpPr>
        <p:pic>
          <p:nvPicPr>
            <p:cNvPr id="55" name="Picture 54">
              <a:extLst>
                <a:ext uri="{FF2B5EF4-FFF2-40B4-BE49-F238E27FC236}">
                  <a16:creationId xmlns:a16="http://schemas.microsoft.com/office/drawing/2014/main" id="{C7AB2C90-9B2B-4C90-A24A-178BF2B10ACE}"/>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rot="19765772">
              <a:off x="0" y="0"/>
              <a:ext cx="2838450" cy="1247775"/>
            </a:xfrm>
            <a:prstGeom prst="rect">
              <a:avLst/>
            </a:prstGeom>
          </p:spPr>
        </p:pic>
        <p:sp>
          <p:nvSpPr>
            <p:cNvPr id="56" name="Text Box 314">
              <a:extLst>
                <a:ext uri="{FF2B5EF4-FFF2-40B4-BE49-F238E27FC236}">
                  <a16:creationId xmlns:a16="http://schemas.microsoft.com/office/drawing/2014/main" id="{4D811884-6F09-4BA3-87B8-4222A724CA26}"/>
                </a:ext>
              </a:extLst>
            </p:cNvPr>
            <p:cNvSpPr txBox="1"/>
            <p:nvPr/>
          </p:nvSpPr>
          <p:spPr>
            <a:xfrm rot="19740043">
              <a:off x="542925" y="1143000"/>
              <a:ext cx="847725" cy="209550"/>
            </a:xfrm>
            <a:prstGeom prst="rect">
              <a:avLst/>
            </a:prstGeom>
            <a:noFill/>
            <a:ln w="6350">
              <a:noFill/>
            </a:ln>
            <a:effectLst/>
          </p:spPr>
          <p:txBody>
            <a:bodyPr rot="0" spcFirstLastPara="0" vert="horz" wrap="square" lIns="68580" tIns="34290" rIns="68580" bIns="34290" numCol="1" spcCol="0" rtlCol="0" fromWordArt="0" anchor="t" anchorCtr="0" forceAA="0" compatLnSpc="1">
              <a:prstTxWarp prst="textNoShape">
                <a:avLst/>
              </a:prstTxWarp>
              <a:noAutofit/>
            </a:bodyPr>
            <a:lstStyle/>
            <a:p>
              <a:pPr>
                <a:lnSpc>
                  <a:spcPct val="115000"/>
                </a:lnSpc>
                <a:spcAft>
                  <a:spcPts val="750"/>
                </a:spcAft>
              </a:pPr>
              <a:r>
                <a:rPr lang="en-CA" sz="450">
                  <a:latin typeface="Calibri" panose="020F0502020204030204" pitchFamily="34" charset="0"/>
                  <a:ea typeface="Calibri" panose="020F0502020204030204" pitchFamily="34" charset="0"/>
                  <a:cs typeface="Times New Roman" panose="02020603050405020304" pitchFamily="18" charset="0"/>
                </a:rPr>
                <a:t>theimpulsivebuy</a:t>
              </a:r>
              <a:endParaRPr lang="en-CA" sz="825">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332164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81BD8BF-73C6-4D8E-963D-795B0E26E854}"/>
              </a:ext>
            </a:extLst>
          </p:cNvPr>
          <p:cNvPicPr>
            <a:picLocks noChangeAspect="1"/>
          </p:cNvPicPr>
          <p:nvPr/>
        </p:nvPicPr>
        <p:blipFill>
          <a:blip r:embed="rId3"/>
          <a:stretch>
            <a:fillRect/>
          </a:stretch>
        </p:blipFill>
        <p:spPr>
          <a:xfrm>
            <a:off x="2379229" y="2080720"/>
            <a:ext cx="2167184" cy="3250777"/>
          </a:xfrm>
          <a:prstGeom prst="rect">
            <a:avLst/>
          </a:prstGeom>
        </p:spPr>
      </p:pic>
      <p:pic>
        <p:nvPicPr>
          <p:cNvPr id="22" name="Picture 21">
            <a:extLst>
              <a:ext uri="{FF2B5EF4-FFF2-40B4-BE49-F238E27FC236}">
                <a16:creationId xmlns:a16="http://schemas.microsoft.com/office/drawing/2014/main" id="{87B2BD19-D6A6-486D-B81B-B6BC84B01F31}"/>
              </a:ext>
            </a:extLst>
          </p:cNvPr>
          <p:cNvPicPr>
            <a:picLocks noChangeAspect="1"/>
          </p:cNvPicPr>
          <p:nvPr/>
        </p:nvPicPr>
        <p:blipFill>
          <a:blip r:embed="rId4"/>
          <a:stretch>
            <a:fillRect/>
          </a:stretch>
        </p:blipFill>
        <p:spPr>
          <a:xfrm>
            <a:off x="7434299" y="1909262"/>
            <a:ext cx="2136701" cy="4050165"/>
          </a:xfrm>
          <a:prstGeom prst="rect">
            <a:avLst/>
          </a:prstGeom>
        </p:spPr>
      </p:pic>
      <p:cxnSp>
        <p:nvCxnSpPr>
          <p:cNvPr id="24" name="Straight Arrow Connector 23">
            <a:extLst>
              <a:ext uri="{FF2B5EF4-FFF2-40B4-BE49-F238E27FC236}">
                <a16:creationId xmlns:a16="http://schemas.microsoft.com/office/drawing/2014/main" id="{F9D9CC2A-6851-4AE3-8E94-F9C284B8299D}"/>
              </a:ext>
            </a:extLst>
          </p:cNvPr>
          <p:cNvCxnSpPr>
            <a:cxnSpLocks/>
          </p:cNvCxnSpPr>
          <p:nvPr/>
        </p:nvCxnSpPr>
        <p:spPr>
          <a:xfrm>
            <a:off x="5610111" y="3825825"/>
            <a:ext cx="12192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2E3FFD5-69E0-45BA-9299-9260A471FE0F}"/>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pic>
        <p:nvPicPr>
          <p:cNvPr id="11" name="Picture 10" descr="A picture containing cup, sitting, table, coffee&#10;&#10;Description automatically generated">
            <a:extLst>
              <a:ext uri="{FF2B5EF4-FFF2-40B4-BE49-F238E27FC236}">
                <a16:creationId xmlns:a16="http://schemas.microsoft.com/office/drawing/2014/main" id="{23789B8D-E74B-471D-A0D5-EDDAECFBE195}"/>
              </a:ext>
            </a:extLst>
          </p:cNvPr>
          <p:cNvPicPr>
            <a:picLocks noChangeAspect="1"/>
          </p:cNvPicPr>
          <p:nvPr/>
        </p:nvPicPr>
        <p:blipFill>
          <a:blip r:embed="rId5"/>
          <a:stretch>
            <a:fillRect/>
          </a:stretch>
        </p:blipFill>
        <p:spPr>
          <a:xfrm>
            <a:off x="8502649" y="3480694"/>
            <a:ext cx="1906147" cy="2857895"/>
          </a:xfrm>
          <a:prstGeom prst="rect">
            <a:avLst/>
          </a:prstGeom>
        </p:spPr>
      </p:pic>
    </p:spTree>
    <p:extLst>
      <p:ext uri="{BB962C8B-B14F-4D97-AF65-F5344CB8AC3E}">
        <p14:creationId xmlns:p14="http://schemas.microsoft.com/office/powerpoint/2010/main" val="4164108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43CD79-5182-4FC6-A4A6-076A405AEE8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a:fillRect/>
          </a:stretch>
        </p:blipFill>
        <p:spPr>
          <a:xfrm>
            <a:off x="1837415" y="2869947"/>
            <a:ext cx="4085784" cy="2209859"/>
          </a:xfrm>
          <a:prstGeom prst="rect">
            <a:avLst/>
          </a:prstGeom>
        </p:spPr>
      </p:pic>
      <p:cxnSp>
        <p:nvCxnSpPr>
          <p:cNvPr id="7" name="Straight Arrow Connector 6">
            <a:extLst>
              <a:ext uri="{FF2B5EF4-FFF2-40B4-BE49-F238E27FC236}">
                <a16:creationId xmlns:a16="http://schemas.microsoft.com/office/drawing/2014/main" id="{B304432A-2C1E-403C-A85F-4548E54E2D49}"/>
              </a:ext>
            </a:extLst>
          </p:cNvPr>
          <p:cNvCxnSpPr>
            <a:cxnSpLocks/>
          </p:cNvCxnSpPr>
          <p:nvPr/>
        </p:nvCxnSpPr>
        <p:spPr>
          <a:xfrm>
            <a:off x="6180815" y="3974875"/>
            <a:ext cx="121920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5C43037F-8A73-4BA8-84A5-559A6C97C70B}"/>
              </a:ext>
            </a:extLst>
          </p:cNvPr>
          <p:cNvPicPr>
            <a:picLocks noChangeAspect="1"/>
          </p:cNvPicPr>
          <p:nvPr/>
        </p:nvPicPr>
        <p:blipFill>
          <a:blip r:embed="rId5"/>
          <a:stretch>
            <a:fillRect/>
          </a:stretch>
        </p:blipFill>
        <p:spPr>
          <a:xfrm>
            <a:off x="7781015" y="1802415"/>
            <a:ext cx="2292203" cy="4344920"/>
          </a:xfrm>
          <a:prstGeom prst="rect">
            <a:avLst/>
          </a:prstGeom>
        </p:spPr>
      </p:pic>
      <p:pic>
        <p:nvPicPr>
          <p:cNvPr id="12" name="Picture 11" descr="A cup of coffee&#10;&#10;Description automatically generated">
            <a:extLst>
              <a:ext uri="{FF2B5EF4-FFF2-40B4-BE49-F238E27FC236}">
                <a16:creationId xmlns:a16="http://schemas.microsoft.com/office/drawing/2014/main" id="{8D699F1F-F138-431F-8748-212BC0994D9E}"/>
              </a:ext>
            </a:extLst>
          </p:cNvPr>
          <p:cNvPicPr>
            <a:picLocks noChangeAspect="1"/>
          </p:cNvPicPr>
          <p:nvPr/>
        </p:nvPicPr>
        <p:blipFill>
          <a:blip r:embed="rId6"/>
          <a:stretch>
            <a:fillRect/>
          </a:stretch>
        </p:blipFill>
        <p:spPr>
          <a:xfrm>
            <a:off x="7657631" y="3177741"/>
            <a:ext cx="4230675" cy="3675131"/>
          </a:xfrm>
          <a:prstGeom prst="rect">
            <a:avLst/>
          </a:prstGeom>
        </p:spPr>
      </p:pic>
      <p:sp>
        <p:nvSpPr>
          <p:cNvPr id="13" name="Rectangle 12">
            <a:extLst>
              <a:ext uri="{FF2B5EF4-FFF2-40B4-BE49-F238E27FC236}">
                <a16:creationId xmlns:a16="http://schemas.microsoft.com/office/drawing/2014/main" id="{AC8435B8-04A1-40BC-BF15-1138F8715D75}"/>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547110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424818-8FFB-4880-A314-AF7F640EC2AB}"/>
              </a:ext>
            </a:extLst>
          </p:cNvPr>
          <p:cNvPicPr>
            <a:picLocks noChangeAspect="1"/>
          </p:cNvPicPr>
          <p:nvPr/>
        </p:nvPicPr>
        <p:blipFill>
          <a:blip r:embed="rId3"/>
          <a:stretch>
            <a:fillRect/>
          </a:stretch>
        </p:blipFill>
        <p:spPr>
          <a:xfrm>
            <a:off x="7531102" y="1956925"/>
            <a:ext cx="2365453" cy="4035903"/>
          </a:xfrm>
          <a:prstGeom prst="rect">
            <a:avLst/>
          </a:prstGeom>
        </p:spPr>
      </p:pic>
      <p:pic>
        <p:nvPicPr>
          <p:cNvPr id="5" name="Picture 4">
            <a:extLst>
              <a:ext uri="{FF2B5EF4-FFF2-40B4-BE49-F238E27FC236}">
                <a16:creationId xmlns:a16="http://schemas.microsoft.com/office/drawing/2014/main" id="{C6BF5007-CB02-4C58-A959-16E0AC2D7CD0}"/>
              </a:ext>
            </a:extLst>
          </p:cNvPr>
          <p:cNvPicPr>
            <a:picLocks noChangeAspect="1"/>
          </p:cNvPicPr>
          <p:nvPr/>
        </p:nvPicPr>
        <p:blipFill>
          <a:blip r:embed="rId4"/>
          <a:stretch>
            <a:fillRect/>
          </a:stretch>
        </p:blipFill>
        <p:spPr>
          <a:xfrm>
            <a:off x="1739900" y="2543273"/>
            <a:ext cx="4022403" cy="2863209"/>
          </a:xfrm>
          <a:prstGeom prst="rect">
            <a:avLst/>
          </a:prstGeom>
        </p:spPr>
      </p:pic>
      <p:cxnSp>
        <p:nvCxnSpPr>
          <p:cNvPr id="8" name="Straight Arrow Connector 7">
            <a:extLst>
              <a:ext uri="{FF2B5EF4-FFF2-40B4-BE49-F238E27FC236}">
                <a16:creationId xmlns:a16="http://schemas.microsoft.com/office/drawing/2014/main" id="{B6EC1FFF-B5B1-4C40-B2B7-93660AF056F2}"/>
              </a:ext>
            </a:extLst>
          </p:cNvPr>
          <p:cNvCxnSpPr>
            <a:cxnSpLocks/>
          </p:cNvCxnSpPr>
          <p:nvPr/>
        </p:nvCxnSpPr>
        <p:spPr>
          <a:xfrm>
            <a:off x="5854700" y="3974875"/>
            <a:ext cx="14478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descr="A picture containing container, bin, cup, blue&#10;&#10;Description automatically generated">
            <a:extLst>
              <a:ext uri="{FF2B5EF4-FFF2-40B4-BE49-F238E27FC236}">
                <a16:creationId xmlns:a16="http://schemas.microsoft.com/office/drawing/2014/main" id="{273261FC-709C-4873-8DD0-68AEC6A0B98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7860363" y="4092851"/>
            <a:ext cx="3477359" cy="2318239"/>
          </a:xfrm>
          <a:prstGeom prst="rect">
            <a:avLst/>
          </a:prstGeom>
        </p:spPr>
      </p:pic>
      <p:sp>
        <p:nvSpPr>
          <p:cNvPr id="13" name="Rectangle 12">
            <a:extLst>
              <a:ext uri="{FF2B5EF4-FFF2-40B4-BE49-F238E27FC236}">
                <a16:creationId xmlns:a16="http://schemas.microsoft.com/office/drawing/2014/main" id="{5962A17C-DDDB-4733-8670-4B48222F8087}"/>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latin typeface="Calibri" panose="020F0502020204030204" pitchFamily="34" charset="0"/>
                <a:cs typeface="Calibri" panose="020F0502020204030204" pitchFamily="34" charset="0"/>
                <a:sym typeface="Arial"/>
              </a:rPr>
              <a:t>Where does it go?</a:t>
            </a:r>
          </a:p>
        </p:txBody>
      </p:sp>
    </p:spTree>
    <p:extLst>
      <p:ext uri="{BB962C8B-B14F-4D97-AF65-F5344CB8AC3E}">
        <p14:creationId xmlns:p14="http://schemas.microsoft.com/office/powerpoint/2010/main" val="244386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70E34C-B133-48F6-B2BF-2D90DA5AEBDA}"/>
              </a:ext>
            </a:extLst>
          </p:cNvPr>
          <p:cNvPicPr>
            <a:picLocks noChangeAspect="1"/>
          </p:cNvPicPr>
          <p:nvPr/>
        </p:nvPicPr>
        <p:blipFill>
          <a:blip r:embed="rId3"/>
          <a:stretch>
            <a:fillRect/>
          </a:stretch>
        </p:blipFill>
        <p:spPr>
          <a:xfrm>
            <a:off x="2209800" y="2377897"/>
            <a:ext cx="2743200" cy="3193959"/>
          </a:xfrm>
          <a:prstGeom prst="rect">
            <a:avLst/>
          </a:prstGeom>
        </p:spPr>
      </p:pic>
      <p:pic>
        <p:nvPicPr>
          <p:cNvPr id="5" name="Picture 4">
            <a:extLst>
              <a:ext uri="{FF2B5EF4-FFF2-40B4-BE49-F238E27FC236}">
                <a16:creationId xmlns:a16="http://schemas.microsoft.com/office/drawing/2014/main" id="{81A0B6B3-30D1-4FAF-8ADB-344BDE2B99BB}"/>
              </a:ext>
            </a:extLst>
          </p:cNvPr>
          <p:cNvPicPr>
            <a:picLocks noChangeAspect="1"/>
          </p:cNvPicPr>
          <p:nvPr/>
        </p:nvPicPr>
        <p:blipFill>
          <a:blip r:embed="rId4"/>
          <a:stretch>
            <a:fillRect/>
          </a:stretch>
        </p:blipFill>
        <p:spPr>
          <a:xfrm>
            <a:off x="7430746" y="1953877"/>
            <a:ext cx="2365453" cy="4041999"/>
          </a:xfrm>
          <a:prstGeom prst="rect">
            <a:avLst/>
          </a:prstGeom>
        </p:spPr>
      </p:pic>
      <p:pic>
        <p:nvPicPr>
          <p:cNvPr id="6" name="Picture 5">
            <a:extLst>
              <a:ext uri="{FF2B5EF4-FFF2-40B4-BE49-F238E27FC236}">
                <a16:creationId xmlns:a16="http://schemas.microsoft.com/office/drawing/2014/main" id="{0D01A9F2-8419-4818-9B17-E055419BB552}"/>
              </a:ext>
            </a:extLst>
          </p:cNvPr>
          <p:cNvPicPr>
            <a:picLocks noChangeAspect="1"/>
          </p:cNvPicPr>
          <p:nvPr/>
        </p:nvPicPr>
        <p:blipFill>
          <a:blip r:embed="rId5"/>
          <a:stretch>
            <a:fillRect/>
          </a:stretch>
        </p:blipFill>
        <p:spPr>
          <a:xfrm>
            <a:off x="5466991" y="3807220"/>
            <a:ext cx="1896020" cy="335309"/>
          </a:xfrm>
          <a:prstGeom prst="rect">
            <a:avLst/>
          </a:prstGeom>
        </p:spPr>
      </p:pic>
      <p:pic>
        <p:nvPicPr>
          <p:cNvPr id="12" name="Picture 11" descr="A picture containing container, bin, cup, blue&#10;&#10;Description automatically generated">
            <a:extLst>
              <a:ext uri="{FF2B5EF4-FFF2-40B4-BE49-F238E27FC236}">
                <a16:creationId xmlns:a16="http://schemas.microsoft.com/office/drawing/2014/main" id="{FC4C242B-8672-4186-A4A2-67BF6FEFD80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7914367" y="4118165"/>
            <a:ext cx="3477359" cy="2318239"/>
          </a:xfrm>
          <a:prstGeom prst="rect">
            <a:avLst/>
          </a:prstGeom>
        </p:spPr>
      </p:pic>
      <p:sp>
        <p:nvSpPr>
          <p:cNvPr id="13" name="Rectangle 12">
            <a:extLst>
              <a:ext uri="{FF2B5EF4-FFF2-40B4-BE49-F238E27FC236}">
                <a16:creationId xmlns:a16="http://schemas.microsoft.com/office/drawing/2014/main" id="{BB4238A6-DE4D-4308-81E9-4B32D5F86492}"/>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539304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291B09-3680-47EA-8090-4E23D43CA456}"/>
              </a:ext>
            </a:extLst>
          </p:cNvPr>
          <p:cNvPicPr>
            <a:picLocks noChangeAspect="1"/>
          </p:cNvPicPr>
          <p:nvPr/>
        </p:nvPicPr>
        <p:blipFill>
          <a:blip r:embed="rId3"/>
          <a:stretch>
            <a:fillRect/>
          </a:stretch>
        </p:blipFill>
        <p:spPr>
          <a:xfrm>
            <a:off x="1328231" y="2081999"/>
            <a:ext cx="3859667" cy="2693997"/>
          </a:xfrm>
          <a:prstGeom prst="rect">
            <a:avLst/>
          </a:prstGeom>
        </p:spPr>
      </p:pic>
      <p:pic>
        <p:nvPicPr>
          <p:cNvPr id="5" name="Picture 4">
            <a:extLst>
              <a:ext uri="{FF2B5EF4-FFF2-40B4-BE49-F238E27FC236}">
                <a16:creationId xmlns:a16="http://schemas.microsoft.com/office/drawing/2014/main" id="{DB5981EA-713A-4773-8FE5-055446553D73}"/>
              </a:ext>
            </a:extLst>
          </p:cNvPr>
          <p:cNvPicPr>
            <a:picLocks noChangeAspect="1"/>
          </p:cNvPicPr>
          <p:nvPr/>
        </p:nvPicPr>
        <p:blipFill>
          <a:blip r:embed="rId4"/>
          <a:stretch>
            <a:fillRect/>
          </a:stretch>
        </p:blipFill>
        <p:spPr>
          <a:xfrm>
            <a:off x="7421063" y="1611162"/>
            <a:ext cx="2292295" cy="4346825"/>
          </a:xfrm>
          <a:prstGeom prst="rect">
            <a:avLst/>
          </a:prstGeom>
        </p:spPr>
      </p:pic>
      <p:pic>
        <p:nvPicPr>
          <p:cNvPr id="2" name="Picture 1">
            <a:extLst>
              <a:ext uri="{FF2B5EF4-FFF2-40B4-BE49-F238E27FC236}">
                <a16:creationId xmlns:a16="http://schemas.microsoft.com/office/drawing/2014/main" id="{5847DC3F-D24D-4264-A89C-4F4D4F5E315B}"/>
              </a:ext>
            </a:extLst>
          </p:cNvPr>
          <p:cNvPicPr>
            <a:picLocks noChangeAspect="1"/>
          </p:cNvPicPr>
          <p:nvPr/>
        </p:nvPicPr>
        <p:blipFill>
          <a:blip r:embed="rId5"/>
          <a:stretch>
            <a:fillRect/>
          </a:stretch>
        </p:blipFill>
        <p:spPr>
          <a:xfrm>
            <a:off x="1328230" y="2169117"/>
            <a:ext cx="4375447" cy="2895600"/>
          </a:xfrm>
          <a:prstGeom prst="rect">
            <a:avLst/>
          </a:prstGeom>
        </p:spPr>
      </p:pic>
      <p:pic>
        <p:nvPicPr>
          <p:cNvPr id="6" name="Picture 5">
            <a:extLst>
              <a:ext uri="{FF2B5EF4-FFF2-40B4-BE49-F238E27FC236}">
                <a16:creationId xmlns:a16="http://schemas.microsoft.com/office/drawing/2014/main" id="{AE828E62-BB43-4D06-86A9-2FF991C8E19A}"/>
              </a:ext>
            </a:extLst>
          </p:cNvPr>
          <p:cNvPicPr>
            <a:picLocks noChangeAspect="1"/>
          </p:cNvPicPr>
          <p:nvPr/>
        </p:nvPicPr>
        <p:blipFill>
          <a:blip r:embed="rId6"/>
          <a:stretch>
            <a:fillRect/>
          </a:stretch>
        </p:blipFill>
        <p:spPr>
          <a:xfrm>
            <a:off x="5335829" y="3471911"/>
            <a:ext cx="1631640" cy="335309"/>
          </a:xfrm>
          <a:prstGeom prst="rect">
            <a:avLst/>
          </a:prstGeom>
        </p:spPr>
      </p:pic>
      <p:pic>
        <p:nvPicPr>
          <p:cNvPr id="12" name="Picture 11" descr="A cup of coffee&#10;&#10;Description automatically generated">
            <a:extLst>
              <a:ext uri="{FF2B5EF4-FFF2-40B4-BE49-F238E27FC236}">
                <a16:creationId xmlns:a16="http://schemas.microsoft.com/office/drawing/2014/main" id="{E65C5579-51D1-4F3F-BCDB-7657E9DB5E46}"/>
              </a:ext>
            </a:extLst>
          </p:cNvPr>
          <p:cNvPicPr>
            <a:picLocks noChangeAspect="1"/>
          </p:cNvPicPr>
          <p:nvPr/>
        </p:nvPicPr>
        <p:blipFill>
          <a:blip r:embed="rId7"/>
          <a:stretch>
            <a:fillRect/>
          </a:stretch>
        </p:blipFill>
        <p:spPr>
          <a:xfrm>
            <a:off x="7278016" y="2885032"/>
            <a:ext cx="4230675" cy="3675131"/>
          </a:xfrm>
          <a:prstGeom prst="rect">
            <a:avLst/>
          </a:prstGeom>
        </p:spPr>
      </p:pic>
      <p:sp>
        <p:nvSpPr>
          <p:cNvPr id="13" name="Rectangle 12">
            <a:extLst>
              <a:ext uri="{FF2B5EF4-FFF2-40B4-BE49-F238E27FC236}">
                <a16:creationId xmlns:a16="http://schemas.microsoft.com/office/drawing/2014/main" id="{1DFAF52D-C566-4E7E-AA50-CADB91D2BE61}"/>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1925221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5FAFF3-A56E-43E9-BAFC-5DE430AC385E}"/>
              </a:ext>
            </a:extLst>
          </p:cNvPr>
          <p:cNvPicPr>
            <a:picLocks noChangeAspect="1"/>
          </p:cNvPicPr>
          <p:nvPr/>
        </p:nvPicPr>
        <p:blipFill>
          <a:blip r:embed="rId3"/>
          <a:stretch>
            <a:fillRect/>
          </a:stretch>
        </p:blipFill>
        <p:spPr>
          <a:xfrm>
            <a:off x="7370237" y="1691208"/>
            <a:ext cx="2292295" cy="4346825"/>
          </a:xfrm>
          <a:prstGeom prst="rect">
            <a:avLst/>
          </a:prstGeom>
        </p:spPr>
      </p:pic>
      <p:pic>
        <p:nvPicPr>
          <p:cNvPr id="6" name="Picture 5">
            <a:extLst>
              <a:ext uri="{FF2B5EF4-FFF2-40B4-BE49-F238E27FC236}">
                <a16:creationId xmlns:a16="http://schemas.microsoft.com/office/drawing/2014/main" id="{48585F61-38A6-4B00-AA84-CC96BED095EF}"/>
              </a:ext>
            </a:extLst>
          </p:cNvPr>
          <p:cNvPicPr>
            <a:picLocks noChangeAspect="1"/>
          </p:cNvPicPr>
          <p:nvPr/>
        </p:nvPicPr>
        <p:blipFill>
          <a:blip r:embed="rId4"/>
          <a:stretch>
            <a:fillRect/>
          </a:stretch>
        </p:blipFill>
        <p:spPr>
          <a:xfrm>
            <a:off x="5359763" y="3696964"/>
            <a:ext cx="1633871" cy="335309"/>
          </a:xfrm>
          <a:prstGeom prst="rect">
            <a:avLst/>
          </a:prstGeom>
        </p:spPr>
      </p:pic>
      <p:pic>
        <p:nvPicPr>
          <p:cNvPr id="12" name="Picture 11" descr="A cup of coffee&#10;&#10;Description automatically generated">
            <a:extLst>
              <a:ext uri="{FF2B5EF4-FFF2-40B4-BE49-F238E27FC236}">
                <a16:creationId xmlns:a16="http://schemas.microsoft.com/office/drawing/2014/main" id="{0A3EE6F5-2B85-44E2-8AA1-6D2EBF21E4D4}"/>
              </a:ext>
            </a:extLst>
          </p:cNvPr>
          <p:cNvPicPr>
            <a:picLocks noChangeAspect="1"/>
          </p:cNvPicPr>
          <p:nvPr/>
        </p:nvPicPr>
        <p:blipFill>
          <a:blip r:embed="rId5"/>
          <a:stretch>
            <a:fillRect/>
          </a:stretch>
        </p:blipFill>
        <p:spPr>
          <a:xfrm>
            <a:off x="7104932" y="2923164"/>
            <a:ext cx="4230675" cy="3675131"/>
          </a:xfrm>
          <a:prstGeom prst="rect">
            <a:avLst/>
          </a:prstGeom>
        </p:spPr>
      </p:pic>
      <p:sp>
        <p:nvSpPr>
          <p:cNvPr id="13" name="Rectangle 12">
            <a:extLst>
              <a:ext uri="{FF2B5EF4-FFF2-40B4-BE49-F238E27FC236}">
                <a16:creationId xmlns:a16="http://schemas.microsoft.com/office/drawing/2014/main" id="{246D0B15-2F3D-4E81-AC3E-061BEC1C5F31}"/>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pic>
        <p:nvPicPr>
          <p:cNvPr id="7" name="Picture 6">
            <a:extLst>
              <a:ext uri="{FF2B5EF4-FFF2-40B4-BE49-F238E27FC236}">
                <a16:creationId xmlns:a16="http://schemas.microsoft.com/office/drawing/2014/main" id="{B82B8D6B-4C8C-4C2D-AB1A-E0F5E915F3B5}"/>
              </a:ext>
            </a:extLst>
          </p:cNvPr>
          <p:cNvPicPr/>
          <p:nvPr/>
        </p:nvPicPr>
        <p:blipFill rotWithShape="1">
          <a:blip r:embed="rId6" cstate="print">
            <a:extLst>
              <a:ext uri="{28A0092B-C50C-407E-A947-70E740481C1C}">
                <a14:useLocalDpi xmlns:a14="http://schemas.microsoft.com/office/drawing/2010/main" val="0"/>
              </a:ext>
            </a:extLst>
          </a:blip>
          <a:srcRect l="11717" t="13970" r="16994" b="3421"/>
          <a:stretch/>
        </p:blipFill>
        <p:spPr bwMode="auto">
          <a:xfrm>
            <a:off x="1811546" y="2371676"/>
            <a:ext cx="3491825" cy="26505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8001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D330A3-F2C5-458E-9CA3-A15E310629D3}"/>
              </a:ext>
            </a:extLst>
          </p:cNvPr>
          <p:cNvPicPr>
            <a:picLocks noChangeAspect="1"/>
          </p:cNvPicPr>
          <p:nvPr/>
        </p:nvPicPr>
        <p:blipFill>
          <a:blip r:embed="rId3"/>
          <a:stretch>
            <a:fillRect/>
          </a:stretch>
        </p:blipFill>
        <p:spPr>
          <a:xfrm>
            <a:off x="2152772" y="2096807"/>
            <a:ext cx="2971800" cy="3458095"/>
          </a:xfrm>
          <a:prstGeom prst="rect">
            <a:avLst/>
          </a:prstGeom>
        </p:spPr>
      </p:pic>
      <p:pic>
        <p:nvPicPr>
          <p:cNvPr id="5" name="Picture 4">
            <a:extLst>
              <a:ext uri="{FF2B5EF4-FFF2-40B4-BE49-F238E27FC236}">
                <a16:creationId xmlns:a16="http://schemas.microsoft.com/office/drawing/2014/main" id="{EC3A13D3-50F0-47D7-ABFF-0F70C78F7B0B}"/>
              </a:ext>
            </a:extLst>
          </p:cNvPr>
          <p:cNvPicPr>
            <a:picLocks noChangeAspect="1"/>
          </p:cNvPicPr>
          <p:nvPr/>
        </p:nvPicPr>
        <p:blipFill>
          <a:blip r:embed="rId4"/>
          <a:stretch>
            <a:fillRect/>
          </a:stretch>
        </p:blipFill>
        <p:spPr>
          <a:xfrm>
            <a:off x="7616168" y="1833703"/>
            <a:ext cx="2139881" cy="4054191"/>
          </a:xfrm>
          <a:prstGeom prst="rect">
            <a:avLst/>
          </a:prstGeom>
        </p:spPr>
      </p:pic>
      <p:pic>
        <p:nvPicPr>
          <p:cNvPr id="6" name="Picture 5">
            <a:extLst>
              <a:ext uri="{FF2B5EF4-FFF2-40B4-BE49-F238E27FC236}">
                <a16:creationId xmlns:a16="http://schemas.microsoft.com/office/drawing/2014/main" id="{C40F4106-8741-412D-B915-30090DA757B5}"/>
              </a:ext>
            </a:extLst>
          </p:cNvPr>
          <p:cNvPicPr>
            <a:picLocks noChangeAspect="1"/>
          </p:cNvPicPr>
          <p:nvPr/>
        </p:nvPicPr>
        <p:blipFill>
          <a:blip r:embed="rId5"/>
          <a:stretch>
            <a:fillRect/>
          </a:stretch>
        </p:blipFill>
        <p:spPr>
          <a:xfrm>
            <a:off x="5592957" y="3693144"/>
            <a:ext cx="1838004" cy="335309"/>
          </a:xfrm>
          <a:prstGeom prst="rect">
            <a:avLst/>
          </a:prstGeom>
        </p:spPr>
      </p:pic>
      <p:pic>
        <p:nvPicPr>
          <p:cNvPr id="10" name="Picture 9" descr="A picture containing cup, sitting, table, coffee&#10;&#10;Description automatically generated">
            <a:extLst>
              <a:ext uri="{FF2B5EF4-FFF2-40B4-BE49-F238E27FC236}">
                <a16:creationId xmlns:a16="http://schemas.microsoft.com/office/drawing/2014/main" id="{3B2ABD35-DCF1-49B6-AFAD-E5611634C4B5}"/>
              </a:ext>
            </a:extLst>
          </p:cNvPr>
          <p:cNvPicPr>
            <a:picLocks noChangeAspect="1"/>
          </p:cNvPicPr>
          <p:nvPr/>
        </p:nvPicPr>
        <p:blipFill>
          <a:blip r:embed="rId6"/>
          <a:stretch>
            <a:fillRect/>
          </a:stretch>
        </p:blipFill>
        <p:spPr>
          <a:xfrm>
            <a:off x="8544528" y="3414866"/>
            <a:ext cx="1906147" cy="2857895"/>
          </a:xfrm>
          <a:prstGeom prst="rect">
            <a:avLst/>
          </a:prstGeom>
        </p:spPr>
      </p:pic>
      <p:sp>
        <p:nvSpPr>
          <p:cNvPr id="16" name="Rectangle 15">
            <a:extLst>
              <a:ext uri="{FF2B5EF4-FFF2-40B4-BE49-F238E27FC236}">
                <a16:creationId xmlns:a16="http://schemas.microsoft.com/office/drawing/2014/main" id="{BB5C6D29-1707-43C7-8E9B-F2F26D44D14C}"/>
              </a:ext>
            </a:extLst>
          </p:cNvPr>
          <p:cNvSpPr/>
          <p:nvPr/>
        </p:nvSpPr>
        <p:spPr>
          <a:xfrm>
            <a:off x="3142788" y="669274"/>
            <a:ext cx="5906425" cy="1025987"/>
          </a:xfrm>
          <a:prstGeom prst="rect">
            <a:avLst/>
          </a:prstGeom>
          <a:solidFill>
            <a:schemeClr val="bg1"/>
          </a:solidFill>
        </p:spPr>
        <p:txBody>
          <a:bodyPr wrap="none" lIns="121920" tIns="60960" rIns="121920" bIns="60960">
            <a:spAutoFit/>
          </a:bodyPr>
          <a:lstStyle/>
          <a:p>
            <a:pPr algn="ctr" defTabSz="1219170">
              <a:buClr>
                <a:srgbClr val="000000"/>
              </a:buClr>
            </a:pPr>
            <a:r>
              <a:rPr lang="en-US" sz="5867" b="1" kern="0" dirty="0">
                <a:ln w="0"/>
                <a:solidFill>
                  <a:prstClr val="black"/>
                </a:solidFill>
                <a:effectLst>
                  <a:outerShdw blurRad="38100" dist="25400" dir="5400000" algn="ctr" rotWithShape="0">
                    <a:srgbClr val="6E747A">
                      <a:alpha val="43000"/>
                    </a:srgbClr>
                  </a:outerShdw>
                </a:effectLst>
                <a:cs typeface="Arial"/>
                <a:sym typeface="Arial"/>
              </a:rPr>
              <a:t>Where does it go?</a:t>
            </a:r>
          </a:p>
        </p:txBody>
      </p:sp>
    </p:spTree>
    <p:extLst>
      <p:ext uri="{BB962C8B-B14F-4D97-AF65-F5344CB8AC3E}">
        <p14:creationId xmlns:p14="http://schemas.microsoft.com/office/powerpoint/2010/main" val="2936511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ROP Power Point" ma:contentTypeID="0x0101009EE487AD69F14604948C9AE5585AA3C600682EB8791BF4744FB8E64B8018B7A3C1" ma:contentTypeVersion="21" ma:contentTypeDescription="Basis of all company Power Point documents." ma:contentTypeScope="" ma:versionID="fc0c1019569c061861d517f341903070">
  <xsd:schema xmlns:xsd="http://www.w3.org/2001/XMLSchema" xmlns:xs="http://www.w3.org/2001/XMLSchema" xmlns:p="http://schemas.microsoft.com/office/2006/metadata/properties" xmlns:ns2="29beacfe-a767-471d-b72b-a6c9662a3841" targetNamespace="http://schemas.microsoft.com/office/2006/metadata/properties" ma:root="true" ma:fieldsID="516e6cdaa213ff1e9f07a67ea28cb755" ns2:_="">
    <xsd:import namespace="29beacfe-a767-471d-b72b-a6c9662a3841"/>
    <xsd:element name="properties">
      <xsd:complexType>
        <xsd:sequence>
          <xsd:element name="documentManagement">
            <xsd:complexType>
              <xsd:all>
                <xsd:element ref="ns2:_dlc_DocId" minOccurs="0"/>
                <xsd:element ref="ns2:_dlc_DocIdUrl" minOccurs="0"/>
                <xsd:element ref="ns2:_dlc_DocIdPersistId" minOccurs="0"/>
                <xsd:element ref="ns2:b84c496a5d0b4e848eae240e679f45e7" minOccurs="0"/>
                <xsd:element ref="ns2:TaxCatchAll" minOccurs="0"/>
                <xsd:element ref="ns2:TaxCatchAllLabel" minOccurs="0"/>
                <xsd:element ref="ns2:oaba50052a024fb29595ecca5fbbaa4e" minOccurs="0"/>
                <xsd:element ref="ns2:d4d6d7f2852d41a09afacf0336fedee9" minOccurs="0"/>
                <xsd:element ref="ns2:if2ef2b6bf4346d0a9a60e9784f95a0d" minOccurs="0"/>
                <xsd:element ref="ns2:i7c7954a6da6485baed72bf62adc9a98" minOccurs="0"/>
                <xsd:element ref="ns2:i09ce8ea77e04d5b937fa0a29b257c75" minOccurs="0"/>
                <xsd:element ref="ns2:SIZADate" minOccurs="0"/>
                <xsd:element ref="ns2:SIZASubject" minOccurs="0"/>
                <xsd:element ref="ns2:SIZAAuthor" minOccurs="0"/>
                <xsd:element ref="ns2:c816cc0c51d043a4907164997a81cf13" minOccurs="0"/>
                <xsd:element ref="ns2:leed0c44d2ac42d791805961a1e6b6e0" minOccurs="0"/>
                <xsd:element ref="ns2:SIZARecordsEvent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beacfe-a767-471d-b72b-a6c9662a384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b84c496a5d0b4e848eae240e679f45e7" ma:index="11" nillable="true" ma:taxonomy="true" ma:internalName="b84c496a5d0b4e848eae240e679f45e7" ma:taxonomyFieldName="SIZADepartment" ma:displayName="Department" ma:readOnly="false" ma:default="1;#Public Works|f5ff1673-8fe8-47a7-8483-175fe86087e7" ma:fieldId="{b84c496a-5d0b-4e84-8eae-240e679f45e7}" ma:sspId="fa93b17b-eca5-4df2-9431-61ba77a6f1f7" ma:termSetId="60320ae7-a7b2-4969-932f-f2bb791727f2" ma:anchorId="00000000-0000-0000-0000-000000000000" ma:open="false" ma:isKeyword="false">
      <xsd:complexType>
        <xsd:sequence>
          <xsd:element ref="pc:Terms" minOccurs="0" maxOccurs="1"/>
        </xsd:sequence>
      </xsd:complexType>
    </xsd:element>
    <xsd:element name="TaxCatchAll" ma:index="12" nillable="true" ma:displayName="Taxonomy Catch All Column" ma:hidden="true" ma:list="{564c78d1-d321-483f-a60b-a19e15ef91db}" ma:internalName="TaxCatchAll" ma:showField="CatchAllData" ma:web="29beacfe-a767-471d-b72b-a6c9662a3841">
      <xsd:complexType>
        <xsd:complexContent>
          <xsd:extension base="dms:MultiChoiceLookup">
            <xsd:sequence>
              <xsd:element name="Value" type="dms:Lookup" maxOccurs="unbounded" minOccurs="0" nillable="true"/>
            </xsd:sequence>
          </xsd:extension>
        </xsd:complexContent>
      </xsd:complexType>
    </xsd:element>
    <xsd:element name="TaxCatchAllLabel" ma:index="13" nillable="true" ma:displayName="Taxonomy Catch All Column1" ma:hidden="true" ma:list="{564c78d1-d321-483f-a60b-a19e15ef91db}" ma:internalName="TaxCatchAllLabel" ma:readOnly="true" ma:showField="CatchAllDataLabel" ma:web="29beacfe-a767-471d-b72b-a6c9662a3841">
      <xsd:complexType>
        <xsd:complexContent>
          <xsd:extension base="dms:MultiChoiceLookup">
            <xsd:sequence>
              <xsd:element name="Value" type="dms:Lookup" maxOccurs="unbounded" minOccurs="0" nillable="true"/>
            </xsd:sequence>
          </xsd:extension>
        </xsd:complexContent>
      </xsd:complexType>
    </xsd:element>
    <xsd:element name="oaba50052a024fb29595ecca5fbbaa4e" ma:index="15" nillable="true" ma:taxonomy="true" ma:internalName="oaba50052a024fb29595ecca5fbbaa4e" ma:taxonomyFieldName="SIZADivision" ma:displayName="Division" ma:readOnly="false" ma:default="2;#Operations Support|e6b69cdb-98f8-49cb-ba36-acc555212616" ma:fieldId="{8aba5005-2a02-4fb2-9595-ecca5fbbaa4e}" ma:sspId="fa93b17b-eca5-4df2-9431-61ba77a6f1f7" ma:termSetId="b837b880-3aa0-41f7-886b-2a1389d416d0" ma:anchorId="00000000-0000-0000-0000-000000000000" ma:open="false" ma:isKeyword="false">
      <xsd:complexType>
        <xsd:sequence>
          <xsd:element ref="pc:Terms" minOccurs="0" maxOccurs="1"/>
        </xsd:sequence>
      </xsd:complexType>
    </xsd:element>
    <xsd:element name="d4d6d7f2852d41a09afacf0336fedee9" ma:index="17" nillable="true" ma:taxonomy="true" ma:internalName="d4d6d7f2852d41a09afacf0336fedee9" ma:taxonomyFieldName="SIZASection" ma:displayName="Section" ma:readOnly="false" ma:default="3;#Education Programs and Services|977f2d39-2813-4a41-a3fc-e2850c4e5406" ma:fieldId="{d4d6d7f2-852d-41a0-9afa-cf0336fedee9}" ma:sspId="fa93b17b-eca5-4df2-9431-61ba77a6f1f7" ma:termSetId="11c1e720-e982-466a-aacd-09d4c23fdbc0" ma:anchorId="00000000-0000-0000-0000-000000000000" ma:open="false" ma:isKeyword="false">
      <xsd:complexType>
        <xsd:sequence>
          <xsd:element ref="pc:Terms" minOccurs="0" maxOccurs="1"/>
        </xsd:sequence>
      </xsd:complexType>
    </xsd:element>
    <xsd:element name="if2ef2b6bf4346d0a9a60e9784f95a0d" ma:index="19" nillable="true" ma:taxonomy="true" ma:internalName="if2ef2b6bf4346d0a9a60e9784f95a0d" ma:taxonomyFieldName="SIZAService" ma:displayName="Service" ma:readOnly="false" ma:fieldId="{2f2ef2b6-bf43-46d0-a9a6-0e9784f95a0d}" ma:sspId="fa93b17b-eca5-4df2-9431-61ba77a6f1f7" ma:termSetId="b77d1e8a-5db7-483c-9b23-740035cc05a6" ma:anchorId="00000000-0000-0000-0000-000000000000" ma:open="false" ma:isKeyword="false">
      <xsd:complexType>
        <xsd:sequence>
          <xsd:element ref="pc:Terms" minOccurs="0" maxOccurs="1"/>
        </xsd:sequence>
      </xsd:complexType>
    </xsd:element>
    <xsd:element name="i7c7954a6da6485baed72bf62adc9a98" ma:index="21" nillable="true" ma:taxonomy="true" ma:internalName="i7c7954a6da6485baed72bf62adc9a98" ma:taxonomyFieldName="SIZADocumentType" ma:displayName="Document Type" ma:readOnly="false" ma:fieldId="{27c7954a-6da6-485b-aed7-2bf62adc9a98}" ma:sspId="fa93b17b-eca5-4df2-9431-61ba77a6f1f7" ma:termSetId="a30e0fc5-ef8a-411d-ac18-85e301421e76" ma:anchorId="00000000-0000-0000-0000-000000000000" ma:open="false" ma:isKeyword="false">
      <xsd:complexType>
        <xsd:sequence>
          <xsd:element ref="pc:Terms" minOccurs="0" maxOccurs="1"/>
        </xsd:sequence>
      </xsd:complexType>
    </xsd:element>
    <xsd:element name="i09ce8ea77e04d5b937fa0a29b257c75" ma:index="23" nillable="true" ma:taxonomy="true" ma:internalName="i09ce8ea77e04d5b937fa0a29b257c75" ma:taxonomyFieldName="SIZADocumentSubType" ma:displayName="Document SubType" ma:readOnly="false" ma:fieldId="{209ce8ea-77e0-4d5b-937f-a0a29b257c75}" ma:sspId="fa93b17b-eca5-4df2-9431-61ba77a6f1f7" ma:termSetId="9ba2e993-e3a4-40d4-af48-5ac0b9f0db0c" ma:anchorId="00000000-0000-0000-0000-000000000000" ma:open="false" ma:isKeyword="false">
      <xsd:complexType>
        <xsd:sequence>
          <xsd:element ref="pc:Terms" minOccurs="0" maxOccurs="1"/>
        </xsd:sequence>
      </xsd:complexType>
    </xsd:element>
    <xsd:element name="SIZADate" ma:index="25" nillable="true" ma:displayName="Date" ma:description="The date of the document." ma:internalName="SIZADate" ma:readOnly="false">
      <xsd:simpleType>
        <xsd:restriction base="dms:DateTime"/>
      </xsd:simpleType>
    </xsd:element>
    <xsd:element name="SIZASubject" ma:index="26" nillable="true" ma:displayName="Subject" ma:description="The subject of the document." ma:internalName="SIZASubject" ma:readOnly="false">
      <xsd:simpleType>
        <xsd:restriction base="dms:Text"/>
      </xsd:simpleType>
    </xsd:element>
    <xsd:element name="SIZAAuthor" ma:index="27" nillable="true" ma:displayName="Author" ma:description="The author of the document." ma:internalName="SIZA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816cc0c51d043a4907164997a81cf13" ma:index="28" nillable="true" ma:taxonomy="true" ma:internalName="c816cc0c51d043a4907164997a81cf13" ma:taxonomyFieldName="SIZAKeywords" ma:displayName="Additional Tags" ma:readOnly="false" ma:fieldId="{c816cc0c-51d0-43a4-9071-64997a81cf13}" ma:sspId="fa93b17b-eca5-4df2-9431-61ba77a6f1f7" ma:termSetId="c9229c1c-9cd4-4e27-a7aa-176e35bc250b" ma:anchorId="00000000-0000-0000-0000-000000000000" ma:open="false" ma:isKeyword="false">
      <xsd:complexType>
        <xsd:sequence>
          <xsd:element ref="pc:Terms" minOccurs="0" maxOccurs="1"/>
        </xsd:sequence>
      </xsd:complexType>
    </xsd:element>
    <xsd:element name="leed0c44d2ac42d791805961a1e6b6e0" ma:index="30" nillable="true" ma:taxonomy="true" ma:internalName="leed0c44d2ac42d791805961a1e6b6e0" ma:taxonomyFieldName="SIZARecordClassification" ma:displayName="Records Classification" ma:readOnly="false" ma:fieldId="{5eed0c44-d2ac-42d7-9180-5961a1e6b6e0}" ma:sspId="fa93b17b-eca5-4df2-9431-61ba77a6f1f7" ma:termSetId="4de2fedc-4bea-4300-87fb-a9dd50186fcb" ma:anchorId="00000000-0000-0000-0000-000000000000" ma:open="false" ma:isKeyword="false">
      <xsd:complexType>
        <xsd:sequence>
          <xsd:element ref="pc:Terms" minOccurs="0" maxOccurs="1"/>
        </xsd:sequence>
      </xsd:complexType>
    </xsd:element>
    <xsd:element name="SIZARecordsEventDate" ma:index="32" nillable="true" ma:displayName="Records Event Date" ma:description="Records Event Date" ma:internalName="SIZARecordsEvent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if2ef2b6bf4346d0a9a60e9784f95a0d xmlns="29beacfe-a767-471d-b72b-a6c9662a3841">
      <Terms xmlns="http://schemas.microsoft.com/office/infopath/2007/PartnerControls"/>
    </if2ef2b6bf4346d0a9a60e9784f95a0d>
    <i09ce8ea77e04d5b937fa0a29b257c75 xmlns="29beacfe-a767-471d-b72b-a6c9662a3841">
      <Terms xmlns="http://schemas.microsoft.com/office/infopath/2007/PartnerControls"/>
    </i09ce8ea77e04d5b937fa0a29b257c75>
    <c816cc0c51d043a4907164997a81cf13 xmlns="29beacfe-a767-471d-b72b-a6c9662a3841">
      <Terms xmlns="http://schemas.microsoft.com/office/infopath/2007/PartnerControls"/>
    </c816cc0c51d043a4907164997a81cf13>
    <b84c496a5d0b4e848eae240e679f45e7 xmlns="29beacfe-a767-471d-b72b-a6c9662a3841">
      <Terms xmlns="http://schemas.microsoft.com/office/infopath/2007/PartnerControls">
        <TermInfo xmlns="http://schemas.microsoft.com/office/infopath/2007/PartnerControls">
          <TermName xmlns="http://schemas.microsoft.com/office/infopath/2007/PartnerControls">Public Works</TermName>
          <TermId xmlns="http://schemas.microsoft.com/office/infopath/2007/PartnerControls">f5ff1673-8fe8-47a7-8483-175fe86087e7</TermId>
        </TermInfo>
      </Terms>
    </b84c496a5d0b4e848eae240e679f45e7>
    <i7c7954a6da6485baed72bf62adc9a98 xmlns="29beacfe-a767-471d-b72b-a6c9662a3841">
      <Terms xmlns="http://schemas.microsoft.com/office/infopath/2007/PartnerControls"/>
    </i7c7954a6da6485baed72bf62adc9a98>
    <oaba50052a024fb29595ecca5fbbaa4e xmlns="29beacfe-a767-471d-b72b-a6c9662a3841">
      <Terms xmlns="http://schemas.microsoft.com/office/infopath/2007/PartnerControls">
        <TermInfo xmlns="http://schemas.microsoft.com/office/infopath/2007/PartnerControls">
          <TermName xmlns="http://schemas.microsoft.com/office/infopath/2007/PartnerControls">Operations Support</TermName>
          <TermId xmlns="http://schemas.microsoft.com/office/infopath/2007/PartnerControls">e6b69cdb-98f8-49cb-ba36-acc555212616</TermId>
        </TermInfo>
      </Terms>
    </oaba50052a024fb29595ecca5fbbaa4e>
    <SIZAAuthor xmlns="29beacfe-a767-471d-b72b-a6c9662a3841">
      <UserInfo>
        <DisplayName/>
        <AccountId xsi:nil="true"/>
        <AccountType/>
      </UserInfo>
    </SIZAAuthor>
    <SIZADate xmlns="29beacfe-a767-471d-b72b-a6c9662a3841" xsi:nil="true"/>
    <SIZASubject xmlns="29beacfe-a767-471d-b72b-a6c9662a3841" xsi:nil="true"/>
    <leed0c44d2ac42d791805961a1e6b6e0 xmlns="29beacfe-a767-471d-b72b-a6c9662a3841">
      <Terms xmlns="http://schemas.microsoft.com/office/infopath/2007/PartnerControls"/>
    </leed0c44d2ac42d791805961a1e6b6e0>
    <TaxCatchAll xmlns="29beacfe-a767-471d-b72b-a6c9662a3841">
      <Value>3</Value>
      <Value>2</Value>
      <Value>1</Value>
    </TaxCatchAll>
    <d4d6d7f2852d41a09afacf0336fedee9 xmlns="29beacfe-a767-471d-b72b-a6c9662a3841">
      <Terms xmlns="http://schemas.microsoft.com/office/infopath/2007/PartnerControls">
        <TermInfo xmlns="http://schemas.microsoft.com/office/infopath/2007/PartnerControls">
          <TermName xmlns="http://schemas.microsoft.com/office/infopath/2007/PartnerControls">Education Programs and Services</TermName>
          <TermId xmlns="http://schemas.microsoft.com/office/infopath/2007/PartnerControls">977f2d39-2813-4a41-a3fc-e2850c4e5406</TermId>
        </TermInfo>
      </Terms>
    </d4d6d7f2852d41a09afacf0336fedee9>
    <SIZARecordsEventDate xmlns="29beacfe-a767-471d-b72b-a6c9662a3841" xsi:nil="true"/>
    <_dlc_DocId xmlns="29beacfe-a767-471d-b72b-a6c9662a3841">TPV3AHSAUMYJ-585810938-1762</_dlc_DocId>
    <_dlc_DocIdUrl xmlns="29beacfe-a767-471d-b72b-a6c9662a3841">
      <Url>https://peelregionca.sharepoint.com/teams/A79/_layouts/15/DocIdRedir.aspx?ID=TPV3AHSAUMYJ-585810938-1762</Url>
      <Description>TPV3AHSAUMYJ-585810938-1762</Description>
    </_dlc_DocIdUrl>
  </documentManagement>
</p:properties>
</file>

<file path=customXml/itemProps1.xml><?xml version="1.0" encoding="utf-8"?>
<ds:datastoreItem xmlns:ds="http://schemas.openxmlformats.org/officeDocument/2006/customXml" ds:itemID="{63DF8F0B-D93E-4CB5-AB31-D884386FB7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beacfe-a767-471d-b72b-a6c9662a3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1B23DC-BC13-4131-971F-76104ABAC8FA}">
  <ds:schemaRefs>
    <ds:schemaRef ds:uri="http://schemas.microsoft.com/sharepoint/events"/>
  </ds:schemaRefs>
</ds:datastoreItem>
</file>

<file path=customXml/itemProps3.xml><?xml version="1.0" encoding="utf-8"?>
<ds:datastoreItem xmlns:ds="http://schemas.openxmlformats.org/officeDocument/2006/customXml" ds:itemID="{9C4F6ACF-40E8-49EA-8CC4-5DB9CDE01FAA}">
  <ds:schemaRefs>
    <ds:schemaRef ds:uri="http://schemas.microsoft.com/sharepoint/v3/contenttype/forms"/>
  </ds:schemaRefs>
</ds:datastoreItem>
</file>

<file path=customXml/itemProps4.xml><?xml version="1.0" encoding="utf-8"?>
<ds:datastoreItem xmlns:ds="http://schemas.openxmlformats.org/officeDocument/2006/customXml" ds:itemID="{A32F8E75-BCBC-4DB0-9C5B-C98CB19CBF54}">
  <ds:schemaRefs>
    <ds:schemaRef ds:uri="http://www.w3.org/XML/1998/namespace"/>
    <ds:schemaRef ds:uri="29beacfe-a767-471d-b72b-a6c9662a3841"/>
    <ds:schemaRef ds:uri="http://purl.org/dc/elements/1.1/"/>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397</TotalTime>
  <Words>618</Words>
  <Application>Microsoft Office PowerPoint</Application>
  <PresentationFormat>Widescreen</PresentationFormat>
  <Paragraphs>117</Paragraphs>
  <Slides>22</Slides>
  <Notes>22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22</vt:i4>
      </vt:variant>
    </vt:vector>
  </HeadingPairs>
  <TitlesOfParts>
    <vt:vector size="27" baseType="lpstr">
      <vt:lpstr>Arial</vt:lpstr>
      <vt:lpstr>Calibri</vt:lpstr>
      <vt:lpstr>Calibri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Waste Sorting ideas</dc:title>
  <dc:creator>Woldemichael, Selina</dc:creator>
  <cp:lastModifiedBy>Woldemichael, Selina</cp:lastModifiedBy>
  <cp:revision>2</cp:revision>
  <dcterms:created xsi:type="dcterms:W3CDTF">2020-10-21T17:23:56Z</dcterms:created>
  <dcterms:modified xsi:type="dcterms:W3CDTF">2021-09-16T21:07:42Z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0x0101009EE487AD69F14604948C9AE5585AA3C600682EB8791BF4744FB8E64B8018B7A3C1</vt:lpwstr>
  </property>
  <property fmtid="{D5CDD505-2E9C-101B-9397-08002B2CF9AE}" pid="3" name="SIZAService">
    <vt:lpwstr/>
  </property>
  <property fmtid="{D5CDD505-2E9C-101B-9397-08002B2CF9AE}" pid="4" name="SIZADocumentType">
    <vt:lpwstr/>
  </property>
  <property fmtid="{D5CDD505-2E9C-101B-9397-08002B2CF9AE}" pid="5" name="SIZADivision">
    <vt:lpwstr>2;#Operations Support|e6b69cdb-98f8-49cb-ba36-acc555212616</vt:lpwstr>
  </property>
  <property fmtid="{D5CDD505-2E9C-101B-9397-08002B2CF9AE}" pid="6" name="SIZARecordClassification">
    <vt:lpwstr/>
  </property>
  <property fmtid="{D5CDD505-2E9C-101B-9397-08002B2CF9AE}" pid="7" name="SIZASection">
    <vt:lpwstr>3;#Education Programs and Services|977f2d39-2813-4a41-a3fc-e2850c4e5406</vt:lpwstr>
  </property>
  <property fmtid="{D5CDD505-2E9C-101B-9397-08002B2CF9AE}" pid="8" name="SIZADepartment">
    <vt:lpwstr>1;#Public Works|f5ff1673-8fe8-47a7-8483-175fe86087e7</vt:lpwstr>
  </property>
  <property fmtid="{D5CDD505-2E9C-101B-9397-08002B2CF9AE}" pid="9" name="SIZADocumentSubType">
    <vt:lpwstr/>
  </property>
  <property fmtid="{D5CDD505-2E9C-101B-9397-08002B2CF9AE}" pid="10" name="_dlc_DocIdItemGuid">
    <vt:lpwstr>c553d6b5-c924-4f31-9329-792cc6471a69</vt:lpwstr>
  </property>
  <property fmtid="{D5CDD505-2E9C-101B-9397-08002B2CF9AE}" pid="11" name="SIZAKeywords">
    <vt:lpwstr/>
  </property>
</Properties>
</file>