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6" r:id="rId5"/>
    <p:sldMasterId id="2147483698" r:id="rId6"/>
  </p:sldMasterIdLst>
  <p:notesMasterIdLst>
    <p:notesMasterId r:id="rId24"/>
  </p:notesMasterIdLst>
  <p:handoutMasterIdLst>
    <p:handoutMasterId r:id="rId25"/>
  </p:handoutMasterIdLst>
  <p:sldIdLst>
    <p:sldId id="442" r:id="rId7"/>
    <p:sldId id="425" r:id="rId8"/>
    <p:sldId id="312" r:id="rId9"/>
    <p:sldId id="452" r:id="rId10"/>
    <p:sldId id="435" r:id="rId11"/>
    <p:sldId id="474" r:id="rId12"/>
    <p:sldId id="434" r:id="rId13"/>
    <p:sldId id="454" r:id="rId14"/>
    <p:sldId id="410" r:id="rId15"/>
    <p:sldId id="455" r:id="rId16"/>
    <p:sldId id="473" r:id="rId17"/>
    <p:sldId id="258" r:id="rId18"/>
    <p:sldId id="257" r:id="rId19"/>
    <p:sldId id="261" r:id="rId20"/>
    <p:sldId id="445" r:id="rId21"/>
    <p:sldId id="472" r:id="rId22"/>
    <p:sldId id="447"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rris, Jeremy" initials="HJ" lastIdx="9" clrIdx="0">
    <p:extLst>
      <p:ext uri="{19B8F6BF-5375-455C-9EA6-DF929625EA0E}">
        <p15:presenceInfo xmlns:p15="http://schemas.microsoft.com/office/powerpoint/2012/main" userId="S::jeremy.harris@peelregion.ca::17d2b65b-d1ee-453a-9e76-cf8838a05d24" providerId="AD"/>
      </p:ext>
    </p:extLst>
  </p:cmAuthor>
  <p:cmAuthor id="2" name="Woldemichael, Selina" initials="WS" lastIdx="3" clrIdx="1">
    <p:extLst>
      <p:ext uri="{19B8F6BF-5375-455C-9EA6-DF929625EA0E}">
        <p15:presenceInfo xmlns:p15="http://schemas.microsoft.com/office/powerpoint/2012/main" userId="S::selina.woldemichael@peelregion.ca::b83f09f9-6ee9-4e83-8a14-9b1c68fcd7e1" providerId="AD"/>
      </p:ext>
    </p:extLst>
  </p:cmAuthor>
  <p:cmAuthor id="3" name="Lane, Laura" initials="LL" lastIdx="20" clrIdx="2">
    <p:extLst>
      <p:ext uri="{19B8F6BF-5375-455C-9EA6-DF929625EA0E}">
        <p15:presenceInfo xmlns:p15="http://schemas.microsoft.com/office/powerpoint/2012/main" userId="S::laura.lane@peelregion.ca::7f561d16-2799-4b43-86d9-d17d1411ef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00"/>
    <a:srgbClr val="008CD3"/>
    <a:srgbClr val="000000"/>
    <a:srgbClr val="FFFFFF"/>
    <a:srgbClr val="99FF66"/>
    <a:srgbClr val="262626"/>
    <a:srgbClr val="A0E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11289A-37A5-46FC-9571-B3D76029A4FC}" v="438" dt="2020-10-27T21:34:33.491"/>
    <p1510:client id="{416F26D4-E466-471F-805A-8A9A3E73DC46}" v="40" dt="2020-10-28T18:28:52.747"/>
  </p1510:revLst>
</p1510:revInfo>
</file>

<file path=ppt/tableStyles.xml><?xml version="1.0" encoding="utf-8"?>
<a:tblStyleLst xmlns:a="http://schemas.openxmlformats.org/drawingml/2006/main" def="{07D27C77-7AAB-4A77-B75A-806D8A724B28}">
  <a:tblStyle styleId="{07D27C77-7AAB-4A77-B75A-806D8A724B2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80376" autoAdjust="0"/>
  </p:normalViewPr>
  <p:slideViewPr>
    <p:cSldViewPr snapToGrid="0">
      <p:cViewPr varScale="1">
        <p:scale>
          <a:sx n="121" d="100"/>
          <a:sy n="121" d="100"/>
        </p:scale>
        <p:origin x="1314" y="96"/>
      </p:cViewPr>
      <p:guideLst/>
    </p:cSldViewPr>
  </p:slideViewPr>
  <p:notesTextViewPr>
    <p:cViewPr>
      <p:scale>
        <a:sx n="1" d="1"/>
        <a:sy n="1" d="1"/>
      </p:scale>
      <p:origin x="0" y="0"/>
    </p:cViewPr>
  </p:notesTextViewPr>
  <p:notesViewPr>
    <p:cSldViewPr snapToGrid="0">
      <p:cViewPr varScale="1">
        <p:scale>
          <a:sx n="87" d="100"/>
          <a:sy n="87" d="100"/>
        </p:scale>
        <p:origin x="384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ne, Laura" userId="7f561d16-2799-4b43-86d9-d17d1411ef99" providerId="ADAL" clId="{D9620577-CD86-4994-9BD4-A10498B0CABD}"/>
    <pc:docChg chg="custSel modSld">
      <pc:chgData name="Lane, Laura" userId="7f561d16-2799-4b43-86d9-d17d1411ef99" providerId="ADAL" clId="{D9620577-CD86-4994-9BD4-A10498B0CABD}" dt="2020-10-09T19:52:25.280" v="18"/>
      <pc:docMkLst>
        <pc:docMk/>
      </pc:docMkLst>
      <pc:sldChg chg="addCm">
        <pc:chgData name="Lane, Laura" userId="7f561d16-2799-4b43-86d9-d17d1411ef99" providerId="ADAL" clId="{D9620577-CD86-4994-9BD4-A10498B0CABD}" dt="2020-10-09T19:07:10.375" v="9" actId="1589"/>
        <pc:sldMkLst>
          <pc:docMk/>
          <pc:sldMk cId="0" sldId="257"/>
        </pc:sldMkLst>
      </pc:sldChg>
      <pc:sldChg chg="addCm">
        <pc:chgData name="Lane, Laura" userId="7f561d16-2799-4b43-86d9-d17d1411ef99" providerId="ADAL" clId="{D9620577-CD86-4994-9BD4-A10498B0CABD}" dt="2020-10-09T19:05:33.091" v="8" actId="1589"/>
        <pc:sldMkLst>
          <pc:docMk/>
          <pc:sldMk cId="0" sldId="258"/>
        </pc:sldMkLst>
      </pc:sldChg>
      <pc:sldChg chg="addCm">
        <pc:chgData name="Lane, Laura" userId="7f561d16-2799-4b43-86d9-d17d1411ef99" providerId="ADAL" clId="{D9620577-CD86-4994-9BD4-A10498B0CABD}" dt="2020-10-09T19:09:55.327" v="11" actId="1589"/>
        <pc:sldMkLst>
          <pc:docMk/>
          <pc:sldMk cId="0" sldId="260"/>
        </pc:sldMkLst>
      </pc:sldChg>
      <pc:sldChg chg="addCm">
        <pc:chgData name="Lane, Laura" userId="7f561d16-2799-4b43-86d9-d17d1411ef99" providerId="ADAL" clId="{D9620577-CD86-4994-9BD4-A10498B0CABD}" dt="2020-10-09T19:14:58.610" v="13" actId="1589"/>
        <pc:sldMkLst>
          <pc:docMk/>
          <pc:sldMk cId="1332164353" sldId="292"/>
        </pc:sldMkLst>
      </pc:sldChg>
      <pc:sldChg chg="addCm modCm">
        <pc:chgData name="Lane, Laura" userId="7f561d16-2799-4b43-86d9-d17d1411ef99" providerId="ADAL" clId="{D9620577-CD86-4994-9BD4-A10498B0CABD}" dt="2020-10-09T19:52:25.280" v="18"/>
        <pc:sldMkLst>
          <pc:docMk/>
          <pc:sldMk cId="2070888651" sldId="312"/>
        </pc:sldMkLst>
      </pc:sldChg>
      <pc:sldChg chg="addCm modCm">
        <pc:chgData name="Lane, Laura" userId="7f561d16-2799-4b43-86d9-d17d1411ef99" providerId="ADAL" clId="{D9620577-CD86-4994-9BD4-A10498B0CABD}" dt="2020-10-09T19:04:21.433" v="7"/>
        <pc:sldMkLst>
          <pc:docMk/>
          <pc:sldMk cId="728551869" sldId="434"/>
        </pc:sldMkLst>
      </pc:sldChg>
      <pc:sldChg chg="addCm modCm">
        <pc:chgData name="Lane, Laura" userId="7f561d16-2799-4b43-86d9-d17d1411ef99" providerId="ADAL" clId="{D9620577-CD86-4994-9BD4-A10498B0CABD}" dt="2020-10-09T19:03:36.602" v="5"/>
        <pc:sldMkLst>
          <pc:docMk/>
          <pc:sldMk cId="508978430" sldId="435"/>
        </pc:sldMkLst>
      </pc:sldChg>
      <pc:sldChg chg="addCm modCm">
        <pc:chgData name="Lane, Laura" userId="7f561d16-2799-4b43-86d9-d17d1411ef99" providerId="ADAL" clId="{D9620577-CD86-4994-9BD4-A10498B0CABD}" dt="2020-10-09T19:11:16.553" v="12" actId="1589"/>
        <pc:sldMkLst>
          <pc:docMk/>
          <pc:sldMk cId="366781132" sldId="442"/>
        </pc:sldMkLst>
      </pc:sldChg>
      <pc:sldChg chg="addCm modCm">
        <pc:chgData name="Lane, Laura" userId="7f561d16-2799-4b43-86d9-d17d1411ef99" providerId="ADAL" clId="{D9620577-CD86-4994-9BD4-A10498B0CABD}" dt="2020-10-09T19:16:16.836" v="15"/>
        <pc:sldMkLst>
          <pc:docMk/>
          <pc:sldMk cId="1942395810" sldId="445"/>
        </pc:sldMkLst>
      </pc:sldChg>
    </pc:docChg>
  </pc:docChgLst>
  <pc:docChgLst>
    <pc:chgData name="Woldemichael, Selina" userId="S::selina.woldemichael@peelregion.ca::b83f09f9-6ee9-4e83-8a14-9b1c68fcd7e1" providerId="AD" clId="Web-{80594F37-8337-94C2-EA68-F49BC651BE55}"/>
    <pc:docChg chg="modSld">
      <pc:chgData name="Woldemichael, Selina" userId="S::selina.woldemichael@peelregion.ca::b83f09f9-6ee9-4e83-8a14-9b1c68fcd7e1" providerId="AD" clId="Web-{80594F37-8337-94C2-EA68-F49BC651BE55}" dt="2020-10-21T19:31:51.152" v="0"/>
      <pc:docMkLst>
        <pc:docMk/>
      </pc:docMkLst>
      <pc:sldChg chg="modNotes">
        <pc:chgData name="Woldemichael, Selina" userId="S::selina.woldemichael@peelregion.ca::b83f09f9-6ee9-4e83-8a14-9b1c68fcd7e1" providerId="AD" clId="Web-{80594F37-8337-94C2-EA68-F49BC651BE55}" dt="2020-10-21T19:31:51.152" v="0"/>
        <pc:sldMkLst>
          <pc:docMk/>
          <pc:sldMk cId="1942395810" sldId="445"/>
        </pc:sldMkLst>
      </pc:sldChg>
    </pc:docChg>
  </pc:docChgLst>
  <pc:docChgLst>
    <pc:chgData name="Woldemichael, Selina" userId="S::selina.woldemichael@peelregion.ca::b83f09f9-6ee9-4e83-8a14-9b1c68fcd7e1" providerId="AD" clId="Web-{E2FCE869-6FA5-E8AD-8ACE-C810F9EBDF68}"/>
    <pc:docChg chg="modSld">
      <pc:chgData name="Woldemichael, Selina" userId="S::selina.woldemichael@peelregion.ca::b83f09f9-6ee9-4e83-8a14-9b1c68fcd7e1" providerId="AD" clId="Web-{E2FCE869-6FA5-E8AD-8ACE-C810F9EBDF68}" dt="2020-10-21T18:31:14.574" v="7"/>
      <pc:docMkLst>
        <pc:docMk/>
      </pc:docMkLst>
      <pc:sldChg chg="modNotes">
        <pc:chgData name="Woldemichael, Selina" userId="S::selina.woldemichael@peelregion.ca::b83f09f9-6ee9-4e83-8a14-9b1c68fcd7e1" providerId="AD" clId="Web-{E2FCE869-6FA5-E8AD-8ACE-C810F9EBDF68}" dt="2020-10-21T18:31:14.574" v="7"/>
        <pc:sldMkLst>
          <pc:docMk/>
          <pc:sldMk cId="1942395810" sldId="445"/>
        </pc:sldMkLst>
      </pc:sldChg>
    </pc:docChg>
  </pc:docChgLst>
  <pc:docChgLst>
    <pc:chgData name="Woldemichael, Selina" userId="b83f09f9-6ee9-4e83-8a14-9b1c68fcd7e1" providerId="ADAL" clId="{3F8DBC99-7265-4E3D-8DFE-3BC9DBC2247E}"/>
    <pc:docChg chg="undo custSel addSld delSld modSld sldOrd">
      <pc:chgData name="Woldemichael, Selina" userId="b83f09f9-6ee9-4e83-8a14-9b1c68fcd7e1" providerId="ADAL" clId="{3F8DBC99-7265-4E3D-8DFE-3BC9DBC2247E}" dt="2020-10-13T01:05:58.685" v="3313" actId="20577"/>
      <pc:docMkLst>
        <pc:docMk/>
      </pc:docMkLst>
      <pc:sldChg chg="ord modNotesTx">
        <pc:chgData name="Woldemichael, Selina" userId="b83f09f9-6ee9-4e83-8a14-9b1c68fcd7e1" providerId="ADAL" clId="{3F8DBC99-7265-4E3D-8DFE-3BC9DBC2247E}" dt="2020-10-13T00:51:23.275" v="291"/>
        <pc:sldMkLst>
          <pc:docMk/>
          <pc:sldMk cId="2070888651" sldId="312"/>
        </pc:sldMkLst>
      </pc:sldChg>
      <pc:sldChg chg="ord">
        <pc:chgData name="Woldemichael, Selina" userId="b83f09f9-6ee9-4e83-8a14-9b1c68fcd7e1" providerId="ADAL" clId="{3F8DBC99-7265-4E3D-8DFE-3BC9DBC2247E}" dt="2020-10-13T01:04:41.646" v="3059"/>
        <pc:sldMkLst>
          <pc:docMk/>
          <pc:sldMk cId="3922297171" sldId="410"/>
        </pc:sldMkLst>
      </pc:sldChg>
      <pc:sldChg chg="ord">
        <pc:chgData name="Woldemichael, Selina" userId="b83f09f9-6ee9-4e83-8a14-9b1c68fcd7e1" providerId="ADAL" clId="{3F8DBC99-7265-4E3D-8DFE-3BC9DBC2247E}" dt="2020-10-13T01:04:35.852" v="3058"/>
        <pc:sldMkLst>
          <pc:docMk/>
          <pc:sldMk cId="728551869" sldId="434"/>
        </pc:sldMkLst>
      </pc:sldChg>
      <pc:sldChg chg="ord">
        <pc:chgData name="Woldemichael, Selina" userId="b83f09f9-6ee9-4e83-8a14-9b1c68fcd7e1" providerId="ADAL" clId="{3F8DBC99-7265-4E3D-8DFE-3BC9DBC2247E}" dt="2020-10-13T01:04:29.686" v="3057"/>
        <pc:sldMkLst>
          <pc:docMk/>
          <pc:sldMk cId="508978430" sldId="435"/>
        </pc:sldMkLst>
      </pc:sldChg>
      <pc:sldChg chg="add del">
        <pc:chgData name="Woldemichael, Selina" userId="b83f09f9-6ee9-4e83-8a14-9b1c68fcd7e1" providerId="ADAL" clId="{3F8DBC99-7265-4E3D-8DFE-3BC9DBC2247E}" dt="2020-10-13T00:55:31.405" v="1264" actId="2696"/>
        <pc:sldMkLst>
          <pc:docMk/>
          <pc:sldMk cId="2137713057" sldId="447"/>
        </pc:sldMkLst>
      </pc:sldChg>
      <pc:sldChg chg="modSp add ord modNotesTx">
        <pc:chgData name="Woldemichael, Selina" userId="b83f09f9-6ee9-4e83-8a14-9b1c68fcd7e1" providerId="ADAL" clId="{3F8DBC99-7265-4E3D-8DFE-3BC9DBC2247E}" dt="2020-10-13T01:05:58.685" v="3313" actId="20577"/>
        <pc:sldMkLst>
          <pc:docMk/>
          <pc:sldMk cId="376735143" sldId="448"/>
        </pc:sldMkLst>
        <pc:spChg chg="mod">
          <ac:chgData name="Woldemichael, Selina" userId="b83f09f9-6ee9-4e83-8a14-9b1c68fcd7e1" providerId="ADAL" clId="{3F8DBC99-7265-4E3D-8DFE-3BC9DBC2247E}" dt="2020-10-13T00:51:46.120" v="328" actId="20577"/>
          <ac:spMkLst>
            <pc:docMk/>
            <pc:sldMk cId="376735143" sldId="448"/>
            <ac:spMk id="2" creationId="{31926382-BB8C-4C88-B8D9-4E4BE13648A7}"/>
          </ac:spMkLst>
        </pc:spChg>
        <pc:spChg chg="mod">
          <ac:chgData name="Woldemichael, Selina" userId="b83f09f9-6ee9-4e83-8a14-9b1c68fcd7e1" providerId="ADAL" clId="{3F8DBC99-7265-4E3D-8DFE-3BC9DBC2247E}" dt="2020-10-13T00:55:05.216" v="1262" actId="20577"/>
          <ac:spMkLst>
            <pc:docMk/>
            <pc:sldMk cId="376735143" sldId="448"/>
            <ac:spMk id="3" creationId="{381BE603-FDE1-48A8-8AFC-F8EF253023B9}"/>
          </ac:spMkLst>
        </pc:spChg>
      </pc:sldChg>
      <pc:sldChg chg="modSp add">
        <pc:chgData name="Woldemichael, Selina" userId="b83f09f9-6ee9-4e83-8a14-9b1c68fcd7e1" providerId="ADAL" clId="{3F8DBC99-7265-4E3D-8DFE-3BC9DBC2247E}" dt="2020-10-13T00:58:31.498" v="2047" actId="20577"/>
        <pc:sldMkLst>
          <pc:docMk/>
          <pc:sldMk cId="1987322818" sldId="449"/>
        </pc:sldMkLst>
        <pc:spChg chg="mod">
          <ac:chgData name="Woldemichael, Selina" userId="b83f09f9-6ee9-4e83-8a14-9b1c68fcd7e1" providerId="ADAL" clId="{3F8DBC99-7265-4E3D-8DFE-3BC9DBC2247E}" dt="2020-10-13T00:55:48.551" v="1288" actId="20577"/>
          <ac:spMkLst>
            <pc:docMk/>
            <pc:sldMk cId="1987322818" sldId="449"/>
            <ac:spMk id="2" creationId="{31926382-BB8C-4C88-B8D9-4E4BE13648A7}"/>
          </ac:spMkLst>
        </pc:spChg>
        <pc:spChg chg="mod">
          <ac:chgData name="Woldemichael, Selina" userId="b83f09f9-6ee9-4e83-8a14-9b1c68fcd7e1" providerId="ADAL" clId="{3F8DBC99-7265-4E3D-8DFE-3BC9DBC2247E}" dt="2020-10-13T00:58:31.498" v="2047" actId="20577"/>
          <ac:spMkLst>
            <pc:docMk/>
            <pc:sldMk cId="1987322818" sldId="449"/>
            <ac:spMk id="3" creationId="{381BE603-FDE1-48A8-8AFC-F8EF253023B9}"/>
          </ac:spMkLst>
        </pc:spChg>
      </pc:sldChg>
      <pc:sldChg chg="modSp add">
        <pc:chgData name="Woldemichael, Selina" userId="b83f09f9-6ee9-4e83-8a14-9b1c68fcd7e1" providerId="ADAL" clId="{3F8DBC99-7265-4E3D-8DFE-3BC9DBC2247E}" dt="2020-10-13T01:01:21.916" v="2715" actId="20577"/>
        <pc:sldMkLst>
          <pc:docMk/>
          <pc:sldMk cId="2164996633" sldId="450"/>
        </pc:sldMkLst>
        <pc:spChg chg="mod">
          <ac:chgData name="Woldemichael, Selina" userId="b83f09f9-6ee9-4e83-8a14-9b1c68fcd7e1" providerId="ADAL" clId="{3F8DBC99-7265-4E3D-8DFE-3BC9DBC2247E}" dt="2020-10-13T00:58:57.296" v="2057" actId="20577"/>
          <ac:spMkLst>
            <pc:docMk/>
            <pc:sldMk cId="2164996633" sldId="450"/>
            <ac:spMk id="2" creationId="{31926382-BB8C-4C88-B8D9-4E4BE13648A7}"/>
          </ac:spMkLst>
        </pc:spChg>
        <pc:spChg chg="mod">
          <ac:chgData name="Woldemichael, Selina" userId="b83f09f9-6ee9-4e83-8a14-9b1c68fcd7e1" providerId="ADAL" clId="{3F8DBC99-7265-4E3D-8DFE-3BC9DBC2247E}" dt="2020-10-13T01:01:21.916" v="2715" actId="20577"/>
          <ac:spMkLst>
            <pc:docMk/>
            <pc:sldMk cId="2164996633" sldId="450"/>
            <ac:spMk id="3" creationId="{381BE603-FDE1-48A8-8AFC-F8EF253023B9}"/>
          </ac:spMkLst>
        </pc:spChg>
      </pc:sldChg>
      <pc:sldChg chg="modSp add">
        <pc:chgData name="Woldemichael, Selina" userId="b83f09f9-6ee9-4e83-8a14-9b1c68fcd7e1" providerId="ADAL" clId="{3F8DBC99-7265-4E3D-8DFE-3BC9DBC2247E}" dt="2020-10-13T01:03:43.178" v="3056" actId="20577"/>
        <pc:sldMkLst>
          <pc:docMk/>
          <pc:sldMk cId="104482715" sldId="451"/>
        </pc:sldMkLst>
        <pc:spChg chg="mod">
          <ac:chgData name="Woldemichael, Selina" userId="b83f09f9-6ee9-4e83-8a14-9b1c68fcd7e1" providerId="ADAL" clId="{3F8DBC99-7265-4E3D-8DFE-3BC9DBC2247E}" dt="2020-10-13T01:01:51.699" v="2753" actId="20577"/>
          <ac:spMkLst>
            <pc:docMk/>
            <pc:sldMk cId="104482715" sldId="451"/>
            <ac:spMk id="2" creationId="{31926382-BB8C-4C88-B8D9-4E4BE13648A7}"/>
          </ac:spMkLst>
        </pc:spChg>
        <pc:spChg chg="mod">
          <ac:chgData name="Woldemichael, Selina" userId="b83f09f9-6ee9-4e83-8a14-9b1c68fcd7e1" providerId="ADAL" clId="{3F8DBC99-7265-4E3D-8DFE-3BC9DBC2247E}" dt="2020-10-13T01:03:43.178" v="3056" actId="20577"/>
          <ac:spMkLst>
            <pc:docMk/>
            <pc:sldMk cId="104482715" sldId="451"/>
            <ac:spMk id="3" creationId="{381BE603-FDE1-48A8-8AFC-F8EF253023B9}"/>
          </ac:spMkLst>
        </pc:spChg>
      </pc:sldChg>
    </pc:docChg>
  </pc:docChgLst>
  <pc:docChgLst>
    <pc:chgData name="Woldemichael, Selina" userId="b83f09f9-6ee9-4e83-8a14-9b1c68fcd7e1" providerId="ADAL" clId="{416F26D4-E466-471F-805A-8A9A3E73DC46}"/>
    <pc:docChg chg="undo custSel modSld">
      <pc:chgData name="Woldemichael, Selina" userId="b83f09f9-6ee9-4e83-8a14-9b1c68fcd7e1" providerId="ADAL" clId="{416F26D4-E466-471F-805A-8A9A3E73DC46}" dt="2020-10-28T18:45:51.130" v="353" actId="20577"/>
      <pc:docMkLst>
        <pc:docMk/>
      </pc:docMkLst>
      <pc:sldChg chg="modNotes">
        <pc:chgData name="Woldemichael, Selina" userId="b83f09f9-6ee9-4e83-8a14-9b1c68fcd7e1" providerId="ADAL" clId="{416F26D4-E466-471F-805A-8A9A3E73DC46}" dt="2020-10-28T18:31:06.608" v="338" actId="14100"/>
        <pc:sldMkLst>
          <pc:docMk/>
          <pc:sldMk cId="0" sldId="258"/>
        </pc:sldMkLst>
      </pc:sldChg>
      <pc:sldChg chg="modNotes">
        <pc:chgData name="Woldemichael, Selina" userId="b83f09f9-6ee9-4e83-8a14-9b1c68fcd7e1" providerId="ADAL" clId="{416F26D4-E466-471F-805A-8A9A3E73DC46}" dt="2020-10-28T18:25:53.915" v="309" actId="5793"/>
        <pc:sldMkLst>
          <pc:docMk/>
          <pc:sldMk cId="1928916112" sldId="261"/>
        </pc:sldMkLst>
      </pc:sldChg>
      <pc:sldChg chg="modNotes">
        <pc:chgData name="Woldemichael, Selina" userId="b83f09f9-6ee9-4e83-8a14-9b1c68fcd7e1" providerId="ADAL" clId="{416F26D4-E466-471F-805A-8A9A3E73DC46}" dt="2020-10-28T18:28:50.540" v="330"/>
        <pc:sldMkLst>
          <pc:docMk/>
          <pc:sldMk cId="802280078" sldId="425"/>
        </pc:sldMkLst>
      </pc:sldChg>
      <pc:sldChg chg="addSp modSp modAnim">
        <pc:chgData name="Woldemichael, Selina" userId="b83f09f9-6ee9-4e83-8a14-9b1c68fcd7e1" providerId="ADAL" clId="{416F26D4-E466-471F-805A-8A9A3E73DC46}" dt="2020-10-28T18:18:08.804" v="277" actId="1076"/>
        <pc:sldMkLst>
          <pc:docMk/>
          <pc:sldMk cId="508978430" sldId="435"/>
        </pc:sldMkLst>
        <pc:spChg chg="mod">
          <ac:chgData name="Woldemichael, Selina" userId="b83f09f9-6ee9-4e83-8a14-9b1c68fcd7e1" providerId="ADAL" clId="{416F26D4-E466-471F-805A-8A9A3E73DC46}" dt="2020-10-28T18:02:41.257" v="16" actId="1076"/>
          <ac:spMkLst>
            <pc:docMk/>
            <pc:sldMk cId="508978430" sldId="435"/>
            <ac:spMk id="27" creationId="{134BC0A9-D5B8-49A6-9781-4464E094BE24}"/>
          </ac:spMkLst>
        </pc:spChg>
        <pc:picChg chg="add mod">
          <ac:chgData name="Woldemichael, Selina" userId="b83f09f9-6ee9-4e83-8a14-9b1c68fcd7e1" providerId="ADAL" clId="{416F26D4-E466-471F-805A-8A9A3E73DC46}" dt="2020-10-28T18:18:08.804" v="277" actId="1076"/>
          <ac:picMkLst>
            <pc:docMk/>
            <pc:sldMk cId="508978430" sldId="435"/>
            <ac:picMk id="12" creationId="{6380BF29-8403-427E-946F-94F27D1545E2}"/>
          </ac:picMkLst>
        </pc:picChg>
      </pc:sldChg>
      <pc:sldChg chg="modNotes">
        <pc:chgData name="Woldemichael, Selina" userId="b83f09f9-6ee9-4e83-8a14-9b1c68fcd7e1" providerId="ADAL" clId="{416F26D4-E466-471F-805A-8A9A3E73DC46}" dt="2020-10-28T18:28:31.274" v="329" actId="20577"/>
        <pc:sldMkLst>
          <pc:docMk/>
          <pc:sldMk cId="366781132" sldId="442"/>
        </pc:sldMkLst>
      </pc:sldChg>
      <pc:sldChg chg="modAnim modNotes">
        <pc:chgData name="Woldemichael, Selina" userId="b83f09f9-6ee9-4e83-8a14-9b1c68fcd7e1" providerId="ADAL" clId="{416F26D4-E466-471F-805A-8A9A3E73DC46}" dt="2020-10-28T18:44:56.795" v="349" actId="14100"/>
        <pc:sldMkLst>
          <pc:docMk/>
          <pc:sldMk cId="2804074745" sldId="452"/>
        </pc:sldMkLst>
      </pc:sldChg>
      <pc:sldChg chg="addSp modSp modAnim modNotes modNotesTx">
        <pc:chgData name="Woldemichael, Selina" userId="b83f09f9-6ee9-4e83-8a14-9b1c68fcd7e1" providerId="ADAL" clId="{416F26D4-E466-471F-805A-8A9A3E73DC46}" dt="2020-10-28T18:24:11.291" v="289" actId="2711"/>
        <pc:sldMkLst>
          <pc:docMk/>
          <pc:sldMk cId="404311769" sldId="454"/>
        </pc:sldMkLst>
        <pc:spChg chg="add">
          <ac:chgData name="Woldemichael, Selina" userId="b83f09f9-6ee9-4e83-8a14-9b1c68fcd7e1" providerId="ADAL" clId="{416F26D4-E466-471F-805A-8A9A3E73DC46}" dt="2020-10-28T18:14:57.726" v="180"/>
          <ac:spMkLst>
            <pc:docMk/>
            <pc:sldMk cId="404311769" sldId="454"/>
            <ac:spMk id="13" creationId="{B7400D8C-267A-4E05-871A-FDDAA1A35996}"/>
          </ac:spMkLst>
        </pc:spChg>
        <pc:picChg chg="add mod">
          <ac:chgData name="Woldemichael, Selina" userId="b83f09f9-6ee9-4e83-8a14-9b1c68fcd7e1" providerId="ADAL" clId="{416F26D4-E466-471F-805A-8A9A3E73DC46}" dt="2020-10-28T18:14:20.707" v="176" actId="1076"/>
          <ac:picMkLst>
            <pc:docMk/>
            <pc:sldMk cId="404311769" sldId="454"/>
            <ac:picMk id="8" creationId="{2D9E0A0E-0BCF-42EC-837F-F7B2E4311D7F}"/>
          </ac:picMkLst>
        </pc:picChg>
        <pc:picChg chg="add mod">
          <ac:chgData name="Woldemichael, Selina" userId="b83f09f9-6ee9-4e83-8a14-9b1c68fcd7e1" providerId="ADAL" clId="{416F26D4-E466-471F-805A-8A9A3E73DC46}" dt="2020-10-28T18:14:13.622" v="174" actId="688"/>
          <ac:picMkLst>
            <pc:docMk/>
            <pc:sldMk cId="404311769" sldId="454"/>
            <ac:picMk id="10" creationId="{DA79CA18-8AF0-4026-A2AB-2C65F3CFAF4B}"/>
          </ac:picMkLst>
        </pc:picChg>
        <pc:picChg chg="add mod">
          <ac:chgData name="Woldemichael, Selina" userId="b83f09f9-6ee9-4e83-8a14-9b1c68fcd7e1" providerId="ADAL" clId="{416F26D4-E466-471F-805A-8A9A3E73DC46}" dt="2020-10-28T18:16:42.420" v="269" actId="1076"/>
          <ac:picMkLst>
            <pc:docMk/>
            <pc:sldMk cId="404311769" sldId="454"/>
            <ac:picMk id="12" creationId="{F41D0F2D-EC74-4C12-90E5-138475E66D0A}"/>
          </ac:picMkLst>
        </pc:picChg>
        <pc:picChg chg="add mod">
          <ac:chgData name="Woldemichael, Selina" userId="b83f09f9-6ee9-4e83-8a14-9b1c68fcd7e1" providerId="ADAL" clId="{416F26D4-E466-471F-805A-8A9A3E73DC46}" dt="2020-10-28T18:15:17.489" v="182" actId="1076"/>
          <ac:picMkLst>
            <pc:docMk/>
            <pc:sldMk cId="404311769" sldId="454"/>
            <ac:picMk id="14" creationId="{D782C750-D934-4D2C-8F63-49A0BF1EEB78}"/>
          </ac:picMkLst>
        </pc:picChg>
        <pc:picChg chg="add mod">
          <ac:chgData name="Woldemichael, Selina" userId="b83f09f9-6ee9-4e83-8a14-9b1c68fcd7e1" providerId="ADAL" clId="{416F26D4-E466-471F-805A-8A9A3E73DC46}" dt="2020-10-28T18:15:17.489" v="182" actId="1076"/>
          <ac:picMkLst>
            <pc:docMk/>
            <pc:sldMk cId="404311769" sldId="454"/>
            <ac:picMk id="16" creationId="{E31B5D58-D8FE-4272-9C14-203179118D30}"/>
          </ac:picMkLst>
        </pc:picChg>
      </pc:sldChg>
      <pc:sldChg chg="modNotes">
        <pc:chgData name="Woldemichael, Selina" userId="b83f09f9-6ee9-4e83-8a14-9b1c68fcd7e1" providerId="ADAL" clId="{416F26D4-E466-471F-805A-8A9A3E73DC46}" dt="2020-10-28T18:45:51.130" v="353" actId="20577"/>
        <pc:sldMkLst>
          <pc:docMk/>
          <pc:sldMk cId="3248485014" sldId="455"/>
        </pc:sldMkLst>
      </pc:sldChg>
      <pc:sldChg chg="modNotesTx">
        <pc:chgData name="Woldemichael, Selina" userId="b83f09f9-6ee9-4e83-8a14-9b1c68fcd7e1" providerId="ADAL" clId="{416F26D4-E466-471F-805A-8A9A3E73DC46}" dt="2020-10-28T17:59:00.310" v="7" actId="20577"/>
        <pc:sldMkLst>
          <pc:docMk/>
          <pc:sldMk cId="4246287186" sldId="472"/>
        </pc:sldMkLst>
      </pc:sldChg>
      <pc:sldChg chg="modNotes">
        <pc:chgData name="Woldemichael, Selina" userId="b83f09f9-6ee9-4e83-8a14-9b1c68fcd7e1" providerId="ADAL" clId="{416F26D4-E466-471F-805A-8A9A3E73DC46}" dt="2020-10-28T18:31:37.437" v="346" actId="1076"/>
        <pc:sldMkLst>
          <pc:docMk/>
          <pc:sldMk cId="1214091427" sldId="473"/>
        </pc:sldMkLst>
      </pc:sldChg>
      <pc:sldChg chg="addSp modSp modAnim modNotes modNotesTx">
        <pc:chgData name="Woldemichael, Selina" userId="b83f09f9-6ee9-4e83-8a14-9b1c68fcd7e1" providerId="ADAL" clId="{416F26D4-E466-471F-805A-8A9A3E73DC46}" dt="2020-10-28T18:45:07.789" v="352" actId="14100"/>
        <pc:sldMkLst>
          <pc:docMk/>
          <pc:sldMk cId="2537552339" sldId="474"/>
        </pc:sldMkLst>
        <pc:spChg chg="add mod">
          <ac:chgData name="Woldemichael, Selina" userId="b83f09f9-6ee9-4e83-8a14-9b1c68fcd7e1" providerId="ADAL" clId="{416F26D4-E466-471F-805A-8A9A3E73DC46}" dt="2020-10-28T18:05:52.932" v="24" actId="1076"/>
          <ac:spMkLst>
            <pc:docMk/>
            <pc:sldMk cId="2537552339" sldId="474"/>
            <ac:spMk id="12" creationId="{8FF6E972-405A-4A95-A284-5EFC681E8A68}"/>
          </ac:spMkLst>
        </pc:spChg>
        <pc:picChg chg="mod">
          <ac:chgData name="Woldemichael, Selina" userId="b83f09f9-6ee9-4e83-8a14-9b1c68fcd7e1" providerId="ADAL" clId="{416F26D4-E466-471F-805A-8A9A3E73DC46}" dt="2020-10-28T18:06:42.014" v="31" actId="1076"/>
          <ac:picMkLst>
            <pc:docMk/>
            <pc:sldMk cId="2537552339" sldId="474"/>
            <ac:picMk id="6" creationId="{76272DD1-1263-4249-90BD-985226D424FD}"/>
          </ac:picMkLst>
        </pc:picChg>
        <pc:picChg chg="mod">
          <ac:chgData name="Woldemichael, Selina" userId="b83f09f9-6ee9-4e83-8a14-9b1c68fcd7e1" providerId="ADAL" clId="{416F26D4-E466-471F-805A-8A9A3E73DC46}" dt="2020-10-28T18:06:42.014" v="31" actId="1076"/>
          <ac:picMkLst>
            <pc:docMk/>
            <pc:sldMk cId="2537552339" sldId="474"/>
            <ac:picMk id="10" creationId="{9F179E7A-B97E-4B42-9773-D891FA91CBDF}"/>
          </ac:picMkLst>
        </pc:picChg>
        <pc:picChg chg="add mod ord">
          <ac:chgData name="Woldemichael, Selina" userId="b83f09f9-6ee9-4e83-8a14-9b1c68fcd7e1" providerId="ADAL" clId="{416F26D4-E466-471F-805A-8A9A3E73DC46}" dt="2020-10-28T18:06:54.534" v="32" actId="171"/>
          <ac:picMkLst>
            <pc:docMk/>
            <pc:sldMk cId="2537552339" sldId="474"/>
            <ac:picMk id="11" creationId="{E17C8305-431C-4AB6-B0DF-71CD142F7CBD}"/>
          </ac:picMkLst>
        </pc:picChg>
        <pc:picChg chg="add mod ord">
          <ac:chgData name="Woldemichael, Selina" userId="b83f09f9-6ee9-4e83-8a14-9b1c68fcd7e1" providerId="ADAL" clId="{416F26D4-E466-471F-805A-8A9A3E73DC46}" dt="2020-10-28T18:07:11.769" v="34" actId="171"/>
          <ac:picMkLst>
            <pc:docMk/>
            <pc:sldMk cId="2537552339" sldId="474"/>
            <ac:picMk id="13" creationId="{74213ACD-9CB0-4505-91FC-30343060E8F5}"/>
          </ac:picMkLst>
        </pc:picChg>
        <pc:picChg chg="add mod">
          <ac:chgData name="Woldemichael, Selina" userId="b83f09f9-6ee9-4e83-8a14-9b1c68fcd7e1" providerId="ADAL" clId="{416F26D4-E466-471F-805A-8A9A3E73DC46}" dt="2020-10-28T18:06:06.382" v="26" actId="1076"/>
          <ac:picMkLst>
            <pc:docMk/>
            <pc:sldMk cId="2537552339" sldId="474"/>
            <ac:picMk id="16" creationId="{46E26258-2C5B-4584-AB8B-982E382E0A42}"/>
          </ac:picMkLst>
        </pc:picChg>
        <pc:picChg chg="mod">
          <ac:chgData name="Woldemichael, Selina" userId="b83f09f9-6ee9-4e83-8a14-9b1c68fcd7e1" providerId="ADAL" clId="{416F26D4-E466-471F-805A-8A9A3E73DC46}" dt="2020-10-28T18:06:42.014" v="31" actId="1076"/>
          <ac:picMkLst>
            <pc:docMk/>
            <pc:sldMk cId="2537552339" sldId="474"/>
            <ac:picMk id="22" creationId="{215CE184-2051-465A-BAFC-42957E6FBFBE}"/>
          </ac:picMkLst>
        </pc:picChg>
        <pc:picChg chg="mod">
          <ac:chgData name="Woldemichael, Selina" userId="b83f09f9-6ee9-4e83-8a14-9b1c68fcd7e1" providerId="ADAL" clId="{416F26D4-E466-471F-805A-8A9A3E73DC46}" dt="2020-10-28T18:06:42.014" v="31" actId="1076"/>
          <ac:picMkLst>
            <pc:docMk/>
            <pc:sldMk cId="2537552339" sldId="474"/>
            <ac:picMk id="24" creationId="{76B1370F-0CB0-4EC0-B773-22D006F46B66}"/>
          </ac:picMkLst>
        </pc:picChg>
      </pc:sldChg>
    </pc:docChg>
  </pc:docChgLst>
  <pc:docChgLst>
    <pc:chgData name="Woldemichael, Selina" userId="b83f09f9-6ee9-4e83-8a14-9b1c68fcd7e1" providerId="ADAL" clId="{1F4A6F51-4113-44C1-BDD8-BD6344DFDABC}"/>
    <pc:docChg chg="undo redo custSel addSld delSld modSld sldOrd">
      <pc:chgData name="Woldemichael, Selina" userId="b83f09f9-6ee9-4e83-8a14-9b1c68fcd7e1" providerId="ADAL" clId="{1F4A6F51-4113-44C1-BDD8-BD6344DFDABC}" dt="2020-10-13T00:46:28.866" v="2836" actId="20577"/>
      <pc:docMkLst>
        <pc:docMk/>
      </pc:docMkLst>
      <pc:sldChg chg="modSp add setBg modNotesTx">
        <pc:chgData name="Woldemichael, Selina" userId="b83f09f9-6ee9-4e83-8a14-9b1c68fcd7e1" providerId="ADAL" clId="{1F4A6F51-4113-44C1-BDD8-BD6344DFDABC}" dt="2020-10-09T14:52:06.512" v="1239" actId="20577"/>
        <pc:sldMkLst>
          <pc:docMk/>
          <pc:sldMk cId="0" sldId="257"/>
        </pc:sldMkLst>
        <pc:picChg chg="mod">
          <ac:chgData name="Woldemichael, Selina" userId="b83f09f9-6ee9-4e83-8a14-9b1c68fcd7e1" providerId="ADAL" clId="{1F4A6F51-4113-44C1-BDD8-BD6344DFDABC}" dt="2020-10-08T13:32:34.461" v="6" actId="1076"/>
          <ac:picMkLst>
            <pc:docMk/>
            <pc:sldMk cId="0" sldId="257"/>
            <ac:picMk id="2" creationId="{00000000-0000-0000-0000-000000000000}"/>
          </ac:picMkLst>
        </pc:picChg>
      </pc:sldChg>
      <pc:sldChg chg="addSp delSp modSp add setBg modNotesTx">
        <pc:chgData name="Woldemichael, Selina" userId="b83f09f9-6ee9-4e83-8a14-9b1c68fcd7e1" providerId="ADAL" clId="{1F4A6F51-4113-44C1-BDD8-BD6344DFDABC}" dt="2020-10-09T14:34:29.229" v="1238" actId="20577"/>
        <pc:sldMkLst>
          <pc:docMk/>
          <pc:sldMk cId="0" sldId="258"/>
        </pc:sldMkLst>
        <pc:spChg chg="add del mod">
          <ac:chgData name="Woldemichael, Selina" userId="b83f09f9-6ee9-4e83-8a14-9b1c68fcd7e1" providerId="ADAL" clId="{1F4A6F51-4113-44C1-BDD8-BD6344DFDABC}" dt="2020-10-09T00:09:10.964" v="466" actId="478"/>
          <ac:spMkLst>
            <pc:docMk/>
            <pc:sldMk cId="0" sldId="258"/>
            <ac:spMk id="5" creationId="{BDBE56E5-A39C-4650-AEBA-C77542F6F64A}"/>
          </ac:spMkLst>
        </pc:spChg>
        <pc:picChg chg="mod">
          <ac:chgData name="Woldemichael, Selina" userId="b83f09f9-6ee9-4e83-8a14-9b1c68fcd7e1" providerId="ADAL" clId="{1F4A6F51-4113-44C1-BDD8-BD6344DFDABC}" dt="2020-10-08T13:35:04.698" v="26" actId="1076"/>
          <ac:picMkLst>
            <pc:docMk/>
            <pc:sldMk cId="0" sldId="258"/>
            <ac:picMk id="2" creationId="{00000000-0000-0000-0000-000000000000}"/>
          </ac:picMkLst>
        </pc:picChg>
      </pc:sldChg>
      <pc:sldChg chg="modSp add del ord setBg">
        <pc:chgData name="Woldemichael, Selina" userId="b83f09f9-6ee9-4e83-8a14-9b1c68fcd7e1" providerId="ADAL" clId="{1F4A6F51-4113-44C1-BDD8-BD6344DFDABC}" dt="2020-10-09T16:55:42.172" v="2105" actId="2696"/>
        <pc:sldMkLst>
          <pc:docMk/>
          <pc:sldMk cId="0" sldId="259"/>
        </pc:sldMkLst>
        <pc:picChg chg="mod">
          <ac:chgData name="Woldemichael, Selina" userId="b83f09f9-6ee9-4e83-8a14-9b1c68fcd7e1" providerId="ADAL" clId="{1F4A6F51-4113-44C1-BDD8-BD6344DFDABC}" dt="2020-10-08T13:33:42.427" v="17" actId="1076"/>
          <ac:picMkLst>
            <pc:docMk/>
            <pc:sldMk cId="0" sldId="259"/>
            <ac:picMk id="2" creationId="{00000000-0000-0000-0000-000000000000}"/>
          </ac:picMkLst>
        </pc:picChg>
      </pc:sldChg>
      <pc:sldChg chg="modSp add del setBg">
        <pc:chgData name="Woldemichael, Selina" userId="b83f09f9-6ee9-4e83-8a14-9b1c68fcd7e1" providerId="ADAL" clId="{1F4A6F51-4113-44C1-BDD8-BD6344DFDABC}" dt="2020-10-13T00:26:57.049" v="2614" actId="2696"/>
        <pc:sldMkLst>
          <pc:docMk/>
          <pc:sldMk cId="0" sldId="260"/>
        </pc:sldMkLst>
        <pc:picChg chg="mod">
          <ac:chgData name="Woldemichael, Selina" userId="b83f09f9-6ee9-4e83-8a14-9b1c68fcd7e1" providerId="ADAL" clId="{1F4A6F51-4113-44C1-BDD8-BD6344DFDABC}" dt="2020-10-09T00:09:47.851" v="482" actId="1076"/>
          <ac:picMkLst>
            <pc:docMk/>
            <pc:sldMk cId="0" sldId="260"/>
            <ac:picMk id="2" creationId="{00000000-0000-0000-0000-000000000000}"/>
          </ac:picMkLst>
        </pc:picChg>
      </pc:sldChg>
      <pc:sldChg chg="modSp add setBg modNotesTx">
        <pc:chgData name="Woldemichael, Selina" userId="b83f09f9-6ee9-4e83-8a14-9b1c68fcd7e1" providerId="ADAL" clId="{1F4A6F51-4113-44C1-BDD8-BD6344DFDABC}" dt="2020-10-09T00:09:36.162" v="480"/>
        <pc:sldMkLst>
          <pc:docMk/>
          <pc:sldMk cId="1928916112" sldId="261"/>
        </pc:sldMkLst>
        <pc:picChg chg="mod">
          <ac:chgData name="Woldemichael, Selina" userId="b83f09f9-6ee9-4e83-8a14-9b1c68fcd7e1" providerId="ADAL" clId="{1F4A6F51-4113-44C1-BDD8-BD6344DFDABC}" dt="2020-10-08T14:42:27.713" v="227" actId="1076"/>
          <ac:picMkLst>
            <pc:docMk/>
            <pc:sldMk cId="1928916112" sldId="261"/>
            <ac:picMk id="4" creationId="{00000000-0000-0000-0000-000000000000}"/>
          </ac:picMkLst>
        </pc:picChg>
      </pc:sldChg>
      <pc:sldChg chg="addSp modSp modAnim">
        <pc:chgData name="Woldemichael, Selina" userId="b83f09f9-6ee9-4e83-8a14-9b1c68fcd7e1" providerId="ADAL" clId="{1F4A6F51-4113-44C1-BDD8-BD6344DFDABC}" dt="2020-10-09T13:30:31.038" v="1146"/>
        <pc:sldMkLst>
          <pc:docMk/>
          <pc:sldMk cId="1332164353" sldId="292"/>
        </pc:sldMkLst>
        <pc:picChg chg="add mod">
          <ac:chgData name="Woldemichael, Selina" userId="b83f09f9-6ee9-4e83-8a14-9b1c68fcd7e1" providerId="ADAL" clId="{1F4A6F51-4113-44C1-BDD8-BD6344DFDABC}" dt="2020-10-09T00:17:02.345" v="598" actId="1076"/>
          <ac:picMkLst>
            <pc:docMk/>
            <pc:sldMk cId="1332164353" sldId="292"/>
            <ac:picMk id="43" creationId="{0085D1C7-05C4-432F-997F-01046EC46A7C}"/>
          </ac:picMkLst>
        </pc:picChg>
        <pc:picChg chg="add mod">
          <ac:chgData name="Woldemichael, Selina" userId="b83f09f9-6ee9-4e83-8a14-9b1c68fcd7e1" providerId="ADAL" clId="{1F4A6F51-4113-44C1-BDD8-BD6344DFDABC}" dt="2020-10-09T00:17:15.354" v="601" actId="1076"/>
          <ac:picMkLst>
            <pc:docMk/>
            <pc:sldMk cId="1332164353" sldId="292"/>
            <ac:picMk id="44" creationId="{DEE09F5F-471E-440F-ADF1-F052C3112F9E}"/>
          </ac:picMkLst>
        </pc:picChg>
        <pc:picChg chg="add mod">
          <ac:chgData name="Woldemichael, Selina" userId="b83f09f9-6ee9-4e83-8a14-9b1c68fcd7e1" providerId="ADAL" clId="{1F4A6F51-4113-44C1-BDD8-BD6344DFDABC}" dt="2020-10-09T00:17:31.392" v="607" actId="1076"/>
          <ac:picMkLst>
            <pc:docMk/>
            <pc:sldMk cId="1332164353" sldId="292"/>
            <ac:picMk id="46" creationId="{D6611956-268F-4F3E-85DB-69DB13986547}"/>
          </ac:picMkLst>
        </pc:picChg>
      </pc:sldChg>
      <pc:sldChg chg="addSp delSp modSp modAnim">
        <pc:chgData name="Woldemichael, Selina" userId="b83f09f9-6ee9-4e83-8a14-9b1c68fcd7e1" providerId="ADAL" clId="{1F4A6F51-4113-44C1-BDD8-BD6344DFDABC}" dt="2020-10-13T00:33:59.552" v="2620" actId="478"/>
        <pc:sldMkLst>
          <pc:docMk/>
          <pc:sldMk cId="4164108985" sldId="297"/>
        </pc:sldMkLst>
        <pc:spChg chg="mod">
          <ac:chgData name="Woldemichael, Selina" userId="b83f09f9-6ee9-4e83-8a14-9b1c68fcd7e1" providerId="ADAL" clId="{1F4A6F51-4113-44C1-BDD8-BD6344DFDABC}" dt="2020-10-09T00:15:38.256" v="569" actId="115"/>
          <ac:spMkLst>
            <pc:docMk/>
            <pc:sldMk cId="4164108985" sldId="297"/>
            <ac:spMk id="3" creationId="{12E3FFD5-69E0-45BA-9299-9260A471FE0F}"/>
          </ac:spMkLst>
        </pc:spChg>
        <pc:spChg chg="del">
          <ac:chgData name="Woldemichael, Selina" userId="b83f09f9-6ee9-4e83-8a14-9b1c68fcd7e1" providerId="ADAL" clId="{1F4A6F51-4113-44C1-BDD8-BD6344DFDABC}" dt="2020-10-13T00:33:56.559" v="2617" actId="478"/>
          <ac:spMkLst>
            <pc:docMk/>
            <pc:sldMk cId="4164108985" sldId="297"/>
            <ac:spMk id="7" creationId="{36276216-2D5E-42DF-A605-AB49DBC571E2}"/>
          </ac:spMkLst>
        </pc:spChg>
        <pc:spChg chg="del">
          <ac:chgData name="Woldemichael, Selina" userId="b83f09f9-6ee9-4e83-8a14-9b1c68fcd7e1" providerId="ADAL" clId="{1F4A6F51-4113-44C1-BDD8-BD6344DFDABC}" dt="2020-10-13T00:33:59.552" v="2620" actId="478"/>
          <ac:spMkLst>
            <pc:docMk/>
            <pc:sldMk cId="4164108985" sldId="297"/>
            <ac:spMk id="8" creationId="{8108E2A7-00CA-4967-863D-FF8850ABBFF4}"/>
          </ac:spMkLst>
        </pc:spChg>
        <pc:spChg chg="del">
          <ac:chgData name="Woldemichael, Selina" userId="b83f09f9-6ee9-4e83-8a14-9b1c68fcd7e1" providerId="ADAL" clId="{1F4A6F51-4113-44C1-BDD8-BD6344DFDABC}" dt="2020-10-13T00:33:58.880" v="2619" actId="478"/>
          <ac:spMkLst>
            <pc:docMk/>
            <pc:sldMk cId="4164108985" sldId="297"/>
            <ac:spMk id="9" creationId="{A8785E9B-ADD8-4E5B-9883-BB87461B1B37}"/>
          </ac:spMkLst>
        </pc:spChg>
        <pc:spChg chg="del">
          <ac:chgData name="Woldemichael, Selina" userId="b83f09f9-6ee9-4e83-8a14-9b1c68fcd7e1" providerId="ADAL" clId="{1F4A6F51-4113-44C1-BDD8-BD6344DFDABC}" dt="2020-10-13T00:33:57.247" v="2618" actId="478"/>
          <ac:spMkLst>
            <pc:docMk/>
            <pc:sldMk cId="4164108985" sldId="297"/>
            <ac:spMk id="10" creationId="{EB6129EE-B31E-4030-BCB6-DE5C81D6A9E1}"/>
          </ac:spMkLst>
        </pc:spChg>
        <pc:picChg chg="add mod">
          <ac:chgData name="Woldemichael, Selina" userId="b83f09f9-6ee9-4e83-8a14-9b1c68fcd7e1" providerId="ADAL" clId="{1F4A6F51-4113-44C1-BDD8-BD6344DFDABC}" dt="2020-10-09T00:12:14.035" v="510" actId="1076"/>
          <ac:picMkLst>
            <pc:docMk/>
            <pc:sldMk cId="4164108985" sldId="297"/>
            <ac:picMk id="11" creationId="{23789B8D-E74B-471D-A0D5-EDDAECFBE195}"/>
          </ac:picMkLst>
        </pc:picChg>
        <pc:picChg chg="mod">
          <ac:chgData name="Woldemichael, Selina" userId="b83f09f9-6ee9-4e83-8a14-9b1c68fcd7e1" providerId="ADAL" clId="{1F4A6F51-4113-44C1-BDD8-BD6344DFDABC}" dt="2020-10-09T00:12:18.497" v="512" actId="1076"/>
          <ac:picMkLst>
            <pc:docMk/>
            <pc:sldMk cId="4164108985" sldId="297"/>
            <ac:picMk id="21" creationId="{081BD8BF-73C6-4D8E-963D-795B0E26E854}"/>
          </ac:picMkLst>
        </pc:picChg>
      </pc:sldChg>
      <pc:sldChg chg="addSp delSp modSp addAnim delAnim modAnim modNotesTx">
        <pc:chgData name="Woldemichael, Selina" userId="b83f09f9-6ee9-4e83-8a14-9b1c68fcd7e1" providerId="ADAL" clId="{1F4A6F51-4113-44C1-BDD8-BD6344DFDABC}" dt="2020-10-13T00:34:07.975" v="2626" actId="478"/>
        <pc:sldMkLst>
          <pc:docMk/>
          <pc:sldMk cId="547110511" sldId="298"/>
        </pc:sldMkLst>
        <pc:spChg chg="del">
          <ac:chgData name="Woldemichael, Selina" userId="b83f09f9-6ee9-4e83-8a14-9b1c68fcd7e1" providerId="ADAL" clId="{1F4A6F51-4113-44C1-BDD8-BD6344DFDABC}" dt="2020-10-13T00:34:02.393" v="2621" actId="478"/>
          <ac:spMkLst>
            <pc:docMk/>
            <pc:sldMk cId="547110511" sldId="298"/>
            <ac:spMk id="5" creationId="{C9B779FE-4B3F-4415-A2C4-68CE57103AAD}"/>
          </ac:spMkLst>
        </pc:spChg>
        <pc:spChg chg="del">
          <ac:chgData name="Woldemichael, Selina" userId="b83f09f9-6ee9-4e83-8a14-9b1c68fcd7e1" providerId="ADAL" clId="{1F4A6F51-4113-44C1-BDD8-BD6344DFDABC}" dt="2020-10-13T00:34:07.975" v="2626" actId="478"/>
          <ac:spMkLst>
            <pc:docMk/>
            <pc:sldMk cId="547110511" sldId="298"/>
            <ac:spMk id="6" creationId="{DA1B4360-B1C5-4EB1-8063-48080D8A8216}"/>
          </ac:spMkLst>
        </pc:spChg>
        <pc:spChg chg="del">
          <ac:chgData name="Woldemichael, Selina" userId="b83f09f9-6ee9-4e83-8a14-9b1c68fcd7e1" providerId="ADAL" clId="{1F4A6F51-4113-44C1-BDD8-BD6344DFDABC}" dt="2020-10-13T00:34:07.304" v="2625" actId="478"/>
          <ac:spMkLst>
            <pc:docMk/>
            <pc:sldMk cId="547110511" sldId="298"/>
            <ac:spMk id="8" creationId="{900F01B7-4B9F-47A7-BB93-E43663265BF2}"/>
          </ac:spMkLst>
        </pc:spChg>
        <pc:spChg chg="del">
          <ac:chgData name="Woldemichael, Selina" userId="b83f09f9-6ee9-4e83-8a14-9b1c68fcd7e1" providerId="ADAL" clId="{1F4A6F51-4113-44C1-BDD8-BD6344DFDABC}" dt="2020-10-13T00:34:02.928" v="2622" actId="478"/>
          <ac:spMkLst>
            <pc:docMk/>
            <pc:sldMk cId="547110511" sldId="298"/>
            <ac:spMk id="10" creationId="{C829DDC6-9EEC-49A7-9256-856F3372E017}"/>
          </ac:spMkLst>
        </pc:spChg>
        <pc:spChg chg="del">
          <ac:chgData name="Woldemichael, Selina" userId="b83f09f9-6ee9-4e83-8a14-9b1c68fcd7e1" providerId="ADAL" clId="{1F4A6F51-4113-44C1-BDD8-BD6344DFDABC}" dt="2020-10-09T00:15:46.579" v="571" actId="478"/>
          <ac:spMkLst>
            <pc:docMk/>
            <pc:sldMk cId="547110511" sldId="298"/>
            <ac:spMk id="11" creationId="{EA6BD4DE-D5EF-4FD5-A89B-CA8F62093E0C}"/>
          </ac:spMkLst>
        </pc:spChg>
        <pc:spChg chg="add">
          <ac:chgData name="Woldemichael, Selina" userId="b83f09f9-6ee9-4e83-8a14-9b1c68fcd7e1" providerId="ADAL" clId="{1F4A6F51-4113-44C1-BDD8-BD6344DFDABC}" dt="2020-10-09T00:15:43.641" v="570"/>
          <ac:spMkLst>
            <pc:docMk/>
            <pc:sldMk cId="547110511" sldId="298"/>
            <ac:spMk id="13" creationId="{AC8435B8-04A1-40BC-BF15-1138F8715D75}"/>
          </ac:spMkLst>
        </pc:spChg>
        <pc:picChg chg="mod">
          <ac:chgData name="Woldemichael, Selina" userId="b83f09f9-6ee9-4e83-8a14-9b1c68fcd7e1" providerId="ADAL" clId="{1F4A6F51-4113-44C1-BDD8-BD6344DFDABC}" dt="2020-10-09T00:21:26.605" v="933"/>
          <ac:picMkLst>
            <pc:docMk/>
            <pc:sldMk cId="547110511" sldId="298"/>
            <ac:picMk id="4" creationId="{9743CD79-5182-4FC6-A4A6-076A405AEE80}"/>
          </ac:picMkLst>
        </pc:picChg>
        <pc:picChg chg="add del mod">
          <ac:chgData name="Woldemichael, Selina" userId="b83f09f9-6ee9-4e83-8a14-9b1c68fcd7e1" providerId="ADAL" clId="{1F4A6F51-4113-44C1-BDD8-BD6344DFDABC}" dt="2020-10-13T00:34:05.203" v="2624" actId="478"/>
          <ac:picMkLst>
            <pc:docMk/>
            <pc:sldMk cId="547110511" sldId="298"/>
            <ac:picMk id="12" creationId="{8D699F1F-F138-431F-8748-212BC0994D9E}"/>
          </ac:picMkLst>
        </pc:picChg>
      </pc:sldChg>
      <pc:sldChg chg="addSp delSp modSp modAnim">
        <pc:chgData name="Woldemichael, Selina" userId="b83f09f9-6ee9-4e83-8a14-9b1c68fcd7e1" providerId="ADAL" clId="{1F4A6F51-4113-44C1-BDD8-BD6344DFDABC}" dt="2020-10-13T00:34:12.088" v="2630" actId="478"/>
        <pc:sldMkLst>
          <pc:docMk/>
          <pc:sldMk cId="2443860785" sldId="299"/>
        </pc:sldMkLst>
        <pc:spChg chg="del">
          <ac:chgData name="Woldemichael, Selina" userId="b83f09f9-6ee9-4e83-8a14-9b1c68fcd7e1" providerId="ADAL" clId="{1F4A6F51-4113-44C1-BDD8-BD6344DFDABC}" dt="2020-10-13T00:34:09.510" v="2627" actId="478"/>
          <ac:spMkLst>
            <pc:docMk/>
            <pc:sldMk cId="2443860785" sldId="299"/>
            <ac:spMk id="6" creationId="{83828A1B-2242-4DD6-B7D8-773F79AAFF82}"/>
          </ac:spMkLst>
        </pc:spChg>
        <pc:spChg chg="del">
          <ac:chgData name="Woldemichael, Selina" userId="b83f09f9-6ee9-4e83-8a14-9b1c68fcd7e1" providerId="ADAL" clId="{1F4A6F51-4113-44C1-BDD8-BD6344DFDABC}" dt="2020-10-13T00:34:10.240" v="2628" actId="478"/>
          <ac:spMkLst>
            <pc:docMk/>
            <pc:sldMk cId="2443860785" sldId="299"/>
            <ac:spMk id="7" creationId="{5D3578CE-9C8E-46C8-9D3E-C0FB138ECBD0}"/>
          </ac:spMkLst>
        </pc:spChg>
        <pc:spChg chg="del">
          <ac:chgData name="Woldemichael, Selina" userId="b83f09f9-6ee9-4e83-8a14-9b1c68fcd7e1" providerId="ADAL" clId="{1F4A6F51-4113-44C1-BDD8-BD6344DFDABC}" dt="2020-10-13T00:34:11.327" v="2629" actId="478"/>
          <ac:spMkLst>
            <pc:docMk/>
            <pc:sldMk cId="2443860785" sldId="299"/>
            <ac:spMk id="9" creationId="{B62B41CE-DC9F-42EC-BD66-D0D863B170DC}"/>
          </ac:spMkLst>
        </pc:spChg>
        <pc:spChg chg="del">
          <ac:chgData name="Woldemichael, Selina" userId="b83f09f9-6ee9-4e83-8a14-9b1c68fcd7e1" providerId="ADAL" clId="{1F4A6F51-4113-44C1-BDD8-BD6344DFDABC}" dt="2020-10-13T00:34:12.088" v="2630" actId="478"/>
          <ac:spMkLst>
            <pc:docMk/>
            <pc:sldMk cId="2443860785" sldId="299"/>
            <ac:spMk id="10" creationId="{29C32A0D-E43A-4BB3-AD44-515FD7FD7C60}"/>
          </ac:spMkLst>
        </pc:spChg>
        <pc:spChg chg="del">
          <ac:chgData name="Woldemichael, Selina" userId="b83f09f9-6ee9-4e83-8a14-9b1c68fcd7e1" providerId="ADAL" clId="{1F4A6F51-4113-44C1-BDD8-BD6344DFDABC}" dt="2020-10-09T00:15:51.635" v="572" actId="478"/>
          <ac:spMkLst>
            <pc:docMk/>
            <pc:sldMk cId="2443860785" sldId="299"/>
            <ac:spMk id="11" creationId="{4264CA37-4ACC-40FE-94FD-FE01749CA348}"/>
          </ac:spMkLst>
        </pc:spChg>
        <pc:spChg chg="add">
          <ac:chgData name="Woldemichael, Selina" userId="b83f09f9-6ee9-4e83-8a14-9b1c68fcd7e1" providerId="ADAL" clId="{1F4A6F51-4113-44C1-BDD8-BD6344DFDABC}" dt="2020-10-09T00:15:52.225" v="573"/>
          <ac:spMkLst>
            <pc:docMk/>
            <pc:sldMk cId="2443860785" sldId="299"/>
            <ac:spMk id="13" creationId="{5962A17C-DDDB-4733-8670-4B48222F8087}"/>
          </ac:spMkLst>
        </pc:spChg>
        <pc:picChg chg="add mod">
          <ac:chgData name="Woldemichael, Selina" userId="b83f09f9-6ee9-4e83-8a14-9b1c68fcd7e1" providerId="ADAL" clId="{1F4A6F51-4113-44C1-BDD8-BD6344DFDABC}" dt="2020-10-09T00:13:05.548" v="528" actId="1076"/>
          <ac:picMkLst>
            <pc:docMk/>
            <pc:sldMk cId="2443860785" sldId="299"/>
            <ac:picMk id="12" creationId="{273261FC-709C-4873-8DD0-68AEC6A0B987}"/>
          </ac:picMkLst>
        </pc:picChg>
      </pc:sldChg>
      <pc:sldChg chg="addSp delSp modSp modAnim modNotesTx">
        <pc:chgData name="Woldemichael, Selina" userId="b83f09f9-6ee9-4e83-8a14-9b1c68fcd7e1" providerId="ADAL" clId="{1F4A6F51-4113-44C1-BDD8-BD6344DFDABC}" dt="2020-10-13T00:34:22.770" v="2641" actId="478"/>
        <pc:sldMkLst>
          <pc:docMk/>
          <pc:sldMk cId="1925221987" sldId="300"/>
        </pc:sldMkLst>
        <pc:spChg chg="del">
          <ac:chgData name="Woldemichael, Selina" userId="b83f09f9-6ee9-4e83-8a14-9b1c68fcd7e1" providerId="ADAL" clId="{1F4A6F51-4113-44C1-BDD8-BD6344DFDABC}" dt="2020-10-13T00:34:20.190" v="2637" actId="478"/>
          <ac:spMkLst>
            <pc:docMk/>
            <pc:sldMk cId="1925221987" sldId="300"/>
            <ac:spMk id="7" creationId="{82F284D6-022C-4EF9-84B8-20A3E704ABAC}"/>
          </ac:spMkLst>
        </pc:spChg>
        <pc:spChg chg="del">
          <ac:chgData name="Woldemichael, Selina" userId="b83f09f9-6ee9-4e83-8a14-9b1c68fcd7e1" providerId="ADAL" clId="{1F4A6F51-4113-44C1-BDD8-BD6344DFDABC}" dt="2020-10-13T00:34:22.770" v="2641" actId="478"/>
          <ac:spMkLst>
            <pc:docMk/>
            <pc:sldMk cId="1925221987" sldId="300"/>
            <ac:spMk id="8" creationId="{70B7DFA5-5F6B-4F8A-A0FA-5ED8F80427FD}"/>
          </ac:spMkLst>
        </pc:spChg>
        <pc:spChg chg="del">
          <ac:chgData name="Woldemichael, Selina" userId="b83f09f9-6ee9-4e83-8a14-9b1c68fcd7e1" providerId="ADAL" clId="{1F4A6F51-4113-44C1-BDD8-BD6344DFDABC}" dt="2020-10-13T00:34:21.871" v="2640" actId="478"/>
          <ac:spMkLst>
            <pc:docMk/>
            <pc:sldMk cId="1925221987" sldId="300"/>
            <ac:spMk id="9" creationId="{81A7B321-5F3E-4C4E-AE20-F7CA5681708B}"/>
          </ac:spMkLst>
        </pc:spChg>
        <pc:spChg chg="del mod">
          <ac:chgData name="Woldemichael, Selina" userId="b83f09f9-6ee9-4e83-8a14-9b1c68fcd7e1" providerId="ADAL" clId="{1F4A6F51-4113-44C1-BDD8-BD6344DFDABC}" dt="2020-10-13T00:34:20.983" v="2639" actId="478"/>
          <ac:spMkLst>
            <pc:docMk/>
            <pc:sldMk cId="1925221987" sldId="300"/>
            <ac:spMk id="10" creationId="{0F60ABBD-3007-4466-8282-FDD57C9940AB}"/>
          </ac:spMkLst>
        </pc:spChg>
        <pc:spChg chg="del">
          <ac:chgData name="Woldemichael, Selina" userId="b83f09f9-6ee9-4e83-8a14-9b1c68fcd7e1" providerId="ADAL" clId="{1F4A6F51-4113-44C1-BDD8-BD6344DFDABC}" dt="2020-10-09T00:16:02.755" v="576" actId="478"/>
          <ac:spMkLst>
            <pc:docMk/>
            <pc:sldMk cId="1925221987" sldId="300"/>
            <ac:spMk id="11" creationId="{80CEC5F7-5183-4046-A16F-DE99C87D571A}"/>
          </ac:spMkLst>
        </pc:spChg>
        <pc:spChg chg="add">
          <ac:chgData name="Woldemichael, Selina" userId="b83f09f9-6ee9-4e83-8a14-9b1c68fcd7e1" providerId="ADAL" clId="{1F4A6F51-4113-44C1-BDD8-BD6344DFDABC}" dt="2020-10-09T00:16:03.561" v="577"/>
          <ac:spMkLst>
            <pc:docMk/>
            <pc:sldMk cId="1925221987" sldId="300"/>
            <ac:spMk id="13" creationId="{1DFAF52D-C566-4E7E-AA50-CADB91D2BE61}"/>
          </ac:spMkLst>
        </pc:spChg>
        <pc:picChg chg="mod">
          <ac:chgData name="Woldemichael, Selina" userId="b83f09f9-6ee9-4e83-8a14-9b1c68fcd7e1" providerId="ADAL" clId="{1F4A6F51-4113-44C1-BDD8-BD6344DFDABC}" dt="2020-10-08T18:43:33.913" v="408" actId="1076"/>
          <ac:picMkLst>
            <pc:docMk/>
            <pc:sldMk cId="1925221987" sldId="300"/>
            <ac:picMk id="2" creationId="{5847DC3F-D24D-4264-A89C-4F4D4F5E315B}"/>
          </ac:picMkLst>
        </pc:picChg>
        <pc:picChg chg="mod">
          <ac:chgData name="Woldemichael, Selina" userId="b83f09f9-6ee9-4e83-8a14-9b1c68fcd7e1" providerId="ADAL" clId="{1F4A6F51-4113-44C1-BDD8-BD6344DFDABC}" dt="2020-10-09T00:14:19.316" v="547" actId="1076"/>
          <ac:picMkLst>
            <pc:docMk/>
            <pc:sldMk cId="1925221987" sldId="300"/>
            <ac:picMk id="5" creationId="{DB5981EA-713A-4773-8FE5-055446553D73}"/>
          </ac:picMkLst>
        </pc:picChg>
        <pc:picChg chg="mod ord">
          <ac:chgData name="Woldemichael, Selina" userId="b83f09f9-6ee9-4e83-8a14-9b1c68fcd7e1" providerId="ADAL" clId="{1F4A6F51-4113-44C1-BDD8-BD6344DFDABC}" dt="2020-10-09T00:14:17.621" v="546" actId="1076"/>
          <ac:picMkLst>
            <pc:docMk/>
            <pc:sldMk cId="1925221987" sldId="300"/>
            <ac:picMk id="6" creationId="{AE828E62-BB43-4D06-86A9-2FF991C8E19A}"/>
          </ac:picMkLst>
        </pc:picChg>
        <pc:picChg chg="add mod">
          <ac:chgData name="Woldemichael, Selina" userId="b83f09f9-6ee9-4e83-8a14-9b1c68fcd7e1" providerId="ADAL" clId="{1F4A6F51-4113-44C1-BDD8-BD6344DFDABC}" dt="2020-10-09T00:14:23.816" v="549" actId="1076"/>
          <ac:picMkLst>
            <pc:docMk/>
            <pc:sldMk cId="1925221987" sldId="300"/>
            <ac:picMk id="12" creationId="{E65C5579-51D1-4F3F-BCDB-7657E9DB5E46}"/>
          </ac:picMkLst>
        </pc:picChg>
      </pc:sldChg>
      <pc:sldChg chg="addSp delSp modSp modAnim">
        <pc:chgData name="Woldemichael, Selina" userId="b83f09f9-6ee9-4e83-8a14-9b1c68fcd7e1" providerId="ADAL" clId="{1F4A6F51-4113-44C1-BDD8-BD6344DFDABC}" dt="2020-10-13T00:34:31.272" v="2649" actId="478"/>
        <pc:sldMkLst>
          <pc:docMk/>
          <pc:sldMk cId="2193055708" sldId="301"/>
        </pc:sldMkLst>
        <pc:spChg chg="del">
          <ac:chgData name="Woldemichael, Selina" userId="b83f09f9-6ee9-4e83-8a14-9b1c68fcd7e1" providerId="ADAL" clId="{1F4A6F51-4113-44C1-BDD8-BD6344DFDABC}" dt="2020-10-13T00:34:28.495" v="2646" actId="478"/>
          <ac:spMkLst>
            <pc:docMk/>
            <pc:sldMk cId="2193055708" sldId="301"/>
            <ac:spMk id="7" creationId="{36E28257-0BC1-4D1D-ADD7-59C485D318DE}"/>
          </ac:spMkLst>
        </pc:spChg>
        <pc:spChg chg="del">
          <ac:chgData name="Woldemichael, Selina" userId="b83f09f9-6ee9-4e83-8a14-9b1c68fcd7e1" providerId="ADAL" clId="{1F4A6F51-4113-44C1-BDD8-BD6344DFDABC}" dt="2020-10-13T00:34:31.272" v="2649" actId="478"/>
          <ac:spMkLst>
            <pc:docMk/>
            <pc:sldMk cId="2193055708" sldId="301"/>
            <ac:spMk id="8" creationId="{B7BE5894-7D42-4973-AD88-8F517D6F92BC}"/>
          </ac:spMkLst>
        </pc:spChg>
        <pc:spChg chg="del">
          <ac:chgData name="Woldemichael, Selina" userId="b83f09f9-6ee9-4e83-8a14-9b1c68fcd7e1" providerId="ADAL" clId="{1F4A6F51-4113-44C1-BDD8-BD6344DFDABC}" dt="2020-10-13T00:34:30.273" v="2648" actId="478"/>
          <ac:spMkLst>
            <pc:docMk/>
            <pc:sldMk cId="2193055708" sldId="301"/>
            <ac:spMk id="9" creationId="{5BF36039-30A9-413C-8A9F-F91B466CED9B}"/>
          </ac:spMkLst>
        </pc:spChg>
        <pc:spChg chg="del">
          <ac:chgData name="Woldemichael, Selina" userId="b83f09f9-6ee9-4e83-8a14-9b1c68fcd7e1" providerId="ADAL" clId="{1F4A6F51-4113-44C1-BDD8-BD6344DFDABC}" dt="2020-10-13T00:34:29.120" v="2647" actId="478"/>
          <ac:spMkLst>
            <pc:docMk/>
            <pc:sldMk cId="2193055708" sldId="301"/>
            <ac:spMk id="10" creationId="{9F6E086C-2571-4CDB-9744-F5BA854730A6}"/>
          </ac:spMkLst>
        </pc:spChg>
        <pc:spChg chg="del">
          <ac:chgData name="Woldemichael, Selina" userId="b83f09f9-6ee9-4e83-8a14-9b1c68fcd7e1" providerId="ADAL" clId="{1F4A6F51-4113-44C1-BDD8-BD6344DFDABC}" dt="2020-10-09T00:16:14.363" v="580" actId="478"/>
          <ac:spMkLst>
            <pc:docMk/>
            <pc:sldMk cId="2193055708" sldId="301"/>
            <ac:spMk id="11" creationId="{EE4F44AF-4DBB-42E8-A7FA-DEBB1F938F4E}"/>
          </ac:spMkLst>
        </pc:spChg>
        <pc:spChg chg="add">
          <ac:chgData name="Woldemichael, Selina" userId="b83f09f9-6ee9-4e83-8a14-9b1c68fcd7e1" providerId="ADAL" clId="{1F4A6F51-4113-44C1-BDD8-BD6344DFDABC}" dt="2020-10-09T00:16:14.906" v="581"/>
          <ac:spMkLst>
            <pc:docMk/>
            <pc:sldMk cId="2193055708" sldId="301"/>
            <ac:spMk id="15" creationId="{32FA2DDC-750A-43BF-B6F7-FCA9D292904E}"/>
          </ac:spMkLst>
        </pc:spChg>
        <pc:picChg chg="mod">
          <ac:chgData name="Woldemichael, Selina" userId="b83f09f9-6ee9-4e83-8a14-9b1c68fcd7e1" providerId="ADAL" clId="{1F4A6F51-4113-44C1-BDD8-BD6344DFDABC}" dt="2020-10-09T00:13:16.064" v="531" actId="1076"/>
          <ac:picMkLst>
            <pc:docMk/>
            <pc:sldMk cId="2193055708" sldId="301"/>
            <ac:picMk id="5" creationId="{AE48DE97-678A-48A1-9EBF-6BACB7E279E1}"/>
          </ac:picMkLst>
        </pc:picChg>
        <pc:picChg chg="mod">
          <ac:chgData name="Woldemichael, Selina" userId="b83f09f9-6ee9-4e83-8a14-9b1c68fcd7e1" providerId="ADAL" clId="{1F4A6F51-4113-44C1-BDD8-BD6344DFDABC}" dt="2020-10-09T00:13:26.896" v="534" actId="1076"/>
          <ac:picMkLst>
            <pc:docMk/>
            <pc:sldMk cId="2193055708" sldId="301"/>
            <ac:picMk id="6" creationId="{255E2075-1D53-4504-9EAA-27C6E194F0CA}"/>
          </ac:picMkLst>
        </pc:picChg>
        <pc:picChg chg="add mod">
          <ac:chgData name="Woldemichael, Selina" userId="b83f09f9-6ee9-4e83-8a14-9b1c68fcd7e1" providerId="ADAL" clId="{1F4A6F51-4113-44C1-BDD8-BD6344DFDABC}" dt="2020-10-09T00:13:21.808" v="533" actId="1076"/>
          <ac:picMkLst>
            <pc:docMk/>
            <pc:sldMk cId="2193055708" sldId="301"/>
            <ac:picMk id="14" creationId="{3D120D1A-4696-465D-8F80-3895D6E4DEAB}"/>
          </ac:picMkLst>
        </pc:picChg>
      </pc:sldChg>
      <pc:sldChg chg="addSp delSp modSp modAnim">
        <pc:chgData name="Woldemichael, Selina" userId="b83f09f9-6ee9-4e83-8a14-9b1c68fcd7e1" providerId="ADAL" clId="{1F4A6F51-4113-44C1-BDD8-BD6344DFDABC}" dt="2020-10-13T00:34:17.400" v="2636" actId="478"/>
        <pc:sldMkLst>
          <pc:docMk/>
          <pc:sldMk cId="539304720" sldId="302"/>
        </pc:sldMkLst>
        <pc:spChg chg="del">
          <ac:chgData name="Woldemichael, Selina" userId="b83f09f9-6ee9-4e83-8a14-9b1c68fcd7e1" providerId="ADAL" clId="{1F4A6F51-4113-44C1-BDD8-BD6344DFDABC}" dt="2020-10-13T00:34:14.648" v="2631" actId="478"/>
          <ac:spMkLst>
            <pc:docMk/>
            <pc:sldMk cId="539304720" sldId="302"/>
            <ac:spMk id="7" creationId="{11584C1B-5596-4FC5-AF8C-88CC3526F6B8}"/>
          </ac:spMkLst>
        </pc:spChg>
        <pc:spChg chg="del mod">
          <ac:chgData name="Woldemichael, Selina" userId="b83f09f9-6ee9-4e83-8a14-9b1c68fcd7e1" providerId="ADAL" clId="{1F4A6F51-4113-44C1-BDD8-BD6344DFDABC}" dt="2020-10-13T00:34:17.400" v="2636" actId="478"/>
          <ac:spMkLst>
            <pc:docMk/>
            <pc:sldMk cId="539304720" sldId="302"/>
            <ac:spMk id="8" creationId="{EE457A29-08E3-4DFC-A5DE-E63204F33D27}"/>
          </ac:spMkLst>
        </pc:spChg>
        <pc:spChg chg="del mod">
          <ac:chgData name="Woldemichael, Selina" userId="b83f09f9-6ee9-4e83-8a14-9b1c68fcd7e1" providerId="ADAL" clId="{1F4A6F51-4113-44C1-BDD8-BD6344DFDABC}" dt="2020-10-13T00:34:16.142" v="2634" actId="478"/>
          <ac:spMkLst>
            <pc:docMk/>
            <pc:sldMk cId="539304720" sldId="302"/>
            <ac:spMk id="9" creationId="{07ED9CD4-8FDD-48E5-BE09-B73BC9C84510}"/>
          </ac:spMkLst>
        </pc:spChg>
        <pc:spChg chg="del">
          <ac:chgData name="Woldemichael, Selina" userId="b83f09f9-6ee9-4e83-8a14-9b1c68fcd7e1" providerId="ADAL" clId="{1F4A6F51-4113-44C1-BDD8-BD6344DFDABC}" dt="2020-10-13T00:34:15.337" v="2632" actId="478"/>
          <ac:spMkLst>
            <pc:docMk/>
            <pc:sldMk cId="539304720" sldId="302"/>
            <ac:spMk id="10" creationId="{E5C88753-7639-489C-93AA-E0165C443A9D}"/>
          </ac:spMkLst>
        </pc:spChg>
        <pc:spChg chg="del">
          <ac:chgData name="Woldemichael, Selina" userId="b83f09f9-6ee9-4e83-8a14-9b1c68fcd7e1" providerId="ADAL" clId="{1F4A6F51-4113-44C1-BDD8-BD6344DFDABC}" dt="2020-10-09T00:15:56.867" v="574" actId="478"/>
          <ac:spMkLst>
            <pc:docMk/>
            <pc:sldMk cId="539304720" sldId="302"/>
            <ac:spMk id="11" creationId="{F2FF5DC0-A28D-4790-B3F7-FDAA24FBC02F}"/>
          </ac:spMkLst>
        </pc:spChg>
        <pc:spChg chg="add">
          <ac:chgData name="Woldemichael, Selina" userId="b83f09f9-6ee9-4e83-8a14-9b1c68fcd7e1" providerId="ADAL" clId="{1F4A6F51-4113-44C1-BDD8-BD6344DFDABC}" dt="2020-10-09T00:15:57.440" v="575"/>
          <ac:spMkLst>
            <pc:docMk/>
            <pc:sldMk cId="539304720" sldId="302"/>
            <ac:spMk id="13" creationId="{BB4238A6-DE4D-4308-81E9-4B32D5F86492}"/>
          </ac:spMkLst>
        </pc:spChg>
        <pc:picChg chg="add mod">
          <ac:chgData name="Woldemichael, Selina" userId="b83f09f9-6ee9-4e83-8a14-9b1c68fcd7e1" providerId="ADAL" clId="{1F4A6F51-4113-44C1-BDD8-BD6344DFDABC}" dt="2020-10-09T00:13:11.670" v="530" actId="1076"/>
          <ac:picMkLst>
            <pc:docMk/>
            <pc:sldMk cId="539304720" sldId="302"/>
            <ac:picMk id="12" creationId="{FC4C242B-8672-4186-A4A2-67BF6FEFD801}"/>
          </ac:picMkLst>
        </pc:picChg>
      </pc:sldChg>
      <pc:sldChg chg="addSp delSp modSp modAnim">
        <pc:chgData name="Woldemichael, Selina" userId="b83f09f9-6ee9-4e83-8a14-9b1c68fcd7e1" providerId="ADAL" clId="{1F4A6F51-4113-44C1-BDD8-BD6344DFDABC}" dt="2020-10-13T00:34:26.796" v="2645" actId="478"/>
        <pc:sldMkLst>
          <pc:docMk/>
          <pc:sldMk cId="2936511701" sldId="303"/>
        </pc:sldMkLst>
        <pc:spChg chg="del">
          <ac:chgData name="Woldemichael, Selina" userId="b83f09f9-6ee9-4e83-8a14-9b1c68fcd7e1" providerId="ADAL" clId="{1F4A6F51-4113-44C1-BDD8-BD6344DFDABC}" dt="2020-10-13T00:34:24.371" v="2642" actId="478"/>
          <ac:spMkLst>
            <pc:docMk/>
            <pc:sldMk cId="2936511701" sldId="303"/>
            <ac:spMk id="11" creationId="{8DBD491A-3128-4A87-97F8-BB2F88E94F33}"/>
          </ac:spMkLst>
        </pc:spChg>
        <pc:spChg chg="del">
          <ac:chgData name="Woldemichael, Selina" userId="b83f09f9-6ee9-4e83-8a14-9b1c68fcd7e1" providerId="ADAL" clId="{1F4A6F51-4113-44C1-BDD8-BD6344DFDABC}" dt="2020-10-13T00:34:26.796" v="2645" actId="478"/>
          <ac:spMkLst>
            <pc:docMk/>
            <pc:sldMk cId="2936511701" sldId="303"/>
            <ac:spMk id="12" creationId="{0222D4F6-713A-487B-8B33-361E02962CA3}"/>
          </ac:spMkLst>
        </pc:spChg>
        <pc:spChg chg="del">
          <ac:chgData name="Woldemichael, Selina" userId="b83f09f9-6ee9-4e83-8a14-9b1c68fcd7e1" providerId="ADAL" clId="{1F4A6F51-4113-44C1-BDD8-BD6344DFDABC}" dt="2020-10-13T00:34:25.953" v="2644" actId="478"/>
          <ac:spMkLst>
            <pc:docMk/>
            <pc:sldMk cId="2936511701" sldId="303"/>
            <ac:spMk id="13" creationId="{8DA61FE9-EAB3-4CE2-BABA-B8C44134AE2C}"/>
          </ac:spMkLst>
        </pc:spChg>
        <pc:spChg chg="del">
          <ac:chgData name="Woldemichael, Selina" userId="b83f09f9-6ee9-4e83-8a14-9b1c68fcd7e1" providerId="ADAL" clId="{1F4A6F51-4113-44C1-BDD8-BD6344DFDABC}" dt="2020-10-13T00:34:25.155" v="2643" actId="478"/>
          <ac:spMkLst>
            <pc:docMk/>
            <pc:sldMk cId="2936511701" sldId="303"/>
            <ac:spMk id="14" creationId="{E7B3EFB7-49CD-4B14-9E5B-3E0347B61E78}"/>
          </ac:spMkLst>
        </pc:spChg>
        <pc:spChg chg="del">
          <ac:chgData name="Woldemichael, Selina" userId="b83f09f9-6ee9-4e83-8a14-9b1c68fcd7e1" providerId="ADAL" clId="{1F4A6F51-4113-44C1-BDD8-BD6344DFDABC}" dt="2020-10-09T00:16:07.395" v="578" actId="478"/>
          <ac:spMkLst>
            <pc:docMk/>
            <pc:sldMk cId="2936511701" sldId="303"/>
            <ac:spMk id="15" creationId="{AC7268F4-0FFA-4A07-92DC-CF69E2EE7928}"/>
          </ac:spMkLst>
        </pc:spChg>
        <pc:spChg chg="add">
          <ac:chgData name="Woldemichael, Selina" userId="b83f09f9-6ee9-4e83-8a14-9b1c68fcd7e1" providerId="ADAL" clId="{1F4A6F51-4113-44C1-BDD8-BD6344DFDABC}" dt="2020-10-09T00:16:07.994" v="579"/>
          <ac:spMkLst>
            <pc:docMk/>
            <pc:sldMk cId="2936511701" sldId="303"/>
            <ac:spMk id="16" creationId="{BB5C6D29-1707-43C7-8E9B-F2F26D44D14C}"/>
          </ac:spMkLst>
        </pc:spChg>
        <pc:picChg chg="mod">
          <ac:chgData name="Woldemichael, Selina" userId="b83f09f9-6ee9-4e83-8a14-9b1c68fcd7e1" providerId="ADAL" clId="{1F4A6F51-4113-44C1-BDD8-BD6344DFDABC}" dt="2020-10-09T00:12:28.558" v="515" actId="1076"/>
          <ac:picMkLst>
            <pc:docMk/>
            <pc:sldMk cId="2936511701" sldId="303"/>
            <ac:picMk id="4" creationId="{2BD330A3-F2C5-458E-9CA3-A15E310629D3}"/>
          </ac:picMkLst>
        </pc:picChg>
        <pc:picChg chg="mod">
          <ac:chgData name="Woldemichael, Selina" userId="b83f09f9-6ee9-4e83-8a14-9b1c68fcd7e1" providerId="ADAL" clId="{1F4A6F51-4113-44C1-BDD8-BD6344DFDABC}" dt="2020-10-09T00:12:26.389" v="514" actId="1076"/>
          <ac:picMkLst>
            <pc:docMk/>
            <pc:sldMk cId="2936511701" sldId="303"/>
            <ac:picMk id="5" creationId="{EC3A13D3-50F0-47D7-ABFF-0F70C78F7B0B}"/>
          </ac:picMkLst>
        </pc:picChg>
        <pc:picChg chg="add mod">
          <ac:chgData name="Woldemichael, Selina" userId="b83f09f9-6ee9-4e83-8a14-9b1c68fcd7e1" providerId="ADAL" clId="{1F4A6F51-4113-44C1-BDD8-BD6344DFDABC}" dt="2020-10-09T00:12:32.455" v="517" actId="1076"/>
          <ac:picMkLst>
            <pc:docMk/>
            <pc:sldMk cId="2936511701" sldId="303"/>
            <ac:picMk id="10" creationId="{3B2ABD35-DCF1-49B6-AFAD-E5611634C4B5}"/>
          </ac:picMkLst>
        </pc:picChg>
      </pc:sldChg>
      <pc:sldChg chg="addSp delSp modSp modAnim">
        <pc:chgData name="Woldemichael, Selina" userId="b83f09f9-6ee9-4e83-8a14-9b1c68fcd7e1" providerId="ADAL" clId="{1F4A6F51-4113-44C1-BDD8-BD6344DFDABC}" dt="2020-10-13T00:34:35.185" v="2653" actId="478"/>
        <pc:sldMkLst>
          <pc:docMk/>
          <pc:sldMk cId="3108379190" sldId="304"/>
        </pc:sldMkLst>
        <pc:spChg chg="del">
          <ac:chgData name="Woldemichael, Selina" userId="b83f09f9-6ee9-4e83-8a14-9b1c68fcd7e1" providerId="ADAL" clId="{1F4A6F51-4113-44C1-BDD8-BD6344DFDABC}" dt="2020-10-13T00:34:32.791" v="2650" actId="478"/>
          <ac:spMkLst>
            <pc:docMk/>
            <pc:sldMk cId="3108379190" sldId="304"/>
            <ac:spMk id="7" creationId="{B519300C-97F8-4778-8D6C-F46E229B8D8B}"/>
          </ac:spMkLst>
        </pc:spChg>
        <pc:spChg chg="del">
          <ac:chgData name="Woldemichael, Selina" userId="b83f09f9-6ee9-4e83-8a14-9b1c68fcd7e1" providerId="ADAL" clId="{1F4A6F51-4113-44C1-BDD8-BD6344DFDABC}" dt="2020-10-13T00:34:35.185" v="2653" actId="478"/>
          <ac:spMkLst>
            <pc:docMk/>
            <pc:sldMk cId="3108379190" sldId="304"/>
            <ac:spMk id="8" creationId="{E985DB34-313B-4D07-8DCE-47FE67523583}"/>
          </ac:spMkLst>
        </pc:spChg>
        <pc:spChg chg="del">
          <ac:chgData name="Woldemichael, Selina" userId="b83f09f9-6ee9-4e83-8a14-9b1c68fcd7e1" providerId="ADAL" clId="{1F4A6F51-4113-44C1-BDD8-BD6344DFDABC}" dt="2020-10-13T00:34:34.376" v="2652" actId="478"/>
          <ac:spMkLst>
            <pc:docMk/>
            <pc:sldMk cId="3108379190" sldId="304"/>
            <ac:spMk id="9" creationId="{6DC8DA3E-BB27-42D7-A62B-F33CD8B9CFD9}"/>
          </ac:spMkLst>
        </pc:spChg>
        <pc:spChg chg="del">
          <ac:chgData name="Woldemichael, Selina" userId="b83f09f9-6ee9-4e83-8a14-9b1c68fcd7e1" providerId="ADAL" clId="{1F4A6F51-4113-44C1-BDD8-BD6344DFDABC}" dt="2020-10-13T00:34:33.623" v="2651" actId="478"/>
          <ac:spMkLst>
            <pc:docMk/>
            <pc:sldMk cId="3108379190" sldId="304"/>
            <ac:spMk id="10" creationId="{027D93AB-508A-4094-BDFD-94849E162D56}"/>
          </ac:spMkLst>
        </pc:spChg>
        <pc:spChg chg="del">
          <ac:chgData name="Woldemichael, Selina" userId="b83f09f9-6ee9-4e83-8a14-9b1c68fcd7e1" providerId="ADAL" clId="{1F4A6F51-4113-44C1-BDD8-BD6344DFDABC}" dt="2020-10-09T00:16:19.779" v="582" actId="478"/>
          <ac:spMkLst>
            <pc:docMk/>
            <pc:sldMk cId="3108379190" sldId="304"/>
            <ac:spMk id="11" creationId="{0B0C81B0-2F4E-4C7B-B532-12E2816CA045}"/>
          </ac:spMkLst>
        </pc:spChg>
        <pc:spChg chg="add">
          <ac:chgData name="Woldemichael, Selina" userId="b83f09f9-6ee9-4e83-8a14-9b1c68fcd7e1" providerId="ADAL" clId="{1F4A6F51-4113-44C1-BDD8-BD6344DFDABC}" dt="2020-10-09T00:16:20.355" v="583"/>
          <ac:spMkLst>
            <pc:docMk/>
            <pc:sldMk cId="3108379190" sldId="304"/>
            <ac:spMk id="13" creationId="{1C4EAC9D-4972-4C00-9C92-D9EDD1DF81D8}"/>
          </ac:spMkLst>
        </pc:spChg>
        <pc:picChg chg="mod">
          <ac:chgData name="Woldemichael, Selina" userId="b83f09f9-6ee9-4e83-8a14-9b1c68fcd7e1" providerId="ADAL" clId="{1F4A6F51-4113-44C1-BDD8-BD6344DFDABC}" dt="2020-10-09T00:12:37.617" v="519" actId="1076"/>
          <ac:picMkLst>
            <pc:docMk/>
            <pc:sldMk cId="3108379190" sldId="304"/>
            <ac:picMk id="4" creationId="{E169BCDE-CA0D-4941-A47B-8E182EF65F6C}"/>
          </ac:picMkLst>
        </pc:picChg>
        <pc:picChg chg="mod">
          <ac:chgData name="Woldemichael, Selina" userId="b83f09f9-6ee9-4e83-8a14-9b1c68fcd7e1" providerId="ADAL" clId="{1F4A6F51-4113-44C1-BDD8-BD6344DFDABC}" dt="2020-10-09T00:12:38.651" v="520" actId="1076"/>
          <ac:picMkLst>
            <pc:docMk/>
            <pc:sldMk cId="3108379190" sldId="304"/>
            <ac:picMk id="5" creationId="{6F1359A9-4720-4FA6-9090-052CCA957105}"/>
          </ac:picMkLst>
        </pc:picChg>
        <pc:picChg chg="add mod">
          <ac:chgData name="Woldemichael, Selina" userId="b83f09f9-6ee9-4e83-8a14-9b1c68fcd7e1" providerId="ADAL" clId="{1F4A6F51-4113-44C1-BDD8-BD6344DFDABC}" dt="2020-10-09T00:12:42.087" v="522" actId="1076"/>
          <ac:picMkLst>
            <pc:docMk/>
            <pc:sldMk cId="3108379190" sldId="304"/>
            <ac:picMk id="12" creationId="{4587C79B-42C9-4068-84BE-B269770E8F99}"/>
          </ac:picMkLst>
        </pc:picChg>
      </pc:sldChg>
      <pc:sldChg chg="addSp delSp modSp modAnim modNotesTx">
        <pc:chgData name="Woldemichael, Selina" userId="b83f09f9-6ee9-4e83-8a14-9b1c68fcd7e1" providerId="ADAL" clId="{1F4A6F51-4113-44C1-BDD8-BD6344DFDABC}" dt="2020-10-13T00:34:45.335" v="2662" actId="478"/>
        <pc:sldMkLst>
          <pc:docMk/>
          <pc:sldMk cId="113705791" sldId="305"/>
        </pc:sldMkLst>
        <pc:spChg chg="del">
          <ac:chgData name="Woldemichael, Selina" userId="b83f09f9-6ee9-4e83-8a14-9b1c68fcd7e1" providerId="ADAL" clId="{1F4A6F51-4113-44C1-BDD8-BD6344DFDABC}" dt="2020-10-13T00:34:42.536" v="2658" actId="478"/>
          <ac:spMkLst>
            <pc:docMk/>
            <pc:sldMk cId="113705791" sldId="305"/>
            <ac:spMk id="7" creationId="{12C17C85-72FD-4C91-8265-A4240448EC0D}"/>
          </ac:spMkLst>
        </pc:spChg>
        <pc:spChg chg="del">
          <ac:chgData name="Woldemichael, Selina" userId="b83f09f9-6ee9-4e83-8a14-9b1c68fcd7e1" providerId="ADAL" clId="{1F4A6F51-4113-44C1-BDD8-BD6344DFDABC}" dt="2020-10-13T00:34:45.335" v="2662" actId="478"/>
          <ac:spMkLst>
            <pc:docMk/>
            <pc:sldMk cId="113705791" sldId="305"/>
            <ac:spMk id="8" creationId="{FB2C6DF2-EA22-4D79-9EAF-53F28A9E039D}"/>
          </ac:spMkLst>
        </pc:spChg>
        <pc:spChg chg="del mod">
          <ac:chgData name="Woldemichael, Selina" userId="b83f09f9-6ee9-4e83-8a14-9b1c68fcd7e1" providerId="ADAL" clId="{1F4A6F51-4113-44C1-BDD8-BD6344DFDABC}" dt="2020-10-13T00:34:43.939" v="2661" actId="478"/>
          <ac:spMkLst>
            <pc:docMk/>
            <pc:sldMk cId="113705791" sldId="305"/>
            <ac:spMk id="9" creationId="{091EB08D-AD6C-4AAC-AAF5-BAB6E66F51BD}"/>
          </ac:spMkLst>
        </pc:spChg>
        <pc:spChg chg="del">
          <ac:chgData name="Woldemichael, Selina" userId="b83f09f9-6ee9-4e83-8a14-9b1c68fcd7e1" providerId="ADAL" clId="{1F4A6F51-4113-44C1-BDD8-BD6344DFDABC}" dt="2020-10-13T00:34:43.079" v="2659" actId="478"/>
          <ac:spMkLst>
            <pc:docMk/>
            <pc:sldMk cId="113705791" sldId="305"/>
            <ac:spMk id="10" creationId="{6F5C05BB-09E1-49DA-AF00-BDE3544D91C3}"/>
          </ac:spMkLst>
        </pc:spChg>
        <pc:spChg chg="del mod">
          <ac:chgData name="Woldemichael, Selina" userId="b83f09f9-6ee9-4e83-8a14-9b1c68fcd7e1" providerId="ADAL" clId="{1F4A6F51-4113-44C1-BDD8-BD6344DFDABC}" dt="2020-10-09T00:16:28.819" v="586" actId="478"/>
          <ac:spMkLst>
            <pc:docMk/>
            <pc:sldMk cId="113705791" sldId="305"/>
            <ac:spMk id="11" creationId="{A5FE3EA7-DDB4-4031-BD40-1FA3809DE85D}"/>
          </ac:spMkLst>
        </pc:spChg>
        <pc:spChg chg="add">
          <ac:chgData name="Woldemichael, Selina" userId="b83f09f9-6ee9-4e83-8a14-9b1c68fcd7e1" providerId="ADAL" clId="{1F4A6F51-4113-44C1-BDD8-BD6344DFDABC}" dt="2020-10-09T00:16:29.511" v="587"/>
          <ac:spMkLst>
            <pc:docMk/>
            <pc:sldMk cId="113705791" sldId="305"/>
            <ac:spMk id="13" creationId="{3F9B629F-193F-42C7-80EE-9908B90276C5}"/>
          </ac:spMkLst>
        </pc:spChg>
        <pc:picChg chg="mod">
          <ac:chgData name="Woldemichael, Selina" userId="b83f09f9-6ee9-4e83-8a14-9b1c68fcd7e1" providerId="ADAL" clId="{1F4A6F51-4113-44C1-BDD8-BD6344DFDABC}" dt="2020-10-09T00:14:47.880" v="556" actId="1076"/>
          <ac:picMkLst>
            <pc:docMk/>
            <pc:sldMk cId="113705791" sldId="305"/>
            <ac:picMk id="4" creationId="{0B9E9B91-2830-4599-A62D-A663423745B5}"/>
          </ac:picMkLst>
        </pc:picChg>
        <pc:picChg chg="mod">
          <ac:chgData name="Woldemichael, Selina" userId="b83f09f9-6ee9-4e83-8a14-9b1c68fcd7e1" providerId="ADAL" clId="{1F4A6F51-4113-44C1-BDD8-BD6344DFDABC}" dt="2020-10-09T00:14:49.944" v="557" actId="1076"/>
          <ac:picMkLst>
            <pc:docMk/>
            <pc:sldMk cId="113705791" sldId="305"/>
            <ac:picMk id="5" creationId="{1706992A-56CB-468D-881A-F133460E0E14}"/>
          </ac:picMkLst>
        </pc:picChg>
        <pc:picChg chg="add mod">
          <ac:chgData name="Woldemichael, Selina" userId="b83f09f9-6ee9-4e83-8a14-9b1c68fcd7e1" providerId="ADAL" clId="{1F4A6F51-4113-44C1-BDD8-BD6344DFDABC}" dt="2020-10-09T00:14:53.162" v="559" actId="1076"/>
          <ac:picMkLst>
            <pc:docMk/>
            <pc:sldMk cId="113705791" sldId="305"/>
            <ac:picMk id="12" creationId="{00E75AAB-CE06-4182-8DDD-FD734182E93E}"/>
          </ac:picMkLst>
        </pc:picChg>
      </pc:sldChg>
      <pc:sldChg chg="addSp delSp modSp modAnim">
        <pc:chgData name="Woldemichael, Selina" userId="b83f09f9-6ee9-4e83-8a14-9b1c68fcd7e1" providerId="ADAL" clId="{1F4A6F51-4113-44C1-BDD8-BD6344DFDABC}" dt="2020-10-13T00:34:49.632" v="2666" actId="478"/>
        <pc:sldMkLst>
          <pc:docMk/>
          <pc:sldMk cId="1756031407" sldId="306"/>
        </pc:sldMkLst>
        <pc:spChg chg="del">
          <ac:chgData name="Woldemichael, Selina" userId="b83f09f9-6ee9-4e83-8a14-9b1c68fcd7e1" providerId="ADAL" clId="{1F4A6F51-4113-44C1-BDD8-BD6344DFDABC}" dt="2020-10-13T00:34:47.191" v="2663" actId="478"/>
          <ac:spMkLst>
            <pc:docMk/>
            <pc:sldMk cId="1756031407" sldId="306"/>
            <ac:spMk id="7" creationId="{155C3E4C-E8CA-4609-A21A-2337285294A5}"/>
          </ac:spMkLst>
        </pc:spChg>
        <pc:spChg chg="del">
          <ac:chgData name="Woldemichael, Selina" userId="b83f09f9-6ee9-4e83-8a14-9b1c68fcd7e1" providerId="ADAL" clId="{1F4A6F51-4113-44C1-BDD8-BD6344DFDABC}" dt="2020-10-13T00:34:49.632" v="2666" actId="478"/>
          <ac:spMkLst>
            <pc:docMk/>
            <pc:sldMk cId="1756031407" sldId="306"/>
            <ac:spMk id="8" creationId="{C8CBB6D1-7FB9-4EA6-AA4A-77842D7099F8}"/>
          </ac:spMkLst>
        </pc:spChg>
        <pc:spChg chg="del">
          <ac:chgData name="Woldemichael, Selina" userId="b83f09f9-6ee9-4e83-8a14-9b1c68fcd7e1" providerId="ADAL" clId="{1F4A6F51-4113-44C1-BDD8-BD6344DFDABC}" dt="2020-10-13T00:34:48.743" v="2665" actId="478"/>
          <ac:spMkLst>
            <pc:docMk/>
            <pc:sldMk cId="1756031407" sldId="306"/>
            <ac:spMk id="9" creationId="{D116E900-10AA-4CC6-A643-7D1812A3B333}"/>
          </ac:spMkLst>
        </pc:spChg>
        <pc:spChg chg="del">
          <ac:chgData name="Woldemichael, Selina" userId="b83f09f9-6ee9-4e83-8a14-9b1c68fcd7e1" providerId="ADAL" clId="{1F4A6F51-4113-44C1-BDD8-BD6344DFDABC}" dt="2020-10-13T00:34:47.833" v="2664" actId="478"/>
          <ac:spMkLst>
            <pc:docMk/>
            <pc:sldMk cId="1756031407" sldId="306"/>
            <ac:spMk id="10" creationId="{F99F11FA-C89E-4D37-BF23-B21DB63DCB09}"/>
          </ac:spMkLst>
        </pc:spChg>
        <pc:spChg chg="del mod">
          <ac:chgData name="Woldemichael, Selina" userId="b83f09f9-6ee9-4e83-8a14-9b1c68fcd7e1" providerId="ADAL" clId="{1F4A6F51-4113-44C1-BDD8-BD6344DFDABC}" dt="2020-10-09T00:16:32.218" v="588" actId="478"/>
          <ac:spMkLst>
            <pc:docMk/>
            <pc:sldMk cId="1756031407" sldId="306"/>
            <ac:spMk id="11" creationId="{2CFADC43-4435-4BC6-9882-7712F65DA8BB}"/>
          </ac:spMkLst>
        </pc:spChg>
        <pc:spChg chg="add">
          <ac:chgData name="Woldemichael, Selina" userId="b83f09f9-6ee9-4e83-8a14-9b1c68fcd7e1" providerId="ADAL" clId="{1F4A6F51-4113-44C1-BDD8-BD6344DFDABC}" dt="2020-10-09T00:16:32.778" v="589"/>
          <ac:spMkLst>
            <pc:docMk/>
            <pc:sldMk cId="1756031407" sldId="306"/>
            <ac:spMk id="13" creationId="{5F2FA0B7-FFB7-42FF-B368-CD5819DE3939}"/>
          </ac:spMkLst>
        </pc:spChg>
        <pc:picChg chg="add mod">
          <ac:chgData name="Woldemichael, Selina" userId="b83f09f9-6ee9-4e83-8a14-9b1c68fcd7e1" providerId="ADAL" clId="{1F4A6F51-4113-44C1-BDD8-BD6344DFDABC}" dt="2020-10-09T00:13:39.351" v="538" actId="1076"/>
          <ac:picMkLst>
            <pc:docMk/>
            <pc:sldMk cId="1756031407" sldId="306"/>
            <ac:picMk id="12" creationId="{C35A5714-45CF-4F09-9F09-F6871816B444}"/>
          </ac:picMkLst>
        </pc:picChg>
      </pc:sldChg>
      <pc:sldChg chg="addSp delSp modSp modAnim">
        <pc:chgData name="Woldemichael, Selina" userId="b83f09f9-6ee9-4e83-8a14-9b1c68fcd7e1" providerId="ADAL" clId="{1F4A6F51-4113-44C1-BDD8-BD6344DFDABC}" dt="2020-10-13T00:34:53.880" v="2670" actId="478"/>
        <pc:sldMkLst>
          <pc:docMk/>
          <pc:sldMk cId="321536716" sldId="307"/>
        </pc:sldMkLst>
        <pc:spChg chg="del">
          <ac:chgData name="Woldemichael, Selina" userId="b83f09f9-6ee9-4e83-8a14-9b1c68fcd7e1" providerId="ADAL" clId="{1F4A6F51-4113-44C1-BDD8-BD6344DFDABC}" dt="2020-10-13T00:34:51.256" v="2667" actId="478"/>
          <ac:spMkLst>
            <pc:docMk/>
            <pc:sldMk cId="321536716" sldId="307"/>
            <ac:spMk id="7" creationId="{D89E1936-532D-41B0-9BDA-43175EEE30E4}"/>
          </ac:spMkLst>
        </pc:spChg>
        <pc:spChg chg="del">
          <ac:chgData name="Woldemichael, Selina" userId="b83f09f9-6ee9-4e83-8a14-9b1c68fcd7e1" providerId="ADAL" clId="{1F4A6F51-4113-44C1-BDD8-BD6344DFDABC}" dt="2020-10-13T00:34:53.880" v="2670" actId="478"/>
          <ac:spMkLst>
            <pc:docMk/>
            <pc:sldMk cId="321536716" sldId="307"/>
            <ac:spMk id="8" creationId="{A87F7D43-4406-4FE6-AB84-2A292C93DD3A}"/>
          </ac:spMkLst>
        </pc:spChg>
        <pc:spChg chg="del">
          <ac:chgData name="Woldemichael, Selina" userId="b83f09f9-6ee9-4e83-8a14-9b1c68fcd7e1" providerId="ADAL" clId="{1F4A6F51-4113-44C1-BDD8-BD6344DFDABC}" dt="2020-10-13T00:34:52.727" v="2669" actId="478"/>
          <ac:spMkLst>
            <pc:docMk/>
            <pc:sldMk cId="321536716" sldId="307"/>
            <ac:spMk id="9" creationId="{20A9F2DF-D1DD-4F14-AF7D-D3F90E66EEAC}"/>
          </ac:spMkLst>
        </pc:spChg>
        <pc:spChg chg="del">
          <ac:chgData name="Woldemichael, Selina" userId="b83f09f9-6ee9-4e83-8a14-9b1c68fcd7e1" providerId="ADAL" clId="{1F4A6F51-4113-44C1-BDD8-BD6344DFDABC}" dt="2020-10-13T00:34:52.033" v="2668" actId="478"/>
          <ac:spMkLst>
            <pc:docMk/>
            <pc:sldMk cId="321536716" sldId="307"/>
            <ac:spMk id="10" creationId="{9D88C83B-0FA9-4C0C-B396-964C54E1FC5C}"/>
          </ac:spMkLst>
        </pc:spChg>
        <pc:spChg chg="del mod">
          <ac:chgData name="Woldemichael, Selina" userId="b83f09f9-6ee9-4e83-8a14-9b1c68fcd7e1" providerId="ADAL" clId="{1F4A6F51-4113-44C1-BDD8-BD6344DFDABC}" dt="2020-10-09T00:16:36.211" v="590" actId="478"/>
          <ac:spMkLst>
            <pc:docMk/>
            <pc:sldMk cId="321536716" sldId="307"/>
            <ac:spMk id="11" creationId="{F907A542-6256-432A-B8D2-397849AB048B}"/>
          </ac:spMkLst>
        </pc:spChg>
        <pc:spChg chg="add">
          <ac:chgData name="Woldemichael, Selina" userId="b83f09f9-6ee9-4e83-8a14-9b1c68fcd7e1" providerId="ADAL" clId="{1F4A6F51-4113-44C1-BDD8-BD6344DFDABC}" dt="2020-10-09T00:16:36.775" v="591"/>
          <ac:spMkLst>
            <pc:docMk/>
            <pc:sldMk cId="321536716" sldId="307"/>
            <ac:spMk id="13" creationId="{149EB66F-B3CD-49CC-A3F8-2FD1110E5BE2}"/>
          </ac:spMkLst>
        </pc:spChg>
        <pc:picChg chg="mod">
          <ac:chgData name="Woldemichael, Selina" userId="b83f09f9-6ee9-4e83-8a14-9b1c68fcd7e1" providerId="ADAL" clId="{1F4A6F51-4113-44C1-BDD8-BD6344DFDABC}" dt="2020-10-09T00:12:50.823" v="524" actId="1076"/>
          <ac:picMkLst>
            <pc:docMk/>
            <pc:sldMk cId="321536716" sldId="307"/>
            <ac:picMk id="4" creationId="{7EB191EA-07B1-4540-A606-DCD8621065AF}"/>
          </ac:picMkLst>
        </pc:picChg>
        <pc:picChg chg="mod">
          <ac:chgData name="Woldemichael, Selina" userId="b83f09f9-6ee9-4e83-8a14-9b1c68fcd7e1" providerId="ADAL" clId="{1F4A6F51-4113-44C1-BDD8-BD6344DFDABC}" dt="2020-10-09T00:12:48.536" v="523" actId="1076"/>
          <ac:picMkLst>
            <pc:docMk/>
            <pc:sldMk cId="321536716" sldId="307"/>
            <ac:picMk id="5" creationId="{5F64EA6D-51AE-4F95-8705-A640D51A8E0C}"/>
          </ac:picMkLst>
        </pc:picChg>
        <pc:picChg chg="add mod">
          <ac:chgData name="Woldemichael, Selina" userId="b83f09f9-6ee9-4e83-8a14-9b1c68fcd7e1" providerId="ADAL" clId="{1F4A6F51-4113-44C1-BDD8-BD6344DFDABC}" dt="2020-10-09T00:12:53.463" v="526" actId="1076"/>
          <ac:picMkLst>
            <pc:docMk/>
            <pc:sldMk cId="321536716" sldId="307"/>
            <ac:picMk id="12" creationId="{6419FAF8-388A-4728-A664-568A9A899324}"/>
          </ac:picMkLst>
        </pc:picChg>
      </pc:sldChg>
      <pc:sldChg chg="addSp delSp modSp modAnim modNotesTx">
        <pc:chgData name="Woldemichael, Selina" userId="b83f09f9-6ee9-4e83-8a14-9b1c68fcd7e1" providerId="ADAL" clId="{1F4A6F51-4113-44C1-BDD8-BD6344DFDABC}" dt="2020-10-13T00:35:04.095" v="2679" actId="478"/>
        <pc:sldMkLst>
          <pc:docMk/>
          <pc:sldMk cId="2670989665" sldId="309"/>
        </pc:sldMkLst>
        <pc:spChg chg="del">
          <ac:chgData name="Woldemichael, Selina" userId="b83f09f9-6ee9-4e83-8a14-9b1c68fcd7e1" providerId="ADAL" clId="{1F4A6F51-4113-44C1-BDD8-BD6344DFDABC}" dt="2020-10-13T00:35:01.129" v="2675" actId="478"/>
          <ac:spMkLst>
            <pc:docMk/>
            <pc:sldMk cId="2670989665" sldId="309"/>
            <ac:spMk id="7" creationId="{7C6A652D-8A32-44CB-8955-FFF8A9BE6A2D}"/>
          </ac:spMkLst>
        </pc:spChg>
        <pc:spChg chg="del">
          <ac:chgData name="Woldemichael, Selina" userId="b83f09f9-6ee9-4e83-8a14-9b1c68fcd7e1" providerId="ADAL" clId="{1F4A6F51-4113-44C1-BDD8-BD6344DFDABC}" dt="2020-10-13T00:35:01.727" v="2676" actId="478"/>
          <ac:spMkLst>
            <pc:docMk/>
            <pc:sldMk cId="2670989665" sldId="309"/>
            <ac:spMk id="8" creationId="{80BE4E3F-40EB-48D1-A50B-ACC1F5C412F0}"/>
          </ac:spMkLst>
        </pc:spChg>
        <pc:spChg chg="del">
          <ac:chgData name="Woldemichael, Selina" userId="b83f09f9-6ee9-4e83-8a14-9b1c68fcd7e1" providerId="ADAL" clId="{1F4A6F51-4113-44C1-BDD8-BD6344DFDABC}" dt="2020-10-13T00:35:03.711" v="2677" actId="478"/>
          <ac:spMkLst>
            <pc:docMk/>
            <pc:sldMk cId="2670989665" sldId="309"/>
            <ac:spMk id="9" creationId="{A3CA10BD-4876-4CF5-AD22-37F56F449EA1}"/>
          </ac:spMkLst>
        </pc:spChg>
        <pc:spChg chg="del mod">
          <ac:chgData name="Woldemichael, Selina" userId="b83f09f9-6ee9-4e83-8a14-9b1c68fcd7e1" providerId="ADAL" clId="{1F4A6F51-4113-44C1-BDD8-BD6344DFDABC}" dt="2020-10-13T00:35:04.095" v="2679" actId="478"/>
          <ac:spMkLst>
            <pc:docMk/>
            <pc:sldMk cId="2670989665" sldId="309"/>
            <ac:spMk id="10" creationId="{3512D142-12E8-4F8B-B611-2E8404B459B7}"/>
          </ac:spMkLst>
        </pc:spChg>
        <pc:spChg chg="del mod">
          <ac:chgData name="Woldemichael, Selina" userId="b83f09f9-6ee9-4e83-8a14-9b1c68fcd7e1" providerId="ADAL" clId="{1F4A6F51-4113-44C1-BDD8-BD6344DFDABC}" dt="2020-10-09T00:16:45.603" v="594" actId="478"/>
          <ac:spMkLst>
            <pc:docMk/>
            <pc:sldMk cId="2670989665" sldId="309"/>
            <ac:spMk id="11" creationId="{ABC73169-4AD7-409E-AAE2-06B8B19F1D08}"/>
          </ac:spMkLst>
        </pc:spChg>
        <pc:spChg chg="add">
          <ac:chgData name="Woldemichael, Selina" userId="b83f09f9-6ee9-4e83-8a14-9b1c68fcd7e1" providerId="ADAL" clId="{1F4A6F51-4113-44C1-BDD8-BD6344DFDABC}" dt="2020-10-09T00:16:46.157" v="595"/>
          <ac:spMkLst>
            <pc:docMk/>
            <pc:sldMk cId="2670989665" sldId="309"/>
            <ac:spMk id="13" creationId="{246D0B15-2F3D-4E81-AC3E-061BEC1C5F31}"/>
          </ac:spMkLst>
        </pc:spChg>
        <pc:picChg chg="mod">
          <ac:chgData name="Woldemichael, Selina" userId="b83f09f9-6ee9-4e83-8a14-9b1c68fcd7e1" providerId="ADAL" clId="{1F4A6F51-4113-44C1-BDD8-BD6344DFDABC}" dt="2020-10-09T00:14:34.968" v="551" actId="1076"/>
          <ac:picMkLst>
            <pc:docMk/>
            <pc:sldMk cId="2670989665" sldId="309"/>
            <ac:picMk id="4" creationId="{4B46D0EA-7494-424A-A594-BB017654C848}"/>
          </ac:picMkLst>
        </pc:picChg>
        <pc:picChg chg="mod">
          <ac:chgData name="Woldemichael, Selina" userId="b83f09f9-6ee9-4e83-8a14-9b1c68fcd7e1" providerId="ADAL" clId="{1F4A6F51-4113-44C1-BDD8-BD6344DFDABC}" dt="2020-10-09T00:14:32.072" v="550" actId="1076"/>
          <ac:picMkLst>
            <pc:docMk/>
            <pc:sldMk cId="2670989665" sldId="309"/>
            <ac:picMk id="5" creationId="{6B5FAFF3-A56E-43E9-BAFC-5DE430AC385E}"/>
          </ac:picMkLst>
        </pc:picChg>
        <pc:picChg chg="mod">
          <ac:chgData name="Woldemichael, Selina" userId="b83f09f9-6ee9-4e83-8a14-9b1c68fcd7e1" providerId="ADAL" clId="{1F4A6F51-4113-44C1-BDD8-BD6344DFDABC}" dt="2020-10-09T00:14:38.407" v="552" actId="1076"/>
          <ac:picMkLst>
            <pc:docMk/>
            <pc:sldMk cId="2670989665" sldId="309"/>
            <ac:picMk id="6" creationId="{48585F61-38A6-4B00-AA84-CC96BED095EF}"/>
          </ac:picMkLst>
        </pc:picChg>
        <pc:picChg chg="add mod">
          <ac:chgData name="Woldemichael, Selina" userId="b83f09f9-6ee9-4e83-8a14-9b1c68fcd7e1" providerId="ADAL" clId="{1F4A6F51-4113-44C1-BDD8-BD6344DFDABC}" dt="2020-10-09T00:14:41.761" v="554" actId="1076"/>
          <ac:picMkLst>
            <pc:docMk/>
            <pc:sldMk cId="2670989665" sldId="309"/>
            <ac:picMk id="12" creationId="{0A3EE6F5-2B85-44E2-8AA1-6D2EBF21E4D4}"/>
          </ac:picMkLst>
        </pc:picChg>
      </pc:sldChg>
      <pc:sldChg chg="modSp delCm modCm modNotesTx">
        <pc:chgData name="Woldemichael, Selina" userId="b83f09f9-6ee9-4e83-8a14-9b1c68fcd7e1" providerId="ADAL" clId="{1F4A6F51-4113-44C1-BDD8-BD6344DFDABC}" dt="2020-10-09T16:48:36.058" v="2077" actId="20577"/>
        <pc:sldMkLst>
          <pc:docMk/>
          <pc:sldMk cId="2070888651" sldId="312"/>
        </pc:sldMkLst>
        <pc:spChg chg="mod">
          <ac:chgData name="Woldemichael, Selina" userId="b83f09f9-6ee9-4e83-8a14-9b1c68fcd7e1" providerId="ADAL" clId="{1F4A6F51-4113-44C1-BDD8-BD6344DFDABC}" dt="2020-10-09T00:31:56.758" v="1027" actId="14861"/>
          <ac:spMkLst>
            <pc:docMk/>
            <pc:sldMk cId="2070888651" sldId="312"/>
            <ac:spMk id="20" creationId="{48EFBAC5-1AB8-4024-AF85-564421885CDB}"/>
          </ac:spMkLst>
        </pc:spChg>
        <pc:spChg chg="mod">
          <ac:chgData name="Woldemichael, Selina" userId="b83f09f9-6ee9-4e83-8a14-9b1c68fcd7e1" providerId="ADAL" clId="{1F4A6F51-4113-44C1-BDD8-BD6344DFDABC}" dt="2020-10-08T16:45:37.174" v="395" actId="403"/>
          <ac:spMkLst>
            <pc:docMk/>
            <pc:sldMk cId="2070888651" sldId="312"/>
            <ac:spMk id="23" creationId="{5B92401E-B2F9-4246-85DF-80853C6C2C2B}"/>
          </ac:spMkLst>
        </pc:spChg>
        <pc:spChg chg="mod">
          <ac:chgData name="Woldemichael, Selina" userId="b83f09f9-6ee9-4e83-8a14-9b1c68fcd7e1" providerId="ADAL" clId="{1F4A6F51-4113-44C1-BDD8-BD6344DFDABC}" dt="2020-10-08T16:39:59.507" v="337" actId="208"/>
          <ac:spMkLst>
            <pc:docMk/>
            <pc:sldMk cId="2070888651" sldId="312"/>
            <ac:spMk id="24" creationId="{DFA69440-B866-431C-B578-C9241639329E}"/>
          </ac:spMkLst>
        </pc:spChg>
        <pc:picChg chg="mod">
          <ac:chgData name="Woldemichael, Selina" userId="b83f09f9-6ee9-4e83-8a14-9b1c68fcd7e1" providerId="ADAL" clId="{1F4A6F51-4113-44C1-BDD8-BD6344DFDABC}" dt="2020-10-09T13:20:42.183" v="1106" actId="14100"/>
          <ac:picMkLst>
            <pc:docMk/>
            <pc:sldMk cId="2070888651" sldId="312"/>
            <ac:picMk id="16" creationId="{37AC57EE-BC74-4C6F-AFEC-2BE77BF43DEE}"/>
          </ac:picMkLst>
        </pc:picChg>
      </pc:sldChg>
      <pc:sldChg chg="modSp">
        <pc:chgData name="Woldemichael, Selina" userId="b83f09f9-6ee9-4e83-8a14-9b1c68fcd7e1" providerId="ADAL" clId="{1F4A6F51-4113-44C1-BDD8-BD6344DFDABC}" dt="2020-10-09T13:21:50.626" v="1110" actId="115"/>
        <pc:sldMkLst>
          <pc:docMk/>
          <pc:sldMk cId="3922297171" sldId="410"/>
        </pc:sldMkLst>
        <pc:spChg chg="mod">
          <ac:chgData name="Woldemichael, Selina" userId="b83f09f9-6ee9-4e83-8a14-9b1c68fcd7e1" providerId="ADAL" clId="{1F4A6F51-4113-44C1-BDD8-BD6344DFDABC}" dt="2020-10-09T13:21:50.626" v="1110" actId="115"/>
          <ac:spMkLst>
            <pc:docMk/>
            <pc:sldMk cId="3922297171" sldId="410"/>
            <ac:spMk id="4" creationId="{BD68F3D5-6DF2-4E68-97ED-8EE52582B731}"/>
          </ac:spMkLst>
        </pc:spChg>
      </pc:sldChg>
      <pc:sldChg chg="modSp addCm delCm modCm">
        <pc:chgData name="Woldemichael, Selina" userId="b83f09f9-6ee9-4e83-8a14-9b1c68fcd7e1" providerId="ADAL" clId="{1F4A6F51-4113-44C1-BDD8-BD6344DFDABC}" dt="2020-10-09T17:14:59.672" v="2114" actId="20577"/>
        <pc:sldMkLst>
          <pc:docMk/>
          <pc:sldMk cId="3426130074" sldId="417"/>
        </pc:sldMkLst>
        <pc:spChg chg="mod">
          <ac:chgData name="Woldemichael, Selina" userId="b83f09f9-6ee9-4e83-8a14-9b1c68fcd7e1" providerId="ADAL" clId="{1F4A6F51-4113-44C1-BDD8-BD6344DFDABC}" dt="2020-10-09T17:14:51.729" v="2110" actId="20577"/>
          <ac:spMkLst>
            <pc:docMk/>
            <pc:sldMk cId="3426130074" sldId="417"/>
            <ac:spMk id="7" creationId="{9CDC8724-51DE-4C1D-B4EB-EE77DAD06F44}"/>
          </ac:spMkLst>
        </pc:spChg>
        <pc:spChg chg="mod">
          <ac:chgData name="Woldemichael, Selina" userId="b83f09f9-6ee9-4e83-8a14-9b1c68fcd7e1" providerId="ADAL" clId="{1F4A6F51-4113-44C1-BDD8-BD6344DFDABC}" dt="2020-10-09T17:14:59.672" v="2114" actId="20577"/>
          <ac:spMkLst>
            <pc:docMk/>
            <pc:sldMk cId="3426130074" sldId="417"/>
            <ac:spMk id="8" creationId="{3B16A7F1-1E7D-4381-A079-A1735C32B1DD}"/>
          </ac:spMkLst>
        </pc:spChg>
        <pc:spChg chg="mod">
          <ac:chgData name="Woldemichael, Selina" userId="b83f09f9-6ee9-4e83-8a14-9b1c68fcd7e1" providerId="ADAL" clId="{1F4A6F51-4113-44C1-BDD8-BD6344DFDABC}" dt="2020-10-09T17:14:56.672" v="2112" actId="20577"/>
          <ac:spMkLst>
            <pc:docMk/>
            <pc:sldMk cId="3426130074" sldId="417"/>
            <ac:spMk id="9" creationId="{5CBD77DF-119F-417C-A287-09811C93E50F}"/>
          </ac:spMkLst>
        </pc:spChg>
        <pc:spChg chg="mod">
          <ac:chgData name="Woldemichael, Selina" userId="b83f09f9-6ee9-4e83-8a14-9b1c68fcd7e1" providerId="ADAL" clId="{1F4A6F51-4113-44C1-BDD8-BD6344DFDABC}" dt="2020-10-08T13:34:47.187" v="23" actId="207"/>
          <ac:spMkLst>
            <pc:docMk/>
            <pc:sldMk cId="3426130074" sldId="417"/>
            <ac:spMk id="10" creationId="{2A000CF2-1520-41F8-9E8B-0C4402964D21}"/>
          </ac:spMkLst>
        </pc:spChg>
        <pc:spChg chg="mod">
          <ac:chgData name="Woldemichael, Selina" userId="b83f09f9-6ee9-4e83-8a14-9b1c68fcd7e1" providerId="ADAL" clId="{1F4A6F51-4113-44C1-BDD8-BD6344DFDABC}" dt="2020-10-08T18:39:20.754" v="406" actId="207"/>
          <ac:spMkLst>
            <pc:docMk/>
            <pc:sldMk cId="3426130074" sldId="417"/>
            <ac:spMk id="14" creationId="{54F5CBA7-DA5E-4BC2-9513-8826B3DABD5E}"/>
          </ac:spMkLst>
        </pc:spChg>
      </pc:sldChg>
      <pc:sldChg chg="del">
        <pc:chgData name="Woldemichael, Selina" userId="b83f09f9-6ee9-4e83-8a14-9b1c68fcd7e1" providerId="ADAL" clId="{1F4A6F51-4113-44C1-BDD8-BD6344DFDABC}" dt="2020-10-08T14:42:57.436" v="228" actId="2696"/>
        <pc:sldMkLst>
          <pc:docMk/>
          <pc:sldMk cId="2759918833" sldId="418"/>
        </pc:sldMkLst>
      </pc:sldChg>
      <pc:sldChg chg="del">
        <pc:chgData name="Woldemichael, Selina" userId="b83f09f9-6ee9-4e83-8a14-9b1c68fcd7e1" providerId="ADAL" clId="{1F4A6F51-4113-44C1-BDD8-BD6344DFDABC}" dt="2020-10-08T14:41:48.542" v="191" actId="2696"/>
        <pc:sldMkLst>
          <pc:docMk/>
          <pc:sldMk cId="2835562367" sldId="419"/>
        </pc:sldMkLst>
      </pc:sldChg>
      <pc:sldChg chg="del">
        <pc:chgData name="Woldemichael, Selina" userId="b83f09f9-6ee9-4e83-8a14-9b1c68fcd7e1" providerId="ADAL" clId="{1F4A6F51-4113-44C1-BDD8-BD6344DFDABC}" dt="2020-10-08T16:45:04.926" v="389" actId="2696"/>
        <pc:sldMkLst>
          <pc:docMk/>
          <pc:sldMk cId="887252375" sldId="420"/>
        </pc:sldMkLst>
      </pc:sldChg>
      <pc:sldChg chg="del">
        <pc:chgData name="Woldemichael, Selina" userId="b83f09f9-6ee9-4e83-8a14-9b1c68fcd7e1" providerId="ADAL" clId="{1F4A6F51-4113-44C1-BDD8-BD6344DFDABC}" dt="2020-10-08T15:31:42.342" v="335" actId="2696"/>
        <pc:sldMkLst>
          <pc:docMk/>
          <pc:sldMk cId="1113600706" sldId="423"/>
        </pc:sldMkLst>
      </pc:sldChg>
      <pc:sldChg chg="addSp modSp modAnim modNotesTx">
        <pc:chgData name="Woldemichael, Selina" userId="b83f09f9-6ee9-4e83-8a14-9b1c68fcd7e1" providerId="ADAL" clId="{1F4A6F51-4113-44C1-BDD8-BD6344DFDABC}" dt="2020-10-09T14:30:39.901" v="1185" actId="15"/>
        <pc:sldMkLst>
          <pc:docMk/>
          <pc:sldMk cId="802280078" sldId="425"/>
        </pc:sldMkLst>
        <pc:picChg chg="mod">
          <ac:chgData name="Woldemichael, Selina" userId="b83f09f9-6ee9-4e83-8a14-9b1c68fcd7e1" providerId="ADAL" clId="{1F4A6F51-4113-44C1-BDD8-BD6344DFDABC}" dt="2020-10-09T13:17:27.486" v="1090" actId="1076"/>
          <ac:picMkLst>
            <pc:docMk/>
            <pc:sldMk cId="802280078" sldId="425"/>
            <ac:picMk id="2" creationId="{05684E10-3A32-4780-AC3A-7C4E2AAD4928}"/>
          </ac:picMkLst>
        </pc:picChg>
        <pc:picChg chg="mod">
          <ac:chgData name="Woldemichael, Selina" userId="b83f09f9-6ee9-4e83-8a14-9b1c68fcd7e1" providerId="ADAL" clId="{1F4A6F51-4113-44C1-BDD8-BD6344DFDABC}" dt="2020-10-09T13:17:24.658" v="1089" actId="1076"/>
          <ac:picMkLst>
            <pc:docMk/>
            <pc:sldMk cId="802280078" sldId="425"/>
            <ac:picMk id="3" creationId="{BD552529-849C-4918-B367-BE01C7AAD8D6}"/>
          </ac:picMkLst>
        </pc:picChg>
        <pc:picChg chg="mod">
          <ac:chgData name="Woldemichael, Selina" userId="b83f09f9-6ee9-4e83-8a14-9b1c68fcd7e1" providerId="ADAL" clId="{1F4A6F51-4113-44C1-BDD8-BD6344DFDABC}" dt="2020-10-09T13:18:57.448" v="1100" actId="1582"/>
          <ac:picMkLst>
            <pc:docMk/>
            <pc:sldMk cId="802280078" sldId="425"/>
            <ac:picMk id="12" creationId="{6797EDDC-CD59-4796-88BD-76F0DE97998E}"/>
          </ac:picMkLst>
        </pc:picChg>
        <pc:picChg chg="mod">
          <ac:chgData name="Woldemichael, Selina" userId="b83f09f9-6ee9-4e83-8a14-9b1c68fcd7e1" providerId="ADAL" clId="{1F4A6F51-4113-44C1-BDD8-BD6344DFDABC}" dt="2020-10-09T13:18:56.680" v="1099" actId="208"/>
          <ac:picMkLst>
            <pc:docMk/>
            <pc:sldMk cId="802280078" sldId="425"/>
            <ac:picMk id="13" creationId="{FB8271AC-B9F8-41A1-92F3-481B833C5F2B}"/>
          </ac:picMkLst>
        </pc:picChg>
        <pc:picChg chg="add mod">
          <ac:chgData name="Woldemichael, Selina" userId="b83f09f9-6ee9-4e83-8a14-9b1c68fcd7e1" providerId="ADAL" clId="{1F4A6F51-4113-44C1-BDD8-BD6344DFDABC}" dt="2020-10-09T13:16:39.240" v="1080" actId="571"/>
          <ac:picMkLst>
            <pc:docMk/>
            <pc:sldMk cId="802280078" sldId="425"/>
            <ac:picMk id="16" creationId="{339291D3-9521-4960-A2F5-9A25C15C6E8D}"/>
          </ac:picMkLst>
        </pc:picChg>
        <pc:picChg chg="add mod">
          <ac:chgData name="Woldemichael, Selina" userId="b83f09f9-6ee9-4e83-8a14-9b1c68fcd7e1" providerId="ADAL" clId="{1F4A6F51-4113-44C1-BDD8-BD6344DFDABC}" dt="2020-10-09T13:16:39.240" v="1080" actId="571"/>
          <ac:picMkLst>
            <pc:docMk/>
            <pc:sldMk cId="802280078" sldId="425"/>
            <ac:picMk id="17" creationId="{42B5AC2C-9968-48CF-877C-9F2E2062C1EF}"/>
          </ac:picMkLst>
        </pc:picChg>
        <pc:picChg chg="mod">
          <ac:chgData name="Woldemichael, Selina" userId="b83f09f9-6ee9-4e83-8a14-9b1c68fcd7e1" providerId="ADAL" clId="{1F4A6F51-4113-44C1-BDD8-BD6344DFDABC}" dt="2020-10-09T13:19:19.463" v="1105" actId="1440"/>
          <ac:picMkLst>
            <pc:docMk/>
            <pc:sldMk cId="802280078" sldId="425"/>
            <ac:picMk id="31" creationId="{7BA9B624-7F6B-4613-A091-DB59D4F361D3}"/>
          </ac:picMkLst>
        </pc:picChg>
      </pc:sldChg>
      <pc:sldChg chg="del">
        <pc:chgData name="Woldemichael, Selina" userId="b83f09f9-6ee9-4e83-8a14-9b1c68fcd7e1" providerId="ADAL" clId="{1F4A6F51-4113-44C1-BDD8-BD6344DFDABC}" dt="2020-10-09T00:04:57.800" v="450" actId="2696"/>
        <pc:sldMkLst>
          <pc:docMk/>
          <pc:sldMk cId="374822769" sldId="426"/>
        </pc:sldMkLst>
      </pc:sldChg>
      <pc:sldChg chg="addSp modSp delCm modNotesTx">
        <pc:chgData name="Woldemichael, Selina" userId="b83f09f9-6ee9-4e83-8a14-9b1c68fcd7e1" providerId="ADAL" clId="{1F4A6F51-4113-44C1-BDD8-BD6344DFDABC}" dt="2020-10-13T00:44:36.719" v="2808" actId="1076"/>
        <pc:sldMkLst>
          <pc:docMk/>
          <pc:sldMk cId="2462965219" sldId="428"/>
        </pc:sldMkLst>
        <pc:spChg chg="mod">
          <ac:chgData name="Woldemichael, Selina" userId="b83f09f9-6ee9-4e83-8a14-9b1c68fcd7e1" providerId="ADAL" clId="{1F4A6F51-4113-44C1-BDD8-BD6344DFDABC}" dt="2020-10-13T00:44:32.291" v="2807" actId="1076"/>
          <ac:spMkLst>
            <pc:docMk/>
            <pc:sldMk cId="2462965219" sldId="428"/>
            <ac:spMk id="2" creationId="{1805356D-F26D-4171-82DA-404C52C6EBE8}"/>
          </ac:spMkLst>
        </pc:spChg>
        <pc:picChg chg="mod">
          <ac:chgData name="Woldemichael, Selina" userId="b83f09f9-6ee9-4e83-8a14-9b1c68fcd7e1" providerId="ADAL" clId="{1F4A6F51-4113-44C1-BDD8-BD6344DFDABC}" dt="2020-10-09T13:21:01.893" v="1107" actId="14100"/>
          <ac:picMkLst>
            <pc:docMk/>
            <pc:sldMk cId="2462965219" sldId="428"/>
            <ac:picMk id="5" creationId="{CD563ED2-A6B9-48FD-B4D0-2FCD3B38A68C}"/>
          </ac:picMkLst>
        </pc:picChg>
        <pc:picChg chg="add mod">
          <ac:chgData name="Woldemichael, Selina" userId="b83f09f9-6ee9-4e83-8a14-9b1c68fcd7e1" providerId="ADAL" clId="{1F4A6F51-4113-44C1-BDD8-BD6344DFDABC}" dt="2020-10-13T00:44:36.719" v="2808" actId="1076"/>
          <ac:picMkLst>
            <pc:docMk/>
            <pc:sldMk cId="2462965219" sldId="428"/>
            <ac:picMk id="26" creationId="{55339FAC-02A9-41EB-B329-9E3297C3285C}"/>
          </ac:picMkLst>
        </pc:picChg>
      </pc:sldChg>
      <pc:sldChg chg="addSp modSp modAnim">
        <pc:chgData name="Woldemichael, Selina" userId="b83f09f9-6ee9-4e83-8a14-9b1c68fcd7e1" providerId="ADAL" clId="{1F4A6F51-4113-44C1-BDD8-BD6344DFDABC}" dt="2020-10-13T00:46:12.975" v="2822" actId="1076"/>
        <pc:sldMkLst>
          <pc:docMk/>
          <pc:sldMk cId="3803531089" sldId="432"/>
        </pc:sldMkLst>
        <pc:picChg chg="mod">
          <ac:chgData name="Woldemichael, Selina" userId="b83f09f9-6ee9-4e83-8a14-9b1c68fcd7e1" providerId="ADAL" clId="{1F4A6F51-4113-44C1-BDD8-BD6344DFDABC}" dt="2020-10-13T00:46:11.639" v="2821" actId="1076"/>
          <ac:picMkLst>
            <pc:docMk/>
            <pc:sldMk cId="3803531089" sldId="432"/>
            <ac:picMk id="18" creationId="{BE731422-1F06-4554-999F-37A97DE30328}"/>
          </ac:picMkLst>
        </pc:picChg>
        <pc:picChg chg="mod">
          <ac:chgData name="Woldemichael, Selina" userId="b83f09f9-6ee9-4e83-8a14-9b1c68fcd7e1" providerId="ADAL" clId="{1F4A6F51-4113-44C1-BDD8-BD6344DFDABC}" dt="2020-10-13T00:46:12.975" v="2822" actId="1076"/>
          <ac:picMkLst>
            <pc:docMk/>
            <pc:sldMk cId="3803531089" sldId="432"/>
            <ac:picMk id="21" creationId="{10DC5B17-D117-45FD-B497-CDBCA6CF1E9E}"/>
          </ac:picMkLst>
        </pc:picChg>
        <pc:picChg chg="add mod">
          <ac:chgData name="Woldemichael, Selina" userId="b83f09f9-6ee9-4e83-8a14-9b1c68fcd7e1" providerId="ADAL" clId="{1F4A6F51-4113-44C1-BDD8-BD6344DFDABC}" dt="2020-10-13T00:45:53.504" v="2819" actId="1076"/>
          <ac:picMkLst>
            <pc:docMk/>
            <pc:sldMk cId="3803531089" sldId="432"/>
            <ac:picMk id="29" creationId="{AC96587B-5AE7-4606-AA7A-38BDB632A607}"/>
          </ac:picMkLst>
        </pc:picChg>
      </pc:sldChg>
      <pc:sldChg chg="addSp modSp">
        <pc:chgData name="Woldemichael, Selina" userId="b83f09f9-6ee9-4e83-8a14-9b1c68fcd7e1" providerId="ADAL" clId="{1F4A6F51-4113-44C1-BDD8-BD6344DFDABC}" dt="2020-10-13T00:45:31.737" v="2815" actId="1076"/>
        <pc:sldMkLst>
          <pc:docMk/>
          <pc:sldMk cId="1899852913" sldId="433"/>
        </pc:sldMkLst>
        <pc:picChg chg="add mod">
          <ac:chgData name="Woldemichael, Selina" userId="b83f09f9-6ee9-4e83-8a14-9b1c68fcd7e1" providerId="ADAL" clId="{1F4A6F51-4113-44C1-BDD8-BD6344DFDABC}" dt="2020-10-13T00:45:31.737" v="2815" actId="1076"/>
          <ac:picMkLst>
            <pc:docMk/>
            <pc:sldMk cId="1899852913" sldId="433"/>
            <ac:picMk id="5" creationId="{4526A57C-F9D9-481A-A909-F01261E79332}"/>
          </ac:picMkLst>
        </pc:picChg>
      </pc:sldChg>
      <pc:sldChg chg="modSp modNotesTx">
        <pc:chgData name="Woldemichael, Selina" userId="b83f09f9-6ee9-4e83-8a14-9b1c68fcd7e1" providerId="ADAL" clId="{1F4A6F51-4113-44C1-BDD8-BD6344DFDABC}" dt="2020-10-13T00:10:50.945" v="2477" actId="20577"/>
        <pc:sldMkLst>
          <pc:docMk/>
          <pc:sldMk cId="728551869" sldId="434"/>
        </pc:sldMkLst>
        <pc:spChg chg="mod">
          <ac:chgData name="Woldemichael, Selina" userId="b83f09f9-6ee9-4e83-8a14-9b1c68fcd7e1" providerId="ADAL" clId="{1F4A6F51-4113-44C1-BDD8-BD6344DFDABC}" dt="2020-10-13T00:10:50.945" v="2477" actId="20577"/>
          <ac:spMkLst>
            <pc:docMk/>
            <pc:sldMk cId="728551869" sldId="434"/>
            <ac:spMk id="2" creationId="{7D6B4F55-9C44-423C-BD9A-7AB99DACE6BF}"/>
          </ac:spMkLst>
        </pc:spChg>
      </pc:sldChg>
      <pc:sldChg chg="addSp modSp modAnim modNotesTx">
        <pc:chgData name="Woldemichael, Selina" userId="b83f09f9-6ee9-4e83-8a14-9b1c68fcd7e1" providerId="ADAL" clId="{1F4A6F51-4113-44C1-BDD8-BD6344DFDABC}" dt="2020-10-13T00:44:59.150" v="2810" actId="1076"/>
        <pc:sldMkLst>
          <pc:docMk/>
          <pc:sldMk cId="508978430" sldId="435"/>
        </pc:sldMkLst>
        <pc:spChg chg="mod">
          <ac:chgData name="Woldemichael, Selina" userId="b83f09f9-6ee9-4e83-8a14-9b1c68fcd7e1" providerId="ADAL" clId="{1F4A6F51-4113-44C1-BDD8-BD6344DFDABC}" dt="2020-10-13T00:10:54.675" v="2478" actId="6549"/>
          <ac:spMkLst>
            <pc:docMk/>
            <pc:sldMk cId="508978430" sldId="435"/>
            <ac:spMk id="2" creationId="{1805356D-F26D-4171-82DA-404C52C6EBE8}"/>
          </ac:spMkLst>
        </pc:spChg>
        <pc:spChg chg="mod">
          <ac:chgData name="Woldemichael, Selina" userId="b83f09f9-6ee9-4e83-8a14-9b1c68fcd7e1" providerId="ADAL" clId="{1F4A6F51-4113-44C1-BDD8-BD6344DFDABC}" dt="2020-10-13T00:22:28.987" v="2566" actId="1076"/>
          <ac:spMkLst>
            <pc:docMk/>
            <pc:sldMk cId="508978430" sldId="435"/>
            <ac:spMk id="27" creationId="{134BC0A9-D5B8-49A6-9781-4464E094BE24}"/>
          </ac:spMkLst>
        </pc:spChg>
        <pc:picChg chg="add mod ord">
          <ac:chgData name="Woldemichael, Selina" userId="b83f09f9-6ee9-4e83-8a14-9b1c68fcd7e1" providerId="ADAL" clId="{1F4A6F51-4113-44C1-BDD8-BD6344DFDABC}" dt="2020-10-13T00:22:39.159" v="2569" actId="1035"/>
          <ac:picMkLst>
            <pc:docMk/>
            <pc:sldMk cId="508978430" sldId="435"/>
            <ac:picMk id="4" creationId="{04F7ECCE-3F30-4403-ADA8-0CB266C620A8}"/>
          </ac:picMkLst>
        </pc:picChg>
        <pc:picChg chg="mod ord">
          <ac:chgData name="Woldemichael, Selina" userId="b83f09f9-6ee9-4e83-8a14-9b1c68fcd7e1" providerId="ADAL" clId="{1F4A6F51-4113-44C1-BDD8-BD6344DFDABC}" dt="2020-10-13T00:24:29.203" v="2593" actId="170"/>
          <ac:picMkLst>
            <pc:docMk/>
            <pc:sldMk cId="508978430" sldId="435"/>
            <ac:picMk id="5" creationId="{CD563ED2-A6B9-48FD-B4D0-2FCD3B38A68C}"/>
          </ac:picMkLst>
        </pc:picChg>
        <pc:picChg chg="add mod ord">
          <ac:chgData name="Woldemichael, Selina" userId="b83f09f9-6ee9-4e83-8a14-9b1c68fcd7e1" providerId="ADAL" clId="{1F4A6F51-4113-44C1-BDD8-BD6344DFDABC}" dt="2020-10-13T00:22:42.729" v="2570" actId="1036"/>
          <ac:picMkLst>
            <pc:docMk/>
            <pc:sldMk cId="508978430" sldId="435"/>
            <ac:picMk id="7" creationId="{8AF48E60-6170-4D9E-8ACA-8B986DC0D60C}"/>
          </ac:picMkLst>
        </pc:picChg>
        <pc:picChg chg="add mod">
          <ac:chgData name="Woldemichael, Selina" userId="b83f09f9-6ee9-4e83-8a14-9b1c68fcd7e1" providerId="ADAL" clId="{1F4A6F51-4113-44C1-BDD8-BD6344DFDABC}" dt="2020-10-13T00:22:56.616" v="2574" actId="14100"/>
          <ac:picMkLst>
            <pc:docMk/>
            <pc:sldMk cId="508978430" sldId="435"/>
            <ac:picMk id="9" creationId="{9EA5564F-213C-429D-B893-1C45673B31CD}"/>
          </ac:picMkLst>
        </pc:picChg>
        <pc:picChg chg="add mod ord">
          <ac:chgData name="Woldemichael, Selina" userId="b83f09f9-6ee9-4e83-8a14-9b1c68fcd7e1" providerId="ADAL" clId="{1F4A6F51-4113-44C1-BDD8-BD6344DFDABC}" dt="2020-10-13T00:44:59.150" v="2810" actId="1076"/>
          <ac:picMkLst>
            <pc:docMk/>
            <pc:sldMk cId="508978430" sldId="435"/>
            <ac:picMk id="11" creationId="{ED46C4A6-7FFE-47F0-95E0-1728FA8E593C}"/>
          </ac:picMkLst>
        </pc:picChg>
        <pc:picChg chg="ord">
          <ac:chgData name="Woldemichael, Selina" userId="b83f09f9-6ee9-4e83-8a14-9b1c68fcd7e1" providerId="ADAL" clId="{1F4A6F51-4113-44C1-BDD8-BD6344DFDABC}" dt="2020-10-13T00:24:27.095" v="2592" actId="170"/>
          <ac:picMkLst>
            <pc:docMk/>
            <pc:sldMk cId="508978430" sldId="435"/>
            <ac:picMk id="22" creationId="{049F42A2-60DD-4D38-9024-2ED191E02453}"/>
          </ac:picMkLst>
        </pc:picChg>
      </pc:sldChg>
      <pc:sldChg chg="modSp del">
        <pc:chgData name="Woldemichael, Selina" userId="b83f09f9-6ee9-4e83-8a14-9b1c68fcd7e1" providerId="ADAL" clId="{1F4A6F51-4113-44C1-BDD8-BD6344DFDABC}" dt="2020-10-09T00:07:02.479" v="452" actId="2696"/>
        <pc:sldMkLst>
          <pc:docMk/>
          <pc:sldMk cId="3899731973" sldId="436"/>
        </pc:sldMkLst>
        <pc:spChg chg="mod">
          <ac:chgData name="Woldemichael, Selina" userId="b83f09f9-6ee9-4e83-8a14-9b1c68fcd7e1" providerId="ADAL" clId="{1F4A6F51-4113-44C1-BDD8-BD6344DFDABC}" dt="2020-10-08T18:38:01.653" v="405" actId="1076"/>
          <ac:spMkLst>
            <pc:docMk/>
            <pc:sldMk cId="3899731973" sldId="436"/>
            <ac:spMk id="5" creationId="{EC187277-BB0A-498C-9000-009319BB6C16}"/>
          </ac:spMkLst>
        </pc:spChg>
      </pc:sldChg>
      <pc:sldChg chg="del">
        <pc:chgData name="Woldemichael, Selina" userId="b83f09f9-6ee9-4e83-8a14-9b1c68fcd7e1" providerId="ADAL" clId="{1F4A6F51-4113-44C1-BDD8-BD6344DFDABC}" dt="2020-10-08T15:32:05.856" v="336" actId="2696"/>
        <pc:sldMkLst>
          <pc:docMk/>
          <pc:sldMk cId="277172060" sldId="437"/>
        </pc:sldMkLst>
      </pc:sldChg>
      <pc:sldChg chg="addSp modSp del setBg">
        <pc:chgData name="Woldemichael, Selina" userId="b83f09f9-6ee9-4e83-8a14-9b1c68fcd7e1" providerId="ADAL" clId="{1F4A6F51-4113-44C1-BDD8-BD6344DFDABC}" dt="2020-10-09T14:15:23.438" v="1178" actId="2696"/>
        <pc:sldMkLst>
          <pc:docMk/>
          <pc:sldMk cId="1867383327" sldId="438"/>
        </pc:sldMkLst>
        <pc:spChg chg="mod">
          <ac:chgData name="Woldemichael, Selina" userId="b83f09f9-6ee9-4e83-8a14-9b1c68fcd7e1" providerId="ADAL" clId="{1F4A6F51-4113-44C1-BDD8-BD6344DFDABC}" dt="2020-10-09T00:22:30.174" v="946" actId="113"/>
          <ac:spMkLst>
            <pc:docMk/>
            <pc:sldMk cId="1867383327" sldId="438"/>
            <ac:spMk id="2" creationId="{6EDC74FE-0C83-443D-A6C6-5098047859B6}"/>
          </ac:spMkLst>
        </pc:spChg>
        <pc:spChg chg="mod">
          <ac:chgData name="Woldemichael, Selina" userId="b83f09f9-6ee9-4e83-8a14-9b1c68fcd7e1" providerId="ADAL" clId="{1F4A6F51-4113-44C1-BDD8-BD6344DFDABC}" dt="2020-10-09T00:39:39.718" v="1073" actId="11"/>
          <ac:spMkLst>
            <pc:docMk/>
            <pc:sldMk cId="1867383327" sldId="438"/>
            <ac:spMk id="3" creationId="{F0499903-E5F1-4470-8CBA-00B02B9DD9BD}"/>
          </ac:spMkLst>
        </pc:spChg>
        <pc:spChg chg="add mod ord">
          <ac:chgData name="Woldemichael, Selina" userId="b83f09f9-6ee9-4e83-8a14-9b1c68fcd7e1" providerId="ADAL" clId="{1F4A6F51-4113-44C1-BDD8-BD6344DFDABC}" dt="2020-10-09T00:22:22.946" v="943" actId="403"/>
          <ac:spMkLst>
            <pc:docMk/>
            <pc:sldMk cId="1867383327" sldId="438"/>
            <ac:spMk id="4" creationId="{889582F2-3FDA-42D9-A385-0A1A65EACE6A}"/>
          </ac:spMkLst>
        </pc:spChg>
      </pc:sldChg>
      <pc:sldChg chg="addSp delSp modSp addAnim delAnim modAnim">
        <pc:chgData name="Woldemichael, Selina" userId="b83f09f9-6ee9-4e83-8a14-9b1c68fcd7e1" providerId="ADAL" clId="{1F4A6F51-4113-44C1-BDD8-BD6344DFDABC}" dt="2020-10-13T00:34:39.272" v="2657" actId="478"/>
        <pc:sldMkLst>
          <pc:docMk/>
          <pc:sldMk cId="3861854327" sldId="439"/>
        </pc:sldMkLst>
        <pc:spChg chg="del">
          <ac:chgData name="Woldemichael, Selina" userId="b83f09f9-6ee9-4e83-8a14-9b1c68fcd7e1" providerId="ADAL" clId="{1F4A6F51-4113-44C1-BDD8-BD6344DFDABC}" dt="2020-10-13T00:34:36.695" v="2654" actId="478"/>
          <ac:spMkLst>
            <pc:docMk/>
            <pc:sldMk cId="3861854327" sldId="439"/>
            <ac:spMk id="7" creationId="{36E28257-0BC1-4D1D-ADD7-59C485D318DE}"/>
          </ac:spMkLst>
        </pc:spChg>
        <pc:spChg chg="del">
          <ac:chgData name="Woldemichael, Selina" userId="b83f09f9-6ee9-4e83-8a14-9b1c68fcd7e1" providerId="ADAL" clId="{1F4A6F51-4113-44C1-BDD8-BD6344DFDABC}" dt="2020-10-13T00:34:37.355" v="2655" actId="478"/>
          <ac:spMkLst>
            <pc:docMk/>
            <pc:sldMk cId="3861854327" sldId="439"/>
            <ac:spMk id="8" creationId="{B7BE5894-7D42-4973-AD88-8F517D6F92BC}"/>
          </ac:spMkLst>
        </pc:spChg>
        <pc:spChg chg="del">
          <ac:chgData name="Woldemichael, Selina" userId="b83f09f9-6ee9-4e83-8a14-9b1c68fcd7e1" providerId="ADAL" clId="{1F4A6F51-4113-44C1-BDD8-BD6344DFDABC}" dt="2020-10-13T00:34:38.601" v="2656" actId="478"/>
          <ac:spMkLst>
            <pc:docMk/>
            <pc:sldMk cId="3861854327" sldId="439"/>
            <ac:spMk id="9" creationId="{5BF36039-30A9-413C-8A9F-F91B466CED9B}"/>
          </ac:spMkLst>
        </pc:spChg>
        <pc:spChg chg="del">
          <ac:chgData name="Woldemichael, Selina" userId="b83f09f9-6ee9-4e83-8a14-9b1c68fcd7e1" providerId="ADAL" clId="{1F4A6F51-4113-44C1-BDD8-BD6344DFDABC}" dt="2020-10-13T00:34:39.272" v="2657" actId="478"/>
          <ac:spMkLst>
            <pc:docMk/>
            <pc:sldMk cId="3861854327" sldId="439"/>
            <ac:spMk id="10" creationId="{9F6E086C-2571-4CDB-9744-F5BA854730A6}"/>
          </ac:spMkLst>
        </pc:spChg>
        <pc:spChg chg="del">
          <ac:chgData name="Woldemichael, Selina" userId="b83f09f9-6ee9-4e83-8a14-9b1c68fcd7e1" providerId="ADAL" clId="{1F4A6F51-4113-44C1-BDD8-BD6344DFDABC}" dt="2020-10-09T00:16:23.779" v="584" actId="478"/>
          <ac:spMkLst>
            <pc:docMk/>
            <pc:sldMk cId="3861854327" sldId="439"/>
            <ac:spMk id="11" creationId="{EE4F44AF-4DBB-42E8-A7FA-DEBB1F938F4E}"/>
          </ac:spMkLst>
        </pc:spChg>
        <pc:spChg chg="add">
          <ac:chgData name="Woldemichael, Selina" userId="b83f09f9-6ee9-4e83-8a14-9b1c68fcd7e1" providerId="ADAL" clId="{1F4A6F51-4113-44C1-BDD8-BD6344DFDABC}" dt="2020-10-09T00:16:24.426" v="585"/>
          <ac:spMkLst>
            <pc:docMk/>
            <pc:sldMk cId="3861854327" sldId="439"/>
            <ac:spMk id="13" creationId="{AD8A2683-77AE-4BDD-9CB1-CC658A0C7E47}"/>
          </ac:spMkLst>
        </pc:spChg>
        <pc:picChg chg="add mod">
          <ac:chgData name="Woldemichael, Selina" userId="b83f09f9-6ee9-4e83-8a14-9b1c68fcd7e1" providerId="ADAL" clId="{1F4A6F51-4113-44C1-BDD8-BD6344DFDABC}" dt="2020-10-09T00:13:32.764" v="536" actId="1076"/>
          <ac:picMkLst>
            <pc:docMk/>
            <pc:sldMk cId="3861854327" sldId="439"/>
            <ac:picMk id="12" creationId="{DBFC90E4-4952-49BF-AD2C-E14C8D4C3C9F}"/>
          </ac:picMkLst>
        </pc:picChg>
        <pc:picChg chg="add del">
          <ac:chgData name="Woldemichael, Selina" userId="b83f09f9-6ee9-4e83-8a14-9b1c68fcd7e1" providerId="ADAL" clId="{1F4A6F51-4113-44C1-BDD8-BD6344DFDABC}" dt="2020-10-09T13:28:59.384" v="1132" actId="478"/>
          <ac:picMkLst>
            <pc:docMk/>
            <pc:sldMk cId="3861854327" sldId="439"/>
            <ac:picMk id="14" creationId="{7E9E06B4-EBF6-448A-AF61-771C6CCBB346}"/>
          </ac:picMkLst>
        </pc:picChg>
      </pc:sldChg>
      <pc:sldChg chg="addSp delSp modSp modAnim">
        <pc:chgData name="Woldemichael, Selina" userId="b83f09f9-6ee9-4e83-8a14-9b1c68fcd7e1" providerId="ADAL" clId="{1F4A6F51-4113-44C1-BDD8-BD6344DFDABC}" dt="2020-10-13T00:34:58.975" v="2674" actId="478"/>
        <pc:sldMkLst>
          <pc:docMk/>
          <pc:sldMk cId="3740114686" sldId="440"/>
        </pc:sldMkLst>
        <pc:spChg chg="del">
          <ac:chgData name="Woldemichael, Selina" userId="b83f09f9-6ee9-4e83-8a14-9b1c68fcd7e1" providerId="ADAL" clId="{1F4A6F51-4113-44C1-BDD8-BD6344DFDABC}" dt="2020-10-13T00:34:56.272" v="2671" actId="478"/>
          <ac:spMkLst>
            <pc:docMk/>
            <pc:sldMk cId="3740114686" sldId="440"/>
            <ac:spMk id="7" creationId="{155C3E4C-E8CA-4609-A21A-2337285294A5}"/>
          </ac:spMkLst>
        </pc:spChg>
        <pc:spChg chg="del">
          <ac:chgData name="Woldemichael, Selina" userId="b83f09f9-6ee9-4e83-8a14-9b1c68fcd7e1" providerId="ADAL" clId="{1F4A6F51-4113-44C1-BDD8-BD6344DFDABC}" dt="2020-10-13T00:34:57.089" v="2672" actId="478"/>
          <ac:spMkLst>
            <pc:docMk/>
            <pc:sldMk cId="3740114686" sldId="440"/>
            <ac:spMk id="8" creationId="{C8CBB6D1-7FB9-4EA6-AA4A-77842D7099F8}"/>
          </ac:spMkLst>
        </pc:spChg>
        <pc:spChg chg="del">
          <ac:chgData name="Woldemichael, Selina" userId="b83f09f9-6ee9-4e83-8a14-9b1c68fcd7e1" providerId="ADAL" clId="{1F4A6F51-4113-44C1-BDD8-BD6344DFDABC}" dt="2020-10-13T00:34:58.088" v="2673" actId="478"/>
          <ac:spMkLst>
            <pc:docMk/>
            <pc:sldMk cId="3740114686" sldId="440"/>
            <ac:spMk id="9" creationId="{D116E900-10AA-4CC6-A643-7D1812A3B333}"/>
          </ac:spMkLst>
        </pc:spChg>
        <pc:spChg chg="del">
          <ac:chgData name="Woldemichael, Selina" userId="b83f09f9-6ee9-4e83-8a14-9b1c68fcd7e1" providerId="ADAL" clId="{1F4A6F51-4113-44C1-BDD8-BD6344DFDABC}" dt="2020-10-13T00:34:58.975" v="2674" actId="478"/>
          <ac:spMkLst>
            <pc:docMk/>
            <pc:sldMk cId="3740114686" sldId="440"/>
            <ac:spMk id="10" creationId="{F99F11FA-C89E-4D37-BF23-B21DB63DCB09}"/>
          </ac:spMkLst>
        </pc:spChg>
        <pc:spChg chg="del mod">
          <ac:chgData name="Woldemichael, Selina" userId="b83f09f9-6ee9-4e83-8a14-9b1c68fcd7e1" providerId="ADAL" clId="{1F4A6F51-4113-44C1-BDD8-BD6344DFDABC}" dt="2020-10-09T00:16:41.626" v="592" actId="478"/>
          <ac:spMkLst>
            <pc:docMk/>
            <pc:sldMk cId="3740114686" sldId="440"/>
            <ac:spMk id="11" creationId="{2CFADC43-4435-4BC6-9882-7712F65DA8BB}"/>
          </ac:spMkLst>
        </pc:spChg>
        <pc:spChg chg="add del">
          <ac:chgData name="Woldemichael, Selina" userId="b83f09f9-6ee9-4e83-8a14-9b1c68fcd7e1" providerId="ADAL" clId="{1F4A6F51-4113-44C1-BDD8-BD6344DFDABC}" dt="2020-10-08T13:38:30.745" v="181"/>
          <ac:spMkLst>
            <pc:docMk/>
            <pc:sldMk cId="3740114686" sldId="440"/>
            <ac:spMk id="13" creationId="{57FFFC1B-D024-47D6-A1AE-401CF9B92EE9}"/>
          </ac:spMkLst>
        </pc:spChg>
        <pc:spChg chg="add">
          <ac:chgData name="Woldemichael, Selina" userId="b83f09f9-6ee9-4e83-8a14-9b1c68fcd7e1" providerId="ADAL" clId="{1F4A6F51-4113-44C1-BDD8-BD6344DFDABC}" dt="2020-10-09T00:16:42.172" v="593"/>
          <ac:spMkLst>
            <pc:docMk/>
            <pc:sldMk cId="3740114686" sldId="440"/>
            <ac:spMk id="15" creationId="{66CF3401-030F-4977-BFF1-A65682DD642E}"/>
          </ac:spMkLst>
        </pc:spChg>
        <pc:picChg chg="add mod">
          <ac:chgData name="Woldemichael, Selina" userId="b83f09f9-6ee9-4e83-8a14-9b1c68fcd7e1" providerId="ADAL" clId="{1F4A6F51-4113-44C1-BDD8-BD6344DFDABC}" dt="2020-10-09T00:13:45.538" v="540" actId="1076"/>
          <ac:picMkLst>
            <pc:docMk/>
            <pc:sldMk cId="3740114686" sldId="440"/>
            <ac:picMk id="14" creationId="{16E8A88F-A5BF-4CC4-B0CD-47462FCF97D9}"/>
          </ac:picMkLst>
        </pc:picChg>
      </pc:sldChg>
      <pc:sldChg chg="addSp delSp modSp add del">
        <pc:chgData name="Woldemichael, Selina" userId="b83f09f9-6ee9-4e83-8a14-9b1c68fcd7e1" providerId="ADAL" clId="{1F4A6F51-4113-44C1-BDD8-BD6344DFDABC}" dt="2020-10-09T14:15:18.920" v="1177" actId="2696"/>
        <pc:sldMkLst>
          <pc:docMk/>
          <pc:sldMk cId="163745131" sldId="441"/>
        </pc:sldMkLst>
        <pc:spChg chg="del">
          <ac:chgData name="Woldemichael, Selina" userId="b83f09f9-6ee9-4e83-8a14-9b1c68fcd7e1" providerId="ADAL" clId="{1F4A6F51-4113-44C1-BDD8-BD6344DFDABC}" dt="2020-10-08T16:40:42.567" v="341" actId="478"/>
          <ac:spMkLst>
            <pc:docMk/>
            <pc:sldMk cId="163745131" sldId="441"/>
            <ac:spMk id="6" creationId="{C7C0E474-D45C-4887-9BCE-8C6E690FE04B}"/>
          </ac:spMkLst>
        </pc:spChg>
        <pc:spChg chg="add mod">
          <ac:chgData name="Woldemichael, Selina" userId="b83f09f9-6ee9-4e83-8a14-9b1c68fcd7e1" providerId="ADAL" clId="{1F4A6F51-4113-44C1-BDD8-BD6344DFDABC}" dt="2020-10-08T16:44:29.293" v="387" actId="1076"/>
          <ac:spMkLst>
            <pc:docMk/>
            <pc:sldMk cId="163745131" sldId="441"/>
            <ac:spMk id="12" creationId="{7F6B47A7-29CA-4069-8964-8EFC9FF2C83D}"/>
          </ac:spMkLst>
        </pc:spChg>
        <pc:spChg chg="add del mod">
          <ac:chgData name="Woldemichael, Selina" userId="b83f09f9-6ee9-4e83-8a14-9b1c68fcd7e1" providerId="ADAL" clId="{1F4A6F51-4113-44C1-BDD8-BD6344DFDABC}" dt="2020-10-09T00:11:15.292" v="507" actId="692"/>
          <ac:spMkLst>
            <pc:docMk/>
            <pc:sldMk cId="163745131" sldId="441"/>
            <ac:spMk id="20" creationId="{48EFBAC5-1AB8-4024-AF85-564421885CDB}"/>
          </ac:spMkLst>
        </pc:spChg>
        <pc:spChg chg="add del">
          <ac:chgData name="Woldemichael, Selina" userId="b83f09f9-6ee9-4e83-8a14-9b1c68fcd7e1" providerId="ADAL" clId="{1F4A6F51-4113-44C1-BDD8-BD6344DFDABC}" dt="2020-10-09T00:21:54.499" v="935"/>
          <ac:spMkLst>
            <pc:docMk/>
            <pc:sldMk cId="163745131" sldId="441"/>
            <ac:spMk id="22" creationId="{2FD2CE11-C8E2-4198-AEC1-24BA5CEE1C7E}"/>
          </ac:spMkLst>
        </pc:spChg>
        <pc:spChg chg="del mod">
          <ac:chgData name="Woldemichael, Selina" userId="b83f09f9-6ee9-4e83-8a14-9b1c68fcd7e1" providerId="ADAL" clId="{1F4A6F51-4113-44C1-BDD8-BD6344DFDABC}" dt="2020-10-08T16:40:48.986" v="344" actId="478"/>
          <ac:spMkLst>
            <pc:docMk/>
            <pc:sldMk cId="163745131" sldId="441"/>
            <ac:spMk id="23" creationId="{5B92401E-B2F9-4246-85DF-80853C6C2C2B}"/>
          </ac:spMkLst>
        </pc:spChg>
        <pc:spChg chg="add del mod">
          <ac:chgData name="Woldemichael, Selina" userId="b83f09f9-6ee9-4e83-8a14-9b1c68fcd7e1" providerId="ADAL" clId="{1F4A6F51-4113-44C1-BDD8-BD6344DFDABC}" dt="2020-10-08T16:41:06.994" v="350" actId="478"/>
          <ac:spMkLst>
            <pc:docMk/>
            <pc:sldMk cId="163745131" sldId="441"/>
            <ac:spMk id="24" creationId="{DFA69440-B866-431C-B578-C9241639329E}"/>
          </ac:spMkLst>
        </pc:spChg>
        <pc:picChg chg="mod">
          <ac:chgData name="Woldemichael, Selina" userId="b83f09f9-6ee9-4e83-8a14-9b1c68fcd7e1" providerId="ADAL" clId="{1F4A6F51-4113-44C1-BDD8-BD6344DFDABC}" dt="2020-10-08T16:44:01.809" v="383" actId="1036"/>
          <ac:picMkLst>
            <pc:docMk/>
            <pc:sldMk cId="163745131" sldId="441"/>
            <ac:picMk id="4" creationId="{DFFB0FAB-7CC8-47E7-BAE9-624E2E2B3474}"/>
          </ac:picMkLst>
        </pc:picChg>
        <pc:picChg chg="add mod">
          <ac:chgData name="Woldemichael, Selina" userId="b83f09f9-6ee9-4e83-8a14-9b1c68fcd7e1" providerId="ADAL" clId="{1F4A6F51-4113-44C1-BDD8-BD6344DFDABC}" dt="2020-10-08T16:45:54.429" v="402" actId="1076"/>
          <ac:picMkLst>
            <pc:docMk/>
            <pc:sldMk cId="163745131" sldId="441"/>
            <ac:picMk id="7" creationId="{EC41145F-BD9B-4C91-89F3-1D378CD5FB39}"/>
          </ac:picMkLst>
        </pc:picChg>
        <pc:picChg chg="add mod">
          <ac:chgData name="Woldemichael, Selina" userId="b83f09f9-6ee9-4e83-8a14-9b1c68fcd7e1" providerId="ADAL" clId="{1F4A6F51-4113-44C1-BDD8-BD6344DFDABC}" dt="2020-10-08T16:45:46.321" v="399" actId="1035"/>
          <ac:picMkLst>
            <pc:docMk/>
            <pc:sldMk cId="163745131" sldId="441"/>
            <ac:picMk id="15" creationId="{FD50631E-532F-45C0-90A4-C56837A334BB}"/>
          </ac:picMkLst>
        </pc:picChg>
        <pc:picChg chg="add mod">
          <ac:chgData name="Woldemichael, Selina" userId="b83f09f9-6ee9-4e83-8a14-9b1c68fcd7e1" providerId="ADAL" clId="{1F4A6F51-4113-44C1-BDD8-BD6344DFDABC}" dt="2020-10-08T16:45:48.071" v="401" actId="1035"/>
          <ac:picMkLst>
            <pc:docMk/>
            <pc:sldMk cId="163745131" sldId="441"/>
            <ac:picMk id="19" creationId="{4E1000AC-9DB7-4F45-8244-97F61B8B65D3}"/>
          </ac:picMkLst>
        </pc:picChg>
        <pc:picChg chg="add mod">
          <ac:chgData name="Woldemichael, Selina" userId="b83f09f9-6ee9-4e83-8a14-9b1c68fcd7e1" providerId="ADAL" clId="{1F4A6F51-4113-44C1-BDD8-BD6344DFDABC}" dt="2020-10-08T16:44:32.347" v="388" actId="1076"/>
          <ac:picMkLst>
            <pc:docMk/>
            <pc:sldMk cId="163745131" sldId="441"/>
            <ac:picMk id="21" creationId="{608AD4FD-53B6-4BFC-B4F7-7F3F9CC71FC6}"/>
          </ac:picMkLst>
        </pc:picChg>
      </pc:sldChg>
      <pc:sldChg chg="add del">
        <pc:chgData name="Woldemichael, Selina" userId="b83f09f9-6ee9-4e83-8a14-9b1c68fcd7e1" providerId="ADAL" clId="{1F4A6F51-4113-44C1-BDD8-BD6344DFDABC}" dt="2020-10-08T13:39:42.347" v="188" actId="2696"/>
        <pc:sldMkLst>
          <pc:docMk/>
          <pc:sldMk cId="3934143852" sldId="441"/>
        </pc:sldMkLst>
      </pc:sldChg>
      <pc:sldChg chg="add del">
        <pc:chgData name="Woldemichael, Selina" userId="b83f09f9-6ee9-4e83-8a14-9b1c68fcd7e1" providerId="ADAL" clId="{1F4A6F51-4113-44C1-BDD8-BD6344DFDABC}" dt="2020-10-08T13:39:43.029" v="189" actId="2696"/>
        <pc:sldMkLst>
          <pc:docMk/>
          <pc:sldMk cId="56964603" sldId="442"/>
        </pc:sldMkLst>
      </pc:sldChg>
      <pc:sldChg chg="addSp delSp modSp add delCm modNotesTx">
        <pc:chgData name="Woldemichael, Selina" userId="b83f09f9-6ee9-4e83-8a14-9b1c68fcd7e1" providerId="ADAL" clId="{1F4A6F51-4113-44C1-BDD8-BD6344DFDABC}" dt="2020-10-13T00:42:57.968" v="2786" actId="1035"/>
        <pc:sldMkLst>
          <pc:docMk/>
          <pc:sldMk cId="366781132" sldId="442"/>
        </pc:sldMkLst>
        <pc:spChg chg="del">
          <ac:chgData name="Woldemichael, Selina" userId="b83f09f9-6ee9-4e83-8a14-9b1c68fcd7e1" providerId="ADAL" clId="{1F4A6F51-4113-44C1-BDD8-BD6344DFDABC}" dt="2020-10-13T00:36:30.327" v="2684" actId="478"/>
          <ac:spMkLst>
            <pc:docMk/>
            <pc:sldMk cId="366781132" sldId="442"/>
            <ac:spMk id="9" creationId="{2BCF8A78-81B9-4516-BCAA-8EA5E12CC156}"/>
          </ac:spMkLst>
        </pc:spChg>
        <pc:spChg chg="add mod ord">
          <ac:chgData name="Woldemichael, Selina" userId="b83f09f9-6ee9-4e83-8a14-9b1c68fcd7e1" providerId="ADAL" clId="{1F4A6F51-4113-44C1-BDD8-BD6344DFDABC}" dt="2020-10-13T00:37:26.950" v="2700" actId="1076"/>
          <ac:spMkLst>
            <pc:docMk/>
            <pc:sldMk cId="366781132" sldId="442"/>
            <ac:spMk id="10" creationId="{27255852-8E07-4D1B-8499-387D6969721F}"/>
          </ac:spMkLst>
        </pc:spChg>
        <pc:spChg chg="mod">
          <ac:chgData name="Woldemichael, Selina" userId="b83f09f9-6ee9-4e83-8a14-9b1c68fcd7e1" providerId="ADAL" clId="{1F4A6F51-4113-44C1-BDD8-BD6344DFDABC}" dt="2020-10-13T00:42:39.630" v="2780" actId="1076"/>
          <ac:spMkLst>
            <pc:docMk/>
            <pc:sldMk cId="366781132" sldId="442"/>
            <ac:spMk id="12" creationId="{A58E9D1A-53A3-417D-9912-09C53FF4DF32}"/>
          </ac:spMkLst>
        </pc:spChg>
        <pc:spChg chg="mod ord">
          <ac:chgData name="Woldemichael, Selina" userId="b83f09f9-6ee9-4e83-8a14-9b1c68fcd7e1" providerId="ADAL" clId="{1F4A6F51-4113-44C1-BDD8-BD6344DFDABC}" dt="2020-10-09T14:22:04.889" v="1180" actId="20577"/>
          <ac:spMkLst>
            <pc:docMk/>
            <pc:sldMk cId="366781132" sldId="442"/>
            <ac:spMk id="13" creationId="{564661F0-5753-41D8-881D-E62B26E57C0C}"/>
          </ac:spMkLst>
        </pc:spChg>
        <pc:picChg chg="add mod ord">
          <ac:chgData name="Woldemichael, Selina" userId="b83f09f9-6ee9-4e83-8a14-9b1c68fcd7e1" providerId="ADAL" clId="{1F4A6F51-4113-44C1-BDD8-BD6344DFDABC}" dt="2020-10-13T00:41:39.502" v="2770" actId="1076"/>
          <ac:picMkLst>
            <pc:docMk/>
            <pc:sldMk cId="366781132" sldId="442"/>
            <ac:picMk id="3" creationId="{EF0B3F12-D480-4656-92E8-E6B8100EC596}"/>
          </ac:picMkLst>
        </pc:picChg>
        <pc:picChg chg="add mod">
          <ac:chgData name="Woldemichael, Selina" userId="b83f09f9-6ee9-4e83-8a14-9b1c68fcd7e1" providerId="ADAL" clId="{1F4A6F51-4113-44C1-BDD8-BD6344DFDABC}" dt="2020-10-13T00:41:51.161" v="2772" actId="1076"/>
          <ac:picMkLst>
            <pc:docMk/>
            <pc:sldMk cId="366781132" sldId="442"/>
            <ac:picMk id="5" creationId="{10162EEA-12C8-4168-8DD1-574752FB40E2}"/>
          </ac:picMkLst>
        </pc:picChg>
        <pc:picChg chg="mod">
          <ac:chgData name="Woldemichael, Selina" userId="b83f09f9-6ee9-4e83-8a14-9b1c68fcd7e1" providerId="ADAL" clId="{1F4A6F51-4113-44C1-BDD8-BD6344DFDABC}" dt="2020-10-13T00:41:42.949" v="2771" actId="1076"/>
          <ac:picMkLst>
            <pc:docMk/>
            <pc:sldMk cId="366781132" sldId="442"/>
            <ac:picMk id="8" creationId="{1FDC2E2A-5528-4273-9899-058D56932CCA}"/>
          </ac:picMkLst>
        </pc:picChg>
        <pc:picChg chg="mod">
          <ac:chgData name="Woldemichael, Selina" userId="b83f09f9-6ee9-4e83-8a14-9b1c68fcd7e1" providerId="ADAL" clId="{1F4A6F51-4113-44C1-BDD8-BD6344DFDABC}" dt="2020-10-13T00:42:14.529" v="2774" actId="1037"/>
          <ac:picMkLst>
            <pc:docMk/>
            <pc:sldMk cId="366781132" sldId="442"/>
            <ac:picMk id="14" creationId="{AE1E41ED-B812-457F-A9C9-F4DB1111AFF8}"/>
          </ac:picMkLst>
        </pc:picChg>
        <pc:picChg chg="mod">
          <ac:chgData name="Woldemichael, Selina" userId="b83f09f9-6ee9-4e83-8a14-9b1c68fcd7e1" providerId="ADAL" clId="{1F4A6F51-4113-44C1-BDD8-BD6344DFDABC}" dt="2020-10-13T00:42:57.968" v="2786" actId="1035"/>
          <ac:picMkLst>
            <pc:docMk/>
            <pc:sldMk cId="366781132" sldId="442"/>
            <ac:picMk id="15" creationId="{049D6226-72B3-4D6B-AB91-60895F3FEA74}"/>
          </ac:picMkLst>
        </pc:picChg>
      </pc:sldChg>
      <pc:sldChg chg="addSp delSp modSp add addAnim delAnim modAnim modNotesTx">
        <pc:chgData name="Woldemichael, Selina" userId="b83f09f9-6ee9-4e83-8a14-9b1c68fcd7e1" providerId="ADAL" clId="{1F4A6F51-4113-44C1-BDD8-BD6344DFDABC}" dt="2020-10-13T00:46:28.866" v="2836" actId="20577"/>
        <pc:sldMkLst>
          <pc:docMk/>
          <pc:sldMk cId="2156756289" sldId="443"/>
        </pc:sldMkLst>
        <pc:spChg chg="del">
          <ac:chgData name="Woldemichael, Selina" userId="b83f09f9-6ee9-4e83-8a14-9b1c68fcd7e1" providerId="ADAL" clId="{1F4A6F51-4113-44C1-BDD8-BD6344DFDABC}" dt="2020-10-09T00:25:08.547" v="953" actId="478"/>
          <ac:spMkLst>
            <pc:docMk/>
            <pc:sldMk cId="2156756289" sldId="443"/>
            <ac:spMk id="4" creationId="{E9A9350F-B495-4D47-9DEF-C7A000ABC326}"/>
          </ac:spMkLst>
        </pc:spChg>
        <pc:spChg chg="del">
          <ac:chgData name="Woldemichael, Selina" userId="b83f09f9-6ee9-4e83-8a14-9b1c68fcd7e1" providerId="ADAL" clId="{1F4A6F51-4113-44C1-BDD8-BD6344DFDABC}" dt="2020-10-09T00:25:04.370" v="949" actId="478"/>
          <ac:spMkLst>
            <pc:docMk/>
            <pc:sldMk cId="2156756289" sldId="443"/>
            <ac:spMk id="5" creationId="{55D7BBD8-A2AA-44BB-A084-624935A0DC83}"/>
          </ac:spMkLst>
        </pc:spChg>
        <pc:spChg chg="del">
          <ac:chgData name="Woldemichael, Selina" userId="b83f09f9-6ee9-4e83-8a14-9b1c68fcd7e1" providerId="ADAL" clId="{1F4A6F51-4113-44C1-BDD8-BD6344DFDABC}" dt="2020-10-09T00:25:05.468" v="950" actId="478"/>
          <ac:spMkLst>
            <pc:docMk/>
            <pc:sldMk cId="2156756289" sldId="443"/>
            <ac:spMk id="6" creationId="{89D76FC2-D93A-495E-87F0-AB4546D410B5}"/>
          </ac:spMkLst>
        </pc:spChg>
        <pc:spChg chg="del">
          <ac:chgData name="Woldemichael, Selina" userId="b83f09f9-6ee9-4e83-8a14-9b1c68fcd7e1" providerId="ADAL" clId="{1F4A6F51-4113-44C1-BDD8-BD6344DFDABC}" dt="2020-10-09T00:26:53.855" v="994" actId="478"/>
          <ac:spMkLst>
            <pc:docMk/>
            <pc:sldMk cId="2156756289" sldId="443"/>
            <ac:spMk id="7" creationId="{9CDC8724-51DE-4C1D-B4EB-EE77DAD06F44}"/>
          </ac:spMkLst>
        </pc:spChg>
        <pc:spChg chg="add del">
          <ac:chgData name="Woldemichael, Selina" userId="b83f09f9-6ee9-4e83-8a14-9b1c68fcd7e1" providerId="ADAL" clId="{1F4A6F51-4113-44C1-BDD8-BD6344DFDABC}" dt="2020-10-09T00:26:42.512" v="991" actId="478"/>
          <ac:spMkLst>
            <pc:docMk/>
            <pc:sldMk cId="2156756289" sldId="443"/>
            <ac:spMk id="8" creationId="{3B16A7F1-1E7D-4381-A079-A1735C32B1DD}"/>
          </ac:spMkLst>
        </pc:spChg>
        <pc:spChg chg="del">
          <ac:chgData name="Woldemichael, Selina" userId="b83f09f9-6ee9-4e83-8a14-9b1c68fcd7e1" providerId="ADAL" clId="{1F4A6F51-4113-44C1-BDD8-BD6344DFDABC}" dt="2020-10-09T00:26:55.207" v="995" actId="478"/>
          <ac:spMkLst>
            <pc:docMk/>
            <pc:sldMk cId="2156756289" sldId="443"/>
            <ac:spMk id="9" creationId="{5CBD77DF-119F-417C-A287-09811C93E50F}"/>
          </ac:spMkLst>
        </pc:spChg>
        <pc:spChg chg="del">
          <ac:chgData name="Woldemichael, Selina" userId="b83f09f9-6ee9-4e83-8a14-9b1c68fcd7e1" providerId="ADAL" clId="{1F4A6F51-4113-44C1-BDD8-BD6344DFDABC}" dt="2020-10-09T00:31:36.299" v="1024" actId="478"/>
          <ac:spMkLst>
            <pc:docMk/>
            <pc:sldMk cId="2156756289" sldId="443"/>
            <ac:spMk id="10" creationId="{2A000CF2-1520-41F8-9E8B-0C4402964D21}"/>
          </ac:spMkLst>
        </pc:spChg>
        <pc:spChg chg="del">
          <ac:chgData name="Woldemichael, Selina" userId="b83f09f9-6ee9-4e83-8a14-9b1c68fcd7e1" providerId="ADAL" clId="{1F4A6F51-4113-44C1-BDD8-BD6344DFDABC}" dt="2020-10-09T00:31:37.243" v="1025" actId="478"/>
          <ac:spMkLst>
            <pc:docMk/>
            <pc:sldMk cId="2156756289" sldId="443"/>
            <ac:spMk id="11" creationId="{95A42CDB-860A-47C8-9000-4E522FB58F04}"/>
          </ac:spMkLst>
        </pc:spChg>
        <pc:spChg chg="del">
          <ac:chgData name="Woldemichael, Selina" userId="b83f09f9-6ee9-4e83-8a14-9b1c68fcd7e1" providerId="ADAL" clId="{1F4A6F51-4113-44C1-BDD8-BD6344DFDABC}" dt="2020-10-09T00:31:38.693" v="1026" actId="478"/>
          <ac:spMkLst>
            <pc:docMk/>
            <pc:sldMk cId="2156756289" sldId="443"/>
            <ac:spMk id="12" creationId="{BEAB590E-628F-4E06-B4D7-538D079D64E7}"/>
          </ac:spMkLst>
        </pc:spChg>
        <pc:spChg chg="del">
          <ac:chgData name="Woldemichael, Selina" userId="b83f09f9-6ee9-4e83-8a14-9b1c68fcd7e1" providerId="ADAL" clId="{1F4A6F51-4113-44C1-BDD8-BD6344DFDABC}" dt="2020-10-09T00:31:35.251" v="1023" actId="478"/>
          <ac:spMkLst>
            <pc:docMk/>
            <pc:sldMk cId="2156756289" sldId="443"/>
            <ac:spMk id="13" creationId="{D7DB0BAF-5F67-4317-89D4-B7741CFCAA80}"/>
          </ac:spMkLst>
        </pc:spChg>
        <pc:spChg chg="mod">
          <ac:chgData name="Woldemichael, Selina" userId="b83f09f9-6ee9-4e83-8a14-9b1c68fcd7e1" providerId="ADAL" clId="{1F4A6F51-4113-44C1-BDD8-BD6344DFDABC}" dt="2020-10-09T00:27:39.669" v="1006" actId="1076"/>
          <ac:spMkLst>
            <pc:docMk/>
            <pc:sldMk cId="2156756289" sldId="443"/>
            <ac:spMk id="14" creationId="{54F5CBA7-DA5E-4BC2-9513-8826B3DABD5E}"/>
          </ac:spMkLst>
        </pc:spChg>
        <pc:spChg chg="add mod ord">
          <ac:chgData name="Woldemichael, Selina" userId="b83f09f9-6ee9-4e83-8a14-9b1c68fcd7e1" providerId="ADAL" clId="{1F4A6F51-4113-44C1-BDD8-BD6344DFDABC}" dt="2020-10-09T00:38:46.945" v="1071" actId="1076"/>
          <ac:spMkLst>
            <pc:docMk/>
            <pc:sldMk cId="2156756289" sldId="443"/>
            <ac:spMk id="15" creationId="{A46FF488-7914-4D2F-BB1B-C9420E5EFB40}"/>
          </ac:spMkLst>
        </pc:spChg>
        <pc:graphicFrameChg chg="add mod">
          <ac:chgData name="Woldemichael, Selina" userId="b83f09f9-6ee9-4e83-8a14-9b1c68fcd7e1" providerId="ADAL" clId="{1F4A6F51-4113-44C1-BDD8-BD6344DFDABC}" dt="2020-10-09T00:38:55.447" v="1072" actId="14100"/>
          <ac:graphicFrameMkLst>
            <pc:docMk/>
            <pc:sldMk cId="2156756289" sldId="443"/>
            <ac:graphicFrameMk id="2" creationId="{A73C790C-6775-406F-810C-022CA206E21A}"/>
          </ac:graphicFrameMkLst>
        </pc:graphicFrameChg>
      </pc:sldChg>
      <pc:sldChg chg="addSp modSp add del setBg">
        <pc:chgData name="Woldemichael, Selina" userId="b83f09f9-6ee9-4e83-8a14-9b1c68fcd7e1" providerId="ADAL" clId="{1F4A6F51-4113-44C1-BDD8-BD6344DFDABC}" dt="2020-10-09T14:33:53.804" v="1192" actId="2696"/>
        <pc:sldMkLst>
          <pc:docMk/>
          <pc:sldMk cId="3268590104" sldId="444"/>
        </pc:sldMkLst>
        <pc:spChg chg="add mod">
          <ac:chgData name="Woldemichael, Selina" userId="b83f09f9-6ee9-4e83-8a14-9b1c68fcd7e1" providerId="ADAL" clId="{1F4A6F51-4113-44C1-BDD8-BD6344DFDABC}" dt="2020-10-09T00:38:35.210" v="1070" actId="1076"/>
          <ac:spMkLst>
            <pc:docMk/>
            <pc:sldMk cId="3268590104" sldId="444"/>
            <ac:spMk id="5" creationId="{EAFF453F-71A3-4872-BD4A-C3D48CB1646D}"/>
          </ac:spMkLst>
        </pc:spChg>
      </pc:sldChg>
      <pc:sldChg chg="modSp add">
        <pc:chgData name="Woldemichael, Selina" userId="b83f09f9-6ee9-4e83-8a14-9b1c68fcd7e1" providerId="ADAL" clId="{1F4A6F51-4113-44C1-BDD8-BD6344DFDABC}" dt="2020-10-13T00:33:01.901" v="2616" actId="1076"/>
        <pc:sldMkLst>
          <pc:docMk/>
          <pc:sldMk cId="1942395810" sldId="445"/>
        </pc:sldMkLst>
        <pc:picChg chg="mod">
          <ac:chgData name="Woldemichael, Selina" userId="b83f09f9-6ee9-4e83-8a14-9b1c68fcd7e1" providerId="ADAL" clId="{1F4A6F51-4113-44C1-BDD8-BD6344DFDABC}" dt="2020-10-13T00:33:01.901" v="2616" actId="1076"/>
          <ac:picMkLst>
            <pc:docMk/>
            <pc:sldMk cId="1942395810" sldId="445"/>
            <ac:picMk id="16" creationId="{37AC57EE-BC74-4C6F-AFEC-2BE77BF43DEE}"/>
          </ac:picMkLst>
        </pc:picChg>
      </pc:sldChg>
      <pc:sldChg chg="delSp modSp add del modAnim">
        <pc:chgData name="Woldemichael, Selina" userId="b83f09f9-6ee9-4e83-8a14-9b1c68fcd7e1" providerId="ADAL" clId="{1F4A6F51-4113-44C1-BDD8-BD6344DFDABC}" dt="2020-10-09T13:37:59.254" v="1175" actId="2696"/>
        <pc:sldMkLst>
          <pc:docMk/>
          <pc:sldMk cId="3060898184" sldId="445"/>
        </pc:sldMkLst>
        <pc:spChg chg="mod">
          <ac:chgData name="Woldemichael, Selina" userId="b83f09f9-6ee9-4e83-8a14-9b1c68fcd7e1" providerId="ADAL" clId="{1F4A6F51-4113-44C1-BDD8-BD6344DFDABC}" dt="2020-10-09T13:32:36.187" v="1174" actId="20577"/>
          <ac:spMkLst>
            <pc:docMk/>
            <pc:sldMk cId="3060898184" sldId="445"/>
            <ac:spMk id="14" creationId="{54F5CBA7-DA5E-4BC2-9513-8826B3DABD5E}"/>
          </ac:spMkLst>
        </pc:spChg>
        <pc:graphicFrameChg chg="del">
          <ac:chgData name="Woldemichael, Selina" userId="b83f09f9-6ee9-4e83-8a14-9b1c68fcd7e1" providerId="ADAL" clId="{1F4A6F51-4113-44C1-BDD8-BD6344DFDABC}" dt="2020-10-09T13:32:24.006" v="1148" actId="478"/>
          <ac:graphicFrameMkLst>
            <pc:docMk/>
            <pc:sldMk cId="3060898184" sldId="445"/>
            <ac:graphicFrameMk id="2" creationId="{A73C790C-6775-406F-810C-022CA206E21A}"/>
          </ac:graphicFrameMkLst>
        </pc:graphicFrameChg>
      </pc:sldChg>
      <pc:sldChg chg="modSp add delCm modNotesTx">
        <pc:chgData name="Woldemichael, Selina" userId="b83f09f9-6ee9-4e83-8a14-9b1c68fcd7e1" providerId="ADAL" clId="{1F4A6F51-4113-44C1-BDD8-BD6344DFDABC}" dt="2020-10-09T17:24:37.221" v="2394" actId="1592"/>
        <pc:sldMkLst>
          <pc:docMk/>
          <pc:sldMk cId="1598948143" sldId="446"/>
        </pc:sldMkLst>
        <pc:spChg chg="mod">
          <ac:chgData name="Woldemichael, Selina" userId="b83f09f9-6ee9-4e83-8a14-9b1c68fcd7e1" providerId="ADAL" clId="{1F4A6F51-4113-44C1-BDD8-BD6344DFDABC}" dt="2020-10-09T17:24:33.402" v="2393" actId="20577"/>
          <ac:spMkLst>
            <pc:docMk/>
            <pc:sldMk cId="1598948143" sldId="446"/>
            <ac:spMk id="3" creationId="{F0499903-E5F1-4470-8CBA-00B02B9DD9BD}"/>
          </ac:spMkLst>
        </pc:spChg>
      </pc:sldChg>
      <pc:sldMasterChg chg="addSldLayout delSldLayout">
        <pc:chgData name="Woldemichael, Selina" userId="b83f09f9-6ee9-4e83-8a14-9b1c68fcd7e1" providerId="ADAL" clId="{1F4A6F51-4113-44C1-BDD8-BD6344DFDABC}" dt="2020-10-09T14:33:53.805" v="1193" actId="2696"/>
        <pc:sldMasterMkLst>
          <pc:docMk/>
          <pc:sldMasterMk cId="1212357669" sldId="2147483698"/>
        </pc:sldMasterMkLst>
        <pc:sldLayoutChg chg="add del">
          <pc:chgData name="Woldemichael, Selina" userId="b83f09f9-6ee9-4e83-8a14-9b1c68fcd7e1" providerId="ADAL" clId="{1F4A6F51-4113-44C1-BDD8-BD6344DFDABC}" dt="2020-10-09T14:33:53.805" v="1193" actId="2696"/>
          <pc:sldLayoutMkLst>
            <pc:docMk/>
            <pc:sldMasterMk cId="1212357669" sldId="2147483698"/>
            <pc:sldLayoutMk cId="3370865214" sldId="2147483723"/>
          </pc:sldLayoutMkLst>
        </pc:sldLayoutChg>
      </pc:sldMasterChg>
    </pc:docChg>
  </pc:docChgLst>
  <pc:docChgLst>
    <pc:chgData name="Woldemichael, Selina" userId="S::selina.woldemichael@peelregion.ca::b83f09f9-6ee9-4e83-8a14-9b1c68fcd7e1" providerId="AD" clId="Web-{3535126E-C83E-E87B-E066-37F8EB8F00AC}"/>
    <pc:docChg chg="modSld">
      <pc:chgData name="Woldemichael, Selina" userId="S::selina.woldemichael@peelregion.ca::b83f09f9-6ee9-4e83-8a14-9b1c68fcd7e1" providerId="AD" clId="Web-{3535126E-C83E-E87B-E066-37F8EB8F00AC}" dt="2020-10-21T17:50:49.506" v="0" actId="1076"/>
      <pc:docMkLst>
        <pc:docMk/>
      </pc:docMkLst>
      <pc:sldChg chg="modSp">
        <pc:chgData name="Woldemichael, Selina" userId="S::selina.woldemichael@peelregion.ca::b83f09f9-6ee9-4e83-8a14-9b1c68fcd7e1" providerId="AD" clId="Web-{3535126E-C83E-E87B-E066-37F8EB8F00AC}" dt="2020-10-21T17:50:49.506" v="0" actId="1076"/>
        <pc:sldMkLst>
          <pc:docMk/>
          <pc:sldMk cId="366781132" sldId="442"/>
        </pc:sldMkLst>
        <pc:spChg chg="mod">
          <ac:chgData name="Woldemichael, Selina" userId="S::selina.woldemichael@peelregion.ca::b83f09f9-6ee9-4e83-8a14-9b1c68fcd7e1" providerId="AD" clId="Web-{3535126E-C83E-E87B-E066-37F8EB8F00AC}" dt="2020-10-21T17:50:49.506" v="0" actId="1076"/>
          <ac:spMkLst>
            <pc:docMk/>
            <pc:sldMk cId="366781132" sldId="442"/>
            <ac:spMk id="12" creationId="{A58E9D1A-53A3-417D-9912-09C53FF4DF32}"/>
          </ac:spMkLst>
        </pc:spChg>
      </pc:sldChg>
    </pc:docChg>
  </pc:docChgLst>
  <pc:docChgLst>
    <pc:chgData name="Woldemichael, Selina" userId="b83f09f9-6ee9-4e83-8a14-9b1c68fcd7e1" providerId="ADAL" clId="{3E11289A-37A5-46FC-9571-B3D76029A4FC}"/>
    <pc:docChg chg="undo redo custSel addSld delSld modSld delMainMaster">
      <pc:chgData name="Woldemichael, Selina" userId="b83f09f9-6ee9-4e83-8a14-9b1c68fcd7e1" providerId="ADAL" clId="{3E11289A-37A5-46FC-9571-B3D76029A4FC}" dt="2020-10-27T21:34:38.208" v="4225" actId="20577"/>
      <pc:docMkLst>
        <pc:docMk/>
      </pc:docMkLst>
      <pc:sldChg chg="delCm modNotesTx">
        <pc:chgData name="Woldemichael, Selina" userId="b83f09f9-6ee9-4e83-8a14-9b1c68fcd7e1" providerId="ADAL" clId="{3E11289A-37A5-46FC-9571-B3D76029A4FC}" dt="2020-10-16T20:49:27.934" v="1026" actId="20577"/>
        <pc:sldMkLst>
          <pc:docMk/>
          <pc:sldMk cId="0" sldId="257"/>
        </pc:sldMkLst>
      </pc:sldChg>
      <pc:sldChg chg="delCm modNotesTx">
        <pc:chgData name="Woldemichael, Selina" userId="b83f09f9-6ee9-4e83-8a14-9b1c68fcd7e1" providerId="ADAL" clId="{3E11289A-37A5-46FC-9571-B3D76029A4FC}" dt="2020-10-16T20:49:23.249" v="1010" actId="20577"/>
        <pc:sldMkLst>
          <pc:docMk/>
          <pc:sldMk cId="0" sldId="258"/>
        </pc:sldMkLst>
      </pc:sldChg>
      <pc:sldChg chg="modNotesTx">
        <pc:chgData name="Woldemichael, Selina" userId="b83f09f9-6ee9-4e83-8a14-9b1c68fcd7e1" providerId="ADAL" clId="{3E11289A-37A5-46FC-9571-B3D76029A4FC}" dt="2020-10-16T20:49:32.681" v="1041" actId="20577"/>
        <pc:sldMkLst>
          <pc:docMk/>
          <pc:sldMk cId="1928916112" sldId="261"/>
        </pc:sldMkLst>
      </pc:sldChg>
      <pc:sldChg chg="del delCm modNotesTx">
        <pc:chgData name="Woldemichael, Selina" userId="b83f09f9-6ee9-4e83-8a14-9b1c68fcd7e1" providerId="ADAL" clId="{3E11289A-37A5-46FC-9571-B3D76029A4FC}" dt="2020-10-16T20:53:13.763" v="1206" actId="2696"/>
        <pc:sldMkLst>
          <pc:docMk/>
          <pc:sldMk cId="1332164353" sldId="292"/>
        </pc:sldMkLst>
      </pc:sldChg>
      <pc:sldChg chg="del">
        <pc:chgData name="Woldemichael, Selina" userId="b83f09f9-6ee9-4e83-8a14-9b1c68fcd7e1" providerId="ADAL" clId="{3E11289A-37A5-46FC-9571-B3D76029A4FC}" dt="2020-10-16T20:53:13.777" v="1208" actId="2696"/>
        <pc:sldMkLst>
          <pc:docMk/>
          <pc:sldMk cId="4164108985" sldId="297"/>
        </pc:sldMkLst>
      </pc:sldChg>
      <pc:sldChg chg="del modNotesTx">
        <pc:chgData name="Woldemichael, Selina" userId="b83f09f9-6ee9-4e83-8a14-9b1c68fcd7e1" providerId="ADAL" clId="{3E11289A-37A5-46FC-9571-B3D76029A4FC}" dt="2020-10-16T20:53:13.781" v="1209" actId="2696"/>
        <pc:sldMkLst>
          <pc:docMk/>
          <pc:sldMk cId="547110511" sldId="298"/>
        </pc:sldMkLst>
      </pc:sldChg>
      <pc:sldChg chg="del">
        <pc:chgData name="Woldemichael, Selina" userId="b83f09f9-6ee9-4e83-8a14-9b1c68fcd7e1" providerId="ADAL" clId="{3E11289A-37A5-46FC-9571-B3D76029A4FC}" dt="2020-10-16T20:53:13.785" v="1210" actId="2696"/>
        <pc:sldMkLst>
          <pc:docMk/>
          <pc:sldMk cId="2443860785" sldId="299"/>
        </pc:sldMkLst>
      </pc:sldChg>
      <pc:sldChg chg="del modNotesTx">
        <pc:chgData name="Woldemichael, Selina" userId="b83f09f9-6ee9-4e83-8a14-9b1c68fcd7e1" providerId="ADAL" clId="{3E11289A-37A5-46FC-9571-B3D76029A4FC}" dt="2020-10-16T20:53:13.827" v="1212" actId="2696"/>
        <pc:sldMkLst>
          <pc:docMk/>
          <pc:sldMk cId="1925221987" sldId="300"/>
        </pc:sldMkLst>
      </pc:sldChg>
      <pc:sldChg chg="del modNotesTx">
        <pc:chgData name="Woldemichael, Selina" userId="b83f09f9-6ee9-4e83-8a14-9b1c68fcd7e1" providerId="ADAL" clId="{3E11289A-37A5-46FC-9571-B3D76029A4FC}" dt="2020-10-16T20:53:13.836" v="1214" actId="2696"/>
        <pc:sldMkLst>
          <pc:docMk/>
          <pc:sldMk cId="2193055708" sldId="301"/>
        </pc:sldMkLst>
      </pc:sldChg>
      <pc:sldChg chg="del">
        <pc:chgData name="Woldemichael, Selina" userId="b83f09f9-6ee9-4e83-8a14-9b1c68fcd7e1" providerId="ADAL" clId="{3E11289A-37A5-46FC-9571-B3D76029A4FC}" dt="2020-10-16T20:53:13.791" v="1211" actId="2696"/>
        <pc:sldMkLst>
          <pc:docMk/>
          <pc:sldMk cId="539304720" sldId="302"/>
        </pc:sldMkLst>
      </pc:sldChg>
      <pc:sldChg chg="del">
        <pc:chgData name="Woldemichael, Selina" userId="b83f09f9-6ee9-4e83-8a14-9b1c68fcd7e1" providerId="ADAL" clId="{3E11289A-37A5-46FC-9571-B3D76029A4FC}" dt="2020-10-16T20:53:13.831" v="1213" actId="2696"/>
        <pc:sldMkLst>
          <pc:docMk/>
          <pc:sldMk cId="2936511701" sldId="303"/>
        </pc:sldMkLst>
      </pc:sldChg>
      <pc:sldChg chg="del">
        <pc:chgData name="Woldemichael, Selina" userId="b83f09f9-6ee9-4e83-8a14-9b1c68fcd7e1" providerId="ADAL" clId="{3E11289A-37A5-46FC-9571-B3D76029A4FC}" dt="2020-10-16T20:53:13.842" v="1215" actId="2696"/>
        <pc:sldMkLst>
          <pc:docMk/>
          <pc:sldMk cId="3108379190" sldId="304"/>
        </pc:sldMkLst>
      </pc:sldChg>
      <pc:sldChg chg="del modNotesTx">
        <pc:chgData name="Woldemichael, Selina" userId="b83f09f9-6ee9-4e83-8a14-9b1c68fcd7e1" providerId="ADAL" clId="{3E11289A-37A5-46FC-9571-B3D76029A4FC}" dt="2020-10-16T20:53:13.849" v="1217" actId="2696"/>
        <pc:sldMkLst>
          <pc:docMk/>
          <pc:sldMk cId="113705791" sldId="305"/>
        </pc:sldMkLst>
      </pc:sldChg>
      <pc:sldChg chg="del modNotesTx">
        <pc:chgData name="Woldemichael, Selina" userId="b83f09f9-6ee9-4e83-8a14-9b1c68fcd7e1" providerId="ADAL" clId="{3E11289A-37A5-46FC-9571-B3D76029A4FC}" dt="2020-10-16T20:53:13.853" v="1218" actId="2696"/>
        <pc:sldMkLst>
          <pc:docMk/>
          <pc:sldMk cId="1756031407" sldId="306"/>
        </pc:sldMkLst>
      </pc:sldChg>
      <pc:sldChg chg="del">
        <pc:chgData name="Woldemichael, Selina" userId="b83f09f9-6ee9-4e83-8a14-9b1c68fcd7e1" providerId="ADAL" clId="{3E11289A-37A5-46FC-9571-B3D76029A4FC}" dt="2020-10-16T20:53:13.859" v="1219" actId="2696"/>
        <pc:sldMkLst>
          <pc:docMk/>
          <pc:sldMk cId="321536716" sldId="307"/>
        </pc:sldMkLst>
      </pc:sldChg>
      <pc:sldChg chg="del modNotesTx">
        <pc:chgData name="Woldemichael, Selina" userId="b83f09f9-6ee9-4e83-8a14-9b1c68fcd7e1" providerId="ADAL" clId="{3E11289A-37A5-46FC-9571-B3D76029A4FC}" dt="2020-10-16T20:53:13.866" v="1221" actId="2696"/>
        <pc:sldMkLst>
          <pc:docMk/>
          <pc:sldMk cId="2670989665" sldId="309"/>
        </pc:sldMkLst>
      </pc:sldChg>
      <pc:sldChg chg="delCm modNotesTx">
        <pc:chgData name="Woldemichael, Selina" userId="b83f09f9-6ee9-4e83-8a14-9b1c68fcd7e1" providerId="ADAL" clId="{3E11289A-37A5-46FC-9571-B3D76029A4FC}" dt="2020-10-21T18:19:29.277" v="1349" actId="20577"/>
        <pc:sldMkLst>
          <pc:docMk/>
          <pc:sldMk cId="2070888651" sldId="312"/>
        </pc:sldMkLst>
      </pc:sldChg>
      <pc:sldChg chg="addSp modSp delCm modNotesTx">
        <pc:chgData name="Woldemichael, Selina" userId="b83f09f9-6ee9-4e83-8a14-9b1c68fcd7e1" providerId="ADAL" clId="{3E11289A-37A5-46FC-9571-B3D76029A4FC}" dt="2020-10-22T22:37:55.061" v="2162" actId="1592"/>
        <pc:sldMkLst>
          <pc:docMk/>
          <pc:sldMk cId="3922297171" sldId="410"/>
        </pc:sldMkLst>
        <pc:spChg chg="mod">
          <ac:chgData name="Woldemichael, Selina" userId="b83f09f9-6ee9-4e83-8a14-9b1c68fcd7e1" providerId="ADAL" clId="{3E11289A-37A5-46FC-9571-B3D76029A4FC}" dt="2020-10-16T15:16:10.513" v="328" actId="1076"/>
          <ac:spMkLst>
            <pc:docMk/>
            <pc:sldMk cId="3922297171" sldId="410"/>
            <ac:spMk id="4" creationId="{BD68F3D5-6DF2-4E68-97ED-8EE52582B731}"/>
          </ac:spMkLst>
        </pc:spChg>
        <pc:spChg chg="mod">
          <ac:chgData name="Woldemichael, Selina" userId="b83f09f9-6ee9-4e83-8a14-9b1c68fcd7e1" providerId="ADAL" clId="{3E11289A-37A5-46FC-9571-B3D76029A4FC}" dt="2020-10-16T15:15:11.309" v="311" actId="1076"/>
          <ac:spMkLst>
            <pc:docMk/>
            <pc:sldMk cId="3922297171" sldId="410"/>
            <ac:spMk id="10" creationId="{98B3D24E-778C-4F20-AA83-D2ED2BCA41F0}"/>
          </ac:spMkLst>
        </pc:spChg>
        <pc:spChg chg="mod">
          <ac:chgData name="Woldemichael, Selina" userId="b83f09f9-6ee9-4e83-8a14-9b1c68fcd7e1" providerId="ADAL" clId="{3E11289A-37A5-46FC-9571-B3D76029A4FC}" dt="2020-10-16T15:15:05.876" v="310" actId="1036"/>
          <ac:spMkLst>
            <pc:docMk/>
            <pc:sldMk cId="3922297171" sldId="410"/>
            <ac:spMk id="11" creationId="{116C024E-2D3A-4BA7-ADEB-476E2101DDD3}"/>
          </ac:spMkLst>
        </pc:spChg>
        <pc:spChg chg="mod">
          <ac:chgData name="Woldemichael, Selina" userId="b83f09f9-6ee9-4e83-8a14-9b1c68fcd7e1" providerId="ADAL" clId="{3E11289A-37A5-46FC-9571-B3D76029A4FC}" dt="2020-10-16T15:15:18.918" v="312" actId="1076"/>
          <ac:spMkLst>
            <pc:docMk/>
            <pc:sldMk cId="3922297171" sldId="410"/>
            <ac:spMk id="13" creationId="{F12ED93D-5D5A-4F27-9D7F-81C519BB1E12}"/>
          </ac:spMkLst>
        </pc:spChg>
        <pc:picChg chg="mod">
          <ac:chgData name="Woldemichael, Selina" userId="b83f09f9-6ee9-4e83-8a14-9b1c68fcd7e1" providerId="ADAL" clId="{3E11289A-37A5-46FC-9571-B3D76029A4FC}" dt="2020-10-16T15:16:03.938" v="327" actId="14100"/>
          <ac:picMkLst>
            <pc:docMk/>
            <pc:sldMk cId="3922297171" sldId="410"/>
            <ac:picMk id="9" creationId="{D0A6616F-063E-4D55-9B73-57CAE921D75D}"/>
          </ac:picMkLst>
        </pc:picChg>
        <pc:picChg chg="mod">
          <ac:chgData name="Woldemichael, Selina" userId="b83f09f9-6ee9-4e83-8a14-9b1c68fcd7e1" providerId="ADAL" clId="{3E11289A-37A5-46FC-9571-B3D76029A4FC}" dt="2020-10-16T15:15:05.876" v="310" actId="1036"/>
          <ac:picMkLst>
            <pc:docMk/>
            <pc:sldMk cId="3922297171" sldId="410"/>
            <ac:picMk id="12" creationId="{78D94D1E-55C5-4C01-B629-E00572075139}"/>
          </ac:picMkLst>
        </pc:picChg>
        <pc:picChg chg="add mod">
          <ac:chgData name="Woldemichael, Selina" userId="b83f09f9-6ee9-4e83-8a14-9b1c68fcd7e1" providerId="ADAL" clId="{3E11289A-37A5-46FC-9571-B3D76029A4FC}" dt="2020-10-16T15:36:35.908" v="449" actId="1076"/>
          <ac:picMkLst>
            <pc:docMk/>
            <pc:sldMk cId="3922297171" sldId="410"/>
            <ac:picMk id="15" creationId="{D80DAD35-3E05-4FDA-BBD8-4EE4C796A6CB}"/>
          </ac:picMkLst>
        </pc:picChg>
        <pc:picChg chg="add mod">
          <ac:chgData name="Woldemichael, Selina" userId="b83f09f9-6ee9-4e83-8a14-9b1c68fcd7e1" providerId="ADAL" clId="{3E11289A-37A5-46FC-9571-B3D76029A4FC}" dt="2020-10-16T15:36:35.908" v="449" actId="1076"/>
          <ac:picMkLst>
            <pc:docMk/>
            <pc:sldMk cId="3922297171" sldId="410"/>
            <ac:picMk id="16" creationId="{33227809-4623-4C52-98C3-9F5017792276}"/>
          </ac:picMkLst>
        </pc:picChg>
      </pc:sldChg>
      <pc:sldChg chg="modSp del delCm modNotesTx">
        <pc:chgData name="Woldemichael, Selina" userId="b83f09f9-6ee9-4e83-8a14-9b1c68fcd7e1" providerId="ADAL" clId="{3E11289A-37A5-46FC-9571-B3D76029A4FC}" dt="2020-10-26T22:17:45.417" v="2725" actId="2696"/>
        <pc:sldMkLst>
          <pc:docMk/>
          <pc:sldMk cId="3426130074" sldId="417"/>
        </pc:sldMkLst>
        <pc:spChg chg="mod">
          <ac:chgData name="Woldemichael, Selina" userId="b83f09f9-6ee9-4e83-8a14-9b1c68fcd7e1" providerId="ADAL" clId="{3E11289A-37A5-46FC-9571-B3D76029A4FC}" dt="2020-10-16T15:51:08.068" v="621" actId="1036"/>
          <ac:spMkLst>
            <pc:docMk/>
            <pc:sldMk cId="3426130074" sldId="417"/>
            <ac:spMk id="4" creationId="{E9A9350F-B495-4D47-9DEF-C7A000ABC326}"/>
          </ac:spMkLst>
        </pc:spChg>
        <pc:spChg chg="mod">
          <ac:chgData name="Woldemichael, Selina" userId="b83f09f9-6ee9-4e83-8a14-9b1c68fcd7e1" providerId="ADAL" clId="{3E11289A-37A5-46FC-9571-B3D76029A4FC}" dt="2020-10-16T15:51:08.068" v="621" actId="1036"/>
          <ac:spMkLst>
            <pc:docMk/>
            <pc:sldMk cId="3426130074" sldId="417"/>
            <ac:spMk id="5" creationId="{55D7BBD8-A2AA-44BB-A084-624935A0DC83}"/>
          </ac:spMkLst>
        </pc:spChg>
        <pc:spChg chg="mod">
          <ac:chgData name="Woldemichael, Selina" userId="b83f09f9-6ee9-4e83-8a14-9b1c68fcd7e1" providerId="ADAL" clId="{3E11289A-37A5-46FC-9571-B3D76029A4FC}" dt="2020-10-16T15:51:08.068" v="621" actId="1036"/>
          <ac:spMkLst>
            <pc:docMk/>
            <pc:sldMk cId="3426130074" sldId="417"/>
            <ac:spMk id="6" creationId="{89D76FC2-D93A-495E-87F0-AB4546D410B5}"/>
          </ac:spMkLst>
        </pc:spChg>
        <pc:spChg chg="mod">
          <ac:chgData name="Woldemichael, Selina" userId="b83f09f9-6ee9-4e83-8a14-9b1c68fcd7e1" providerId="ADAL" clId="{3E11289A-37A5-46FC-9571-B3D76029A4FC}" dt="2020-10-26T15:15:43.203" v="2695" actId="1076"/>
          <ac:spMkLst>
            <pc:docMk/>
            <pc:sldMk cId="3426130074" sldId="417"/>
            <ac:spMk id="15" creationId="{B963AD8E-41D1-49AC-B27D-3C87CAA7CEF7}"/>
          </ac:spMkLst>
        </pc:spChg>
      </pc:sldChg>
      <pc:sldChg chg="modNotesTx">
        <pc:chgData name="Woldemichael, Selina" userId="b83f09f9-6ee9-4e83-8a14-9b1c68fcd7e1" providerId="ADAL" clId="{3E11289A-37A5-46FC-9571-B3D76029A4FC}" dt="2020-10-16T20:41:14.696" v="699" actId="20577"/>
        <pc:sldMkLst>
          <pc:docMk/>
          <pc:sldMk cId="802280078" sldId="425"/>
        </pc:sldMkLst>
      </pc:sldChg>
      <pc:sldChg chg="addSp delSp modSp modAnim delCm modNotesTx">
        <pc:chgData name="Woldemichael, Selina" userId="b83f09f9-6ee9-4e83-8a14-9b1c68fcd7e1" providerId="ADAL" clId="{3E11289A-37A5-46FC-9571-B3D76029A4FC}" dt="2020-10-27T16:58:20.751" v="3763" actId="20577"/>
        <pc:sldMkLst>
          <pc:docMk/>
          <pc:sldMk cId="728551869" sldId="434"/>
        </pc:sldMkLst>
        <pc:spChg chg="mod">
          <ac:chgData name="Woldemichael, Selina" userId="b83f09f9-6ee9-4e83-8a14-9b1c68fcd7e1" providerId="ADAL" clId="{3E11289A-37A5-46FC-9571-B3D76029A4FC}" dt="2020-10-27T16:05:26.503" v="3203" actId="1076"/>
          <ac:spMkLst>
            <pc:docMk/>
            <pc:sldMk cId="728551869" sldId="434"/>
            <ac:spMk id="3" creationId="{A7DA4D1D-4DDC-40CF-ACD9-1C2D11A16DA5}"/>
          </ac:spMkLst>
        </pc:spChg>
        <pc:spChg chg="del">
          <ac:chgData name="Woldemichael, Selina" userId="b83f09f9-6ee9-4e83-8a14-9b1c68fcd7e1" providerId="ADAL" clId="{3E11289A-37A5-46FC-9571-B3D76029A4FC}" dt="2020-10-16T15:14:05.176" v="268" actId="478"/>
          <ac:spMkLst>
            <pc:docMk/>
            <pc:sldMk cId="728551869" sldId="434"/>
            <ac:spMk id="17" creationId="{986FE3AD-A23F-4B4A-AD04-CF49FD7DE1B2}"/>
          </ac:spMkLst>
        </pc:spChg>
        <pc:spChg chg="add del">
          <ac:chgData name="Woldemichael, Selina" userId="b83f09f9-6ee9-4e83-8a14-9b1c68fcd7e1" providerId="ADAL" clId="{3E11289A-37A5-46FC-9571-B3D76029A4FC}" dt="2020-10-27T16:07:13.367" v="3241"/>
          <ac:spMkLst>
            <pc:docMk/>
            <pc:sldMk cId="728551869" sldId="434"/>
            <ac:spMk id="21" creationId="{1FD8EEB7-128E-4A12-BAA8-8B03AD75F6B9}"/>
          </ac:spMkLst>
        </pc:spChg>
        <pc:spChg chg="add mod">
          <ac:chgData name="Woldemichael, Selina" userId="b83f09f9-6ee9-4e83-8a14-9b1c68fcd7e1" providerId="ADAL" clId="{3E11289A-37A5-46FC-9571-B3D76029A4FC}" dt="2020-10-27T16:48:40.644" v="3651" actId="1037"/>
          <ac:spMkLst>
            <pc:docMk/>
            <pc:sldMk cId="728551869" sldId="434"/>
            <ac:spMk id="22" creationId="{085E0ABD-284B-4748-BD42-A1E401D23648}"/>
          </ac:spMkLst>
        </pc:spChg>
        <pc:spChg chg="add mod ord">
          <ac:chgData name="Woldemichael, Selina" userId="b83f09f9-6ee9-4e83-8a14-9b1c68fcd7e1" providerId="ADAL" clId="{3E11289A-37A5-46FC-9571-B3D76029A4FC}" dt="2020-10-27T16:49:24.226" v="3655" actId="167"/>
          <ac:spMkLst>
            <pc:docMk/>
            <pc:sldMk cId="728551869" sldId="434"/>
            <ac:spMk id="25" creationId="{53233A04-9B64-498B-8DFE-6AD54DC42E83}"/>
          </ac:spMkLst>
        </pc:spChg>
        <pc:spChg chg="mod">
          <ac:chgData name="Woldemichael, Selina" userId="b83f09f9-6ee9-4e83-8a14-9b1c68fcd7e1" providerId="ADAL" clId="{3E11289A-37A5-46FC-9571-B3D76029A4FC}" dt="2020-10-27T16:05:26.503" v="3203" actId="1076"/>
          <ac:spMkLst>
            <pc:docMk/>
            <pc:sldMk cId="728551869" sldId="434"/>
            <ac:spMk id="26" creationId="{52F94B96-3444-4AC7-941A-D5220188597F}"/>
          </ac:spMkLst>
        </pc:spChg>
        <pc:spChg chg="add mod">
          <ac:chgData name="Woldemichael, Selina" userId="b83f09f9-6ee9-4e83-8a14-9b1c68fcd7e1" providerId="ADAL" clId="{3E11289A-37A5-46FC-9571-B3D76029A4FC}" dt="2020-10-27T16:48:40.644" v="3651" actId="1037"/>
          <ac:spMkLst>
            <pc:docMk/>
            <pc:sldMk cId="728551869" sldId="434"/>
            <ac:spMk id="27" creationId="{1ED56E47-18D6-40FB-92F3-32046235596E}"/>
          </ac:spMkLst>
        </pc:spChg>
        <pc:spChg chg="mod">
          <ac:chgData name="Woldemichael, Selina" userId="b83f09f9-6ee9-4e83-8a14-9b1c68fcd7e1" providerId="ADAL" clId="{3E11289A-37A5-46FC-9571-B3D76029A4FC}" dt="2020-10-27T16:48:49.718" v="3652" actId="1076"/>
          <ac:spMkLst>
            <pc:docMk/>
            <pc:sldMk cId="728551869" sldId="434"/>
            <ac:spMk id="28" creationId="{AAF0DC9B-0C24-4F96-918D-DB37135923D1}"/>
          </ac:spMkLst>
        </pc:spChg>
        <pc:spChg chg="mod">
          <ac:chgData name="Woldemichael, Selina" userId="b83f09f9-6ee9-4e83-8a14-9b1c68fcd7e1" providerId="ADAL" clId="{3E11289A-37A5-46FC-9571-B3D76029A4FC}" dt="2020-10-27T16:05:13.351" v="3202" actId="1038"/>
          <ac:spMkLst>
            <pc:docMk/>
            <pc:sldMk cId="728551869" sldId="434"/>
            <ac:spMk id="32" creationId="{AF1D4E4A-963A-45DE-9D54-A63684F989B4}"/>
          </ac:spMkLst>
        </pc:spChg>
        <pc:spChg chg="add mod">
          <ac:chgData name="Woldemichael, Selina" userId="b83f09f9-6ee9-4e83-8a14-9b1c68fcd7e1" providerId="ADAL" clId="{3E11289A-37A5-46FC-9571-B3D76029A4FC}" dt="2020-10-27T16:48:33.535" v="3649" actId="571"/>
          <ac:spMkLst>
            <pc:docMk/>
            <pc:sldMk cId="728551869" sldId="434"/>
            <ac:spMk id="33" creationId="{D4313A38-C476-4860-8270-5708710D33B3}"/>
          </ac:spMkLst>
        </pc:spChg>
        <pc:spChg chg="mod">
          <ac:chgData name="Woldemichael, Selina" userId="b83f09f9-6ee9-4e83-8a14-9b1c68fcd7e1" providerId="ADAL" clId="{3E11289A-37A5-46FC-9571-B3D76029A4FC}" dt="2020-10-27T16:48:49.718" v="3652" actId="1076"/>
          <ac:spMkLst>
            <pc:docMk/>
            <pc:sldMk cId="728551869" sldId="434"/>
            <ac:spMk id="35" creationId="{B7234AB8-CF44-4194-A646-7A718435C63A}"/>
          </ac:spMkLst>
        </pc:spChg>
        <pc:spChg chg="mod">
          <ac:chgData name="Woldemichael, Selina" userId="b83f09f9-6ee9-4e83-8a14-9b1c68fcd7e1" providerId="ADAL" clId="{3E11289A-37A5-46FC-9571-B3D76029A4FC}" dt="2020-10-27T16:05:42.922" v="3204" actId="14100"/>
          <ac:spMkLst>
            <pc:docMk/>
            <pc:sldMk cId="728551869" sldId="434"/>
            <ac:spMk id="36" creationId="{FDA05BEE-84A2-42D7-977E-8C81A339EBC2}"/>
          </ac:spMkLst>
        </pc:spChg>
        <pc:spChg chg="add mod">
          <ac:chgData name="Woldemichael, Selina" userId="b83f09f9-6ee9-4e83-8a14-9b1c68fcd7e1" providerId="ADAL" clId="{3E11289A-37A5-46FC-9571-B3D76029A4FC}" dt="2020-10-27T16:48:33.535" v="3649" actId="571"/>
          <ac:spMkLst>
            <pc:docMk/>
            <pc:sldMk cId="728551869" sldId="434"/>
            <ac:spMk id="37" creationId="{0B6BD433-4AF4-4686-82DE-43174DE0049B}"/>
          </ac:spMkLst>
        </pc:spChg>
        <pc:grpChg chg="del">
          <ac:chgData name="Woldemichael, Selina" userId="b83f09f9-6ee9-4e83-8a14-9b1c68fcd7e1" providerId="ADAL" clId="{3E11289A-37A5-46FC-9571-B3D76029A4FC}" dt="2020-10-16T15:14:05.963" v="269" actId="478"/>
          <ac:grpSpMkLst>
            <pc:docMk/>
            <pc:sldMk cId="728551869" sldId="434"/>
            <ac:grpSpMk id="16" creationId="{0F3E1728-5535-4114-8596-D8C97634ADCE}"/>
          </ac:grpSpMkLst>
        </pc:grpChg>
        <pc:picChg chg="add mod">
          <ac:chgData name="Woldemichael, Selina" userId="b83f09f9-6ee9-4e83-8a14-9b1c68fcd7e1" providerId="ADAL" clId="{3E11289A-37A5-46FC-9571-B3D76029A4FC}" dt="2020-10-27T16:48:40.644" v="3651" actId="1037"/>
          <ac:picMkLst>
            <pc:docMk/>
            <pc:sldMk cId="728551869" sldId="434"/>
            <ac:picMk id="5" creationId="{82467744-CF73-4027-B2F5-9FC0B79B150D}"/>
          </ac:picMkLst>
        </pc:picChg>
        <pc:picChg chg="add mod">
          <ac:chgData name="Woldemichael, Selina" userId="b83f09f9-6ee9-4e83-8a14-9b1c68fcd7e1" providerId="ADAL" clId="{3E11289A-37A5-46FC-9571-B3D76029A4FC}" dt="2020-10-27T16:48:40.644" v="3651" actId="1037"/>
          <ac:picMkLst>
            <pc:docMk/>
            <pc:sldMk cId="728551869" sldId="434"/>
            <ac:picMk id="7" creationId="{505BAAC7-0C04-4A8A-BB5B-117106F5ACF1}"/>
          </ac:picMkLst>
        </pc:picChg>
        <pc:picChg chg="add del mod">
          <ac:chgData name="Woldemichael, Selina" userId="b83f09f9-6ee9-4e83-8a14-9b1c68fcd7e1" providerId="ADAL" clId="{3E11289A-37A5-46FC-9571-B3D76029A4FC}" dt="2020-10-27T16:46:28.056" v="3617" actId="478"/>
          <ac:picMkLst>
            <pc:docMk/>
            <pc:sldMk cId="728551869" sldId="434"/>
            <ac:picMk id="23" creationId="{21AA07A8-B28C-4BEA-B6A0-3DF99022AA82}"/>
          </ac:picMkLst>
        </pc:picChg>
        <pc:picChg chg="add del mod">
          <ac:chgData name="Woldemichael, Selina" userId="b83f09f9-6ee9-4e83-8a14-9b1c68fcd7e1" providerId="ADAL" clId="{3E11289A-37A5-46FC-9571-B3D76029A4FC}" dt="2020-10-27T16:46:28.593" v="3618" actId="478"/>
          <ac:picMkLst>
            <pc:docMk/>
            <pc:sldMk cId="728551869" sldId="434"/>
            <ac:picMk id="24" creationId="{9494EEE4-A549-43CD-9E93-2F9ACFA627FA}"/>
          </ac:picMkLst>
        </pc:picChg>
        <pc:picChg chg="add mod">
          <ac:chgData name="Woldemichael, Selina" userId="b83f09f9-6ee9-4e83-8a14-9b1c68fcd7e1" providerId="ADAL" clId="{3E11289A-37A5-46FC-9571-B3D76029A4FC}" dt="2020-10-27T16:49:05.651" v="3653" actId="1038"/>
          <ac:picMkLst>
            <pc:docMk/>
            <pc:sldMk cId="728551869" sldId="434"/>
            <ac:picMk id="29" creationId="{DF920931-285D-4066-B195-9A205986E0C7}"/>
          </ac:picMkLst>
        </pc:picChg>
        <pc:picChg chg="add mod">
          <ac:chgData name="Woldemichael, Selina" userId="b83f09f9-6ee9-4e83-8a14-9b1c68fcd7e1" providerId="ADAL" clId="{3E11289A-37A5-46FC-9571-B3D76029A4FC}" dt="2020-10-27T16:48:21.042" v="3645" actId="1076"/>
          <ac:picMkLst>
            <pc:docMk/>
            <pc:sldMk cId="728551869" sldId="434"/>
            <ac:picMk id="30" creationId="{6F3863FA-3825-454A-BF74-88B973ADB3B4}"/>
          </ac:picMkLst>
        </pc:picChg>
        <pc:picChg chg="add mod">
          <ac:chgData name="Woldemichael, Selina" userId="b83f09f9-6ee9-4e83-8a14-9b1c68fcd7e1" providerId="ADAL" clId="{3E11289A-37A5-46FC-9571-B3D76029A4FC}" dt="2020-10-27T16:46:42.920" v="3621" actId="1076"/>
          <ac:picMkLst>
            <pc:docMk/>
            <pc:sldMk cId="728551869" sldId="434"/>
            <ac:picMk id="31" creationId="{588F6FF2-369E-4487-8D90-4E875D657311}"/>
          </ac:picMkLst>
        </pc:picChg>
        <pc:picChg chg="add mod">
          <ac:chgData name="Woldemichael, Selina" userId="b83f09f9-6ee9-4e83-8a14-9b1c68fcd7e1" providerId="ADAL" clId="{3E11289A-37A5-46FC-9571-B3D76029A4FC}" dt="2020-10-27T16:48:33.535" v="3649" actId="571"/>
          <ac:picMkLst>
            <pc:docMk/>
            <pc:sldMk cId="728551869" sldId="434"/>
            <ac:picMk id="34" creationId="{29957EFE-716C-4756-AD77-46F200DAF3D9}"/>
          </ac:picMkLst>
        </pc:picChg>
        <pc:picChg chg="add mod">
          <ac:chgData name="Woldemichael, Selina" userId="b83f09f9-6ee9-4e83-8a14-9b1c68fcd7e1" providerId="ADAL" clId="{3E11289A-37A5-46FC-9571-B3D76029A4FC}" dt="2020-10-27T16:48:33.535" v="3649" actId="571"/>
          <ac:picMkLst>
            <pc:docMk/>
            <pc:sldMk cId="728551869" sldId="434"/>
            <ac:picMk id="38" creationId="{35EBCABB-26D3-48B5-895B-17B815B21A5D}"/>
          </ac:picMkLst>
        </pc:picChg>
        <pc:picChg chg="del mod ord">
          <ac:chgData name="Woldemichael, Selina" userId="b83f09f9-6ee9-4e83-8a14-9b1c68fcd7e1" providerId="ADAL" clId="{3E11289A-37A5-46FC-9571-B3D76029A4FC}" dt="2020-10-27T16:46:29.928" v="3619" actId="478"/>
          <ac:picMkLst>
            <pc:docMk/>
            <pc:sldMk cId="728551869" sldId="434"/>
            <ac:picMk id="39" creationId="{A9756659-9C4F-457C-9849-F4B4F8D9C59E}"/>
          </ac:picMkLst>
        </pc:picChg>
        <pc:picChg chg="mod">
          <ac:chgData name="Woldemichael, Selina" userId="b83f09f9-6ee9-4e83-8a14-9b1c68fcd7e1" providerId="ADAL" clId="{3E11289A-37A5-46FC-9571-B3D76029A4FC}" dt="2020-10-27T16:46:50.603" v="3622" actId="1076"/>
          <ac:picMkLst>
            <pc:docMk/>
            <pc:sldMk cId="728551869" sldId="434"/>
            <ac:picMk id="40" creationId="{D78F643F-1953-44C0-89E2-4829C2B44B3F}"/>
          </ac:picMkLst>
        </pc:picChg>
        <pc:picChg chg="del">
          <ac:chgData name="Woldemichael, Selina" userId="b83f09f9-6ee9-4e83-8a14-9b1c68fcd7e1" providerId="ADAL" clId="{3E11289A-37A5-46FC-9571-B3D76029A4FC}" dt="2020-10-27T16:02:52.641" v="3123" actId="478"/>
          <ac:picMkLst>
            <pc:docMk/>
            <pc:sldMk cId="728551869" sldId="434"/>
            <ac:picMk id="41" creationId="{17919EF8-7EDA-42FE-AC08-0EC152FF137D}"/>
          </ac:picMkLst>
        </pc:picChg>
        <pc:picChg chg="mod">
          <ac:chgData name="Woldemichael, Selina" userId="b83f09f9-6ee9-4e83-8a14-9b1c68fcd7e1" providerId="ADAL" clId="{3E11289A-37A5-46FC-9571-B3D76029A4FC}" dt="2020-10-27T16:05:26.503" v="3203" actId="1076"/>
          <ac:picMkLst>
            <pc:docMk/>
            <pc:sldMk cId="728551869" sldId="434"/>
            <ac:picMk id="1026" creationId="{C60749D8-8621-4EC3-A473-70054BE5D29B}"/>
          </ac:picMkLst>
        </pc:picChg>
        <pc:picChg chg="mod">
          <ac:chgData name="Woldemichael, Selina" userId="b83f09f9-6ee9-4e83-8a14-9b1c68fcd7e1" providerId="ADAL" clId="{3E11289A-37A5-46FC-9571-B3D76029A4FC}" dt="2020-10-27T16:05:26.503" v="3203" actId="1076"/>
          <ac:picMkLst>
            <pc:docMk/>
            <pc:sldMk cId="728551869" sldId="434"/>
            <ac:picMk id="1027" creationId="{A396C272-617E-4298-9871-C8D44CC997F9}"/>
          </ac:picMkLst>
        </pc:picChg>
        <pc:picChg chg="mod">
          <ac:chgData name="Woldemichael, Selina" userId="b83f09f9-6ee9-4e83-8a14-9b1c68fcd7e1" providerId="ADAL" clId="{3E11289A-37A5-46FC-9571-B3D76029A4FC}" dt="2020-10-27T16:48:49.718" v="3652" actId="1076"/>
          <ac:picMkLst>
            <pc:docMk/>
            <pc:sldMk cId="728551869" sldId="434"/>
            <ac:picMk id="1029" creationId="{9852120E-C483-49F9-A7B2-A93F7C52F62A}"/>
          </ac:picMkLst>
        </pc:picChg>
        <pc:picChg chg="mod">
          <ac:chgData name="Woldemichael, Selina" userId="b83f09f9-6ee9-4e83-8a14-9b1c68fcd7e1" providerId="ADAL" clId="{3E11289A-37A5-46FC-9571-B3D76029A4FC}" dt="2020-10-27T16:48:49.718" v="3652" actId="1076"/>
          <ac:picMkLst>
            <pc:docMk/>
            <pc:sldMk cId="728551869" sldId="434"/>
            <ac:picMk id="1030" creationId="{0E146C25-01B7-4A08-91AD-CED5C7FC3350}"/>
          </ac:picMkLst>
        </pc:picChg>
        <pc:picChg chg="mod">
          <ac:chgData name="Woldemichael, Selina" userId="b83f09f9-6ee9-4e83-8a14-9b1c68fcd7e1" providerId="ADAL" clId="{3E11289A-37A5-46FC-9571-B3D76029A4FC}" dt="2020-10-27T16:05:13.351" v="3202" actId="1038"/>
          <ac:picMkLst>
            <pc:docMk/>
            <pc:sldMk cId="728551869" sldId="434"/>
            <ac:picMk id="1032" creationId="{F6BC66E6-1793-4B8C-B2FF-72CABC81C469}"/>
          </ac:picMkLst>
        </pc:picChg>
        <pc:picChg chg="mod">
          <ac:chgData name="Woldemichael, Selina" userId="b83f09f9-6ee9-4e83-8a14-9b1c68fcd7e1" providerId="ADAL" clId="{3E11289A-37A5-46FC-9571-B3D76029A4FC}" dt="2020-10-27T16:08:19.808" v="3264" actId="1076"/>
          <ac:picMkLst>
            <pc:docMk/>
            <pc:sldMk cId="728551869" sldId="434"/>
            <ac:picMk id="1033" creationId="{C6D66D60-B24A-4D32-A0DF-F9B68D2D16E5}"/>
          </ac:picMkLst>
        </pc:picChg>
      </pc:sldChg>
      <pc:sldChg chg="modSp delCm modNotesTx">
        <pc:chgData name="Woldemichael, Selina" userId="b83f09f9-6ee9-4e83-8a14-9b1c68fcd7e1" providerId="ADAL" clId="{3E11289A-37A5-46FC-9571-B3D76029A4FC}" dt="2020-10-16T20:45:31.687" v="915" actId="2711"/>
        <pc:sldMkLst>
          <pc:docMk/>
          <pc:sldMk cId="508978430" sldId="435"/>
        </pc:sldMkLst>
        <pc:picChg chg="mod">
          <ac:chgData name="Woldemichael, Selina" userId="b83f09f9-6ee9-4e83-8a14-9b1c68fcd7e1" providerId="ADAL" clId="{3E11289A-37A5-46FC-9571-B3D76029A4FC}" dt="2020-10-16T15:12:01.798" v="241" actId="1076"/>
          <ac:picMkLst>
            <pc:docMk/>
            <pc:sldMk cId="508978430" sldId="435"/>
            <ac:picMk id="11" creationId="{ED46C4A6-7FFE-47F0-95E0-1728FA8E593C}"/>
          </ac:picMkLst>
        </pc:picChg>
      </pc:sldChg>
      <pc:sldChg chg="del">
        <pc:chgData name="Woldemichael, Selina" userId="b83f09f9-6ee9-4e83-8a14-9b1c68fcd7e1" providerId="ADAL" clId="{3E11289A-37A5-46FC-9571-B3D76029A4FC}" dt="2020-10-16T20:53:13.845" v="1216" actId="2696"/>
        <pc:sldMkLst>
          <pc:docMk/>
          <pc:sldMk cId="3861854327" sldId="439"/>
        </pc:sldMkLst>
      </pc:sldChg>
      <pc:sldChg chg="del modNotesTx">
        <pc:chgData name="Woldemichael, Selina" userId="b83f09f9-6ee9-4e83-8a14-9b1c68fcd7e1" providerId="ADAL" clId="{3E11289A-37A5-46FC-9571-B3D76029A4FC}" dt="2020-10-16T20:53:13.863" v="1220" actId="2696"/>
        <pc:sldMkLst>
          <pc:docMk/>
          <pc:sldMk cId="3740114686" sldId="440"/>
        </pc:sldMkLst>
      </pc:sldChg>
      <pc:sldChg chg="addSp delSp modSp delCm modNotesTx">
        <pc:chgData name="Woldemichael, Selina" userId="b83f09f9-6ee9-4e83-8a14-9b1c68fcd7e1" providerId="ADAL" clId="{3E11289A-37A5-46FC-9571-B3D76029A4FC}" dt="2020-10-20T15:45:29.732" v="1240" actId="1076"/>
        <pc:sldMkLst>
          <pc:docMk/>
          <pc:sldMk cId="366781132" sldId="442"/>
        </pc:sldMkLst>
        <pc:spChg chg="mod">
          <ac:chgData name="Woldemichael, Selina" userId="b83f09f9-6ee9-4e83-8a14-9b1c68fcd7e1" providerId="ADAL" clId="{3E11289A-37A5-46FC-9571-B3D76029A4FC}" dt="2020-10-20T15:45:29.732" v="1240" actId="1076"/>
          <ac:spMkLst>
            <pc:docMk/>
            <pc:sldMk cId="366781132" sldId="442"/>
            <ac:spMk id="12" creationId="{A58E9D1A-53A3-417D-9912-09C53FF4DF32}"/>
          </ac:spMkLst>
        </pc:spChg>
        <pc:spChg chg="mod">
          <ac:chgData name="Woldemichael, Selina" userId="b83f09f9-6ee9-4e83-8a14-9b1c68fcd7e1" providerId="ADAL" clId="{3E11289A-37A5-46FC-9571-B3D76029A4FC}" dt="2020-10-16T14:40:56.621" v="1" actId="14100"/>
          <ac:spMkLst>
            <pc:docMk/>
            <pc:sldMk cId="366781132" sldId="442"/>
            <ac:spMk id="13" creationId="{564661F0-5753-41D8-881D-E62B26E57C0C}"/>
          </ac:spMkLst>
        </pc:spChg>
        <pc:picChg chg="add del">
          <ac:chgData name="Woldemichael, Selina" userId="b83f09f9-6ee9-4e83-8a14-9b1c68fcd7e1" providerId="ADAL" clId="{3E11289A-37A5-46FC-9571-B3D76029A4FC}" dt="2020-10-16T20:40:52.170" v="681"/>
          <ac:picMkLst>
            <pc:docMk/>
            <pc:sldMk cId="366781132" sldId="442"/>
            <ac:picMk id="11" creationId="{2DADD86D-46F4-476A-9438-75505A23E2C5}"/>
          </ac:picMkLst>
        </pc:picChg>
        <pc:picChg chg="add del">
          <ac:chgData name="Woldemichael, Selina" userId="b83f09f9-6ee9-4e83-8a14-9b1c68fcd7e1" providerId="ADAL" clId="{3E11289A-37A5-46FC-9571-B3D76029A4FC}" dt="2020-10-16T20:40:52.170" v="681"/>
          <ac:picMkLst>
            <pc:docMk/>
            <pc:sldMk cId="366781132" sldId="442"/>
            <ac:picMk id="16" creationId="{5B17303F-1988-4D26-B6B7-D6356B95405B}"/>
          </ac:picMkLst>
        </pc:picChg>
        <pc:picChg chg="add del">
          <ac:chgData name="Woldemichael, Selina" userId="b83f09f9-6ee9-4e83-8a14-9b1c68fcd7e1" providerId="ADAL" clId="{3E11289A-37A5-46FC-9571-B3D76029A4FC}" dt="2020-10-16T20:40:52.170" v="681"/>
          <ac:picMkLst>
            <pc:docMk/>
            <pc:sldMk cId="366781132" sldId="442"/>
            <ac:picMk id="17" creationId="{B99E34CA-C226-43FE-B1C1-4BF852D66DDF}"/>
          </ac:picMkLst>
        </pc:picChg>
        <pc:picChg chg="add del">
          <ac:chgData name="Woldemichael, Selina" userId="b83f09f9-6ee9-4e83-8a14-9b1c68fcd7e1" providerId="ADAL" clId="{3E11289A-37A5-46FC-9571-B3D76029A4FC}" dt="2020-10-16T20:40:52.170" v="681"/>
          <ac:picMkLst>
            <pc:docMk/>
            <pc:sldMk cId="366781132" sldId="442"/>
            <ac:picMk id="18" creationId="{99DB2E21-5380-4AC8-ABE3-41257B5CB30A}"/>
          </ac:picMkLst>
        </pc:picChg>
        <pc:picChg chg="add del">
          <ac:chgData name="Woldemichael, Selina" userId="b83f09f9-6ee9-4e83-8a14-9b1c68fcd7e1" providerId="ADAL" clId="{3E11289A-37A5-46FC-9571-B3D76029A4FC}" dt="2020-10-16T20:40:52.170" v="681"/>
          <ac:picMkLst>
            <pc:docMk/>
            <pc:sldMk cId="366781132" sldId="442"/>
            <ac:picMk id="19" creationId="{9B1B0D22-58ED-453D-B76D-8F61CB71340F}"/>
          </ac:picMkLst>
        </pc:picChg>
        <pc:picChg chg="add del">
          <ac:chgData name="Woldemichael, Selina" userId="b83f09f9-6ee9-4e83-8a14-9b1c68fcd7e1" providerId="ADAL" clId="{3E11289A-37A5-46FC-9571-B3D76029A4FC}" dt="2020-10-16T20:40:52.170" v="681"/>
          <ac:picMkLst>
            <pc:docMk/>
            <pc:sldMk cId="366781132" sldId="442"/>
            <ac:picMk id="20" creationId="{34436878-448A-45D6-9DC3-E76D87518A8F}"/>
          </ac:picMkLst>
        </pc:picChg>
      </pc:sldChg>
      <pc:sldChg chg="delCm modNotesTx">
        <pc:chgData name="Woldemichael, Selina" userId="b83f09f9-6ee9-4e83-8a14-9b1c68fcd7e1" providerId="ADAL" clId="{3E11289A-37A5-46FC-9571-B3D76029A4FC}" dt="2020-10-21T17:53:57.833" v="1258" actId="20577"/>
        <pc:sldMkLst>
          <pc:docMk/>
          <pc:sldMk cId="1942395810" sldId="445"/>
        </pc:sldMkLst>
      </pc:sldChg>
      <pc:sldChg chg="del addCm modCm modNotesTx">
        <pc:chgData name="Woldemichael, Selina" userId="b83f09f9-6ee9-4e83-8a14-9b1c68fcd7e1" providerId="ADAL" clId="{3E11289A-37A5-46FC-9571-B3D76029A4FC}" dt="2020-10-16T20:53:13.770" v="1207" actId="2696"/>
        <pc:sldMkLst>
          <pc:docMk/>
          <pc:sldMk cId="1598948143" sldId="446"/>
        </pc:sldMkLst>
      </pc:sldChg>
      <pc:sldChg chg="addSp delSp modSp add">
        <pc:chgData name="Woldemichael, Selina" userId="b83f09f9-6ee9-4e83-8a14-9b1c68fcd7e1" providerId="ADAL" clId="{3E11289A-37A5-46FC-9571-B3D76029A4FC}" dt="2020-10-16T15:53:32.068" v="631" actId="1076"/>
        <pc:sldMkLst>
          <pc:docMk/>
          <pc:sldMk cId="4200456082" sldId="447"/>
        </pc:sldMkLst>
        <pc:picChg chg="mod">
          <ac:chgData name="Woldemichael, Selina" userId="b83f09f9-6ee9-4e83-8a14-9b1c68fcd7e1" providerId="ADAL" clId="{3E11289A-37A5-46FC-9571-B3D76029A4FC}" dt="2020-10-16T15:53:32.068" v="631" actId="1076"/>
          <ac:picMkLst>
            <pc:docMk/>
            <pc:sldMk cId="4200456082" sldId="447"/>
            <ac:picMk id="11" creationId="{EFA120B3-BF07-491A-9F42-C293EA67702F}"/>
          </ac:picMkLst>
        </pc:picChg>
        <pc:picChg chg="mod">
          <ac:chgData name="Woldemichael, Selina" userId="b83f09f9-6ee9-4e83-8a14-9b1c68fcd7e1" providerId="ADAL" clId="{3E11289A-37A5-46FC-9571-B3D76029A4FC}" dt="2020-10-16T15:53:32.068" v="631" actId="1076"/>
          <ac:picMkLst>
            <pc:docMk/>
            <pc:sldMk cId="4200456082" sldId="447"/>
            <ac:picMk id="12" creationId="{32DCB2D6-6668-4DF3-A146-EFC8853D832D}"/>
          </ac:picMkLst>
        </pc:picChg>
        <pc:picChg chg="mod">
          <ac:chgData name="Woldemichael, Selina" userId="b83f09f9-6ee9-4e83-8a14-9b1c68fcd7e1" providerId="ADAL" clId="{3E11289A-37A5-46FC-9571-B3D76029A4FC}" dt="2020-10-16T15:53:32.068" v="631" actId="1076"/>
          <ac:picMkLst>
            <pc:docMk/>
            <pc:sldMk cId="4200456082" sldId="447"/>
            <ac:picMk id="13" creationId="{65BE3733-3E70-4FE3-8AB3-BD0F9F50EA7C}"/>
          </ac:picMkLst>
        </pc:picChg>
        <pc:picChg chg="mod">
          <ac:chgData name="Woldemichael, Selina" userId="b83f09f9-6ee9-4e83-8a14-9b1c68fcd7e1" providerId="ADAL" clId="{3E11289A-37A5-46FC-9571-B3D76029A4FC}" dt="2020-10-16T15:53:32.068" v="631" actId="1076"/>
          <ac:picMkLst>
            <pc:docMk/>
            <pc:sldMk cId="4200456082" sldId="447"/>
            <ac:picMk id="14" creationId="{EB2B78BB-BA73-44C0-85E7-EB33DB07F40F}"/>
          </ac:picMkLst>
        </pc:picChg>
        <pc:picChg chg="mod">
          <ac:chgData name="Woldemichael, Selina" userId="b83f09f9-6ee9-4e83-8a14-9b1c68fcd7e1" providerId="ADAL" clId="{3E11289A-37A5-46FC-9571-B3D76029A4FC}" dt="2020-10-16T15:53:32.068" v="631" actId="1076"/>
          <ac:picMkLst>
            <pc:docMk/>
            <pc:sldMk cId="4200456082" sldId="447"/>
            <ac:picMk id="15" creationId="{934155EC-4776-4ADF-B0B2-8804D4478593}"/>
          </ac:picMkLst>
        </pc:picChg>
        <pc:picChg chg="add del mod">
          <ac:chgData name="Woldemichael, Selina" userId="b83f09f9-6ee9-4e83-8a14-9b1c68fcd7e1" providerId="ADAL" clId="{3E11289A-37A5-46FC-9571-B3D76029A4FC}" dt="2020-10-16T15:53:32.068" v="631" actId="1076"/>
          <ac:picMkLst>
            <pc:docMk/>
            <pc:sldMk cId="4200456082" sldId="447"/>
            <ac:picMk id="16" creationId="{3CE01F84-9142-49D9-A9D0-FDA38FB589B2}"/>
          </ac:picMkLst>
        </pc:picChg>
        <pc:picChg chg="add del mod">
          <ac:chgData name="Woldemichael, Selina" userId="b83f09f9-6ee9-4e83-8a14-9b1c68fcd7e1" providerId="ADAL" clId="{3E11289A-37A5-46FC-9571-B3D76029A4FC}" dt="2020-10-16T15:53:20.652" v="630" actId="478"/>
          <ac:picMkLst>
            <pc:docMk/>
            <pc:sldMk cId="4200456082" sldId="447"/>
            <ac:picMk id="18" creationId="{342C228C-6174-453D-9F28-64766BF3F95A}"/>
          </ac:picMkLst>
        </pc:picChg>
        <pc:picChg chg="add del mod">
          <ac:chgData name="Woldemichael, Selina" userId="b83f09f9-6ee9-4e83-8a14-9b1c68fcd7e1" providerId="ADAL" clId="{3E11289A-37A5-46FC-9571-B3D76029A4FC}" dt="2020-10-16T15:53:20.652" v="630" actId="478"/>
          <ac:picMkLst>
            <pc:docMk/>
            <pc:sldMk cId="4200456082" sldId="447"/>
            <ac:picMk id="19" creationId="{3FC30B4A-18BE-4AD4-985C-16AC3C951B6C}"/>
          </ac:picMkLst>
        </pc:picChg>
        <pc:picChg chg="add del mod">
          <ac:chgData name="Woldemichael, Selina" userId="b83f09f9-6ee9-4e83-8a14-9b1c68fcd7e1" providerId="ADAL" clId="{3E11289A-37A5-46FC-9571-B3D76029A4FC}" dt="2020-10-16T15:53:20.652" v="630" actId="478"/>
          <ac:picMkLst>
            <pc:docMk/>
            <pc:sldMk cId="4200456082" sldId="447"/>
            <ac:picMk id="20" creationId="{6DFE7E9A-515D-4303-B476-C0EA697A6C98}"/>
          </ac:picMkLst>
        </pc:picChg>
        <pc:picChg chg="add del mod">
          <ac:chgData name="Woldemichael, Selina" userId="b83f09f9-6ee9-4e83-8a14-9b1c68fcd7e1" providerId="ADAL" clId="{3E11289A-37A5-46FC-9571-B3D76029A4FC}" dt="2020-10-16T15:53:20.652" v="630" actId="478"/>
          <ac:picMkLst>
            <pc:docMk/>
            <pc:sldMk cId="4200456082" sldId="447"/>
            <ac:picMk id="21" creationId="{2E5A5D6E-D2D1-44FB-88C4-CB29BEFF7A40}"/>
          </ac:picMkLst>
        </pc:picChg>
        <pc:picChg chg="add del mod">
          <ac:chgData name="Woldemichael, Selina" userId="b83f09f9-6ee9-4e83-8a14-9b1c68fcd7e1" providerId="ADAL" clId="{3E11289A-37A5-46FC-9571-B3D76029A4FC}" dt="2020-10-16T15:53:20.652" v="630" actId="478"/>
          <ac:picMkLst>
            <pc:docMk/>
            <pc:sldMk cId="4200456082" sldId="447"/>
            <ac:picMk id="22" creationId="{B478FC63-F4BA-4713-AAFB-E8AE0E135C4A}"/>
          </ac:picMkLst>
        </pc:picChg>
      </pc:sldChg>
      <pc:sldChg chg="modSp add">
        <pc:chgData name="Woldemichael, Selina" userId="b83f09f9-6ee9-4e83-8a14-9b1c68fcd7e1" providerId="ADAL" clId="{3E11289A-37A5-46FC-9571-B3D76029A4FC}" dt="2020-10-16T20:55:17.850" v="1239" actId="1037"/>
        <pc:sldMkLst>
          <pc:docMk/>
          <pc:sldMk cId="267999240" sldId="448"/>
        </pc:sldMkLst>
        <pc:spChg chg="mod">
          <ac:chgData name="Woldemichael, Selina" userId="b83f09f9-6ee9-4e83-8a14-9b1c68fcd7e1" providerId="ADAL" clId="{3E11289A-37A5-46FC-9571-B3D76029A4FC}" dt="2020-10-16T20:55:17.850" v="1239" actId="1037"/>
          <ac:spMkLst>
            <pc:docMk/>
            <pc:sldMk cId="267999240" sldId="448"/>
            <ac:spMk id="4" creationId="{E9A9350F-B495-4D47-9DEF-C7A000ABC326}"/>
          </ac:spMkLst>
        </pc:spChg>
        <pc:spChg chg="mod">
          <ac:chgData name="Woldemichael, Selina" userId="b83f09f9-6ee9-4e83-8a14-9b1c68fcd7e1" providerId="ADAL" clId="{3E11289A-37A5-46FC-9571-B3D76029A4FC}" dt="2020-10-16T20:55:13.745" v="1238" actId="1037"/>
          <ac:spMkLst>
            <pc:docMk/>
            <pc:sldMk cId="267999240" sldId="448"/>
            <ac:spMk id="6" creationId="{89D76FC2-D93A-495E-87F0-AB4546D410B5}"/>
          </ac:spMkLst>
        </pc:spChg>
      </pc:sldChg>
      <pc:sldChg chg="addSp delSp modSp delAnim modAnim delCm modNotesTx">
        <pc:chgData name="Woldemichael, Selina" userId="b83f09f9-6ee9-4e83-8a14-9b1c68fcd7e1" providerId="ADAL" clId="{3E11289A-37A5-46FC-9571-B3D76029A4FC}" dt="2020-10-27T20:25:21.537" v="3766" actId="20577"/>
        <pc:sldMkLst>
          <pc:docMk/>
          <pc:sldMk cId="2804074745" sldId="452"/>
        </pc:sldMkLst>
        <pc:picChg chg="add mod">
          <ac:chgData name="Woldemichael, Selina" userId="b83f09f9-6ee9-4e83-8a14-9b1c68fcd7e1" providerId="ADAL" clId="{3E11289A-37A5-46FC-9571-B3D76029A4FC}" dt="2020-10-22T22:19:55.988" v="1473" actId="1036"/>
          <ac:picMkLst>
            <pc:docMk/>
            <pc:sldMk cId="2804074745" sldId="452"/>
            <ac:picMk id="3" creationId="{DE859980-54FB-46A6-AFCD-FA7DC660A309}"/>
          </ac:picMkLst>
        </pc:picChg>
        <pc:picChg chg="del mod">
          <ac:chgData name="Woldemichael, Selina" userId="b83f09f9-6ee9-4e83-8a14-9b1c68fcd7e1" providerId="ADAL" clId="{3E11289A-37A5-46FC-9571-B3D76029A4FC}" dt="2020-10-22T22:18:13.663" v="1440" actId="478"/>
          <ac:picMkLst>
            <pc:docMk/>
            <pc:sldMk cId="2804074745" sldId="452"/>
            <ac:picMk id="11" creationId="{6426FCB8-6BC9-46A7-A09E-B3E2C417124F}"/>
          </ac:picMkLst>
        </pc:picChg>
      </pc:sldChg>
      <pc:sldChg chg="addSp delSp modSp del delAnim modAnim addCm delCm modCm modNotesTx">
        <pc:chgData name="Woldemichael, Selina" userId="b83f09f9-6ee9-4e83-8a14-9b1c68fcd7e1" providerId="ADAL" clId="{3E11289A-37A5-46FC-9571-B3D76029A4FC}" dt="2020-10-27T16:50:29.545" v="3673" actId="2696"/>
        <pc:sldMkLst>
          <pc:docMk/>
          <pc:sldMk cId="2650862743" sldId="453"/>
        </pc:sldMkLst>
        <pc:spChg chg="ord">
          <ac:chgData name="Woldemichael, Selina" userId="b83f09f9-6ee9-4e83-8a14-9b1c68fcd7e1" providerId="ADAL" clId="{3E11289A-37A5-46FC-9571-B3D76029A4FC}" dt="2020-10-22T22:28:52.381" v="2020" actId="167"/>
          <ac:spMkLst>
            <pc:docMk/>
            <pc:sldMk cId="2650862743" sldId="453"/>
            <ac:spMk id="14" creationId="{94AB5A9C-39E9-4BC7-96B3-AFFD34FCFFDB}"/>
          </ac:spMkLst>
        </pc:spChg>
        <pc:picChg chg="add mod ord">
          <ac:chgData name="Woldemichael, Selina" userId="b83f09f9-6ee9-4e83-8a14-9b1c68fcd7e1" providerId="ADAL" clId="{3E11289A-37A5-46FC-9571-B3D76029A4FC}" dt="2020-10-22T22:34:08.681" v="2050" actId="171"/>
          <ac:picMkLst>
            <pc:docMk/>
            <pc:sldMk cId="2650862743" sldId="453"/>
            <ac:picMk id="3" creationId="{A4C46796-64E4-4EEE-A63A-67E2E423F6CA}"/>
          </ac:picMkLst>
        </pc:picChg>
        <pc:picChg chg="add del mod">
          <ac:chgData name="Woldemichael, Selina" userId="b83f09f9-6ee9-4e83-8a14-9b1c68fcd7e1" providerId="ADAL" clId="{3E11289A-37A5-46FC-9571-B3D76029A4FC}" dt="2020-10-22T22:33:20.204" v="2043" actId="478"/>
          <ac:picMkLst>
            <pc:docMk/>
            <pc:sldMk cId="2650862743" sldId="453"/>
            <ac:picMk id="5" creationId="{2AADE607-DE6F-43E7-9E42-4D353560501A}"/>
          </ac:picMkLst>
        </pc:picChg>
        <pc:picChg chg="mod">
          <ac:chgData name="Woldemichael, Selina" userId="b83f09f9-6ee9-4e83-8a14-9b1c68fcd7e1" providerId="ADAL" clId="{3E11289A-37A5-46FC-9571-B3D76029A4FC}" dt="2020-10-22T22:33:55.549" v="2046" actId="1076"/>
          <ac:picMkLst>
            <pc:docMk/>
            <pc:sldMk cId="2650862743" sldId="453"/>
            <ac:picMk id="6" creationId="{76272DD1-1263-4249-90BD-985226D424FD}"/>
          </ac:picMkLst>
        </pc:picChg>
        <pc:picChg chg="mod">
          <ac:chgData name="Woldemichael, Selina" userId="b83f09f9-6ee9-4e83-8a14-9b1c68fcd7e1" providerId="ADAL" clId="{3E11289A-37A5-46FC-9571-B3D76029A4FC}" dt="2020-10-22T22:33:55.549" v="2046" actId="1076"/>
          <ac:picMkLst>
            <pc:docMk/>
            <pc:sldMk cId="2650862743" sldId="453"/>
            <ac:picMk id="10" creationId="{9F179E7A-B97E-4B42-9773-D891FA91CBDF}"/>
          </ac:picMkLst>
        </pc:picChg>
        <pc:picChg chg="del">
          <ac:chgData name="Woldemichael, Selina" userId="b83f09f9-6ee9-4e83-8a14-9b1c68fcd7e1" providerId="ADAL" clId="{3E11289A-37A5-46FC-9571-B3D76029A4FC}" dt="2020-10-22T22:28:55.229" v="2021" actId="478"/>
          <ac:picMkLst>
            <pc:docMk/>
            <pc:sldMk cId="2650862743" sldId="453"/>
            <ac:picMk id="20" creationId="{D7EE70BF-FD52-40B5-A652-5B2A3B23CCF8}"/>
          </ac:picMkLst>
        </pc:picChg>
        <pc:picChg chg="mod">
          <ac:chgData name="Woldemichael, Selina" userId="b83f09f9-6ee9-4e83-8a14-9b1c68fcd7e1" providerId="ADAL" clId="{3E11289A-37A5-46FC-9571-B3D76029A4FC}" dt="2020-10-22T22:33:55.549" v="2046" actId="1076"/>
          <ac:picMkLst>
            <pc:docMk/>
            <pc:sldMk cId="2650862743" sldId="453"/>
            <ac:picMk id="22" creationId="{215CE184-2051-465A-BAFC-42957E6FBFBE}"/>
          </ac:picMkLst>
        </pc:picChg>
        <pc:picChg chg="mod">
          <ac:chgData name="Woldemichael, Selina" userId="b83f09f9-6ee9-4e83-8a14-9b1c68fcd7e1" providerId="ADAL" clId="{3E11289A-37A5-46FC-9571-B3D76029A4FC}" dt="2020-10-26T15:55:52.828" v="2696" actId="1076"/>
          <ac:picMkLst>
            <pc:docMk/>
            <pc:sldMk cId="2650862743" sldId="453"/>
            <ac:picMk id="24" creationId="{76B1370F-0CB0-4EC0-B773-22D006F46B66}"/>
          </ac:picMkLst>
        </pc:picChg>
      </pc:sldChg>
      <pc:sldChg chg="addSp delSp modSp delAnim modAnim modNotesTx">
        <pc:chgData name="Woldemichael, Selina" userId="b83f09f9-6ee9-4e83-8a14-9b1c68fcd7e1" providerId="ADAL" clId="{3E11289A-37A5-46FC-9571-B3D76029A4FC}" dt="2020-10-27T21:34:38.208" v="4225" actId="20577"/>
        <pc:sldMkLst>
          <pc:docMk/>
          <pc:sldMk cId="404311769" sldId="454"/>
        </pc:sldMkLst>
        <pc:spChg chg="mod ord">
          <ac:chgData name="Woldemichael, Selina" userId="b83f09f9-6ee9-4e83-8a14-9b1c68fcd7e1" providerId="ADAL" clId="{3E11289A-37A5-46FC-9571-B3D76029A4FC}" dt="2020-10-27T21:22:09.208" v="4031" actId="1076"/>
          <ac:spMkLst>
            <pc:docMk/>
            <pc:sldMk cId="404311769" sldId="454"/>
            <ac:spMk id="7" creationId="{6159448A-3AEB-4734-9491-0799C8C1DABE}"/>
          </ac:spMkLst>
        </pc:spChg>
        <pc:picChg chg="del mod">
          <ac:chgData name="Woldemichael, Selina" userId="b83f09f9-6ee9-4e83-8a14-9b1c68fcd7e1" providerId="ADAL" clId="{3E11289A-37A5-46FC-9571-B3D76029A4FC}" dt="2020-10-27T21:22:50.549" v="4044" actId="478"/>
          <ac:picMkLst>
            <pc:docMk/>
            <pc:sldMk cId="404311769" sldId="454"/>
            <ac:picMk id="3" creationId="{DB365CC2-9CFC-474E-B1C9-63E51CB37EB0}"/>
          </ac:picMkLst>
        </pc:picChg>
        <pc:picChg chg="add del mod modCrop">
          <ac:chgData name="Woldemichael, Selina" userId="b83f09f9-6ee9-4e83-8a14-9b1c68fcd7e1" providerId="ADAL" clId="{3E11289A-37A5-46FC-9571-B3D76029A4FC}" dt="2020-10-27T21:20:36.708" v="4013" actId="478"/>
          <ac:picMkLst>
            <pc:docMk/>
            <pc:sldMk cId="404311769" sldId="454"/>
            <ac:picMk id="4" creationId="{81113F4E-9418-4AB4-8F0D-06DC768C237D}"/>
          </ac:picMkLst>
        </pc:picChg>
        <pc:picChg chg="add mod modCrop">
          <ac:chgData name="Woldemichael, Selina" userId="b83f09f9-6ee9-4e83-8a14-9b1c68fcd7e1" providerId="ADAL" clId="{3E11289A-37A5-46FC-9571-B3D76029A4FC}" dt="2020-10-27T21:27:52.155" v="4216" actId="688"/>
          <ac:picMkLst>
            <pc:docMk/>
            <pc:sldMk cId="404311769" sldId="454"/>
            <ac:picMk id="6" creationId="{A80A313B-1BEC-4E5D-B95E-B5CACB59D18F}"/>
          </ac:picMkLst>
        </pc:picChg>
        <pc:picChg chg="add mod modCrop">
          <ac:chgData name="Woldemichael, Selina" userId="b83f09f9-6ee9-4e83-8a14-9b1c68fcd7e1" providerId="ADAL" clId="{3E11289A-37A5-46FC-9571-B3D76029A4FC}" dt="2020-10-27T21:27:25.144" v="4213"/>
          <ac:picMkLst>
            <pc:docMk/>
            <pc:sldMk cId="404311769" sldId="454"/>
            <ac:picMk id="9" creationId="{0924BC93-360F-40DD-A7A7-86D4AD7BFAD0}"/>
          </ac:picMkLst>
        </pc:picChg>
        <pc:picChg chg="add mod modCrop">
          <ac:chgData name="Woldemichael, Selina" userId="b83f09f9-6ee9-4e83-8a14-9b1c68fcd7e1" providerId="ADAL" clId="{3E11289A-37A5-46FC-9571-B3D76029A4FC}" dt="2020-10-27T21:27:40.463" v="4214"/>
          <ac:picMkLst>
            <pc:docMk/>
            <pc:sldMk cId="404311769" sldId="454"/>
            <ac:picMk id="11" creationId="{BC91E682-B985-4541-9FBE-D58CBABEFEB5}"/>
          </ac:picMkLst>
        </pc:picChg>
        <pc:picChg chg="del">
          <ac:chgData name="Woldemichael, Selina" userId="b83f09f9-6ee9-4e83-8a14-9b1c68fcd7e1" providerId="ADAL" clId="{3E11289A-37A5-46FC-9571-B3D76029A4FC}" dt="2020-10-27T18:56:39.273" v="3765" actId="478"/>
          <ac:picMkLst>
            <pc:docMk/>
            <pc:sldMk cId="404311769" sldId="454"/>
            <ac:picMk id="16" creationId="{2C9BBE4C-0893-4D32-B053-5C90856A9EB0}"/>
          </ac:picMkLst>
        </pc:picChg>
      </pc:sldChg>
      <pc:sldChg chg="modAnim delCm modNotesTx">
        <pc:chgData name="Woldemichael, Selina" userId="b83f09f9-6ee9-4e83-8a14-9b1c68fcd7e1" providerId="ADAL" clId="{3E11289A-37A5-46FC-9571-B3D76029A4FC}" dt="2020-10-22T22:41:41.233" v="2261" actId="1592"/>
        <pc:sldMkLst>
          <pc:docMk/>
          <pc:sldMk cId="3248485014" sldId="455"/>
        </pc:sldMkLst>
      </pc:sldChg>
      <pc:sldChg chg="add del modNotesTx">
        <pc:chgData name="Woldemichael, Selina" userId="b83f09f9-6ee9-4e83-8a14-9b1c68fcd7e1" providerId="ADAL" clId="{3E11289A-37A5-46FC-9571-B3D76029A4FC}" dt="2020-10-16T14:59:43.451" v="161"/>
        <pc:sldMkLst>
          <pc:docMk/>
          <pc:sldMk cId="2727106504" sldId="456"/>
        </pc:sldMkLst>
      </pc:sldChg>
      <pc:sldChg chg="add del modNotesTx">
        <pc:chgData name="Woldemichael, Selina" userId="b83f09f9-6ee9-4e83-8a14-9b1c68fcd7e1" providerId="ADAL" clId="{3E11289A-37A5-46FC-9571-B3D76029A4FC}" dt="2020-10-21T17:53:42.840" v="1257" actId="2696"/>
        <pc:sldMkLst>
          <pc:docMk/>
          <pc:sldMk cId="3265326738" sldId="456"/>
        </pc:sldMkLst>
      </pc:sldChg>
      <pc:sldChg chg="add del">
        <pc:chgData name="Woldemichael, Selina" userId="b83f09f9-6ee9-4e83-8a14-9b1c68fcd7e1" providerId="ADAL" clId="{3E11289A-37A5-46FC-9571-B3D76029A4FC}" dt="2020-10-21T17:53:33.961" v="1241" actId="2696"/>
        <pc:sldMkLst>
          <pc:docMk/>
          <pc:sldMk cId="814441356" sldId="457"/>
        </pc:sldMkLst>
      </pc:sldChg>
      <pc:sldChg chg="add del">
        <pc:chgData name="Woldemichael, Selina" userId="b83f09f9-6ee9-4e83-8a14-9b1c68fcd7e1" providerId="ADAL" clId="{3E11289A-37A5-46FC-9571-B3D76029A4FC}" dt="2020-10-21T17:53:33.975" v="1242" actId="2696"/>
        <pc:sldMkLst>
          <pc:docMk/>
          <pc:sldMk cId="557328402" sldId="458"/>
        </pc:sldMkLst>
      </pc:sldChg>
      <pc:sldChg chg="add del">
        <pc:chgData name="Woldemichael, Selina" userId="b83f09f9-6ee9-4e83-8a14-9b1c68fcd7e1" providerId="ADAL" clId="{3E11289A-37A5-46FC-9571-B3D76029A4FC}" dt="2020-10-21T17:53:33.988" v="1243" actId="2696"/>
        <pc:sldMkLst>
          <pc:docMk/>
          <pc:sldMk cId="2767264684" sldId="459"/>
        </pc:sldMkLst>
      </pc:sldChg>
      <pc:sldChg chg="add del">
        <pc:chgData name="Woldemichael, Selina" userId="b83f09f9-6ee9-4e83-8a14-9b1c68fcd7e1" providerId="ADAL" clId="{3E11289A-37A5-46FC-9571-B3D76029A4FC}" dt="2020-10-21T17:53:34.066" v="1244" actId="2696"/>
        <pc:sldMkLst>
          <pc:docMk/>
          <pc:sldMk cId="1791229752" sldId="460"/>
        </pc:sldMkLst>
      </pc:sldChg>
      <pc:sldChg chg="add del">
        <pc:chgData name="Woldemichael, Selina" userId="b83f09f9-6ee9-4e83-8a14-9b1c68fcd7e1" providerId="ADAL" clId="{3E11289A-37A5-46FC-9571-B3D76029A4FC}" dt="2020-10-21T17:53:34.116" v="1245" actId="2696"/>
        <pc:sldMkLst>
          <pc:docMk/>
          <pc:sldMk cId="205455355" sldId="461"/>
        </pc:sldMkLst>
      </pc:sldChg>
      <pc:sldChg chg="add del">
        <pc:chgData name="Woldemichael, Selina" userId="b83f09f9-6ee9-4e83-8a14-9b1c68fcd7e1" providerId="ADAL" clId="{3E11289A-37A5-46FC-9571-B3D76029A4FC}" dt="2020-10-21T17:53:34.132" v="1246" actId="2696"/>
        <pc:sldMkLst>
          <pc:docMk/>
          <pc:sldMk cId="1632912957" sldId="462"/>
        </pc:sldMkLst>
      </pc:sldChg>
      <pc:sldChg chg="add del">
        <pc:chgData name="Woldemichael, Selina" userId="b83f09f9-6ee9-4e83-8a14-9b1c68fcd7e1" providerId="ADAL" clId="{3E11289A-37A5-46FC-9571-B3D76029A4FC}" dt="2020-10-21T17:53:34.147" v="1247" actId="2696"/>
        <pc:sldMkLst>
          <pc:docMk/>
          <pc:sldMk cId="673564536" sldId="463"/>
        </pc:sldMkLst>
      </pc:sldChg>
      <pc:sldChg chg="add del">
        <pc:chgData name="Woldemichael, Selina" userId="b83f09f9-6ee9-4e83-8a14-9b1c68fcd7e1" providerId="ADAL" clId="{3E11289A-37A5-46FC-9571-B3D76029A4FC}" dt="2020-10-21T17:53:34.161" v="1248" actId="2696"/>
        <pc:sldMkLst>
          <pc:docMk/>
          <pc:sldMk cId="2446960595" sldId="464"/>
        </pc:sldMkLst>
      </pc:sldChg>
      <pc:sldChg chg="add del">
        <pc:chgData name="Woldemichael, Selina" userId="b83f09f9-6ee9-4e83-8a14-9b1c68fcd7e1" providerId="ADAL" clId="{3E11289A-37A5-46FC-9571-B3D76029A4FC}" dt="2020-10-21T17:53:34.180" v="1249" actId="2696"/>
        <pc:sldMkLst>
          <pc:docMk/>
          <pc:sldMk cId="1702674065" sldId="465"/>
        </pc:sldMkLst>
      </pc:sldChg>
      <pc:sldChg chg="add del">
        <pc:chgData name="Woldemichael, Selina" userId="b83f09f9-6ee9-4e83-8a14-9b1c68fcd7e1" providerId="ADAL" clId="{3E11289A-37A5-46FC-9571-B3D76029A4FC}" dt="2020-10-21T17:53:34.194" v="1250" actId="2696"/>
        <pc:sldMkLst>
          <pc:docMk/>
          <pc:sldMk cId="4011540008" sldId="466"/>
        </pc:sldMkLst>
      </pc:sldChg>
      <pc:sldChg chg="add del">
        <pc:chgData name="Woldemichael, Selina" userId="b83f09f9-6ee9-4e83-8a14-9b1c68fcd7e1" providerId="ADAL" clId="{3E11289A-37A5-46FC-9571-B3D76029A4FC}" dt="2020-10-21T17:53:34.207" v="1251" actId="2696"/>
        <pc:sldMkLst>
          <pc:docMk/>
          <pc:sldMk cId="3117485214" sldId="467"/>
        </pc:sldMkLst>
      </pc:sldChg>
      <pc:sldChg chg="add del">
        <pc:chgData name="Woldemichael, Selina" userId="b83f09f9-6ee9-4e83-8a14-9b1c68fcd7e1" providerId="ADAL" clId="{3E11289A-37A5-46FC-9571-B3D76029A4FC}" dt="2020-10-21T17:53:34.221" v="1252" actId="2696"/>
        <pc:sldMkLst>
          <pc:docMk/>
          <pc:sldMk cId="3434017177" sldId="468"/>
        </pc:sldMkLst>
      </pc:sldChg>
      <pc:sldChg chg="add del">
        <pc:chgData name="Woldemichael, Selina" userId="b83f09f9-6ee9-4e83-8a14-9b1c68fcd7e1" providerId="ADAL" clId="{3E11289A-37A5-46FC-9571-B3D76029A4FC}" dt="2020-10-21T17:53:34.236" v="1253" actId="2696"/>
        <pc:sldMkLst>
          <pc:docMk/>
          <pc:sldMk cId="107433250" sldId="469"/>
        </pc:sldMkLst>
      </pc:sldChg>
      <pc:sldChg chg="add del">
        <pc:chgData name="Woldemichael, Selina" userId="b83f09f9-6ee9-4e83-8a14-9b1c68fcd7e1" providerId="ADAL" clId="{3E11289A-37A5-46FC-9571-B3D76029A4FC}" dt="2020-10-21T17:53:34.255" v="1254" actId="2696"/>
        <pc:sldMkLst>
          <pc:docMk/>
          <pc:sldMk cId="266540439" sldId="470"/>
        </pc:sldMkLst>
      </pc:sldChg>
      <pc:sldChg chg="add del modNotesTx">
        <pc:chgData name="Woldemichael, Selina" userId="b83f09f9-6ee9-4e83-8a14-9b1c68fcd7e1" providerId="ADAL" clId="{3E11289A-37A5-46FC-9571-B3D76029A4FC}" dt="2020-10-21T17:53:34.299" v="1255" actId="2696"/>
        <pc:sldMkLst>
          <pc:docMk/>
          <pc:sldMk cId="1340783130" sldId="471"/>
        </pc:sldMkLst>
      </pc:sldChg>
      <pc:sldChg chg="modSp">
        <pc:chgData name="Woldemichael, Selina" userId="b83f09f9-6ee9-4e83-8a14-9b1c68fcd7e1" providerId="ADAL" clId="{3E11289A-37A5-46FC-9571-B3D76029A4FC}" dt="2020-10-26T22:26:36.995" v="2774" actId="1035"/>
        <pc:sldMkLst>
          <pc:docMk/>
          <pc:sldMk cId="4246287186" sldId="472"/>
        </pc:sldMkLst>
        <pc:spChg chg="mod">
          <ac:chgData name="Woldemichael, Selina" userId="b83f09f9-6ee9-4e83-8a14-9b1c68fcd7e1" providerId="ADAL" clId="{3E11289A-37A5-46FC-9571-B3D76029A4FC}" dt="2020-10-26T22:26:36.995" v="2774" actId="1035"/>
          <ac:spMkLst>
            <pc:docMk/>
            <pc:sldMk cId="4246287186" sldId="472"/>
            <ac:spMk id="2" creationId="{BE370409-5B57-4406-BA96-B81CDEB66752}"/>
          </ac:spMkLst>
        </pc:spChg>
        <pc:spChg chg="mod">
          <ac:chgData name="Woldemichael, Selina" userId="b83f09f9-6ee9-4e83-8a14-9b1c68fcd7e1" providerId="ADAL" clId="{3E11289A-37A5-46FC-9571-B3D76029A4FC}" dt="2020-10-26T22:26:02.161" v="2754" actId="20577"/>
          <ac:spMkLst>
            <pc:docMk/>
            <pc:sldMk cId="4246287186" sldId="472"/>
            <ac:spMk id="4" creationId="{E9A9350F-B495-4D47-9DEF-C7A000ABC326}"/>
          </ac:spMkLst>
        </pc:spChg>
        <pc:spChg chg="mod">
          <ac:chgData name="Woldemichael, Selina" userId="b83f09f9-6ee9-4e83-8a14-9b1c68fcd7e1" providerId="ADAL" clId="{3E11289A-37A5-46FC-9571-B3D76029A4FC}" dt="2020-10-26T22:25:57.705" v="2752" actId="20577"/>
          <ac:spMkLst>
            <pc:docMk/>
            <pc:sldMk cId="4246287186" sldId="472"/>
            <ac:spMk id="5" creationId="{55D7BBD8-A2AA-44BB-A084-624935A0DC83}"/>
          </ac:spMkLst>
        </pc:spChg>
        <pc:spChg chg="mod">
          <ac:chgData name="Woldemichael, Selina" userId="b83f09f9-6ee9-4e83-8a14-9b1c68fcd7e1" providerId="ADAL" clId="{3E11289A-37A5-46FC-9571-B3D76029A4FC}" dt="2020-10-26T22:25:59.223" v="2753" actId="20577"/>
          <ac:spMkLst>
            <pc:docMk/>
            <pc:sldMk cId="4246287186" sldId="472"/>
            <ac:spMk id="6" creationId="{89D76FC2-D93A-495E-87F0-AB4546D410B5}"/>
          </ac:spMkLst>
        </pc:spChg>
        <pc:spChg chg="mod">
          <ac:chgData name="Woldemichael, Selina" userId="b83f09f9-6ee9-4e83-8a14-9b1c68fcd7e1" providerId="ADAL" clId="{3E11289A-37A5-46FC-9571-B3D76029A4FC}" dt="2020-10-26T22:26:09.023" v="2755" actId="1076"/>
          <ac:spMkLst>
            <pc:docMk/>
            <pc:sldMk cId="4246287186" sldId="472"/>
            <ac:spMk id="7" creationId="{9CDC8724-51DE-4C1D-B4EB-EE77DAD06F44}"/>
          </ac:spMkLst>
        </pc:spChg>
        <pc:spChg chg="mod">
          <ac:chgData name="Woldemichael, Selina" userId="b83f09f9-6ee9-4e83-8a14-9b1c68fcd7e1" providerId="ADAL" clId="{3E11289A-37A5-46FC-9571-B3D76029A4FC}" dt="2020-10-26T22:26:19.299" v="2757" actId="1076"/>
          <ac:spMkLst>
            <pc:docMk/>
            <pc:sldMk cId="4246287186" sldId="472"/>
            <ac:spMk id="8" creationId="{3B16A7F1-1E7D-4381-A079-A1735C32B1DD}"/>
          </ac:spMkLst>
        </pc:spChg>
        <pc:spChg chg="mod">
          <ac:chgData name="Woldemichael, Selina" userId="b83f09f9-6ee9-4e83-8a14-9b1c68fcd7e1" providerId="ADAL" clId="{3E11289A-37A5-46FC-9571-B3D76029A4FC}" dt="2020-10-26T22:26:14.977" v="2756" actId="1076"/>
          <ac:spMkLst>
            <pc:docMk/>
            <pc:sldMk cId="4246287186" sldId="472"/>
            <ac:spMk id="9" creationId="{5CBD77DF-119F-417C-A287-09811C93E50F}"/>
          </ac:spMkLst>
        </pc:spChg>
        <pc:spChg chg="mod">
          <ac:chgData name="Woldemichael, Selina" userId="b83f09f9-6ee9-4e83-8a14-9b1c68fcd7e1" providerId="ADAL" clId="{3E11289A-37A5-46FC-9571-B3D76029A4FC}" dt="2020-10-26T22:26:36.995" v="2774" actId="1035"/>
          <ac:spMkLst>
            <pc:docMk/>
            <pc:sldMk cId="4246287186" sldId="472"/>
            <ac:spMk id="30" creationId="{6C4618AB-EB16-4652-B37A-FDB859BAB361}"/>
          </ac:spMkLst>
        </pc:spChg>
        <pc:spChg chg="mod">
          <ac:chgData name="Woldemichael, Selina" userId="b83f09f9-6ee9-4e83-8a14-9b1c68fcd7e1" providerId="ADAL" clId="{3E11289A-37A5-46FC-9571-B3D76029A4FC}" dt="2020-10-26T22:26:36.995" v="2774" actId="1035"/>
          <ac:spMkLst>
            <pc:docMk/>
            <pc:sldMk cId="4246287186" sldId="472"/>
            <ac:spMk id="32" creationId="{5DAA3672-AD1A-4BEB-8BD0-99FE4A284AFC}"/>
          </ac:spMkLst>
        </pc:spChg>
        <pc:spChg chg="mod">
          <ac:chgData name="Woldemichael, Selina" userId="b83f09f9-6ee9-4e83-8a14-9b1c68fcd7e1" providerId="ADAL" clId="{3E11289A-37A5-46FC-9571-B3D76029A4FC}" dt="2020-10-26T22:26:36.995" v="2774" actId="1035"/>
          <ac:spMkLst>
            <pc:docMk/>
            <pc:sldMk cId="4246287186" sldId="472"/>
            <ac:spMk id="35" creationId="{3E9EC227-7B46-4955-B19D-696CBF17CF2A}"/>
          </ac:spMkLst>
        </pc:spChg>
      </pc:sldChg>
      <pc:sldChg chg="modSp add">
        <pc:chgData name="Woldemichael, Selina" userId="b83f09f9-6ee9-4e83-8a14-9b1c68fcd7e1" providerId="ADAL" clId="{3E11289A-37A5-46FC-9571-B3D76029A4FC}" dt="2020-10-26T22:25:38.835" v="2751" actId="20577"/>
        <pc:sldMkLst>
          <pc:docMk/>
          <pc:sldMk cId="1214091427" sldId="473"/>
        </pc:sldMkLst>
        <pc:spChg chg="mod">
          <ac:chgData name="Woldemichael, Selina" userId="b83f09f9-6ee9-4e83-8a14-9b1c68fcd7e1" providerId="ADAL" clId="{3E11289A-37A5-46FC-9571-B3D76029A4FC}" dt="2020-10-26T22:18:09.291" v="2736" actId="20577"/>
          <ac:spMkLst>
            <pc:docMk/>
            <pc:sldMk cId="1214091427" sldId="473"/>
            <ac:spMk id="4" creationId="{E9A9350F-B495-4D47-9DEF-C7A000ABC326}"/>
          </ac:spMkLst>
        </pc:spChg>
        <pc:spChg chg="mod">
          <ac:chgData name="Woldemichael, Selina" userId="b83f09f9-6ee9-4e83-8a14-9b1c68fcd7e1" providerId="ADAL" clId="{3E11289A-37A5-46FC-9571-B3D76029A4FC}" dt="2020-10-26T22:25:32.396" v="2749" actId="20577"/>
          <ac:spMkLst>
            <pc:docMk/>
            <pc:sldMk cId="1214091427" sldId="473"/>
            <ac:spMk id="5" creationId="{55D7BBD8-A2AA-44BB-A084-624935A0DC83}"/>
          </ac:spMkLst>
        </pc:spChg>
        <pc:spChg chg="mod">
          <ac:chgData name="Woldemichael, Selina" userId="b83f09f9-6ee9-4e83-8a14-9b1c68fcd7e1" providerId="ADAL" clId="{3E11289A-37A5-46FC-9571-B3D76029A4FC}" dt="2020-10-26T22:25:38.835" v="2751" actId="20577"/>
          <ac:spMkLst>
            <pc:docMk/>
            <pc:sldMk cId="1214091427" sldId="473"/>
            <ac:spMk id="6" creationId="{89D76FC2-D93A-495E-87F0-AB4546D410B5}"/>
          </ac:spMkLst>
        </pc:spChg>
        <pc:spChg chg="mod">
          <ac:chgData name="Woldemichael, Selina" userId="b83f09f9-6ee9-4e83-8a14-9b1c68fcd7e1" providerId="ADAL" clId="{3E11289A-37A5-46FC-9571-B3D76029A4FC}" dt="2020-10-26T22:16:54.125" v="2716" actId="1076"/>
          <ac:spMkLst>
            <pc:docMk/>
            <pc:sldMk cId="1214091427" sldId="473"/>
            <ac:spMk id="7" creationId="{9CDC8724-51DE-4C1D-B4EB-EE77DAD06F44}"/>
          </ac:spMkLst>
        </pc:spChg>
        <pc:spChg chg="mod">
          <ac:chgData name="Woldemichael, Selina" userId="b83f09f9-6ee9-4e83-8a14-9b1c68fcd7e1" providerId="ADAL" clId="{3E11289A-37A5-46FC-9571-B3D76029A4FC}" dt="2020-10-26T22:17:03.350" v="2718" actId="1076"/>
          <ac:spMkLst>
            <pc:docMk/>
            <pc:sldMk cId="1214091427" sldId="473"/>
            <ac:spMk id="8" creationId="{3B16A7F1-1E7D-4381-A079-A1735C32B1DD}"/>
          </ac:spMkLst>
        </pc:spChg>
        <pc:spChg chg="mod">
          <ac:chgData name="Woldemichael, Selina" userId="b83f09f9-6ee9-4e83-8a14-9b1c68fcd7e1" providerId="ADAL" clId="{3E11289A-37A5-46FC-9571-B3D76029A4FC}" dt="2020-10-26T22:16:58.672" v="2717" actId="1076"/>
          <ac:spMkLst>
            <pc:docMk/>
            <pc:sldMk cId="1214091427" sldId="473"/>
            <ac:spMk id="9" creationId="{5CBD77DF-119F-417C-A287-09811C93E50F}"/>
          </ac:spMkLst>
        </pc:spChg>
        <pc:spChg chg="mod">
          <ac:chgData name="Woldemichael, Selina" userId="b83f09f9-6ee9-4e83-8a14-9b1c68fcd7e1" providerId="ADAL" clId="{3E11289A-37A5-46FC-9571-B3D76029A4FC}" dt="2020-10-26T22:17:41.842" v="2724" actId="20577"/>
          <ac:spMkLst>
            <pc:docMk/>
            <pc:sldMk cId="1214091427" sldId="473"/>
            <ac:spMk id="14" creationId="{54F5CBA7-DA5E-4BC2-9513-8826B3DABD5E}"/>
          </ac:spMkLst>
        </pc:spChg>
        <pc:spChg chg="mod ord">
          <ac:chgData name="Woldemichael, Selina" userId="b83f09f9-6ee9-4e83-8a14-9b1c68fcd7e1" providerId="ADAL" clId="{3E11289A-37A5-46FC-9571-B3D76029A4FC}" dt="2020-10-26T22:16:42.305" v="2714" actId="1076"/>
          <ac:spMkLst>
            <pc:docMk/>
            <pc:sldMk cId="1214091427" sldId="473"/>
            <ac:spMk id="15" creationId="{B963AD8E-41D1-49AC-B27D-3C87CAA7CEF7}"/>
          </ac:spMkLst>
        </pc:spChg>
      </pc:sldChg>
      <pc:sldChg chg="addSp delSp modSp add delAnim modAnim modNotesTx">
        <pc:chgData name="Woldemichael, Selina" userId="b83f09f9-6ee9-4e83-8a14-9b1c68fcd7e1" providerId="ADAL" clId="{3E11289A-37A5-46FC-9571-B3D76029A4FC}" dt="2020-10-27T20:29:20.183" v="3915" actId="20577"/>
        <pc:sldMkLst>
          <pc:docMk/>
          <pc:sldMk cId="2537552339" sldId="474"/>
        </pc:sldMkLst>
        <pc:spChg chg="ord">
          <ac:chgData name="Woldemichael, Selina" userId="b83f09f9-6ee9-4e83-8a14-9b1c68fcd7e1" providerId="ADAL" clId="{3E11289A-37A5-46FC-9571-B3D76029A4FC}" dt="2020-10-27T15:54:03.349" v="2793" actId="167"/>
          <ac:spMkLst>
            <pc:docMk/>
            <pc:sldMk cId="2537552339" sldId="474"/>
            <ac:spMk id="14" creationId="{94AB5A9C-39E9-4BC7-96B3-AFFD34FCFFDB}"/>
          </ac:spMkLst>
        </pc:spChg>
        <pc:picChg chg="del">
          <ac:chgData name="Woldemichael, Selina" userId="b83f09f9-6ee9-4e83-8a14-9b1c68fcd7e1" providerId="ADAL" clId="{3E11289A-37A5-46FC-9571-B3D76029A4FC}" dt="2020-10-27T15:52:30.257" v="2779" actId="478"/>
          <ac:picMkLst>
            <pc:docMk/>
            <pc:sldMk cId="2537552339" sldId="474"/>
            <ac:picMk id="3" creationId="{A4C46796-64E4-4EEE-A63A-67E2E423F6CA}"/>
          </ac:picMkLst>
        </pc:picChg>
        <pc:picChg chg="add mod ord">
          <ac:chgData name="Woldemichael, Selina" userId="b83f09f9-6ee9-4e83-8a14-9b1c68fcd7e1" providerId="ADAL" clId="{3E11289A-37A5-46FC-9571-B3D76029A4FC}" dt="2020-10-27T15:53:02.321" v="2786" actId="167"/>
          <ac:picMkLst>
            <pc:docMk/>
            <pc:sldMk cId="2537552339" sldId="474"/>
            <ac:picMk id="4" creationId="{964D97F8-4D3A-41C3-933D-4EE3CF8F5906}"/>
          </ac:picMkLst>
        </pc:picChg>
        <pc:picChg chg="mod">
          <ac:chgData name="Woldemichael, Selina" userId="b83f09f9-6ee9-4e83-8a14-9b1c68fcd7e1" providerId="ADAL" clId="{3E11289A-37A5-46FC-9571-B3D76029A4FC}" dt="2020-10-27T15:55:55.066" v="2795" actId="1076"/>
          <ac:picMkLst>
            <pc:docMk/>
            <pc:sldMk cId="2537552339" sldId="474"/>
            <ac:picMk id="6" creationId="{76272DD1-1263-4249-90BD-985226D424FD}"/>
          </ac:picMkLst>
        </pc:picChg>
        <pc:picChg chg="mod">
          <ac:chgData name="Woldemichael, Selina" userId="b83f09f9-6ee9-4e83-8a14-9b1c68fcd7e1" providerId="ADAL" clId="{3E11289A-37A5-46FC-9571-B3D76029A4FC}" dt="2020-10-27T15:55:55.066" v="2795" actId="1076"/>
          <ac:picMkLst>
            <pc:docMk/>
            <pc:sldMk cId="2537552339" sldId="474"/>
            <ac:picMk id="10" creationId="{9F179E7A-B97E-4B42-9773-D891FA91CBDF}"/>
          </ac:picMkLst>
        </pc:picChg>
        <pc:picChg chg="mod">
          <ac:chgData name="Woldemichael, Selina" userId="b83f09f9-6ee9-4e83-8a14-9b1c68fcd7e1" providerId="ADAL" clId="{3E11289A-37A5-46FC-9571-B3D76029A4FC}" dt="2020-10-27T15:55:55.066" v="2795" actId="1076"/>
          <ac:picMkLst>
            <pc:docMk/>
            <pc:sldMk cId="2537552339" sldId="474"/>
            <ac:picMk id="22" creationId="{215CE184-2051-465A-BAFC-42957E6FBFBE}"/>
          </ac:picMkLst>
        </pc:picChg>
        <pc:picChg chg="mod">
          <ac:chgData name="Woldemichael, Selina" userId="b83f09f9-6ee9-4e83-8a14-9b1c68fcd7e1" providerId="ADAL" clId="{3E11289A-37A5-46FC-9571-B3D76029A4FC}" dt="2020-10-27T15:55:55.066" v="2795" actId="1076"/>
          <ac:picMkLst>
            <pc:docMk/>
            <pc:sldMk cId="2537552339" sldId="474"/>
            <ac:picMk id="24" creationId="{76B1370F-0CB0-4EC0-B773-22D006F46B66}"/>
          </ac:picMkLst>
        </pc:picChg>
      </pc:sldChg>
      <pc:sldMasterChg chg="del delSldLayout">
        <pc:chgData name="Woldemichael, Selina" userId="b83f09f9-6ee9-4e83-8a14-9b1c68fcd7e1" providerId="ADAL" clId="{3E11289A-37A5-46FC-9571-B3D76029A4FC}" dt="2020-10-16T20:53:13.884" v="1233" actId="2696"/>
        <pc:sldMasterMkLst>
          <pc:docMk/>
          <pc:sldMasterMk cId="2888413248" sldId="2147483710"/>
        </pc:sldMasterMkLst>
        <pc:sldLayoutChg chg="del">
          <pc:chgData name="Woldemichael, Selina" userId="b83f09f9-6ee9-4e83-8a14-9b1c68fcd7e1" providerId="ADAL" clId="{3E11289A-37A5-46FC-9571-B3D76029A4FC}" dt="2020-10-16T20:53:13.868" v="1222" actId="2696"/>
          <pc:sldLayoutMkLst>
            <pc:docMk/>
            <pc:sldMasterMk cId="2888413248" sldId="2147483710"/>
            <pc:sldLayoutMk cId="771868325" sldId="2147483711"/>
          </pc:sldLayoutMkLst>
        </pc:sldLayoutChg>
        <pc:sldLayoutChg chg="del">
          <pc:chgData name="Woldemichael, Selina" userId="b83f09f9-6ee9-4e83-8a14-9b1c68fcd7e1" providerId="ADAL" clId="{3E11289A-37A5-46FC-9571-B3D76029A4FC}" dt="2020-10-16T20:53:13.869" v="1223" actId="2696"/>
          <pc:sldLayoutMkLst>
            <pc:docMk/>
            <pc:sldMasterMk cId="2888413248" sldId="2147483710"/>
            <pc:sldLayoutMk cId="3280547141" sldId="2147483712"/>
          </pc:sldLayoutMkLst>
        </pc:sldLayoutChg>
        <pc:sldLayoutChg chg="del">
          <pc:chgData name="Woldemichael, Selina" userId="b83f09f9-6ee9-4e83-8a14-9b1c68fcd7e1" providerId="ADAL" clId="{3E11289A-37A5-46FC-9571-B3D76029A4FC}" dt="2020-10-16T20:53:13.870" v="1224" actId="2696"/>
          <pc:sldLayoutMkLst>
            <pc:docMk/>
            <pc:sldMasterMk cId="2888413248" sldId="2147483710"/>
            <pc:sldLayoutMk cId="2607391212" sldId="2147483713"/>
          </pc:sldLayoutMkLst>
        </pc:sldLayoutChg>
        <pc:sldLayoutChg chg="del">
          <pc:chgData name="Woldemichael, Selina" userId="b83f09f9-6ee9-4e83-8a14-9b1c68fcd7e1" providerId="ADAL" clId="{3E11289A-37A5-46FC-9571-B3D76029A4FC}" dt="2020-10-16T20:53:13.873" v="1225" actId="2696"/>
          <pc:sldLayoutMkLst>
            <pc:docMk/>
            <pc:sldMasterMk cId="2888413248" sldId="2147483710"/>
            <pc:sldLayoutMk cId="3575606662" sldId="2147483714"/>
          </pc:sldLayoutMkLst>
        </pc:sldLayoutChg>
        <pc:sldLayoutChg chg="del">
          <pc:chgData name="Woldemichael, Selina" userId="b83f09f9-6ee9-4e83-8a14-9b1c68fcd7e1" providerId="ADAL" clId="{3E11289A-37A5-46FC-9571-B3D76029A4FC}" dt="2020-10-16T20:53:13.875" v="1226" actId="2696"/>
          <pc:sldLayoutMkLst>
            <pc:docMk/>
            <pc:sldMasterMk cId="2888413248" sldId="2147483710"/>
            <pc:sldLayoutMk cId="2809268219" sldId="2147483715"/>
          </pc:sldLayoutMkLst>
        </pc:sldLayoutChg>
        <pc:sldLayoutChg chg="del">
          <pc:chgData name="Woldemichael, Selina" userId="b83f09f9-6ee9-4e83-8a14-9b1c68fcd7e1" providerId="ADAL" clId="{3E11289A-37A5-46FC-9571-B3D76029A4FC}" dt="2020-10-16T20:53:13.876" v="1227" actId="2696"/>
          <pc:sldLayoutMkLst>
            <pc:docMk/>
            <pc:sldMasterMk cId="2888413248" sldId="2147483710"/>
            <pc:sldLayoutMk cId="2811143132" sldId="2147483716"/>
          </pc:sldLayoutMkLst>
        </pc:sldLayoutChg>
        <pc:sldLayoutChg chg="del">
          <pc:chgData name="Woldemichael, Selina" userId="b83f09f9-6ee9-4e83-8a14-9b1c68fcd7e1" providerId="ADAL" clId="{3E11289A-37A5-46FC-9571-B3D76029A4FC}" dt="2020-10-16T20:53:13.877" v="1228" actId="2696"/>
          <pc:sldLayoutMkLst>
            <pc:docMk/>
            <pc:sldMasterMk cId="2888413248" sldId="2147483710"/>
            <pc:sldLayoutMk cId="3556044932" sldId="2147483717"/>
          </pc:sldLayoutMkLst>
        </pc:sldLayoutChg>
        <pc:sldLayoutChg chg="del">
          <pc:chgData name="Woldemichael, Selina" userId="b83f09f9-6ee9-4e83-8a14-9b1c68fcd7e1" providerId="ADAL" clId="{3E11289A-37A5-46FC-9571-B3D76029A4FC}" dt="2020-10-16T20:53:13.878" v="1229" actId="2696"/>
          <pc:sldLayoutMkLst>
            <pc:docMk/>
            <pc:sldMasterMk cId="2888413248" sldId="2147483710"/>
            <pc:sldLayoutMk cId="1031404015" sldId="2147483718"/>
          </pc:sldLayoutMkLst>
        </pc:sldLayoutChg>
        <pc:sldLayoutChg chg="del">
          <pc:chgData name="Woldemichael, Selina" userId="b83f09f9-6ee9-4e83-8a14-9b1c68fcd7e1" providerId="ADAL" clId="{3E11289A-37A5-46FC-9571-B3D76029A4FC}" dt="2020-10-16T20:53:13.880" v="1230" actId="2696"/>
          <pc:sldLayoutMkLst>
            <pc:docMk/>
            <pc:sldMasterMk cId="2888413248" sldId="2147483710"/>
            <pc:sldLayoutMk cId="3408021268" sldId="2147483719"/>
          </pc:sldLayoutMkLst>
        </pc:sldLayoutChg>
        <pc:sldLayoutChg chg="del">
          <pc:chgData name="Woldemichael, Selina" userId="b83f09f9-6ee9-4e83-8a14-9b1c68fcd7e1" providerId="ADAL" clId="{3E11289A-37A5-46FC-9571-B3D76029A4FC}" dt="2020-10-16T20:53:13.881" v="1231" actId="2696"/>
          <pc:sldLayoutMkLst>
            <pc:docMk/>
            <pc:sldMasterMk cId="2888413248" sldId="2147483710"/>
            <pc:sldLayoutMk cId="4170922067" sldId="2147483720"/>
          </pc:sldLayoutMkLst>
        </pc:sldLayoutChg>
        <pc:sldLayoutChg chg="del">
          <pc:chgData name="Woldemichael, Selina" userId="b83f09f9-6ee9-4e83-8a14-9b1c68fcd7e1" providerId="ADAL" clId="{3E11289A-37A5-46FC-9571-B3D76029A4FC}" dt="2020-10-16T20:53:13.882" v="1232" actId="2696"/>
          <pc:sldLayoutMkLst>
            <pc:docMk/>
            <pc:sldMasterMk cId="2888413248" sldId="2147483710"/>
            <pc:sldLayoutMk cId="1773048489" sldId="2147483721"/>
          </pc:sldLayoutMkLst>
        </pc:sldLayoutChg>
      </pc:sldMasterChg>
    </pc:docChg>
  </pc:docChgLst>
  <pc:docChgLst>
    <pc:chgData name="Lane, Laura" userId="S::laura.lane@peelregion.ca::7f561d16-2799-4b43-86d9-d17d1411ef99" providerId="AD" clId="Web-{EB0563F7-0692-FDB7-8190-4F12465C6DEC}"/>
    <pc:docChg chg="modSld">
      <pc:chgData name="Lane, Laura" userId="S::laura.lane@peelregion.ca::7f561d16-2799-4b43-86d9-d17d1411ef99" providerId="AD" clId="Web-{EB0563F7-0692-FDB7-8190-4F12465C6DEC}" dt="2020-10-22T18:38:13.475" v="10"/>
      <pc:docMkLst>
        <pc:docMk/>
      </pc:docMkLst>
      <pc:sldChg chg="addCm">
        <pc:chgData name="Lane, Laura" userId="S::laura.lane@peelregion.ca::7f561d16-2799-4b43-86d9-d17d1411ef99" providerId="AD" clId="Web-{EB0563F7-0692-FDB7-8190-4F12465C6DEC}" dt="2020-10-22T18:15:36.904" v="3"/>
        <pc:sldMkLst>
          <pc:docMk/>
          <pc:sldMk cId="3922297171" sldId="410"/>
        </pc:sldMkLst>
      </pc:sldChg>
      <pc:sldChg chg="addCm">
        <pc:chgData name="Lane, Laura" userId="S::laura.lane@peelregion.ca::7f561d16-2799-4b43-86d9-d17d1411ef99" providerId="AD" clId="Web-{EB0563F7-0692-FDB7-8190-4F12465C6DEC}" dt="2020-10-22T18:22:06.453" v="9"/>
        <pc:sldMkLst>
          <pc:docMk/>
          <pc:sldMk cId="3426130074" sldId="417"/>
        </pc:sldMkLst>
      </pc:sldChg>
      <pc:sldChg chg="addCm">
        <pc:chgData name="Lane, Laura" userId="S::laura.lane@peelregion.ca::7f561d16-2799-4b43-86d9-d17d1411ef99" providerId="AD" clId="Web-{EB0563F7-0692-FDB7-8190-4F12465C6DEC}" dt="2020-10-22T18:38:13.475" v="10"/>
        <pc:sldMkLst>
          <pc:docMk/>
          <pc:sldMk cId="2804074745" sldId="452"/>
        </pc:sldMkLst>
      </pc:sldChg>
      <pc:sldChg chg="addCm">
        <pc:chgData name="Lane, Laura" userId="S::laura.lane@peelregion.ca::7f561d16-2799-4b43-86d9-d17d1411ef99" providerId="AD" clId="Web-{EB0563F7-0692-FDB7-8190-4F12465C6DEC}" dt="2020-10-22T18:14:19.451" v="2"/>
        <pc:sldMkLst>
          <pc:docMk/>
          <pc:sldMk cId="2650862743" sldId="453"/>
        </pc:sldMkLst>
      </pc:sldChg>
      <pc:sldChg chg="addCm modNotes">
        <pc:chgData name="Lane, Laura" userId="S::laura.lane@peelregion.ca::7f561d16-2799-4b43-86d9-d17d1411ef99" providerId="AD" clId="Web-{EB0563F7-0692-FDB7-8190-4F12465C6DEC}" dt="2020-10-22T18:17:42.686" v="7"/>
        <pc:sldMkLst>
          <pc:docMk/>
          <pc:sldMk cId="3248485014" sldId="455"/>
        </pc:sldMkLst>
      </pc:sldChg>
    </pc:docChg>
  </pc:docChgLst>
  <pc:docChgLst>
    <pc:chgData name="Woldemichael, Selina" userId="b83f09f9-6ee9-4e83-8a14-9b1c68fcd7e1" providerId="ADAL" clId="{363B0896-0398-44FB-BCFA-D944ECE6EC33}"/>
    <pc:docChg chg="undo custSel addSld delSld modSld sldOrd">
      <pc:chgData name="Woldemichael, Selina" userId="b83f09f9-6ee9-4e83-8a14-9b1c68fcd7e1" providerId="ADAL" clId="{363B0896-0398-44FB-BCFA-D944ECE6EC33}" dt="2020-10-16T14:25:08.988" v="10112" actId="20577"/>
      <pc:docMkLst>
        <pc:docMk/>
      </pc:docMkLst>
      <pc:sldChg chg="modNotesTx">
        <pc:chgData name="Woldemichael, Selina" userId="b83f09f9-6ee9-4e83-8a14-9b1c68fcd7e1" providerId="ADAL" clId="{363B0896-0398-44FB-BCFA-D944ECE6EC33}" dt="2020-10-16T14:25:08.988" v="10112" actId="20577"/>
        <pc:sldMkLst>
          <pc:docMk/>
          <pc:sldMk cId="1928916112" sldId="261"/>
        </pc:sldMkLst>
      </pc:sldChg>
      <pc:sldChg chg="modNotesTx">
        <pc:chgData name="Woldemichael, Selina" userId="b83f09f9-6ee9-4e83-8a14-9b1c68fcd7e1" providerId="ADAL" clId="{363B0896-0398-44FB-BCFA-D944ECE6EC33}" dt="2020-10-14T22:20:05.892" v="674" actId="20577"/>
        <pc:sldMkLst>
          <pc:docMk/>
          <pc:sldMk cId="2070888651" sldId="312"/>
        </pc:sldMkLst>
      </pc:sldChg>
      <pc:sldChg chg="add del modNotesTx">
        <pc:chgData name="Woldemichael, Selina" userId="b83f09f9-6ee9-4e83-8a14-9b1c68fcd7e1" providerId="ADAL" clId="{363B0896-0398-44FB-BCFA-D944ECE6EC33}" dt="2020-10-16T03:58:31.266" v="7378" actId="20577"/>
        <pc:sldMkLst>
          <pc:docMk/>
          <pc:sldMk cId="3922297171" sldId="410"/>
        </pc:sldMkLst>
      </pc:sldChg>
      <pc:sldChg chg="addSp delSp modSp add del modNotesTx">
        <pc:chgData name="Woldemichael, Selina" userId="b83f09f9-6ee9-4e83-8a14-9b1c68fcd7e1" providerId="ADAL" clId="{363B0896-0398-44FB-BCFA-D944ECE6EC33}" dt="2020-10-16T14:19:55.037" v="10100" actId="20577"/>
        <pc:sldMkLst>
          <pc:docMk/>
          <pc:sldMk cId="3426130074" sldId="417"/>
        </pc:sldMkLst>
        <pc:spChg chg="mod">
          <ac:chgData name="Woldemichael, Selina" userId="b83f09f9-6ee9-4e83-8a14-9b1c68fcd7e1" providerId="ADAL" clId="{363B0896-0398-44FB-BCFA-D944ECE6EC33}" dt="2020-10-16T04:09:55.068" v="7472" actId="1035"/>
          <ac:spMkLst>
            <pc:docMk/>
            <pc:sldMk cId="3426130074" sldId="417"/>
            <ac:spMk id="4" creationId="{E9A9350F-B495-4D47-9DEF-C7A000ABC326}"/>
          </ac:spMkLst>
        </pc:spChg>
        <pc:spChg chg="mod">
          <ac:chgData name="Woldemichael, Selina" userId="b83f09f9-6ee9-4e83-8a14-9b1c68fcd7e1" providerId="ADAL" clId="{363B0896-0398-44FB-BCFA-D944ECE6EC33}" dt="2020-10-16T04:09:59.428" v="7473" actId="1035"/>
          <ac:spMkLst>
            <pc:docMk/>
            <pc:sldMk cId="3426130074" sldId="417"/>
            <ac:spMk id="5" creationId="{55D7BBD8-A2AA-44BB-A084-624935A0DC83}"/>
          </ac:spMkLst>
        </pc:spChg>
        <pc:spChg chg="mod">
          <ac:chgData name="Woldemichael, Selina" userId="b83f09f9-6ee9-4e83-8a14-9b1c68fcd7e1" providerId="ADAL" clId="{363B0896-0398-44FB-BCFA-D944ECE6EC33}" dt="2020-10-16T04:09:47.756" v="7471" actId="1036"/>
          <ac:spMkLst>
            <pc:docMk/>
            <pc:sldMk cId="3426130074" sldId="417"/>
            <ac:spMk id="6" creationId="{89D76FC2-D93A-495E-87F0-AB4546D410B5}"/>
          </ac:spMkLst>
        </pc:spChg>
        <pc:spChg chg="mod">
          <ac:chgData name="Woldemichael, Selina" userId="b83f09f9-6ee9-4e83-8a14-9b1c68fcd7e1" providerId="ADAL" clId="{363B0896-0398-44FB-BCFA-D944ECE6EC33}" dt="2020-10-14T18:54:58.261" v="122" actId="1076"/>
          <ac:spMkLst>
            <pc:docMk/>
            <pc:sldMk cId="3426130074" sldId="417"/>
            <ac:spMk id="7" creationId="{9CDC8724-51DE-4C1D-B4EB-EE77DAD06F44}"/>
          </ac:spMkLst>
        </pc:spChg>
        <pc:spChg chg="mod">
          <ac:chgData name="Woldemichael, Selina" userId="b83f09f9-6ee9-4e83-8a14-9b1c68fcd7e1" providerId="ADAL" clId="{363B0896-0398-44FB-BCFA-D944ECE6EC33}" dt="2020-10-14T18:54:53.832" v="120" actId="1076"/>
          <ac:spMkLst>
            <pc:docMk/>
            <pc:sldMk cId="3426130074" sldId="417"/>
            <ac:spMk id="8" creationId="{3B16A7F1-1E7D-4381-A079-A1735C32B1DD}"/>
          </ac:spMkLst>
        </pc:spChg>
        <pc:spChg chg="mod">
          <ac:chgData name="Woldemichael, Selina" userId="b83f09f9-6ee9-4e83-8a14-9b1c68fcd7e1" providerId="ADAL" clId="{363B0896-0398-44FB-BCFA-D944ECE6EC33}" dt="2020-10-14T18:54:55.843" v="121" actId="1076"/>
          <ac:spMkLst>
            <pc:docMk/>
            <pc:sldMk cId="3426130074" sldId="417"/>
            <ac:spMk id="9" creationId="{5CBD77DF-119F-417C-A287-09811C93E50F}"/>
          </ac:spMkLst>
        </pc:spChg>
        <pc:spChg chg="del">
          <ac:chgData name="Woldemichael, Selina" userId="b83f09f9-6ee9-4e83-8a14-9b1c68fcd7e1" providerId="ADAL" clId="{363B0896-0398-44FB-BCFA-D944ECE6EC33}" dt="2020-10-16T04:08:43.869" v="7455" actId="478"/>
          <ac:spMkLst>
            <pc:docMk/>
            <pc:sldMk cId="3426130074" sldId="417"/>
            <ac:spMk id="10" creationId="{2A000CF2-1520-41F8-9E8B-0C4402964D21}"/>
          </ac:spMkLst>
        </pc:spChg>
        <pc:spChg chg="del">
          <ac:chgData name="Woldemichael, Selina" userId="b83f09f9-6ee9-4e83-8a14-9b1c68fcd7e1" providerId="ADAL" clId="{363B0896-0398-44FB-BCFA-D944ECE6EC33}" dt="2020-10-16T04:08:45.229" v="7456" actId="478"/>
          <ac:spMkLst>
            <pc:docMk/>
            <pc:sldMk cId="3426130074" sldId="417"/>
            <ac:spMk id="11" creationId="{95A42CDB-860A-47C8-9000-4E522FB58F04}"/>
          </ac:spMkLst>
        </pc:spChg>
        <pc:spChg chg="del">
          <ac:chgData name="Woldemichael, Selina" userId="b83f09f9-6ee9-4e83-8a14-9b1c68fcd7e1" providerId="ADAL" clId="{363B0896-0398-44FB-BCFA-D944ECE6EC33}" dt="2020-10-16T04:08:45.949" v="7457" actId="478"/>
          <ac:spMkLst>
            <pc:docMk/>
            <pc:sldMk cId="3426130074" sldId="417"/>
            <ac:spMk id="12" creationId="{BEAB590E-628F-4E06-B4D7-538D079D64E7}"/>
          </ac:spMkLst>
        </pc:spChg>
        <pc:spChg chg="del">
          <ac:chgData name="Woldemichael, Selina" userId="b83f09f9-6ee9-4e83-8a14-9b1c68fcd7e1" providerId="ADAL" clId="{363B0896-0398-44FB-BCFA-D944ECE6EC33}" dt="2020-10-16T04:08:46.860" v="7458" actId="478"/>
          <ac:spMkLst>
            <pc:docMk/>
            <pc:sldMk cId="3426130074" sldId="417"/>
            <ac:spMk id="13" creationId="{D7DB0BAF-5F67-4317-89D4-B7741CFCAA80}"/>
          </ac:spMkLst>
        </pc:spChg>
        <pc:spChg chg="add ord">
          <ac:chgData name="Woldemichael, Selina" userId="b83f09f9-6ee9-4e83-8a14-9b1c68fcd7e1" providerId="ADAL" clId="{363B0896-0398-44FB-BCFA-D944ECE6EC33}" dt="2020-10-16T04:09:41.178" v="7460" actId="167"/>
          <ac:spMkLst>
            <pc:docMk/>
            <pc:sldMk cId="3426130074" sldId="417"/>
            <ac:spMk id="15" creationId="{B963AD8E-41D1-49AC-B27D-3C87CAA7CEF7}"/>
          </ac:spMkLst>
        </pc:spChg>
      </pc:sldChg>
      <pc:sldChg chg="delSp modSp delAnim modNotesTx">
        <pc:chgData name="Woldemichael, Selina" userId="b83f09f9-6ee9-4e83-8a14-9b1c68fcd7e1" providerId="ADAL" clId="{363B0896-0398-44FB-BCFA-D944ECE6EC33}" dt="2020-10-15T13:51:45.800" v="1245" actId="1076"/>
        <pc:sldMkLst>
          <pc:docMk/>
          <pc:sldMk cId="802280078" sldId="425"/>
        </pc:sldMkLst>
        <pc:picChg chg="del">
          <ac:chgData name="Woldemichael, Selina" userId="b83f09f9-6ee9-4e83-8a14-9b1c68fcd7e1" providerId="ADAL" clId="{363B0896-0398-44FB-BCFA-D944ECE6EC33}" dt="2020-10-14T22:17:07.685" v="132" actId="478"/>
          <ac:picMkLst>
            <pc:docMk/>
            <pc:sldMk cId="802280078" sldId="425"/>
            <ac:picMk id="2" creationId="{05684E10-3A32-4780-AC3A-7C4E2AAD4928}"/>
          </ac:picMkLst>
        </pc:picChg>
        <pc:picChg chg="del">
          <ac:chgData name="Woldemichael, Selina" userId="b83f09f9-6ee9-4e83-8a14-9b1c68fcd7e1" providerId="ADAL" clId="{363B0896-0398-44FB-BCFA-D944ECE6EC33}" dt="2020-10-14T22:17:07.149" v="131" actId="478"/>
          <ac:picMkLst>
            <pc:docMk/>
            <pc:sldMk cId="802280078" sldId="425"/>
            <ac:picMk id="3" creationId="{BD552529-849C-4918-B367-BE01C7AAD8D6}"/>
          </ac:picMkLst>
        </pc:picChg>
        <pc:picChg chg="del">
          <ac:chgData name="Woldemichael, Selina" userId="b83f09f9-6ee9-4e83-8a14-9b1c68fcd7e1" providerId="ADAL" clId="{363B0896-0398-44FB-BCFA-D944ECE6EC33}" dt="2020-10-14T22:17:06.525" v="130" actId="478"/>
          <ac:picMkLst>
            <pc:docMk/>
            <pc:sldMk cId="802280078" sldId="425"/>
            <ac:picMk id="12" creationId="{6797EDDC-CD59-4796-88BD-76F0DE97998E}"/>
          </ac:picMkLst>
        </pc:picChg>
        <pc:picChg chg="del">
          <ac:chgData name="Woldemichael, Selina" userId="b83f09f9-6ee9-4e83-8a14-9b1c68fcd7e1" providerId="ADAL" clId="{363B0896-0398-44FB-BCFA-D944ECE6EC33}" dt="2020-10-14T22:17:05.875" v="129" actId="478"/>
          <ac:picMkLst>
            <pc:docMk/>
            <pc:sldMk cId="802280078" sldId="425"/>
            <ac:picMk id="13" creationId="{FB8271AC-B9F8-41A1-92F3-481B833C5F2B}"/>
          </ac:picMkLst>
        </pc:picChg>
        <pc:picChg chg="mod">
          <ac:chgData name="Woldemichael, Selina" userId="b83f09f9-6ee9-4e83-8a14-9b1c68fcd7e1" providerId="ADAL" clId="{363B0896-0398-44FB-BCFA-D944ECE6EC33}" dt="2020-10-15T13:51:45.800" v="1245" actId="1076"/>
          <ac:picMkLst>
            <pc:docMk/>
            <pc:sldMk cId="802280078" sldId="425"/>
            <ac:picMk id="31" creationId="{7BA9B624-7F6B-4613-A091-DB59D4F361D3}"/>
          </ac:picMkLst>
        </pc:picChg>
      </pc:sldChg>
      <pc:sldChg chg="modSp del">
        <pc:chgData name="Woldemichael, Selina" userId="b83f09f9-6ee9-4e83-8a14-9b1c68fcd7e1" providerId="ADAL" clId="{363B0896-0398-44FB-BCFA-D944ECE6EC33}" dt="2020-10-13T18:55:21.970" v="101" actId="2696"/>
        <pc:sldMkLst>
          <pc:docMk/>
          <pc:sldMk cId="2462965219" sldId="428"/>
        </pc:sldMkLst>
        <pc:picChg chg="mod">
          <ac:chgData name="Woldemichael, Selina" userId="b83f09f9-6ee9-4e83-8a14-9b1c68fcd7e1" providerId="ADAL" clId="{363B0896-0398-44FB-BCFA-D944ECE6EC33}" dt="2020-10-13T18:38:28.418" v="1" actId="1076"/>
          <ac:picMkLst>
            <pc:docMk/>
            <pc:sldMk cId="2462965219" sldId="428"/>
            <ac:picMk id="23" creationId="{EE1AE851-13A0-488E-9BA0-9E572EE57F5F}"/>
          </ac:picMkLst>
        </pc:picChg>
      </pc:sldChg>
      <pc:sldChg chg="del">
        <pc:chgData name="Woldemichael, Selina" userId="b83f09f9-6ee9-4e83-8a14-9b1c68fcd7e1" providerId="ADAL" clId="{363B0896-0398-44FB-BCFA-D944ECE6EC33}" dt="2020-10-13T18:55:22.065" v="103" actId="2696"/>
        <pc:sldMkLst>
          <pc:docMk/>
          <pc:sldMk cId="3803531089" sldId="432"/>
        </pc:sldMkLst>
      </pc:sldChg>
      <pc:sldChg chg="del">
        <pc:chgData name="Woldemichael, Selina" userId="b83f09f9-6ee9-4e83-8a14-9b1c68fcd7e1" providerId="ADAL" clId="{363B0896-0398-44FB-BCFA-D944ECE6EC33}" dt="2020-10-13T18:55:22.017" v="102" actId="2696"/>
        <pc:sldMkLst>
          <pc:docMk/>
          <pc:sldMk cId="1899852913" sldId="433"/>
        </pc:sldMkLst>
      </pc:sldChg>
      <pc:sldChg chg="ord modNotesTx">
        <pc:chgData name="Woldemichael, Selina" userId="b83f09f9-6ee9-4e83-8a14-9b1c68fcd7e1" providerId="ADAL" clId="{363B0896-0398-44FB-BCFA-D944ECE6EC33}" dt="2020-10-16T03:19:01.163" v="6638" actId="20577"/>
        <pc:sldMkLst>
          <pc:docMk/>
          <pc:sldMk cId="728551869" sldId="434"/>
        </pc:sldMkLst>
      </pc:sldChg>
      <pc:sldChg chg="addSp delSp modSp modAnim">
        <pc:chgData name="Woldemichael, Selina" userId="b83f09f9-6ee9-4e83-8a14-9b1c68fcd7e1" providerId="ADAL" clId="{363B0896-0398-44FB-BCFA-D944ECE6EC33}" dt="2020-10-15T22:44:16.936" v="4526" actId="1035"/>
        <pc:sldMkLst>
          <pc:docMk/>
          <pc:sldMk cId="508978430" sldId="435"/>
        </pc:sldMkLst>
        <pc:spChg chg="add ord">
          <ac:chgData name="Woldemichael, Selina" userId="b83f09f9-6ee9-4e83-8a14-9b1c68fcd7e1" providerId="ADAL" clId="{363B0896-0398-44FB-BCFA-D944ECE6EC33}" dt="2020-10-15T22:44:06.023" v="4522" actId="167"/>
          <ac:spMkLst>
            <pc:docMk/>
            <pc:sldMk cId="508978430" sldId="435"/>
            <ac:spMk id="16" creationId="{06A3AD9A-9F87-493D-AADB-4D33C7FE500A}"/>
          </ac:spMkLst>
        </pc:spChg>
        <pc:spChg chg="del">
          <ac:chgData name="Woldemichael, Selina" userId="b83f09f9-6ee9-4e83-8a14-9b1c68fcd7e1" providerId="ADAL" clId="{363B0896-0398-44FB-BCFA-D944ECE6EC33}" dt="2020-10-15T22:36:57.104" v="4387" actId="478"/>
          <ac:spMkLst>
            <pc:docMk/>
            <pc:sldMk cId="508978430" sldId="435"/>
            <ac:spMk id="18" creationId="{4C4AA4BB-E08B-46BF-A25C-2521B64E8901}"/>
          </ac:spMkLst>
        </pc:spChg>
        <pc:grpChg chg="del">
          <ac:chgData name="Woldemichael, Selina" userId="b83f09f9-6ee9-4e83-8a14-9b1c68fcd7e1" providerId="ADAL" clId="{363B0896-0398-44FB-BCFA-D944ECE6EC33}" dt="2020-10-15T22:36:58.215" v="4388" actId="478"/>
          <ac:grpSpMkLst>
            <pc:docMk/>
            <pc:sldMk cId="508978430" sldId="435"/>
            <ac:grpSpMk id="17" creationId="{FBF7A1AF-7CEB-499C-AFB0-220802B38354}"/>
          </ac:grpSpMkLst>
        </pc:grpChg>
        <pc:picChg chg="mod ord">
          <ac:chgData name="Woldemichael, Selina" userId="b83f09f9-6ee9-4e83-8a14-9b1c68fcd7e1" providerId="ADAL" clId="{363B0896-0398-44FB-BCFA-D944ECE6EC33}" dt="2020-10-15T22:44:16.936" v="4526" actId="1035"/>
          <ac:picMkLst>
            <pc:docMk/>
            <pc:sldMk cId="508978430" sldId="435"/>
            <ac:picMk id="4" creationId="{04F7ECCE-3F30-4403-ADA8-0CB266C620A8}"/>
          </ac:picMkLst>
        </pc:picChg>
        <pc:picChg chg="mod ord">
          <ac:chgData name="Woldemichael, Selina" userId="b83f09f9-6ee9-4e83-8a14-9b1c68fcd7e1" providerId="ADAL" clId="{363B0896-0398-44FB-BCFA-D944ECE6EC33}" dt="2020-10-15T22:44:13.489" v="4525" actId="1038"/>
          <ac:picMkLst>
            <pc:docMk/>
            <pc:sldMk cId="508978430" sldId="435"/>
            <ac:picMk id="7" creationId="{8AF48E60-6170-4D9E-8ACA-8B986DC0D60C}"/>
          </ac:picMkLst>
        </pc:picChg>
        <pc:picChg chg="mod ord">
          <ac:chgData name="Woldemichael, Selina" userId="b83f09f9-6ee9-4e83-8a14-9b1c68fcd7e1" providerId="ADAL" clId="{363B0896-0398-44FB-BCFA-D944ECE6EC33}" dt="2020-10-15T22:42:26.921" v="4515" actId="167"/>
          <ac:picMkLst>
            <pc:docMk/>
            <pc:sldMk cId="508978430" sldId="435"/>
            <ac:picMk id="9" creationId="{9EA5564F-213C-429D-B893-1C45673B31CD}"/>
          </ac:picMkLst>
        </pc:picChg>
        <pc:picChg chg="mod">
          <ac:chgData name="Woldemichael, Selina" userId="b83f09f9-6ee9-4e83-8a14-9b1c68fcd7e1" providerId="ADAL" clId="{363B0896-0398-44FB-BCFA-D944ECE6EC33}" dt="2020-10-14T22:21:23.349" v="678" actId="1076"/>
          <ac:picMkLst>
            <pc:docMk/>
            <pc:sldMk cId="508978430" sldId="435"/>
            <ac:picMk id="11" creationId="{ED46C4A6-7FFE-47F0-95E0-1728FA8E593C}"/>
          </ac:picMkLst>
        </pc:picChg>
        <pc:picChg chg="ord">
          <ac:chgData name="Woldemichael, Selina" userId="b83f09f9-6ee9-4e83-8a14-9b1c68fcd7e1" providerId="ADAL" clId="{363B0896-0398-44FB-BCFA-D944ECE6EC33}" dt="2020-10-15T22:42:54.217" v="4519" actId="167"/>
          <ac:picMkLst>
            <pc:docMk/>
            <pc:sldMk cId="508978430" sldId="435"/>
            <ac:picMk id="26" creationId="{C95BABD6-0503-4A68-9A2E-738EA51034C3}"/>
          </ac:picMkLst>
        </pc:picChg>
      </pc:sldChg>
      <pc:sldChg chg="modSp">
        <pc:chgData name="Woldemichael, Selina" userId="b83f09f9-6ee9-4e83-8a14-9b1c68fcd7e1" providerId="ADAL" clId="{363B0896-0398-44FB-BCFA-D944ECE6EC33}" dt="2020-10-13T18:56:59.266" v="106" actId="1076"/>
        <pc:sldMkLst>
          <pc:docMk/>
          <pc:sldMk cId="366781132" sldId="442"/>
        </pc:sldMkLst>
        <pc:picChg chg="mod">
          <ac:chgData name="Woldemichael, Selina" userId="b83f09f9-6ee9-4e83-8a14-9b1c68fcd7e1" providerId="ADAL" clId="{363B0896-0398-44FB-BCFA-D944ECE6EC33}" dt="2020-10-13T18:56:59.266" v="106" actId="1076"/>
          <ac:picMkLst>
            <pc:docMk/>
            <pc:sldMk cId="366781132" sldId="442"/>
            <ac:picMk id="5" creationId="{10162EEA-12C8-4168-8DD1-574752FB40E2}"/>
          </ac:picMkLst>
        </pc:picChg>
      </pc:sldChg>
      <pc:sldChg chg="del">
        <pc:chgData name="Woldemichael, Selina" userId="b83f09f9-6ee9-4e83-8a14-9b1c68fcd7e1" providerId="ADAL" clId="{363B0896-0398-44FB-BCFA-D944ECE6EC33}" dt="2020-10-14T22:14:18.494" v="123" actId="2696"/>
        <pc:sldMkLst>
          <pc:docMk/>
          <pc:sldMk cId="2156756289" sldId="443"/>
        </pc:sldMkLst>
      </pc:sldChg>
      <pc:sldChg chg="addSp delSp modSp del">
        <pc:chgData name="Woldemichael, Selina" userId="b83f09f9-6ee9-4e83-8a14-9b1c68fcd7e1" providerId="ADAL" clId="{363B0896-0398-44FB-BCFA-D944ECE6EC33}" dt="2020-10-16T04:08:33.902" v="7454" actId="2696"/>
        <pc:sldMkLst>
          <pc:docMk/>
          <pc:sldMk cId="376735143" sldId="448"/>
        </pc:sldMkLst>
        <pc:spChg chg="mod">
          <ac:chgData name="Woldemichael, Selina" userId="b83f09f9-6ee9-4e83-8a14-9b1c68fcd7e1" providerId="ADAL" clId="{363B0896-0398-44FB-BCFA-D944ECE6EC33}" dt="2020-10-16T04:06:57.234" v="7436"/>
          <ac:spMkLst>
            <pc:docMk/>
            <pc:sldMk cId="376735143" sldId="448"/>
            <ac:spMk id="3" creationId="{381BE603-FDE1-48A8-8AFC-F8EF253023B9}"/>
          </ac:spMkLst>
        </pc:spChg>
        <pc:picChg chg="add del mod">
          <ac:chgData name="Woldemichael, Selina" userId="b83f09f9-6ee9-4e83-8a14-9b1c68fcd7e1" providerId="ADAL" clId="{363B0896-0398-44FB-BCFA-D944ECE6EC33}" dt="2020-10-16T04:03:24.016" v="7413" actId="478"/>
          <ac:picMkLst>
            <pc:docMk/>
            <pc:sldMk cId="376735143" sldId="448"/>
            <ac:picMk id="5" creationId="{A326D8F8-6C3D-4190-BAAF-6D0D4602C8D3}"/>
          </ac:picMkLst>
        </pc:picChg>
      </pc:sldChg>
      <pc:sldChg chg="addSp modSp del ord">
        <pc:chgData name="Woldemichael, Selina" userId="b83f09f9-6ee9-4e83-8a14-9b1c68fcd7e1" providerId="ADAL" clId="{363B0896-0398-44FB-BCFA-D944ECE6EC33}" dt="2020-10-15T22:36:49.972" v="4386" actId="2696"/>
        <pc:sldMkLst>
          <pc:docMk/>
          <pc:sldMk cId="1987322818" sldId="449"/>
        </pc:sldMkLst>
        <pc:spChg chg="add mod">
          <ac:chgData name="Woldemichael, Selina" userId="b83f09f9-6ee9-4e83-8a14-9b1c68fcd7e1" providerId="ADAL" clId="{363B0896-0398-44FB-BCFA-D944ECE6EC33}" dt="2020-10-15T22:16:24.965" v="3989" actId="208"/>
          <ac:spMkLst>
            <pc:docMk/>
            <pc:sldMk cId="1987322818" sldId="449"/>
            <ac:spMk id="4" creationId="{2D641101-5F8F-468C-8CB2-055CC03F6467}"/>
          </ac:spMkLst>
        </pc:spChg>
      </pc:sldChg>
      <pc:sldChg chg="addSp modSp del ord modNotesTx">
        <pc:chgData name="Woldemichael, Selina" userId="b83f09f9-6ee9-4e83-8a14-9b1c68fcd7e1" providerId="ADAL" clId="{363B0896-0398-44FB-BCFA-D944ECE6EC33}" dt="2020-10-16T03:02:10.621" v="6333" actId="2696"/>
        <pc:sldMkLst>
          <pc:docMk/>
          <pc:sldMk cId="2164996633" sldId="450"/>
        </pc:sldMkLst>
        <pc:picChg chg="add mod">
          <ac:chgData name="Woldemichael, Selina" userId="b83f09f9-6ee9-4e83-8a14-9b1c68fcd7e1" providerId="ADAL" clId="{363B0896-0398-44FB-BCFA-D944ECE6EC33}" dt="2020-10-16T02:28:48.096" v="5250" actId="1076"/>
          <ac:picMkLst>
            <pc:docMk/>
            <pc:sldMk cId="2164996633" sldId="450"/>
            <ac:picMk id="5" creationId="{ED7D0514-E54E-47AD-9766-0AD84A025DA6}"/>
          </ac:picMkLst>
        </pc:picChg>
      </pc:sldChg>
      <pc:sldChg chg="del ord">
        <pc:chgData name="Woldemichael, Selina" userId="b83f09f9-6ee9-4e83-8a14-9b1c68fcd7e1" providerId="ADAL" clId="{363B0896-0398-44FB-BCFA-D944ECE6EC33}" dt="2020-10-16T03:57:33.591" v="7179" actId="2696"/>
        <pc:sldMkLst>
          <pc:docMk/>
          <pc:sldMk cId="104482715" sldId="451"/>
        </pc:sldMkLst>
      </pc:sldChg>
      <pc:sldChg chg="addSp delSp modSp add modAnim modNotesTx">
        <pc:chgData name="Woldemichael, Selina" userId="b83f09f9-6ee9-4e83-8a14-9b1c68fcd7e1" providerId="ADAL" clId="{363B0896-0398-44FB-BCFA-D944ECE6EC33}" dt="2020-10-16T02:20:13.067" v="4539" actId="20577"/>
        <pc:sldMkLst>
          <pc:docMk/>
          <pc:sldMk cId="2804074745" sldId="452"/>
        </pc:sldMkLst>
        <pc:spChg chg="add del mod ord">
          <ac:chgData name="Woldemichael, Selina" userId="b83f09f9-6ee9-4e83-8a14-9b1c68fcd7e1" providerId="ADAL" clId="{363B0896-0398-44FB-BCFA-D944ECE6EC33}" dt="2020-10-15T22:37:03.540" v="4389"/>
          <ac:spMkLst>
            <pc:docMk/>
            <pc:sldMk cId="2804074745" sldId="452"/>
            <ac:spMk id="14" creationId="{EB36025A-FFCC-47CE-89FE-9BEC97504ED6}"/>
          </ac:spMkLst>
        </pc:spChg>
        <pc:spChg chg="add del mod">
          <ac:chgData name="Woldemichael, Selina" userId="b83f09f9-6ee9-4e83-8a14-9b1c68fcd7e1" providerId="ADAL" clId="{363B0896-0398-44FB-BCFA-D944ECE6EC33}" dt="2020-10-15T22:20:27.885" v="4067" actId="1076"/>
          <ac:spMkLst>
            <pc:docMk/>
            <pc:sldMk cId="2804074745" sldId="452"/>
            <ac:spMk id="15" creationId="{E07E2038-C39F-4A2C-9BAF-685D24AAB08B}"/>
          </ac:spMkLst>
        </pc:spChg>
        <pc:spChg chg="add del mod">
          <ac:chgData name="Woldemichael, Selina" userId="b83f09f9-6ee9-4e83-8a14-9b1c68fcd7e1" providerId="ADAL" clId="{363B0896-0398-44FB-BCFA-D944ECE6EC33}" dt="2020-10-15T22:19:09.832" v="4045" actId="478"/>
          <ac:spMkLst>
            <pc:docMk/>
            <pc:sldMk cId="2804074745" sldId="452"/>
            <ac:spMk id="16" creationId="{1447E478-47A1-4C2E-9828-071EAF6D9234}"/>
          </ac:spMkLst>
        </pc:spChg>
        <pc:spChg chg="add mod">
          <ac:chgData name="Woldemichael, Selina" userId="b83f09f9-6ee9-4e83-8a14-9b1c68fcd7e1" providerId="ADAL" clId="{363B0896-0398-44FB-BCFA-D944ECE6EC33}" dt="2020-10-15T22:28:07.961" v="4181" actId="14100"/>
          <ac:spMkLst>
            <pc:docMk/>
            <pc:sldMk cId="2804074745" sldId="452"/>
            <ac:spMk id="30" creationId="{47EBD302-A4E7-40AA-951D-BCA9E2F4D1D5}"/>
          </ac:spMkLst>
        </pc:spChg>
        <pc:spChg chg="add mod">
          <ac:chgData name="Woldemichael, Selina" userId="b83f09f9-6ee9-4e83-8a14-9b1c68fcd7e1" providerId="ADAL" clId="{363B0896-0398-44FB-BCFA-D944ECE6EC33}" dt="2020-10-15T22:27:58.250" v="4179" actId="1076"/>
          <ac:spMkLst>
            <pc:docMk/>
            <pc:sldMk cId="2804074745" sldId="452"/>
            <ac:spMk id="31" creationId="{4F8AEE8C-4FC7-4AC5-8378-F7F681C284F6}"/>
          </ac:spMkLst>
        </pc:spChg>
        <pc:spChg chg="add mod">
          <ac:chgData name="Woldemichael, Selina" userId="b83f09f9-6ee9-4e83-8a14-9b1c68fcd7e1" providerId="ADAL" clId="{363B0896-0398-44FB-BCFA-D944ECE6EC33}" dt="2020-10-15T22:27:39.700" v="4172" actId="1076"/>
          <ac:spMkLst>
            <pc:docMk/>
            <pc:sldMk cId="2804074745" sldId="452"/>
            <ac:spMk id="32" creationId="{819034B0-4F5C-4F57-8133-781E50C23801}"/>
          </ac:spMkLst>
        </pc:spChg>
        <pc:spChg chg="add ord">
          <ac:chgData name="Woldemichael, Selina" userId="b83f09f9-6ee9-4e83-8a14-9b1c68fcd7e1" providerId="ADAL" clId="{363B0896-0398-44FB-BCFA-D944ECE6EC33}" dt="2020-10-16T02:19:18.109" v="4528" actId="167"/>
          <ac:spMkLst>
            <pc:docMk/>
            <pc:sldMk cId="2804074745" sldId="452"/>
            <ac:spMk id="34" creationId="{C3C8484D-C968-4C9C-8E13-DFE1932531CA}"/>
          </ac:spMkLst>
        </pc:spChg>
        <pc:picChg chg="add del mod">
          <ac:chgData name="Woldemichael, Selina" userId="b83f09f9-6ee9-4e83-8a14-9b1c68fcd7e1" providerId="ADAL" clId="{363B0896-0398-44FB-BCFA-D944ECE6EC33}" dt="2020-10-15T22:33:51.381" v="4237" actId="478"/>
          <ac:picMkLst>
            <pc:docMk/>
            <pc:sldMk cId="2804074745" sldId="452"/>
            <ac:picMk id="3" creationId="{55E12653-8F01-4293-ABC0-74E81789CC03}"/>
          </ac:picMkLst>
        </pc:picChg>
        <pc:picChg chg="add mod">
          <ac:chgData name="Woldemichael, Selina" userId="b83f09f9-6ee9-4e83-8a14-9b1c68fcd7e1" providerId="ADAL" clId="{363B0896-0398-44FB-BCFA-D944ECE6EC33}" dt="2020-10-15T22:28:14.753" v="4184" actId="1076"/>
          <ac:picMkLst>
            <pc:docMk/>
            <pc:sldMk cId="2804074745" sldId="452"/>
            <ac:picMk id="5" creationId="{E3E64E57-1F34-4041-A6C7-ACDB96021588}"/>
          </ac:picMkLst>
        </pc:picChg>
        <pc:picChg chg="add mod">
          <ac:chgData name="Woldemichael, Selina" userId="b83f09f9-6ee9-4e83-8a14-9b1c68fcd7e1" providerId="ADAL" clId="{363B0896-0398-44FB-BCFA-D944ECE6EC33}" dt="2020-10-15T22:28:13.701" v="4183" actId="1076"/>
          <ac:picMkLst>
            <pc:docMk/>
            <pc:sldMk cId="2804074745" sldId="452"/>
            <ac:picMk id="7" creationId="{28C60A83-B106-4614-9B59-8BE9192B7423}"/>
          </ac:picMkLst>
        </pc:picChg>
        <pc:picChg chg="add mod">
          <ac:chgData name="Woldemichael, Selina" userId="b83f09f9-6ee9-4e83-8a14-9b1c68fcd7e1" providerId="ADAL" clId="{363B0896-0398-44FB-BCFA-D944ECE6EC33}" dt="2020-10-15T22:29:37.850" v="4190" actId="1076"/>
          <ac:picMkLst>
            <pc:docMk/>
            <pc:sldMk cId="2804074745" sldId="452"/>
            <ac:picMk id="9" creationId="{CBA0E093-1FE5-424A-A635-114F039154BF}"/>
          </ac:picMkLst>
        </pc:picChg>
        <pc:picChg chg="add mod">
          <ac:chgData name="Woldemichael, Selina" userId="b83f09f9-6ee9-4e83-8a14-9b1c68fcd7e1" providerId="ADAL" clId="{363B0896-0398-44FB-BCFA-D944ECE6EC33}" dt="2020-10-15T22:27:14.779" v="4167" actId="1076"/>
          <ac:picMkLst>
            <pc:docMk/>
            <pc:sldMk cId="2804074745" sldId="452"/>
            <ac:picMk id="11" creationId="{6426FCB8-6BC9-46A7-A09E-B3E2C417124F}"/>
          </ac:picMkLst>
        </pc:picChg>
        <pc:picChg chg="add mod">
          <ac:chgData name="Woldemichael, Selina" userId="b83f09f9-6ee9-4e83-8a14-9b1c68fcd7e1" providerId="ADAL" clId="{363B0896-0398-44FB-BCFA-D944ECE6EC33}" dt="2020-10-15T22:28:17.519" v="4185" actId="1076"/>
          <ac:picMkLst>
            <pc:docMk/>
            <pc:sldMk cId="2804074745" sldId="452"/>
            <ac:picMk id="13" creationId="{28119630-BDCD-4332-A7F7-ADEE7A7DBE93}"/>
          </ac:picMkLst>
        </pc:picChg>
        <pc:picChg chg="add mod">
          <ac:chgData name="Woldemichael, Selina" userId="b83f09f9-6ee9-4e83-8a14-9b1c68fcd7e1" providerId="ADAL" clId="{363B0896-0398-44FB-BCFA-D944ECE6EC33}" dt="2020-10-15T22:20:36.626" v="4069" actId="1076"/>
          <ac:picMkLst>
            <pc:docMk/>
            <pc:sldMk cId="2804074745" sldId="452"/>
            <ac:picMk id="18" creationId="{31A66673-5CC0-47F7-8F08-5ADAB6E66F85}"/>
          </ac:picMkLst>
        </pc:picChg>
        <pc:picChg chg="add mod">
          <ac:chgData name="Woldemichael, Selina" userId="b83f09f9-6ee9-4e83-8a14-9b1c68fcd7e1" providerId="ADAL" clId="{363B0896-0398-44FB-BCFA-D944ECE6EC33}" dt="2020-10-15T22:40:36.522" v="4489" actId="1076"/>
          <ac:picMkLst>
            <pc:docMk/>
            <pc:sldMk cId="2804074745" sldId="452"/>
            <ac:picMk id="33" creationId="{3164D243-B97B-45B0-8613-6FDDAD955B2F}"/>
          </ac:picMkLst>
        </pc:picChg>
        <pc:cxnChg chg="add del mod">
          <ac:chgData name="Woldemichael, Selina" userId="b83f09f9-6ee9-4e83-8a14-9b1c68fcd7e1" providerId="ADAL" clId="{363B0896-0398-44FB-BCFA-D944ECE6EC33}" dt="2020-10-15T22:24:03.664" v="4143" actId="11529"/>
          <ac:cxnSpMkLst>
            <pc:docMk/>
            <pc:sldMk cId="2804074745" sldId="452"/>
            <ac:cxnSpMk id="20" creationId="{C1AE1876-D1AE-4894-A1A0-385DAF56B987}"/>
          </ac:cxnSpMkLst>
        </pc:cxnChg>
        <pc:cxnChg chg="add del mod">
          <ac:chgData name="Woldemichael, Selina" userId="b83f09f9-6ee9-4e83-8a14-9b1c68fcd7e1" providerId="ADAL" clId="{363B0896-0398-44FB-BCFA-D944ECE6EC33}" dt="2020-10-15T22:24:02.903" v="4141" actId="11529"/>
          <ac:cxnSpMkLst>
            <pc:docMk/>
            <pc:sldMk cId="2804074745" sldId="452"/>
            <ac:cxnSpMk id="23" creationId="{6D5019CE-98A9-4891-8247-5B9D94559CEE}"/>
          </ac:cxnSpMkLst>
        </pc:cxnChg>
        <pc:cxnChg chg="add del mod">
          <ac:chgData name="Woldemichael, Selina" userId="b83f09f9-6ee9-4e83-8a14-9b1c68fcd7e1" providerId="ADAL" clId="{363B0896-0398-44FB-BCFA-D944ECE6EC33}" dt="2020-10-15T22:24:02.614" v="4140" actId="11529"/>
          <ac:cxnSpMkLst>
            <pc:docMk/>
            <pc:sldMk cId="2804074745" sldId="452"/>
            <ac:cxnSpMk id="25" creationId="{08B280BA-9CDA-4A03-B584-2DB88C3353A1}"/>
          </ac:cxnSpMkLst>
        </pc:cxnChg>
      </pc:sldChg>
      <pc:sldChg chg="addSp delSp modSp add delAnim modAnim modNotesTx">
        <pc:chgData name="Woldemichael, Selina" userId="b83f09f9-6ee9-4e83-8a14-9b1c68fcd7e1" providerId="ADAL" clId="{363B0896-0398-44FB-BCFA-D944ECE6EC33}" dt="2020-10-16T03:47:37.917" v="7136" actId="20577"/>
        <pc:sldMkLst>
          <pc:docMk/>
          <pc:sldMk cId="2650862743" sldId="453"/>
        </pc:sldMkLst>
        <pc:spChg chg="add mod ord">
          <ac:chgData name="Woldemichael, Selina" userId="b83f09f9-6ee9-4e83-8a14-9b1c68fcd7e1" providerId="ADAL" clId="{363B0896-0398-44FB-BCFA-D944ECE6EC33}" dt="2020-10-16T02:48:20.914" v="5993" actId="1076"/>
          <ac:spMkLst>
            <pc:docMk/>
            <pc:sldMk cId="2650862743" sldId="453"/>
            <ac:spMk id="14" creationId="{94AB5A9C-39E9-4BC7-96B3-AFFD34FCFFDB}"/>
          </ac:spMkLst>
        </pc:spChg>
        <pc:spChg chg="mod">
          <ac:chgData name="Woldemichael, Selina" userId="b83f09f9-6ee9-4e83-8a14-9b1c68fcd7e1" providerId="ADAL" clId="{363B0896-0398-44FB-BCFA-D944ECE6EC33}" dt="2020-10-16T02:24:35.510" v="4756" actId="208"/>
          <ac:spMkLst>
            <pc:docMk/>
            <pc:sldMk cId="2650862743" sldId="453"/>
            <ac:spMk id="15" creationId="{E07E2038-C39F-4A2C-9BAF-685D24AAB08B}"/>
          </ac:spMkLst>
        </pc:spChg>
        <pc:spChg chg="del">
          <ac:chgData name="Woldemichael, Selina" userId="b83f09f9-6ee9-4e83-8a14-9b1c68fcd7e1" providerId="ADAL" clId="{363B0896-0398-44FB-BCFA-D944ECE6EC33}" dt="2020-10-16T02:47:13.672" v="5976" actId="478"/>
          <ac:spMkLst>
            <pc:docMk/>
            <pc:sldMk cId="2650862743" sldId="453"/>
            <ac:spMk id="30" creationId="{47EBD302-A4E7-40AA-951D-BCA9E2F4D1D5}"/>
          </ac:spMkLst>
        </pc:spChg>
        <pc:spChg chg="del">
          <ac:chgData name="Woldemichael, Selina" userId="b83f09f9-6ee9-4e83-8a14-9b1c68fcd7e1" providerId="ADAL" clId="{363B0896-0398-44FB-BCFA-D944ECE6EC33}" dt="2020-10-16T02:47:14.085" v="5977" actId="478"/>
          <ac:spMkLst>
            <pc:docMk/>
            <pc:sldMk cId="2650862743" sldId="453"/>
            <ac:spMk id="31" creationId="{4F8AEE8C-4FC7-4AC5-8378-F7F681C284F6}"/>
          </ac:spMkLst>
        </pc:spChg>
        <pc:spChg chg="del">
          <ac:chgData name="Woldemichael, Selina" userId="b83f09f9-6ee9-4e83-8a14-9b1c68fcd7e1" providerId="ADAL" clId="{363B0896-0398-44FB-BCFA-D944ECE6EC33}" dt="2020-10-16T02:47:14.953" v="5978" actId="478"/>
          <ac:spMkLst>
            <pc:docMk/>
            <pc:sldMk cId="2650862743" sldId="453"/>
            <ac:spMk id="32" creationId="{819034B0-4F5C-4F57-8133-781E50C23801}"/>
          </ac:spMkLst>
        </pc:spChg>
        <pc:spChg chg="del">
          <ac:chgData name="Woldemichael, Selina" userId="b83f09f9-6ee9-4e83-8a14-9b1c68fcd7e1" providerId="ADAL" clId="{363B0896-0398-44FB-BCFA-D944ECE6EC33}" dt="2020-10-16T02:24:06.960" v="4752" actId="478"/>
          <ac:spMkLst>
            <pc:docMk/>
            <pc:sldMk cId="2650862743" sldId="453"/>
            <ac:spMk id="34" creationId="{C3C8484D-C968-4C9C-8E13-DFE1932531CA}"/>
          </ac:spMkLst>
        </pc:spChg>
        <pc:picChg chg="add del mod">
          <ac:chgData name="Woldemichael, Selina" userId="b83f09f9-6ee9-4e83-8a14-9b1c68fcd7e1" providerId="ADAL" clId="{363B0896-0398-44FB-BCFA-D944ECE6EC33}" dt="2020-10-16T02:50:30.881" v="6028" actId="478"/>
          <ac:picMkLst>
            <pc:docMk/>
            <pc:sldMk cId="2650862743" sldId="453"/>
            <ac:picMk id="3" creationId="{E115F396-15A1-4B61-8523-0744A7F8C27D}"/>
          </ac:picMkLst>
        </pc:picChg>
        <pc:picChg chg="del">
          <ac:chgData name="Woldemichael, Selina" userId="b83f09f9-6ee9-4e83-8a14-9b1c68fcd7e1" providerId="ADAL" clId="{363B0896-0398-44FB-BCFA-D944ECE6EC33}" dt="2020-10-16T02:42:42.719" v="5967" actId="478"/>
          <ac:picMkLst>
            <pc:docMk/>
            <pc:sldMk cId="2650862743" sldId="453"/>
            <ac:picMk id="5" creationId="{E3E64E57-1F34-4041-A6C7-ACDB96021588}"/>
          </ac:picMkLst>
        </pc:picChg>
        <pc:picChg chg="add mod ord">
          <ac:chgData name="Woldemichael, Selina" userId="b83f09f9-6ee9-4e83-8a14-9b1c68fcd7e1" providerId="ADAL" clId="{363B0896-0398-44FB-BCFA-D944ECE6EC33}" dt="2020-10-16T02:48:45.399" v="6001" actId="688"/>
          <ac:picMkLst>
            <pc:docMk/>
            <pc:sldMk cId="2650862743" sldId="453"/>
            <ac:picMk id="6" creationId="{76272DD1-1263-4249-90BD-985226D424FD}"/>
          </ac:picMkLst>
        </pc:picChg>
        <pc:picChg chg="del">
          <ac:chgData name="Woldemichael, Selina" userId="b83f09f9-6ee9-4e83-8a14-9b1c68fcd7e1" providerId="ADAL" clId="{363B0896-0398-44FB-BCFA-D944ECE6EC33}" dt="2020-10-16T02:42:42.196" v="5966" actId="478"/>
          <ac:picMkLst>
            <pc:docMk/>
            <pc:sldMk cId="2650862743" sldId="453"/>
            <ac:picMk id="7" creationId="{28C60A83-B106-4614-9B59-8BE9192B7423}"/>
          </ac:picMkLst>
        </pc:picChg>
        <pc:picChg chg="del mod">
          <ac:chgData name="Woldemichael, Selina" userId="b83f09f9-6ee9-4e83-8a14-9b1c68fcd7e1" providerId="ADAL" clId="{363B0896-0398-44FB-BCFA-D944ECE6EC33}" dt="2020-10-16T02:42:40.393" v="5964" actId="478"/>
          <ac:picMkLst>
            <pc:docMk/>
            <pc:sldMk cId="2650862743" sldId="453"/>
            <ac:picMk id="9" creationId="{CBA0E093-1FE5-424A-A635-114F039154BF}"/>
          </ac:picMkLst>
        </pc:picChg>
        <pc:picChg chg="add mod">
          <ac:chgData name="Woldemichael, Selina" userId="b83f09f9-6ee9-4e83-8a14-9b1c68fcd7e1" providerId="ADAL" clId="{363B0896-0398-44FB-BCFA-D944ECE6EC33}" dt="2020-10-16T03:15:33.200" v="6377" actId="1076"/>
          <ac:picMkLst>
            <pc:docMk/>
            <pc:sldMk cId="2650862743" sldId="453"/>
            <ac:picMk id="10" creationId="{9F179E7A-B97E-4B42-9773-D891FA91CBDF}"/>
          </ac:picMkLst>
        </pc:picChg>
        <pc:picChg chg="del">
          <ac:chgData name="Woldemichael, Selina" userId="b83f09f9-6ee9-4e83-8a14-9b1c68fcd7e1" providerId="ADAL" clId="{363B0896-0398-44FB-BCFA-D944ECE6EC33}" dt="2020-10-16T02:42:43.386" v="5968" actId="478"/>
          <ac:picMkLst>
            <pc:docMk/>
            <pc:sldMk cId="2650862743" sldId="453"/>
            <ac:picMk id="11" creationId="{6426FCB8-6BC9-46A7-A09E-B3E2C417124F}"/>
          </ac:picMkLst>
        </pc:picChg>
        <pc:picChg chg="del">
          <ac:chgData name="Woldemichael, Selina" userId="b83f09f9-6ee9-4e83-8a14-9b1c68fcd7e1" providerId="ADAL" clId="{363B0896-0398-44FB-BCFA-D944ECE6EC33}" dt="2020-10-16T02:34:35.937" v="5948" actId="478"/>
          <ac:picMkLst>
            <pc:docMk/>
            <pc:sldMk cId="2650862743" sldId="453"/>
            <ac:picMk id="13" creationId="{28119630-BDCD-4332-A7F7-ADEE7A7DBE93}"/>
          </ac:picMkLst>
        </pc:picChg>
        <pc:picChg chg="add del mod">
          <ac:chgData name="Woldemichael, Selina" userId="b83f09f9-6ee9-4e83-8a14-9b1c68fcd7e1" providerId="ADAL" clId="{363B0896-0398-44FB-BCFA-D944ECE6EC33}" dt="2020-10-16T03:03:48.880" v="6335" actId="478"/>
          <ac:picMkLst>
            <pc:docMk/>
            <pc:sldMk cId="2650862743" sldId="453"/>
            <ac:picMk id="16" creationId="{3390A71F-4ACD-4C3A-8C48-0D4898A8AF0A}"/>
          </ac:picMkLst>
        </pc:picChg>
        <pc:picChg chg="add del mod">
          <ac:chgData name="Woldemichael, Selina" userId="b83f09f9-6ee9-4e83-8a14-9b1c68fcd7e1" providerId="ADAL" clId="{363B0896-0398-44FB-BCFA-D944ECE6EC33}" dt="2020-10-16T03:14:14.532" v="6362" actId="478"/>
          <ac:picMkLst>
            <pc:docMk/>
            <pc:sldMk cId="2650862743" sldId="453"/>
            <ac:picMk id="17" creationId="{3121430B-308B-438B-88B5-8DF8D5F42726}"/>
          </ac:picMkLst>
        </pc:picChg>
        <pc:picChg chg="mod">
          <ac:chgData name="Woldemichael, Selina" userId="b83f09f9-6ee9-4e83-8a14-9b1c68fcd7e1" providerId="ADAL" clId="{363B0896-0398-44FB-BCFA-D944ECE6EC33}" dt="2020-10-16T02:24:47.251" v="4758" actId="2085"/>
          <ac:picMkLst>
            <pc:docMk/>
            <pc:sldMk cId="2650862743" sldId="453"/>
            <ac:picMk id="18" creationId="{31A66673-5CC0-47F7-8F08-5ADAB6E66F85}"/>
          </ac:picMkLst>
        </pc:picChg>
        <pc:picChg chg="add mod ord">
          <ac:chgData name="Woldemichael, Selina" userId="b83f09f9-6ee9-4e83-8a14-9b1c68fcd7e1" providerId="ADAL" clId="{363B0896-0398-44FB-BCFA-D944ECE6EC33}" dt="2020-10-16T03:16:12.505" v="6384" actId="167"/>
          <ac:picMkLst>
            <pc:docMk/>
            <pc:sldMk cId="2650862743" sldId="453"/>
            <ac:picMk id="20" creationId="{D7EE70BF-FD52-40B5-A652-5B2A3B23CCF8}"/>
          </ac:picMkLst>
        </pc:picChg>
        <pc:picChg chg="add mod">
          <ac:chgData name="Woldemichael, Selina" userId="b83f09f9-6ee9-4e83-8a14-9b1c68fcd7e1" providerId="ADAL" clId="{363B0896-0398-44FB-BCFA-D944ECE6EC33}" dt="2020-10-16T02:49:41.117" v="6015" actId="1076"/>
          <ac:picMkLst>
            <pc:docMk/>
            <pc:sldMk cId="2650862743" sldId="453"/>
            <ac:picMk id="22" creationId="{215CE184-2051-465A-BAFC-42957E6FBFBE}"/>
          </ac:picMkLst>
        </pc:picChg>
        <pc:picChg chg="add del mod">
          <ac:chgData name="Woldemichael, Selina" userId="b83f09f9-6ee9-4e83-8a14-9b1c68fcd7e1" providerId="ADAL" clId="{363B0896-0398-44FB-BCFA-D944ECE6EC33}" dt="2020-10-16T02:49:21.286" v="6010" actId="478"/>
          <ac:picMkLst>
            <pc:docMk/>
            <pc:sldMk cId="2650862743" sldId="453"/>
            <ac:picMk id="23" creationId="{8920DECC-D4F9-4A03-9ED7-37F61DE41952}"/>
          </ac:picMkLst>
        </pc:picChg>
        <pc:picChg chg="add mod">
          <ac:chgData name="Woldemichael, Selina" userId="b83f09f9-6ee9-4e83-8a14-9b1c68fcd7e1" providerId="ADAL" clId="{363B0896-0398-44FB-BCFA-D944ECE6EC33}" dt="2020-10-16T02:49:44.965" v="6016" actId="1076"/>
          <ac:picMkLst>
            <pc:docMk/>
            <pc:sldMk cId="2650862743" sldId="453"/>
            <ac:picMk id="24" creationId="{76B1370F-0CB0-4EC0-B773-22D006F46B66}"/>
          </ac:picMkLst>
        </pc:picChg>
        <pc:picChg chg="add del mod">
          <ac:chgData name="Woldemichael, Selina" userId="b83f09f9-6ee9-4e83-8a14-9b1c68fcd7e1" providerId="ADAL" clId="{363B0896-0398-44FB-BCFA-D944ECE6EC33}" dt="2020-10-16T02:50:08.107" v="6024" actId="478"/>
          <ac:picMkLst>
            <pc:docMk/>
            <pc:sldMk cId="2650862743" sldId="453"/>
            <ac:picMk id="25" creationId="{0DBA0F8E-4440-43A4-B62F-697230F25648}"/>
          </ac:picMkLst>
        </pc:picChg>
        <pc:picChg chg="add del mod">
          <ac:chgData name="Woldemichael, Selina" userId="b83f09f9-6ee9-4e83-8a14-9b1c68fcd7e1" providerId="ADAL" clId="{363B0896-0398-44FB-BCFA-D944ECE6EC33}" dt="2020-10-16T03:04:40.114" v="6344" actId="478"/>
          <ac:picMkLst>
            <pc:docMk/>
            <pc:sldMk cId="2650862743" sldId="453"/>
            <ac:picMk id="26" creationId="{D1D9AF40-9D58-4535-9C53-F7EDF1183C2D}"/>
          </ac:picMkLst>
        </pc:picChg>
        <pc:picChg chg="del">
          <ac:chgData name="Woldemichael, Selina" userId="b83f09f9-6ee9-4e83-8a14-9b1c68fcd7e1" providerId="ADAL" clId="{363B0896-0398-44FB-BCFA-D944ECE6EC33}" dt="2020-10-16T02:42:41.138" v="5965" actId="478"/>
          <ac:picMkLst>
            <pc:docMk/>
            <pc:sldMk cId="2650862743" sldId="453"/>
            <ac:picMk id="33" creationId="{3164D243-B97B-45B0-8613-6FDDAD955B2F}"/>
          </ac:picMkLst>
        </pc:picChg>
      </pc:sldChg>
      <pc:sldChg chg="addSp delSp modSp add delAnim modAnim modNotesTx">
        <pc:chgData name="Woldemichael, Selina" userId="b83f09f9-6ee9-4e83-8a14-9b1c68fcd7e1" providerId="ADAL" clId="{363B0896-0398-44FB-BCFA-D944ECE6EC33}" dt="2020-10-16T04:02:27.642" v="7407" actId="20577"/>
        <pc:sldMkLst>
          <pc:docMk/>
          <pc:sldMk cId="404311769" sldId="454"/>
        </pc:sldMkLst>
        <pc:spChg chg="add del mod ord">
          <ac:chgData name="Woldemichael, Selina" userId="b83f09f9-6ee9-4e83-8a14-9b1c68fcd7e1" providerId="ADAL" clId="{363B0896-0398-44FB-BCFA-D944ECE6EC33}" dt="2020-10-16T03:37:40.382" v="6849" actId="1076"/>
          <ac:spMkLst>
            <pc:docMk/>
            <pc:sldMk cId="404311769" sldId="454"/>
            <ac:spMk id="14" creationId="{94AB5A9C-39E9-4BC7-96B3-AFFD34FCFFDB}"/>
          </ac:spMkLst>
        </pc:spChg>
        <pc:spChg chg="mod">
          <ac:chgData name="Woldemichael, Selina" userId="b83f09f9-6ee9-4e83-8a14-9b1c68fcd7e1" providerId="ADAL" clId="{363B0896-0398-44FB-BCFA-D944ECE6EC33}" dt="2020-10-16T03:20:30.030" v="6643" actId="208"/>
          <ac:spMkLst>
            <pc:docMk/>
            <pc:sldMk cId="404311769" sldId="454"/>
            <ac:spMk id="15" creationId="{E07E2038-C39F-4A2C-9BAF-685D24AAB08B}"/>
          </ac:spMkLst>
        </pc:spChg>
        <pc:picChg chg="add mod">
          <ac:chgData name="Woldemichael, Selina" userId="b83f09f9-6ee9-4e83-8a14-9b1c68fcd7e1" providerId="ADAL" clId="{363B0896-0398-44FB-BCFA-D944ECE6EC33}" dt="2020-10-16T03:57:08.457" v="7175" actId="1076"/>
          <ac:picMkLst>
            <pc:docMk/>
            <pc:sldMk cId="404311769" sldId="454"/>
            <ac:picMk id="3" creationId="{DB365CC2-9CFC-474E-B1C9-63E51CB37EB0}"/>
          </ac:picMkLst>
        </pc:picChg>
        <pc:picChg chg="del">
          <ac:chgData name="Woldemichael, Selina" userId="b83f09f9-6ee9-4e83-8a14-9b1c68fcd7e1" providerId="ADAL" clId="{363B0896-0398-44FB-BCFA-D944ECE6EC33}" dt="2020-10-16T03:20:44.901" v="6647" actId="478"/>
          <ac:picMkLst>
            <pc:docMk/>
            <pc:sldMk cId="404311769" sldId="454"/>
            <ac:picMk id="6" creationId="{76272DD1-1263-4249-90BD-985226D424FD}"/>
          </ac:picMkLst>
        </pc:picChg>
        <pc:picChg chg="del">
          <ac:chgData name="Woldemichael, Selina" userId="b83f09f9-6ee9-4e83-8a14-9b1c68fcd7e1" providerId="ADAL" clId="{363B0896-0398-44FB-BCFA-D944ECE6EC33}" dt="2020-10-16T03:20:43.657" v="6646" actId="478"/>
          <ac:picMkLst>
            <pc:docMk/>
            <pc:sldMk cId="404311769" sldId="454"/>
            <ac:picMk id="10" creationId="{9F179E7A-B97E-4B42-9773-D891FA91CBDF}"/>
          </ac:picMkLst>
        </pc:picChg>
        <pc:picChg chg="add del">
          <ac:chgData name="Woldemichael, Selina" userId="b83f09f9-6ee9-4e83-8a14-9b1c68fcd7e1" providerId="ADAL" clId="{363B0896-0398-44FB-BCFA-D944ECE6EC33}" dt="2020-10-16T03:25:21.650" v="6803"/>
          <ac:picMkLst>
            <pc:docMk/>
            <pc:sldMk cId="404311769" sldId="454"/>
            <ac:picMk id="11" creationId="{822862B1-D563-4D1C-92F0-C846E3078727}"/>
          </ac:picMkLst>
        </pc:picChg>
        <pc:picChg chg="add del mod">
          <ac:chgData name="Woldemichael, Selina" userId="b83f09f9-6ee9-4e83-8a14-9b1c68fcd7e1" providerId="ADAL" clId="{363B0896-0398-44FB-BCFA-D944ECE6EC33}" dt="2020-10-16T03:29:59.745" v="6836"/>
          <ac:picMkLst>
            <pc:docMk/>
            <pc:sldMk cId="404311769" sldId="454"/>
            <ac:picMk id="12" creationId="{A84F696C-D08B-488A-81C5-926D7DDDF5BF}"/>
          </ac:picMkLst>
        </pc:picChg>
        <pc:picChg chg="add mod">
          <ac:chgData name="Woldemichael, Selina" userId="b83f09f9-6ee9-4e83-8a14-9b1c68fcd7e1" providerId="ADAL" clId="{363B0896-0398-44FB-BCFA-D944ECE6EC33}" dt="2020-10-16T03:57:08.457" v="7175" actId="1076"/>
          <ac:picMkLst>
            <pc:docMk/>
            <pc:sldMk cId="404311769" sldId="454"/>
            <ac:picMk id="16" creationId="{2C9BBE4C-0893-4D32-B053-5C90856A9EB0}"/>
          </ac:picMkLst>
        </pc:picChg>
        <pc:picChg chg="mod">
          <ac:chgData name="Woldemichael, Selina" userId="b83f09f9-6ee9-4e83-8a14-9b1c68fcd7e1" providerId="ADAL" clId="{363B0896-0398-44FB-BCFA-D944ECE6EC33}" dt="2020-10-16T03:20:40.737" v="6645" actId="207"/>
          <ac:picMkLst>
            <pc:docMk/>
            <pc:sldMk cId="404311769" sldId="454"/>
            <ac:picMk id="18" creationId="{31A66673-5CC0-47F7-8F08-5ADAB6E66F85}"/>
          </ac:picMkLst>
        </pc:picChg>
        <pc:picChg chg="del">
          <ac:chgData name="Woldemichael, Selina" userId="b83f09f9-6ee9-4e83-8a14-9b1c68fcd7e1" providerId="ADAL" clId="{363B0896-0398-44FB-BCFA-D944ECE6EC33}" dt="2020-10-16T03:20:54.337" v="6653" actId="478"/>
          <ac:picMkLst>
            <pc:docMk/>
            <pc:sldMk cId="404311769" sldId="454"/>
            <ac:picMk id="20" creationId="{D7EE70BF-FD52-40B5-A652-5B2A3B23CCF8}"/>
          </ac:picMkLst>
        </pc:picChg>
        <pc:picChg chg="del">
          <ac:chgData name="Woldemichael, Selina" userId="b83f09f9-6ee9-4e83-8a14-9b1c68fcd7e1" providerId="ADAL" clId="{363B0896-0398-44FB-BCFA-D944ECE6EC33}" dt="2020-10-16T03:20:45.480" v="6648" actId="478"/>
          <ac:picMkLst>
            <pc:docMk/>
            <pc:sldMk cId="404311769" sldId="454"/>
            <ac:picMk id="22" creationId="{215CE184-2051-465A-BAFC-42957E6FBFBE}"/>
          </ac:picMkLst>
        </pc:picChg>
        <pc:picChg chg="del">
          <ac:chgData name="Woldemichael, Selina" userId="b83f09f9-6ee9-4e83-8a14-9b1c68fcd7e1" providerId="ADAL" clId="{363B0896-0398-44FB-BCFA-D944ECE6EC33}" dt="2020-10-16T03:20:46.175" v="6649" actId="478"/>
          <ac:picMkLst>
            <pc:docMk/>
            <pc:sldMk cId="404311769" sldId="454"/>
            <ac:picMk id="24" creationId="{76B1370F-0CB0-4EC0-B773-22D006F46B66}"/>
          </ac:picMkLst>
        </pc:picChg>
      </pc:sldChg>
      <pc:sldChg chg="addSp delSp modSp add delAnim modAnim modNotesTx">
        <pc:chgData name="Woldemichael, Selina" userId="b83f09f9-6ee9-4e83-8a14-9b1c68fcd7e1" providerId="ADAL" clId="{363B0896-0398-44FB-BCFA-D944ECE6EC33}" dt="2020-10-16T14:18:56.077" v="9895" actId="20577"/>
        <pc:sldMkLst>
          <pc:docMk/>
          <pc:sldMk cId="3248485014" sldId="455"/>
        </pc:sldMkLst>
        <pc:spChg chg="mod ord">
          <ac:chgData name="Woldemichael, Selina" userId="b83f09f9-6ee9-4e83-8a14-9b1c68fcd7e1" providerId="ADAL" clId="{363B0896-0398-44FB-BCFA-D944ECE6EC33}" dt="2020-10-16T13:42:02.662" v="7699" actId="167"/>
          <ac:spMkLst>
            <pc:docMk/>
            <pc:sldMk cId="3248485014" sldId="455"/>
            <ac:spMk id="14" creationId="{94AB5A9C-39E9-4BC7-96B3-AFFD34FCFFDB}"/>
          </ac:spMkLst>
        </pc:spChg>
        <pc:picChg chg="del">
          <ac:chgData name="Woldemichael, Selina" userId="b83f09f9-6ee9-4e83-8a14-9b1c68fcd7e1" providerId="ADAL" clId="{363B0896-0398-44FB-BCFA-D944ECE6EC33}" dt="2020-10-16T04:01:59.881" v="7383" actId="478"/>
          <ac:picMkLst>
            <pc:docMk/>
            <pc:sldMk cId="3248485014" sldId="455"/>
            <ac:picMk id="3" creationId="{DB365CC2-9CFC-474E-B1C9-63E51CB37EB0}"/>
          </ac:picMkLst>
        </pc:picChg>
        <pc:picChg chg="add mod modCrop">
          <ac:chgData name="Woldemichael, Selina" userId="b83f09f9-6ee9-4e83-8a14-9b1c68fcd7e1" providerId="ADAL" clId="{363B0896-0398-44FB-BCFA-D944ECE6EC33}" dt="2020-10-16T13:45:11.400" v="7753" actId="1076"/>
          <ac:picMkLst>
            <pc:docMk/>
            <pc:sldMk cId="3248485014" sldId="455"/>
            <ac:picMk id="4" creationId="{47C3293F-5379-4E61-890D-8708DC02EB1E}"/>
          </ac:picMkLst>
        </pc:picChg>
        <pc:picChg chg="add del mod">
          <ac:chgData name="Woldemichael, Selina" userId="b83f09f9-6ee9-4e83-8a14-9b1c68fcd7e1" providerId="ADAL" clId="{363B0896-0398-44FB-BCFA-D944ECE6EC33}" dt="2020-10-16T13:31:09.509" v="7592" actId="478"/>
          <ac:picMkLst>
            <pc:docMk/>
            <pc:sldMk cId="3248485014" sldId="455"/>
            <ac:picMk id="6" creationId="{F5A81680-5B76-46D7-B11C-13B0D484FF76}"/>
          </ac:picMkLst>
        </pc:picChg>
        <pc:picChg chg="add del mod modCrop">
          <ac:chgData name="Woldemichael, Selina" userId="b83f09f9-6ee9-4e83-8a14-9b1c68fcd7e1" providerId="ADAL" clId="{363B0896-0398-44FB-BCFA-D944ECE6EC33}" dt="2020-10-16T13:38:16.032" v="7659"/>
          <ac:picMkLst>
            <pc:docMk/>
            <pc:sldMk cId="3248485014" sldId="455"/>
            <ac:picMk id="7" creationId="{AE0D617A-2142-4526-8F49-AB1387235181}"/>
          </ac:picMkLst>
        </pc:picChg>
        <pc:picChg chg="add mod modCrop">
          <ac:chgData name="Woldemichael, Selina" userId="b83f09f9-6ee9-4e83-8a14-9b1c68fcd7e1" providerId="ADAL" clId="{363B0896-0398-44FB-BCFA-D944ECE6EC33}" dt="2020-10-16T13:45:02.447" v="7747" actId="688"/>
          <ac:picMkLst>
            <pc:docMk/>
            <pc:sldMk cId="3248485014" sldId="455"/>
            <ac:picMk id="9" creationId="{E8EEFAAF-10D6-45E6-9A7B-F52A03E239CE}"/>
          </ac:picMkLst>
        </pc:picChg>
        <pc:picChg chg="add del mod">
          <ac:chgData name="Woldemichael, Selina" userId="b83f09f9-6ee9-4e83-8a14-9b1c68fcd7e1" providerId="ADAL" clId="{363B0896-0398-44FB-BCFA-D944ECE6EC33}" dt="2020-10-16T04:08:15.365" v="7450" actId="478"/>
          <ac:picMkLst>
            <pc:docMk/>
            <pc:sldMk cId="3248485014" sldId="455"/>
            <ac:picMk id="11" creationId="{CB39F5EA-7B04-467B-A86A-BD71C1CA29BD}"/>
          </ac:picMkLst>
        </pc:picChg>
        <pc:picChg chg="add mod modCrop">
          <ac:chgData name="Woldemichael, Selina" userId="b83f09f9-6ee9-4e83-8a14-9b1c68fcd7e1" providerId="ADAL" clId="{363B0896-0398-44FB-BCFA-D944ECE6EC33}" dt="2020-10-16T13:45:53.618" v="7779" actId="688"/>
          <ac:picMkLst>
            <pc:docMk/>
            <pc:sldMk cId="3248485014" sldId="455"/>
            <ac:picMk id="13" creationId="{BEE37BFA-0F69-4690-B7FC-C302B9D309A6}"/>
          </ac:picMkLst>
        </pc:picChg>
        <pc:picChg chg="del">
          <ac:chgData name="Woldemichael, Selina" userId="b83f09f9-6ee9-4e83-8a14-9b1c68fcd7e1" providerId="ADAL" clId="{363B0896-0398-44FB-BCFA-D944ECE6EC33}" dt="2020-10-16T04:02:00.491" v="7384" actId="478"/>
          <ac:picMkLst>
            <pc:docMk/>
            <pc:sldMk cId="3248485014" sldId="455"/>
            <ac:picMk id="16" creationId="{2C9BBE4C-0893-4D32-B053-5C90856A9EB0}"/>
          </ac:picMkLst>
        </pc:picChg>
        <pc:picChg chg="mod">
          <ac:chgData name="Woldemichael, Selina" userId="b83f09f9-6ee9-4e83-8a14-9b1c68fcd7e1" providerId="ADAL" clId="{363B0896-0398-44FB-BCFA-D944ECE6EC33}" dt="2020-10-16T13:43:15.544" v="7713" actId="1076"/>
          <ac:picMkLst>
            <pc:docMk/>
            <pc:sldMk cId="3248485014" sldId="455"/>
            <ac:picMk id="18" creationId="{31A66673-5CC0-47F7-8F08-5ADAB6E66F85}"/>
          </ac:picMkLst>
        </pc:picChg>
        <pc:picChg chg="add mod">
          <ac:chgData name="Woldemichael, Selina" userId="b83f09f9-6ee9-4e83-8a14-9b1c68fcd7e1" providerId="ADAL" clId="{363B0896-0398-44FB-BCFA-D944ECE6EC33}" dt="2020-10-16T13:45:47.292" v="7775" actId="688"/>
          <ac:picMkLst>
            <pc:docMk/>
            <pc:sldMk cId="3248485014" sldId="455"/>
            <ac:picMk id="19" creationId="{6AFBBB1F-3224-4600-99D8-D48965A1B8F3}"/>
          </ac:picMkLst>
        </pc:picChg>
        <pc:picChg chg="add mod ord modCrop">
          <ac:chgData name="Woldemichael, Selina" userId="b83f09f9-6ee9-4e83-8a14-9b1c68fcd7e1" providerId="ADAL" clId="{363B0896-0398-44FB-BCFA-D944ECE6EC33}" dt="2020-10-16T13:43:53.452" v="7717" actId="1076"/>
          <ac:picMkLst>
            <pc:docMk/>
            <pc:sldMk cId="3248485014" sldId="455"/>
            <ac:picMk id="20" creationId="{44BE5AC5-3691-4441-914D-641AF53D607C}"/>
          </ac:picMkLst>
        </pc:picChg>
      </pc:sldChg>
    </pc:docChg>
  </pc:docChgLst>
  <pc:docChgLst>
    <pc:chgData name="Harris, Jeremy" userId="S::jeremy.harris@peelregion.ca::17d2b65b-d1ee-453a-9e76-cf8838a05d24" providerId="AD" clId="Web-{DC7D9A39-194D-9E78-D540-355122464D6E}"/>
    <pc:docChg chg="modSld">
      <pc:chgData name="Harris, Jeremy" userId="S::jeremy.harris@peelregion.ca::17d2b65b-d1ee-453a-9e76-cf8838a05d24" providerId="AD" clId="Web-{DC7D9A39-194D-9E78-D540-355122464D6E}" dt="2020-10-09T16:22:30.542" v="17"/>
      <pc:docMkLst>
        <pc:docMk/>
      </pc:docMkLst>
      <pc:sldChg chg="addCm">
        <pc:chgData name="Harris, Jeremy" userId="S::jeremy.harris@peelregion.ca::17d2b65b-d1ee-453a-9e76-cf8838a05d24" providerId="AD" clId="Web-{DC7D9A39-194D-9E78-D540-355122464D6E}" dt="2020-10-09T16:17:52.852" v="11"/>
        <pc:sldMkLst>
          <pc:docMk/>
          <pc:sldMk cId="0" sldId="257"/>
        </pc:sldMkLst>
      </pc:sldChg>
      <pc:sldChg chg="addCm">
        <pc:chgData name="Harris, Jeremy" userId="S::jeremy.harris@peelregion.ca::17d2b65b-d1ee-453a-9e76-cf8838a05d24" providerId="AD" clId="Web-{DC7D9A39-194D-9E78-D540-355122464D6E}" dt="2020-10-09T16:18:33.777" v="13"/>
        <pc:sldMkLst>
          <pc:docMk/>
          <pc:sldMk cId="0" sldId="258"/>
        </pc:sldMkLst>
      </pc:sldChg>
      <pc:sldChg chg="addCm">
        <pc:chgData name="Harris, Jeremy" userId="S::jeremy.harris@peelregion.ca::17d2b65b-d1ee-453a-9e76-cf8838a05d24" providerId="AD" clId="Web-{DC7D9A39-194D-9E78-D540-355122464D6E}" dt="2020-10-09T16:18:13.947" v="12"/>
        <pc:sldMkLst>
          <pc:docMk/>
          <pc:sldMk cId="0" sldId="259"/>
        </pc:sldMkLst>
      </pc:sldChg>
      <pc:sldChg chg="addCm modCm">
        <pc:chgData name="Harris, Jeremy" userId="S::jeremy.harris@peelregion.ca::17d2b65b-d1ee-453a-9e76-cf8838a05d24" providerId="AD" clId="Web-{DC7D9A39-194D-9E78-D540-355122464D6E}" dt="2020-10-09T16:19:36.093" v="14"/>
        <pc:sldMkLst>
          <pc:docMk/>
          <pc:sldMk cId="0" sldId="260"/>
        </pc:sldMkLst>
      </pc:sldChg>
      <pc:sldChg chg="addCm">
        <pc:chgData name="Harris, Jeremy" userId="S::jeremy.harris@peelregion.ca::17d2b65b-d1ee-453a-9e76-cf8838a05d24" providerId="AD" clId="Web-{DC7D9A39-194D-9E78-D540-355122464D6E}" dt="2020-10-09T16:22:30.542" v="17"/>
        <pc:sldMkLst>
          <pc:docMk/>
          <pc:sldMk cId="1332164353" sldId="292"/>
        </pc:sldMkLst>
      </pc:sldChg>
      <pc:sldChg chg="addCm">
        <pc:chgData name="Harris, Jeremy" userId="S::jeremy.harris@peelregion.ca::17d2b65b-d1ee-453a-9e76-cf8838a05d24" providerId="AD" clId="Web-{DC7D9A39-194D-9E78-D540-355122464D6E}" dt="2020-10-09T16:05:42.195" v="0"/>
        <pc:sldMkLst>
          <pc:docMk/>
          <pc:sldMk cId="2070888651" sldId="312"/>
        </pc:sldMkLst>
      </pc:sldChg>
      <pc:sldChg chg="addCm modNotes">
        <pc:chgData name="Harris, Jeremy" userId="S::jeremy.harris@peelregion.ca::17d2b65b-d1ee-453a-9e76-cf8838a05d24" providerId="AD" clId="Web-{DC7D9A39-194D-9E78-D540-355122464D6E}" dt="2020-10-09T16:07:20.920" v="9"/>
        <pc:sldMkLst>
          <pc:docMk/>
          <pc:sldMk cId="2462965219" sldId="428"/>
        </pc:sldMkLst>
      </pc:sldChg>
      <pc:sldChg chg="addCm">
        <pc:chgData name="Harris, Jeremy" userId="S::jeremy.harris@peelregion.ca::17d2b65b-d1ee-453a-9e76-cf8838a05d24" providerId="AD" clId="Web-{DC7D9A39-194D-9E78-D540-355122464D6E}" dt="2020-10-09T16:21:12.615" v="15"/>
        <pc:sldMkLst>
          <pc:docMk/>
          <pc:sldMk cId="1942395810" sldId="445"/>
        </pc:sldMkLst>
      </pc:sldChg>
      <pc:sldChg chg="addCm">
        <pc:chgData name="Harris, Jeremy" userId="S::jeremy.harris@peelregion.ca::17d2b65b-d1ee-453a-9e76-cf8838a05d24" providerId="AD" clId="Web-{DC7D9A39-194D-9E78-D540-355122464D6E}" dt="2020-10-09T16:21:44.617" v="16"/>
        <pc:sldMkLst>
          <pc:docMk/>
          <pc:sldMk cId="1598948143" sldId="44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0303147-F3E8-4802-BE25-AAB0F921210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6AA718DF-6BDA-4D37-8F0C-B06106B52E7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390FD57-FA40-425A-BBC7-79569B35A6F4}" type="datetimeFigureOut">
              <a:rPr lang="en-CA" smtClean="0"/>
              <a:t>2020-10-28</a:t>
            </a:fld>
            <a:endParaRPr lang="en-CA"/>
          </a:p>
        </p:txBody>
      </p:sp>
      <p:sp>
        <p:nvSpPr>
          <p:cNvPr id="4" name="Footer Placeholder 3">
            <a:extLst>
              <a:ext uri="{FF2B5EF4-FFF2-40B4-BE49-F238E27FC236}">
                <a16:creationId xmlns:a16="http://schemas.microsoft.com/office/drawing/2014/main" id="{C4FDB073-E760-492C-9AD6-AD4C758C697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A7F6D745-9838-48B6-9B25-65EFF69CA1F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84753E-B4F5-4972-8040-5A4ACA1AC9FB}" type="slidenum">
              <a:rPr lang="en-CA" smtClean="0"/>
              <a:t>‹#›</a:t>
            </a:fld>
            <a:endParaRPr lang="en-CA"/>
          </a:p>
        </p:txBody>
      </p:sp>
    </p:spTree>
    <p:extLst>
      <p:ext uri="{BB962C8B-B14F-4D97-AF65-F5344CB8AC3E}">
        <p14:creationId xmlns:p14="http://schemas.microsoft.com/office/powerpoint/2010/main" val="28135796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ordwall.net/play/5664/743/924"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158750" indent="0">
              <a:buNone/>
            </a:pPr>
            <a:r>
              <a:rPr lang="en-US" dirty="0"/>
              <a:t>Teacher Notes:</a:t>
            </a:r>
          </a:p>
          <a:p>
            <a:pPr marL="457200" indent="-298450"/>
            <a:r>
              <a:rPr lang="en-US" dirty="0"/>
              <a:t>“Click” refers to next animation</a:t>
            </a:r>
            <a:endParaRPr lang="en-CA" dirty="0"/>
          </a:p>
          <a:p>
            <a:pPr marL="158750" indent="0">
              <a:buNone/>
            </a:pPr>
            <a:endParaRPr lang="en-CA" dirty="0"/>
          </a:p>
        </p:txBody>
      </p:sp>
      <p:sp>
        <p:nvSpPr>
          <p:cNvPr id="4" name="Slide Number Placeholder 3"/>
          <p:cNvSpPr>
            <a:spLocks noGrp="1"/>
          </p:cNvSpPr>
          <p:nvPr>
            <p:ph type="sldNum" sz="quarter" idx="10"/>
          </p:nvPr>
        </p:nvSpPr>
        <p:spPr/>
        <p:txBody>
          <a:bodyPr/>
          <a:lstStyle/>
          <a:p>
            <a:pPr lvl="1"/>
            <a:r>
              <a:rPr lang="en-US" dirty="0"/>
              <a:t>1</a:t>
            </a:r>
            <a:endParaRPr lang="en-CA" dirty="0"/>
          </a:p>
        </p:txBody>
      </p:sp>
    </p:spTree>
    <p:extLst>
      <p:ext uri="{BB962C8B-B14F-4D97-AF65-F5344CB8AC3E}">
        <p14:creationId xmlns:p14="http://schemas.microsoft.com/office/powerpoint/2010/main" val="1422667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76475" y="201613"/>
            <a:ext cx="2303463" cy="1295400"/>
          </a:xfrm>
        </p:spPr>
      </p:sp>
      <p:sp>
        <p:nvSpPr>
          <p:cNvPr id="3" name="Notes Placeholder 2"/>
          <p:cNvSpPr>
            <a:spLocks noGrp="1"/>
          </p:cNvSpPr>
          <p:nvPr>
            <p:ph type="body" idx="1"/>
          </p:nvPr>
        </p:nvSpPr>
        <p:spPr>
          <a:xfrm>
            <a:off x="515621" y="1302743"/>
            <a:ext cx="5825169" cy="7554817"/>
          </a:xfrm>
        </p:spPr>
        <p:txBody>
          <a:bodyPr/>
          <a:lstStyle/>
          <a:p>
            <a:pPr marL="158750" indent="0">
              <a:buNone/>
            </a:pP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Teacher Notes:</a:t>
            </a:r>
          </a:p>
          <a:p>
            <a:pPr marL="158750" indent="0">
              <a:buNone/>
            </a:pP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Continue to encourage students to use their imagination as each scenario is read out. </a:t>
            </a:r>
            <a:endParaRPr lang="en-CA" dirty="0">
              <a:effectLst/>
              <a:latin typeface="Calibri" panose="020F0502020204030204" pitchFamily="34" charset="0"/>
              <a:cs typeface="Calibri" panose="020F0502020204030204" pitchFamily="34" charset="0"/>
            </a:endParaRPr>
          </a:p>
          <a:p>
            <a:pPr marL="158750" indent="0">
              <a:buNone/>
            </a:pP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Read short story to students:</a:t>
            </a:r>
            <a:endParaRPr lang="en-US" dirty="0">
              <a:latin typeface="Calibri" panose="020F0502020204030204" pitchFamily="34" charset="0"/>
              <a:cs typeface="Calibri" panose="020F0502020204030204" pitchFamily="34" charset="0"/>
            </a:endParaRPr>
          </a:p>
          <a:p>
            <a:pPr marL="457200" indent="-298450"/>
            <a:r>
              <a:rPr lang="en-US" dirty="0">
                <a:latin typeface="Calibri" panose="020F0502020204030204" pitchFamily="34" charset="0"/>
                <a:cs typeface="Calibri" panose="020F0502020204030204" pitchFamily="34" charset="0"/>
              </a:rPr>
              <a:t>“How many of you like to play with toys?” </a:t>
            </a:r>
          </a:p>
          <a:p>
            <a:pPr marL="158750" indent="0">
              <a:buNone/>
            </a:pPr>
            <a:r>
              <a:rPr lang="en-US" dirty="0">
                <a:latin typeface="Calibri" panose="020F0502020204030204" pitchFamily="34" charset="0"/>
                <a:cs typeface="Calibri" panose="020F0502020204030204" pitchFamily="34" charset="0"/>
              </a:rPr>
              <a:t>Story #1:</a:t>
            </a:r>
          </a:p>
          <a:p>
            <a:pPr marL="457200" indent="-298450"/>
            <a:r>
              <a:rPr lang="en-US" dirty="0">
                <a:latin typeface="Calibri" panose="020F0502020204030204" pitchFamily="34" charset="0"/>
                <a:cs typeface="Calibri" panose="020F0502020204030204" pitchFamily="34" charset="0"/>
              </a:rPr>
              <a:t>“Imagine! It’s play time at school! You love building things, so you choose to play with the building blocks and Lego’s.” (Click-1)</a:t>
            </a:r>
          </a:p>
          <a:p>
            <a:pPr marL="158750" indent="0">
              <a:buNone/>
            </a:pPr>
            <a:r>
              <a:rPr lang="en-US" dirty="0">
                <a:latin typeface="Calibri" panose="020F0502020204030204" pitchFamily="34" charset="0"/>
                <a:cs typeface="Calibri" panose="020F0502020204030204" pitchFamily="34" charset="0"/>
              </a:rPr>
              <a:t>Question:</a:t>
            </a:r>
          </a:p>
          <a:p>
            <a:pPr marL="457200" indent="-298450"/>
            <a:r>
              <a:rPr lang="en-US" dirty="0">
                <a:latin typeface="Calibri" panose="020F0502020204030204" pitchFamily="34" charset="0"/>
                <a:cs typeface="Calibri" panose="020F0502020204030204" pitchFamily="34" charset="0"/>
              </a:rPr>
              <a:t>“If I gave you each a set of building blocks, what would you build out of it?”</a:t>
            </a:r>
          </a:p>
          <a:p>
            <a:pPr marL="158750" indent="0">
              <a:buNone/>
            </a:pPr>
            <a:r>
              <a:rPr lang="en-US" dirty="0">
                <a:latin typeface="Calibri" panose="020F0502020204030204" pitchFamily="34" charset="0"/>
                <a:cs typeface="Calibri" panose="020F0502020204030204" pitchFamily="34" charset="0"/>
              </a:rPr>
              <a:t>Answer:</a:t>
            </a:r>
          </a:p>
          <a:p>
            <a:pPr marL="457200" indent="-298450"/>
            <a:r>
              <a:rPr lang="en-US" dirty="0">
                <a:latin typeface="Calibri" panose="020F0502020204030204" pitchFamily="34" charset="0"/>
                <a:cs typeface="Calibri" panose="020F0502020204030204" pitchFamily="34" charset="0"/>
              </a:rPr>
              <a:t>(as they see fit)</a:t>
            </a:r>
          </a:p>
          <a:p>
            <a:pPr marL="158750" indent="0">
              <a:buNone/>
            </a:pPr>
            <a:r>
              <a:rPr lang="en-US" dirty="0">
                <a:latin typeface="Calibri" panose="020F0502020204030204" pitchFamily="34" charset="0"/>
                <a:cs typeface="Calibri" panose="020F0502020204030204" pitchFamily="34" charset="0"/>
              </a:rPr>
              <a:t>Story continued…:</a:t>
            </a:r>
          </a:p>
          <a:p>
            <a:pPr marL="457200" indent="-298450"/>
            <a:r>
              <a:rPr lang="en-US" dirty="0">
                <a:latin typeface="Calibri" panose="020F0502020204030204" pitchFamily="34" charset="0"/>
                <a:cs typeface="Calibri" panose="020F0502020204030204" pitchFamily="34" charset="0"/>
              </a:rPr>
              <a:t>“As you are all building your creative ideas, a few of the building block pieces break. Oh no! Unfortunately, this happens sometimes!”</a:t>
            </a:r>
          </a:p>
          <a:p>
            <a:pPr marL="158750" indent="0">
              <a:buNone/>
            </a:pPr>
            <a:r>
              <a:rPr lang="en-US" dirty="0">
                <a:latin typeface="Calibri" panose="020F0502020204030204" pitchFamily="34" charset="0"/>
                <a:cs typeface="Calibri" panose="020F0502020204030204" pitchFamily="34" charset="0"/>
              </a:rPr>
              <a:t>Question:</a:t>
            </a:r>
          </a:p>
          <a:p>
            <a:pPr marL="457200" indent="-298450"/>
            <a:r>
              <a:rPr lang="en-US" dirty="0">
                <a:latin typeface="Calibri" panose="020F0502020204030204" pitchFamily="34" charset="0"/>
                <a:cs typeface="Calibri" panose="020F0502020204030204" pitchFamily="34" charset="0"/>
              </a:rPr>
              <a:t>“What should you do with the broken pieces?”</a:t>
            </a:r>
          </a:p>
          <a:p>
            <a:pPr marL="158750" indent="0">
              <a:buNone/>
            </a:pPr>
            <a:r>
              <a:rPr lang="en-US" dirty="0">
                <a:latin typeface="Calibri" panose="020F0502020204030204" pitchFamily="34" charset="0"/>
                <a:cs typeface="Calibri" panose="020F0502020204030204" pitchFamily="34" charset="0"/>
              </a:rPr>
              <a:t>Answer:</a:t>
            </a:r>
          </a:p>
          <a:p>
            <a:pPr marL="457200" indent="-298450"/>
            <a:r>
              <a:rPr lang="en-US" dirty="0">
                <a:latin typeface="Calibri" panose="020F0502020204030204" pitchFamily="34" charset="0"/>
                <a:cs typeface="Calibri" panose="020F0502020204030204" pitchFamily="34" charset="0"/>
              </a:rPr>
              <a:t>Make a new game out of the broken pieces (Reuse them)</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Remember that the rest of the pieces can still be fun to play with</a:t>
            </a:r>
            <a:endParaRPr lang="en-US" dirty="0">
              <a:latin typeface="Calibri" panose="020F0502020204030204" pitchFamily="34" charset="0"/>
              <a:cs typeface="Calibri" panose="020F0502020204030204" pitchFamily="34" charset="0"/>
            </a:endParaRPr>
          </a:p>
          <a:p>
            <a:pPr marL="457200" indent="-298450"/>
            <a:r>
              <a:rPr lang="en-US" dirty="0">
                <a:latin typeface="Calibri" panose="020F0502020204030204" pitchFamily="34" charset="0"/>
                <a:cs typeface="Calibri" panose="020F0502020204030204" pitchFamily="34" charset="0"/>
              </a:rPr>
              <a:t>If you can’t think of any other way to reuse the pieces, throw it out in the garbage.</a:t>
            </a:r>
          </a:p>
          <a:p>
            <a:pPr marL="158750" indent="0">
              <a:buNone/>
            </a:pPr>
            <a:r>
              <a:rPr lang="en-US" dirty="0">
                <a:latin typeface="Calibri" panose="020F0502020204030204" pitchFamily="34" charset="0"/>
                <a:cs typeface="Calibri" panose="020F0502020204030204" pitchFamily="34" charset="0"/>
              </a:rPr>
              <a:t>Story continued…:</a:t>
            </a:r>
          </a:p>
          <a:p>
            <a:pPr marL="457200" indent="-298450"/>
            <a:r>
              <a:rPr lang="en-US" dirty="0">
                <a:latin typeface="Calibri" panose="020F0502020204030204" pitchFamily="34" charset="0"/>
                <a:cs typeface="Calibri" panose="020F0502020204030204" pitchFamily="34" charset="0"/>
              </a:rPr>
              <a:t>“If you remember, everything we put in the garbage goes to a landfill. Because landfills take away space from the homes of animals, we want to make sure that we reuse the pieces as many times as we can before it has to go into landfill.”</a:t>
            </a:r>
          </a:p>
          <a:p>
            <a:pPr marL="158750" indent="0">
              <a:buNone/>
            </a:pPr>
            <a:r>
              <a:rPr lang="en-US" dirty="0">
                <a:latin typeface="Calibri" panose="020F0502020204030204" pitchFamily="34" charset="0"/>
                <a:cs typeface="Calibri" panose="020F0502020204030204" pitchFamily="34" charset="0"/>
              </a:rPr>
              <a:t>Story #2:</a:t>
            </a:r>
          </a:p>
          <a:p>
            <a:pPr lvl="0"/>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“Let’s imagine a different scenario! It’s play time again at home! One day you were playing with the blocks but then you decided that you would rather read a book and practice your letters. The very next day it’s play time again. You see the building blocks, and you don’t want to play with them anymore. You feel that you have grown out of playing with the blocks and would rather read a book. ”</a:t>
            </a:r>
          </a:p>
          <a:p>
            <a:pPr marL="158750" lvl="0" indent="0">
              <a:buNone/>
            </a:pPr>
            <a:r>
              <a:rPr lang="en-US" dirty="0">
                <a:latin typeface="Calibri" panose="020F0502020204030204" pitchFamily="34" charset="0"/>
                <a:cs typeface="Calibri" panose="020F0502020204030204" pitchFamily="34" charset="0"/>
              </a:rPr>
              <a:t>Question:</a:t>
            </a:r>
          </a:p>
          <a:p>
            <a:r>
              <a:rPr lang="en-US" dirty="0">
                <a:latin typeface="Calibri" panose="020F0502020204030204" pitchFamily="34" charset="0"/>
                <a:cs typeface="Calibri" panose="020F0502020204030204" pitchFamily="34" charset="0"/>
              </a:rPr>
              <a:t>“What do you think you should do with the block that you no longer want to play with?”</a:t>
            </a:r>
          </a:p>
          <a:p>
            <a:pPr marL="158750" indent="0">
              <a:buNone/>
            </a:pPr>
            <a:r>
              <a:rPr lang="en-US" dirty="0">
                <a:latin typeface="Calibri" panose="020F0502020204030204" pitchFamily="34" charset="0"/>
                <a:cs typeface="Calibri" panose="020F0502020204030204" pitchFamily="34" charset="0"/>
              </a:rPr>
              <a:t>Answer:</a:t>
            </a:r>
          </a:p>
          <a:p>
            <a:pPr marL="457200" indent="-298450"/>
            <a:r>
              <a:rPr lang="en-US" dirty="0">
                <a:latin typeface="Calibri" panose="020F0502020204030204" pitchFamily="34" charset="0"/>
                <a:cs typeface="Calibri" panose="020F0502020204030204" pitchFamily="34" charset="0"/>
              </a:rPr>
              <a:t>Ask a friend if they want to play with the building blocks, </a:t>
            </a:r>
          </a:p>
          <a:p>
            <a:pPr marL="457200" indent="-298450"/>
            <a:r>
              <a:rPr lang="en-US" dirty="0">
                <a:latin typeface="Calibri" panose="020F0502020204030204" pitchFamily="34" charset="0"/>
                <a:cs typeface="Calibri" panose="020F0502020204030204" pitchFamily="34" charset="0"/>
              </a:rPr>
              <a:t>Maybe no one else wants to play with them so we can donate it so someone else can reuse it, or give it to someone else (a friend, cousin, family member)</a:t>
            </a:r>
          </a:p>
          <a:p>
            <a:pPr marL="158750" indent="0">
              <a:buNone/>
            </a:pPr>
            <a:r>
              <a:rPr lang="en-US" dirty="0">
                <a:latin typeface="Calibri" panose="020F0502020204030204" pitchFamily="34" charset="0"/>
                <a:cs typeface="Calibri" panose="020F0502020204030204" pitchFamily="34" charset="0"/>
              </a:rPr>
              <a:t>Question:</a:t>
            </a:r>
          </a:p>
          <a:p>
            <a:pPr lvl="0"/>
            <a:r>
              <a:rPr lang="en-US" dirty="0">
                <a:latin typeface="Calibri" panose="020F0502020204030204" pitchFamily="34" charset="0"/>
                <a:cs typeface="Calibri" panose="020F0502020204030204" pitchFamily="34" charset="0"/>
              </a:rPr>
              <a:t>“Why do we donate it?”</a:t>
            </a:r>
          </a:p>
          <a:p>
            <a:pPr marL="158750" lvl="0" indent="0">
              <a:buNone/>
            </a:pPr>
            <a:r>
              <a:rPr lang="en-US" dirty="0">
                <a:latin typeface="Calibri" panose="020F0502020204030204" pitchFamily="34" charset="0"/>
                <a:cs typeface="Calibri" panose="020F0502020204030204" pitchFamily="34" charset="0"/>
              </a:rPr>
              <a:t>Answer:</a:t>
            </a:r>
          </a:p>
          <a:p>
            <a:pPr lvl="0"/>
            <a:r>
              <a:rPr lang="en-US" dirty="0">
                <a:latin typeface="Calibri" panose="020F0502020204030204" pitchFamily="34" charset="0"/>
                <a:cs typeface="Calibri" panose="020F0502020204030204" pitchFamily="34" charset="0"/>
              </a:rPr>
              <a:t>So that we can give it a new life. If not, it will go to the garbage which goes to landfill. What happens at the landfill? It takes away space from animal’s homes</a:t>
            </a:r>
          </a:p>
          <a:p>
            <a:pPr lvl="0"/>
            <a:r>
              <a:rPr lang="en-US" dirty="0">
                <a:latin typeface="Calibri" panose="020F0502020204030204" pitchFamily="34" charset="0"/>
                <a:cs typeface="Calibri" panose="020F0502020204030204" pitchFamily="34" charset="0"/>
              </a:rPr>
              <a:t>When we donate things or give things to other people to use, we are practicing the 3R’s</a:t>
            </a:r>
          </a:p>
          <a:p>
            <a:pPr marL="158750" lvl="0" indent="0">
              <a:buNone/>
            </a:pPr>
            <a:endParaRPr lang="en-CA" dirty="0">
              <a:latin typeface="Calibri" panose="020F0502020204030204" pitchFamily="34" charset="0"/>
              <a:cs typeface="Calibri" panose="020F0502020204030204" pitchFamily="34" charset="0"/>
            </a:endParaRPr>
          </a:p>
          <a:p>
            <a:pPr marL="158750" indent="0">
              <a:buNone/>
            </a:pPr>
            <a:endParaRPr lang="en-US" dirty="0">
              <a:latin typeface="Calibri" panose="020F0502020204030204" pitchFamily="34" charset="0"/>
              <a:cs typeface="Calibri" panose="020F0502020204030204" pitchFamily="34" charset="0"/>
            </a:endParaRPr>
          </a:p>
          <a:p>
            <a:pPr marL="457200" indent="-298450"/>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68193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582517" y="4255265"/>
            <a:ext cx="5692966" cy="4114800"/>
          </a:xfrm>
        </p:spPr>
        <p:txBody>
          <a:bodyPr/>
          <a:lstStyle/>
          <a:p>
            <a:pPr marL="15875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The 3 R’s are (Click-1) Reduce, (Click-2) Reuse, and (Click)-3 Recycle </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The 3R’s help us make less garbage which is good for plants, animals, and people</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the 3R’s to students: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These are the 3R’s – Reduce, Reuse, and Recycle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Reduce means to make less of something. So, we can reduce our garbage by making smart choices so that we don’t’ have so many things that need to be thrown away. Ex. Think before you ask for a new toy, ask yourself if you need it.</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Reuse means to use over and over again. Ex. Students using a reusable water bottle instead of single use plastic waste bottle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Recycle means to take things that we can put in the recycling bin and make new things out of it. Ex. When we recycle paper, it gets turned into new paper.</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Remember: Only put items that are supposed to go in the recycling bin in there.</a:t>
            </a:r>
          </a:p>
          <a:p>
            <a:pPr marL="457200" lvl="0" indent="-29845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to students:</a:t>
            </a:r>
          </a:p>
          <a:p>
            <a:pPr marL="914400" lvl="1" indent="-29845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Making sure that we put our fruit peels like banana peels and apples cores in the green bin, juice boxes and paper in the recycling, and our snack wrappers like chocolate bar wrappers in the garbage is a way that we can practice the 3R’s.</a:t>
            </a:r>
          </a:p>
          <a:p>
            <a:pPr marL="914400" lvl="1" indent="-29845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When we all practice reducing and reusing and recycling, we are allowing less garbage to go to landfills. This is good because it stops landfills from taking away from the homes of many animals and plants. </a:t>
            </a:r>
          </a:p>
          <a:p>
            <a:endParaRPr lang="en-CA" dirty="0"/>
          </a:p>
        </p:txBody>
      </p:sp>
    </p:spTree>
    <p:extLst>
      <p:ext uri="{BB962C8B-B14F-4D97-AF65-F5344CB8AC3E}">
        <p14:creationId xmlns:p14="http://schemas.microsoft.com/office/powerpoint/2010/main" val="2413737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9b919ed5e4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9b919ed5e4_1_1:notes"/>
          <p:cNvSpPr txBox="1">
            <a:spLocks noGrp="1"/>
          </p:cNvSpPr>
          <p:nvPr>
            <p:ph type="body" idx="1"/>
          </p:nvPr>
        </p:nvSpPr>
        <p:spPr>
          <a:xfrm>
            <a:off x="685800" y="4343400"/>
            <a:ext cx="5486400" cy="2883665"/>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Teacher Notes: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Introduce the 3R’s song to help students remember the 3Rs.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Guide students to do actions while singing song:</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Reduce: Place hands out wide and then closer together, just as if you are to clap but stop before clapping. This indicates making something smaller.</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Reuse: Make a big circle with your pointer finger.</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Recycle: Roll your fists around each other again and again.</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Lyrics: *To the tune “The More We Get Together”</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1"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Reduce, Reuse, Recycle, Recycle, Recycle. </a:t>
            </a:r>
            <a:endPar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endParaRP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1"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Reduce, Reuse, Recycle, it’s easy to do. </a:t>
            </a:r>
            <a:endPar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endParaRP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1"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For your trash and my trash make up way too much trash. </a:t>
            </a:r>
            <a:endPar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endParaRP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1"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Reduce, Reuse, recycle, it’s easy to do. </a:t>
            </a:r>
            <a:endPar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01808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9ae1bf0e88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9ae1bf0e88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Teacher Notes: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Introduce the 3R’s song to help students remember the 3Rs.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Guide students to do actions while singing song:</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Reduce: Place hands out wide and then closer together, just as if you are to clap but stop before clapping. This indicates making something smaller.</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Reuse: Make a big circle with your pointer finger.</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Recycle: Roll your fists around each other again and again.</a:t>
            </a:r>
          </a:p>
          <a:p>
            <a:pPr marL="0" lvl="0" indent="0" algn="l" rtl="0">
              <a:spcBef>
                <a:spcPts val="0"/>
              </a:spcBef>
              <a:spcAft>
                <a:spcPts val="0"/>
              </a:spcAft>
              <a:buNone/>
            </a:pPr>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40119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latin typeface="Calibri" panose="020F0502020204030204" pitchFamily="34" charset="0"/>
                <a:cs typeface="Calibri" panose="020F0502020204030204" pitchFamily="34" charset="0"/>
              </a:rPr>
              <a:t>Teacher Notes:</a:t>
            </a:r>
          </a:p>
          <a:p>
            <a:r>
              <a:rPr lang="en-US" dirty="0">
                <a:latin typeface="Calibri" panose="020F0502020204030204" pitchFamily="34" charset="0"/>
                <a:cs typeface="Calibri" panose="020F0502020204030204" pitchFamily="34" charset="0"/>
              </a:rPr>
              <a:t>Optional book “Why Should I Recycle” to students</a:t>
            </a:r>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47030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spcBef>
                <a:spcPts val="0"/>
              </a:spcBef>
              <a:spcAft>
                <a:spcPts val="0"/>
              </a:spcAft>
              <a:buNone/>
            </a:pPr>
            <a:r>
              <a:rPr lang="en-CA" sz="1100" dirty="0">
                <a:effectLst/>
                <a:latin typeface="Calibri" panose="020F0502020204030204" pitchFamily="34" charset="0"/>
                <a:ea typeface="Calibri" panose="020F0502020204030204" pitchFamily="34" charset="0"/>
                <a:cs typeface="Calibri" panose="020F0502020204030204" pitchFamily="34" charset="0"/>
              </a:rPr>
              <a:t>Teacher Notes:</a:t>
            </a:r>
          </a:p>
          <a:p>
            <a:pPr marL="0" marR="0" indent="0">
              <a:spcBef>
                <a:spcPts val="0"/>
              </a:spcBef>
              <a:spcAft>
                <a:spcPts val="0"/>
              </a:spcAft>
              <a:buNone/>
            </a:pPr>
            <a:r>
              <a:rPr lang="en-CA" sz="1100" dirty="0">
                <a:effectLst/>
                <a:latin typeface="Calibri" panose="020F0502020204030204" pitchFamily="34" charset="0"/>
                <a:ea typeface="Calibri" panose="020F0502020204030204" pitchFamily="34" charset="0"/>
                <a:cs typeface="Calibri" panose="020F0502020204030204" pitchFamily="34" charset="0"/>
              </a:rPr>
              <a:t>Select an option from below to teach students about sorting garbage, recycling, and green bin:</a:t>
            </a:r>
          </a:p>
          <a:p>
            <a:pPr marL="0" marR="0" indent="0">
              <a:spcBef>
                <a:spcPts val="0"/>
              </a:spcBef>
              <a:spcAft>
                <a:spcPts val="0"/>
              </a:spcAft>
              <a:buNone/>
            </a:pPr>
            <a:endParaRPr lang="en-CA" sz="1100" dirty="0">
              <a:effectLst/>
              <a:latin typeface="Calibri" panose="020F0502020204030204" pitchFamily="34" charset="0"/>
              <a:ea typeface="Calibri" panose="020F0502020204030204" pitchFamily="34" charset="0"/>
              <a:cs typeface="Calibri" panose="020F0502020204030204" pitchFamily="34" charset="0"/>
            </a:endParaRPr>
          </a:p>
          <a:p>
            <a:pPr marL="0" marR="0" indent="0">
              <a:spcBef>
                <a:spcPts val="0"/>
              </a:spcBef>
              <a:spcAft>
                <a:spcPts val="0"/>
              </a:spcAft>
              <a:buNone/>
            </a:pPr>
            <a:r>
              <a:rPr lang="en-CA" sz="1100" b="1" dirty="0">
                <a:effectLst/>
                <a:latin typeface="Calibri" panose="020F0502020204030204" pitchFamily="34" charset="0"/>
                <a:ea typeface="Calibri" panose="020F0502020204030204" pitchFamily="34" charset="0"/>
                <a:cs typeface="Calibri" panose="020F0502020204030204" pitchFamily="34" charset="0"/>
              </a:rPr>
              <a:t>Virtual Waste Sorting</a:t>
            </a:r>
            <a:endParaRPr lang="en-CA" sz="1100"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r>
              <a:rPr lang="en-CA" sz="1100" dirty="0">
                <a:effectLst/>
                <a:latin typeface="Calibri"/>
                <a:ea typeface="Calibri" panose="020F0502020204030204" pitchFamily="34" charset="0"/>
                <a:cs typeface="Calibri"/>
                <a:hlinkClick r:id="rId3"/>
              </a:rPr>
              <a:t>Region of Peel’s Waste Sorting Game (Online)</a:t>
            </a:r>
            <a:endParaRPr lang="en-CA" dirty="0">
              <a:effectLst/>
              <a:hlinkClick r:id="rId3"/>
            </a:endParaRPr>
          </a:p>
          <a:p>
            <a:pPr marL="800100" marR="0" lvl="1" indent="-342900">
              <a:spcBef>
                <a:spcPts val="0"/>
              </a:spcBef>
              <a:spcAft>
                <a:spcPts val="0"/>
              </a:spcAft>
              <a:buFont typeface="Symbol" panose="05050102010706020507" pitchFamily="18" charset="2"/>
              <a:buChar char=""/>
            </a:pPr>
            <a:r>
              <a:rPr lang="en-CA" sz="1100" dirty="0">
                <a:effectLst/>
                <a:latin typeface="Calibri" panose="020F0502020204030204" pitchFamily="34" charset="0"/>
                <a:ea typeface="Calibri" panose="020F0502020204030204" pitchFamily="34" charset="0"/>
                <a:cs typeface="Calibri" panose="020F0502020204030204" pitchFamily="34" charset="0"/>
              </a:rPr>
              <a:t>Allow students to do Waste Sorting on their own at home; and/or encourage doing the Waste Sorting Game together as a class.</a:t>
            </a:r>
            <a:endParaRPr lang="en-CA" sz="11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indent="0">
              <a:buNone/>
            </a:pPr>
            <a:endParaRPr lang="en-CA" sz="1100" b="1"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marL="0" indent="0">
              <a:buNone/>
            </a:pPr>
            <a:r>
              <a:rPr lang="en-CA" sz="1100" b="1"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Worksheet</a:t>
            </a:r>
            <a:endPar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Kindergarten – Let’s sort it out</a:t>
            </a:r>
          </a:p>
        </p:txBody>
      </p:sp>
      <p:sp>
        <p:nvSpPr>
          <p:cNvPr id="4" name="Slide Number Placeholder 3"/>
          <p:cNvSpPr>
            <a:spLocks noGrp="1"/>
          </p:cNvSpPr>
          <p:nvPr>
            <p:ph type="sldNum" sz="quarter" idx="5"/>
          </p:nvPr>
        </p:nvSpPr>
        <p:spPr/>
        <p:txBody>
          <a:bodyPr/>
          <a:lstStyle/>
          <a:p>
            <a:fld id="{586D5298-51BA-4C60-AC35-B99156CF3B4F}" type="slidenum">
              <a:rPr lang="en-CA" smtClean="0"/>
              <a:t>15</a:t>
            </a:fld>
            <a:endParaRPr lang="en-CA"/>
          </a:p>
        </p:txBody>
      </p:sp>
    </p:spTree>
    <p:extLst>
      <p:ext uri="{BB962C8B-B14F-4D97-AF65-F5344CB8AC3E}">
        <p14:creationId xmlns:p14="http://schemas.microsoft.com/office/powerpoint/2010/main" val="3521451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Closing Reminders:</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Remember to practice and follow the 3R’s.</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(Click-1) Reduce</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(Click-2) Reuse</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(Click-3) Recycle</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Before you throw something away, think about where it should go:</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 – 4) Garbage</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Recycling</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Green bin</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Last but not least – Tell your parents about what you learned today. Practice the online game with them or use one of the worksheets to sort your waste together.</a:t>
            </a:r>
          </a:p>
          <a:p>
            <a:pPr lvl="1"/>
            <a:endParaRPr lang="en-CA" sz="1100" b="0" i="0" u="none" strike="noStrike" cap="none" dirty="0">
              <a:solidFill>
                <a:srgbClr val="000000"/>
              </a:solidFill>
              <a:effectLst/>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4226397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endParaRPr lang="en-CA"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86548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6275" cy="3238500"/>
          </a:xfrm>
        </p:spPr>
      </p:sp>
      <p:sp>
        <p:nvSpPr>
          <p:cNvPr id="3" name="Notes Placeholder 2"/>
          <p:cNvSpPr>
            <a:spLocks noGrp="1"/>
          </p:cNvSpPr>
          <p:nvPr>
            <p:ph type="body" idx="1"/>
          </p:nvPr>
        </p:nvSpPr>
        <p:spPr/>
        <p:txBody>
          <a:bodyPr/>
          <a:lstStyle/>
          <a:p>
            <a:pPr marL="158750" lvl="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Ask students – what city or town do they live in?</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Let students know the city or town they mentioned is part of a larger area that is called the Region of Peel</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Region of Peel includes the Town of Caledon and 2 cities – City of Brampton and City of Mississauga</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Ask students if they have seen a garbage truck before?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to students, workers at the Region of Peel drive to everyone’s homes and pick ups everyone’s garbage, recycling, and green bin waste</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Today we are going to talk about garbage, recycling, and organics which is called waste management. We are going to learn about what happens to our waste and how to sort it properly.</a:t>
            </a:r>
            <a:endParaRPr lang="en-CA" sz="1100" dirty="0">
              <a:latin typeface="Calibri" panose="020F0502020204030204" pitchFamily="34" charset="0"/>
              <a:cs typeface="Calibri" panose="020F0502020204030204" pitchFamily="34" charset="0"/>
            </a:endParaRPr>
          </a:p>
          <a:p>
            <a:pPr marL="158750" indent="0">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9CD871-587C-4F42-BE49-1C04AB97EE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6976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lvl="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to students that waste refers to the different types of places that we throw away our stuff when we are done with it, such as Garbage, Recycling, and Green bin waste.</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Ask students about the different types of waste they create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What are the three different types of places that we put our waste?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Green bin</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Recycling</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Garbage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Note that students may use a different type of cart/bin for waste at home compared to what they use at school</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Green bin’s are not available at condominiums and apartments in the Region of Peel at this time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Today we are going to talk about things that we use every day and what happens to them when we are done with them.</a:t>
            </a:r>
          </a:p>
          <a:p>
            <a:pPr lvl="0"/>
            <a:endParaRPr lang="en-CA" sz="1100" b="0" i="0" u="none" strike="noStrike" cap="none" dirty="0">
              <a:solidFill>
                <a:srgbClr val="000000"/>
              </a:solidFill>
              <a:effectLst/>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586D5298-51BA-4C60-AC35-B99156CF3B4F}" type="slidenum">
              <a:rPr lang="en-CA" smtClean="0"/>
              <a:t>3</a:t>
            </a:fld>
            <a:endParaRPr lang="en-CA" dirty="0"/>
          </a:p>
        </p:txBody>
      </p:sp>
    </p:spTree>
    <p:extLst>
      <p:ext uri="{BB962C8B-B14F-4D97-AF65-F5344CB8AC3E}">
        <p14:creationId xmlns:p14="http://schemas.microsoft.com/office/powerpoint/2010/main" val="65241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05000" y="536575"/>
            <a:ext cx="3048000" cy="1714500"/>
          </a:xfrm>
        </p:spPr>
      </p:sp>
      <p:sp>
        <p:nvSpPr>
          <p:cNvPr id="3" name="Notes Placeholder 2"/>
          <p:cNvSpPr>
            <a:spLocks noGrp="1"/>
          </p:cNvSpPr>
          <p:nvPr>
            <p:ph type="body" idx="1"/>
          </p:nvPr>
        </p:nvSpPr>
        <p:spPr>
          <a:xfrm>
            <a:off x="685800" y="2558975"/>
            <a:ext cx="5715000" cy="5725709"/>
          </a:xfrm>
        </p:spPr>
        <p:txBody>
          <a:bodyPr/>
          <a:lstStyle/>
          <a:p>
            <a:pPr marL="158750" indent="0">
              <a:buNone/>
            </a:pPr>
            <a:r>
              <a:rPr lang="en-US"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t>Teacher Notes:</a:t>
            </a:r>
          </a:p>
          <a:p>
            <a:pPr marL="158750" indent="0">
              <a:buNone/>
            </a:pPr>
            <a:r>
              <a:rPr lang="en-US" sz="1100" dirty="0">
                <a:solidFill>
                  <a:srgbClr val="000000"/>
                </a:solidFill>
                <a:effectLst/>
                <a:latin typeface="Calibri" panose="020F0502020204030204" pitchFamily="34" charset="0"/>
                <a:ea typeface="Arial" panose="020B0604020202020204" pitchFamily="34" charset="0"/>
                <a:cs typeface="Calibri" panose="020F0502020204030204" pitchFamily="34" charset="0"/>
              </a:rPr>
              <a:t>To begin, encourage students to use their imagination as each scenario is read out. </a:t>
            </a:r>
          </a:p>
          <a:p>
            <a:pPr marL="158750" indent="0">
              <a:buNone/>
            </a:pPr>
            <a:r>
              <a:rPr lang="en-CA" sz="1100" dirty="0">
                <a:effectLst/>
                <a:latin typeface="Calibri" panose="020F0502020204030204" pitchFamily="34" charset="0"/>
                <a:cs typeface="Calibri" panose="020F0502020204030204" pitchFamily="34" charset="0"/>
              </a:rPr>
              <a:t>Read short story to students:</a:t>
            </a:r>
          </a:p>
          <a:p>
            <a:pPr marL="457200" indent="-298450"/>
            <a:r>
              <a:rPr lang="en-CA" sz="1100" dirty="0">
                <a:effectLst/>
                <a:latin typeface="Calibri" panose="020F0502020204030204" pitchFamily="34" charset="0"/>
                <a:cs typeface="Calibri" panose="020F0502020204030204" pitchFamily="34" charset="0"/>
              </a:rPr>
              <a:t>“Our first short story is about an orange.”</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effectLst/>
                <a:latin typeface="Calibri" panose="020F0502020204030204" pitchFamily="34" charset="0"/>
                <a:ea typeface="Calibri" panose="020F0502020204030204" pitchFamily="34" charset="0"/>
                <a:cs typeface="Calibri" panose="020F0502020204030204" pitchFamily="34" charset="0"/>
              </a:rPr>
              <a:t>“How many of you like to eat oranges?”</a:t>
            </a:r>
            <a:endParaRPr lang="en-CA" sz="1100" dirty="0">
              <a:effectLst/>
              <a:latin typeface="Calibri" panose="020F0502020204030204" pitchFamily="34" charset="0"/>
              <a:ea typeface="Calibri" panose="020F0502020204030204" pitchFamily="34" charset="0"/>
              <a:cs typeface="Calibri" panose="020F0502020204030204" pitchFamily="34" charset="0"/>
            </a:endParaRPr>
          </a:p>
          <a:p>
            <a:pPr marL="158750" indent="0">
              <a:buNone/>
            </a:pPr>
            <a:endParaRPr lang="en-CA" sz="1100" dirty="0">
              <a:effectLst/>
              <a:latin typeface="Calibri" panose="020F0502020204030204" pitchFamily="34" charset="0"/>
              <a:cs typeface="Calibri" panose="020F0502020204030204" pitchFamily="34" charset="0"/>
            </a:endParaRPr>
          </a:p>
          <a:p>
            <a:pPr marL="158750" indent="0">
              <a:buNone/>
            </a:pPr>
            <a:r>
              <a:rPr lang="en-US" sz="1100" dirty="0">
                <a:latin typeface="Calibri" panose="020F0502020204030204" pitchFamily="34" charset="0"/>
                <a:cs typeface="Calibri" panose="020F0502020204030204" pitchFamily="34" charset="0"/>
              </a:rPr>
              <a:t>Story #1:</a:t>
            </a:r>
          </a:p>
          <a:p>
            <a:pPr marL="457200" indent="-298450"/>
            <a:r>
              <a:rPr lang="en-US" sz="1100" dirty="0">
                <a:latin typeface="Calibri" panose="020F0502020204030204" pitchFamily="34" charset="0"/>
                <a:cs typeface="Calibri" panose="020F0502020204030204" pitchFamily="34" charset="0"/>
              </a:rPr>
              <a:t>“Imagine! It’s snack time! You open your lunch bag and find 3 items in it. Some (Click-1) crackers, an orange, and a granola bar. You decide that you don’t want to eat the orange, so you go for the granola bar and the crackers! Yum! Once you’ve finished the delicious granola bar and crackers (Click-2), you are very full. You now are left with the orange”.</a:t>
            </a:r>
          </a:p>
          <a:p>
            <a:pPr marL="158750" indent="0">
              <a:buNone/>
            </a:pPr>
            <a:r>
              <a:rPr lang="en-US" sz="1100" dirty="0">
                <a:latin typeface="Calibri" panose="020F0502020204030204" pitchFamily="34" charset="0"/>
                <a:cs typeface="Calibri" panose="020F0502020204030204" pitchFamily="34" charset="0"/>
              </a:rPr>
              <a:t>Question:</a:t>
            </a:r>
          </a:p>
          <a:p>
            <a:pPr marL="457200" indent="-298450"/>
            <a:r>
              <a:rPr lang="en-US" sz="1100" dirty="0">
                <a:latin typeface="Calibri" panose="020F0502020204030204" pitchFamily="34" charset="0"/>
                <a:cs typeface="Calibri" panose="020F0502020204030204" pitchFamily="34" charset="0"/>
              </a:rPr>
              <a:t>“What should you do with the orange?”</a:t>
            </a:r>
          </a:p>
          <a:p>
            <a:pPr marL="158750" indent="0">
              <a:buNone/>
            </a:pPr>
            <a:r>
              <a:rPr lang="en-US" sz="1100" dirty="0">
                <a:latin typeface="Calibri" panose="020F0502020204030204" pitchFamily="34" charset="0"/>
                <a:cs typeface="Calibri" panose="020F0502020204030204" pitchFamily="34" charset="0"/>
              </a:rPr>
              <a:t>Answer(s):</a:t>
            </a:r>
          </a:p>
          <a:p>
            <a:pPr marL="457200" indent="-298450"/>
            <a:r>
              <a:rPr lang="en-US" sz="1100" dirty="0">
                <a:latin typeface="Calibri" panose="020F0502020204030204" pitchFamily="34" charset="0"/>
                <a:cs typeface="Calibri" panose="020F0502020204030204" pitchFamily="34" charset="0"/>
              </a:rPr>
              <a:t>Take it home for an after school snack </a:t>
            </a:r>
          </a:p>
          <a:p>
            <a:pPr marL="457200" indent="-298450"/>
            <a:r>
              <a:rPr lang="en-US" sz="1100" dirty="0">
                <a:latin typeface="Calibri" panose="020F0502020204030204" pitchFamily="34" charset="0"/>
                <a:cs typeface="Calibri" panose="020F0502020204030204" pitchFamily="34" charset="0"/>
              </a:rPr>
              <a:t>Take it home for someone else to eat</a:t>
            </a:r>
          </a:p>
          <a:p>
            <a:pPr marL="457200" indent="-298450"/>
            <a:r>
              <a:rPr lang="en-US" sz="1100" dirty="0">
                <a:latin typeface="Calibri" panose="020F0502020204030204" pitchFamily="34" charset="0"/>
                <a:cs typeface="Calibri" panose="020F0502020204030204" pitchFamily="34" charset="0"/>
              </a:rPr>
              <a:t>Save it for lunch tomorrow.</a:t>
            </a:r>
          </a:p>
          <a:p>
            <a:pPr marL="158750" indent="0">
              <a:buNone/>
            </a:pPr>
            <a:endParaRPr lang="en-US" sz="1100" dirty="0">
              <a:latin typeface="Calibri" panose="020F0502020204030204" pitchFamily="34" charset="0"/>
              <a:cs typeface="Calibri" panose="020F0502020204030204" pitchFamily="34" charset="0"/>
            </a:endParaRPr>
          </a:p>
          <a:p>
            <a:pPr marL="158750" indent="0">
              <a:buNone/>
            </a:pPr>
            <a:r>
              <a:rPr lang="en-US" sz="1100" dirty="0">
                <a:latin typeface="Calibri" panose="020F0502020204030204" pitchFamily="34" charset="0"/>
                <a:cs typeface="Calibri" panose="020F0502020204030204" pitchFamily="34" charset="0"/>
              </a:rPr>
              <a:t>Story #2:</a:t>
            </a:r>
          </a:p>
          <a:p>
            <a:pPr marL="158750" indent="0">
              <a:buNone/>
            </a:pPr>
            <a:r>
              <a:rPr lang="en-US" sz="1100" dirty="0">
                <a:latin typeface="Calibri" panose="020F0502020204030204" pitchFamily="34" charset="0"/>
                <a:cs typeface="Calibri" panose="020F0502020204030204" pitchFamily="34" charset="0"/>
              </a:rPr>
              <a:t>“Let’s say you decided to save the orange for lunch tomorrow. (Click-3) Now, let’s imagine that it is the very next day. It’s lunch time and you are very hungry! You open up your lunch bag and you find (Click-4) the same orange in it! You are very excited to eat the fruit today as a snack today, so that’s exactly what you do. You eat every last bit of the orange because it is so sweet! Once it is all done (Click-5), you are left with the orange peel.” (Click-6) </a:t>
            </a:r>
          </a:p>
          <a:p>
            <a:pPr marL="158750" indent="0">
              <a:buNone/>
            </a:pPr>
            <a:r>
              <a:rPr lang="en-US" sz="1100" dirty="0">
                <a:latin typeface="Calibri" panose="020F0502020204030204" pitchFamily="34" charset="0"/>
                <a:cs typeface="Calibri" panose="020F0502020204030204" pitchFamily="34" charset="0"/>
              </a:rPr>
              <a:t>Question:</a:t>
            </a:r>
          </a:p>
          <a:p>
            <a:pPr marL="457200" indent="-298450"/>
            <a:r>
              <a:rPr lang="en-US" sz="1100" dirty="0">
                <a:latin typeface="Calibri" panose="020F0502020204030204" pitchFamily="34" charset="0"/>
                <a:cs typeface="Calibri" panose="020F0502020204030204" pitchFamily="34" charset="0"/>
              </a:rPr>
              <a:t>“What should you do with the orange peel?”</a:t>
            </a:r>
          </a:p>
          <a:p>
            <a:pPr marL="158750" indent="0">
              <a:buNone/>
            </a:pPr>
            <a:r>
              <a:rPr lang="en-US" sz="1100" dirty="0">
                <a:latin typeface="Calibri" panose="020F0502020204030204" pitchFamily="34" charset="0"/>
                <a:cs typeface="Calibri" panose="020F0502020204030204" pitchFamily="34" charset="0"/>
              </a:rPr>
              <a:t>Answer:</a:t>
            </a:r>
          </a:p>
          <a:p>
            <a:pPr marL="457200" indent="-298450"/>
            <a:r>
              <a:rPr lang="en-US" sz="1100" dirty="0">
                <a:latin typeface="Calibri" panose="020F0502020204030204" pitchFamily="34" charset="0"/>
                <a:cs typeface="Calibri" panose="020F0502020204030204" pitchFamily="34" charset="0"/>
              </a:rPr>
              <a:t>Throw it in the garbage at school</a:t>
            </a:r>
          </a:p>
          <a:p>
            <a:pPr marL="457200" indent="-298450"/>
            <a:r>
              <a:rPr lang="en-US" sz="1100" dirty="0">
                <a:latin typeface="Calibri" panose="020F0502020204030204" pitchFamily="34" charset="0"/>
                <a:cs typeface="Calibri" panose="020F0502020204030204" pitchFamily="34" charset="0"/>
              </a:rPr>
              <a:t>The better option: Take it home to through it in the green bin (so long as students have a green bin at home)</a:t>
            </a:r>
          </a:p>
          <a:p>
            <a:pPr marL="158750" indent="0">
              <a:buNone/>
            </a:pPr>
            <a:r>
              <a:rPr lang="en-US" sz="1100" dirty="0">
                <a:latin typeface="Calibri" panose="020F0502020204030204" pitchFamily="34" charset="0"/>
                <a:cs typeface="Calibri" panose="020F0502020204030204" pitchFamily="34" charset="0"/>
              </a:rPr>
              <a:t>Question:</a:t>
            </a:r>
          </a:p>
          <a:p>
            <a:pPr marL="158750" indent="0">
              <a:buNone/>
            </a:pPr>
            <a:r>
              <a:rPr lang="en-US" sz="1100" dirty="0">
                <a:latin typeface="Calibri" panose="020F0502020204030204" pitchFamily="34" charset="0"/>
                <a:cs typeface="Calibri" panose="020F0502020204030204" pitchFamily="34" charset="0"/>
              </a:rPr>
              <a:t>“Why is it important to put the orange peel in the green bin if we have one?”</a:t>
            </a:r>
          </a:p>
          <a:p>
            <a:pPr marL="158750" indent="0">
              <a:buNone/>
            </a:pPr>
            <a:endParaRPr lang="en-US" sz="1100" dirty="0">
              <a:latin typeface="Calibri" panose="020F0502020204030204" pitchFamily="34" charset="0"/>
              <a:cs typeface="Calibri" panose="020F0502020204030204" pitchFamily="34" charset="0"/>
            </a:endParaRPr>
          </a:p>
          <a:p>
            <a:pPr marL="457200" indent="-298450"/>
            <a:endParaRPr lang="en-CA"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1115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what happens to the waste we put in the green bin:</a:t>
            </a:r>
          </a:p>
          <a:p>
            <a:pPr lvl="1"/>
            <a:r>
              <a:rPr lang="en-US" dirty="0">
                <a:latin typeface="Calibri" panose="020F0502020204030204" pitchFamily="34" charset="0"/>
                <a:cs typeface="Calibri" panose="020F0502020204030204" pitchFamily="34" charset="0"/>
              </a:rPr>
              <a:t>Everything we put into the green bin goes to a facility where the items get heated and broken down which turns into soil (Click-1)</a:t>
            </a:r>
          </a:p>
          <a:p>
            <a:pPr lvl="1"/>
            <a:r>
              <a:rPr lang="en-US" dirty="0">
                <a:latin typeface="Calibri" panose="020F0502020204030204" pitchFamily="34" charset="0"/>
                <a:cs typeface="Calibri" panose="020F0502020204030204" pitchFamily="34" charset="0"/>
              </a:rPr>
              <a:t>Soil can be used to plant new flowers. Soil can also be used to grow fruits and vegetables. (Click-2)</a:t>
            </a:r>
          </a:p>
          <a:p>
            <a:pPr marL="158750" indent="0">
              <a:buNone/>
            </a:pPr>
            <a:endParaRPr lang="en-US" dirty="0">
              <a:latin typeface="Calibri" panose="020F0502020204030204" pitchFamily="34" charset="0"/>
              <a:cs typeface="Calibri" panose="020F0502020204030204" pitchFamily="34" charset="0"/>
            </a:endParaRPr>
          </a:p>
          <a:p>
            <a:pPr marL="158750" indent="0">
              <a:buNone/>
            </a:pPr>
            <a:endParaRPr lang="en-CA" dirty="0"/>
          </a:p>
        </p:txBody>
      </p:sp>
    </p:spTree>
    <p:extLst>
      <p:ext uri="{BB962C8B-B14F-4D97-AF65-F5344CB8AC3E}">
        <p14:creationId xmlns:p14="http://schemas.microsoft.com/office/powerpoint/2010/main" val="87917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4163" y="587375"/>
            <a:ext cx="3749675" cy="2109788"/>
          </a:xfrm>
        </p:spPr>
      </p:sp>
      <p:sp>
        <p:nvSpPr>
          <p:cNvPr id="3" name="Notes Placeholder 2"/>
          <p:cNvSpPr>
            <a:spLocks noGrp="1"/>
          </p:cNvSpPr>
          <p:nvPr>
            <p:ph type="body" idx="1"/>
          </p:nvPr>
        </p:nvSpPr>
        <p:spPr>
          <a:xfrm>
            <a:off x="423461" y="2867139"/>
            <a:ext cx="6011078" cy="5483647"/>
          </a:xfrm>
        </p:spPr>
        <p:txBody>
          <a:bodyPr/>
          <a:lstStyle/>
          <a:p>
            <a:pPr marL="158750" indent="0">
              <a:buNone/>
            </a:pPr>
            <a:r>
              <a:rPr lang="en-US"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pPr marL="158750" indent="0">
              <a:buNone/>
            </a:pPr>
            <a:r>
              <a:rPr lang="en-US"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Continue to encourage students to use their imagination as each scenario is read out. </a:t>
            </a:r>
            <a:endParaRPr lang="en-CA" sz="1100" dirty="0">
              <a:effectLst/>
              <a:latin typeface="Calibri" panose="020F0502020204030204" pitchFamily="34" charset="0"/>
              <a:cs typeface="Calibri" panose="020F0502020204030204" pitchFamily="34" charset="0"/>
            </a:endParaRPr>
          </a:p>
          <a:p>
            <a:pPr marL="158750" indent="0">
              <a:buNone/>
            </a:pPr>
            <a:r>
              <a:rPr lang="en-US"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Read short story to students:</a:t>
            </a:r>
            <a:endPar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lvl="0"/>
            <a:r>
              <a:rPr lang="en-US"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“Our second short story is about something I think we all like to drink.” </a:t>
            </a:r>
            <a:endPar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lvl="0"/>
            <a:r>
              <a:rPr lang="en-US"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“How many of you like to juice?” </a:t>
            </a:r>
          </a:p>
          <a:p>
            <a:pPr lvl="0"/>
            <a:r>
              <a:rPr lang="en-US"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“Clap once if you like orange juice. Clap 2 times if you like apple juice. Clap 3 times if you like grape juice.”</a:t>
            </a:r>
            <a:endPar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marL="158750" indent="0">
              <a:buNone/>
            </a:pPr>
            <a:endParaRPr lang="en-US" sz="1100" dirty="0">
              <a:latin typeface="Calibri" panose="020F0502020204030204" pitchFamily="34" charset="0"/>
              <a:cs typeface="Calibri" panose="020F0502020204030204" pitchFamily="34" charset="0"/>
            </a:endParaRPr>
          </a:p>
          <a:p>
            <a:pPr marL="158750" indent="0">
              <a:buNone/>
            </a:pPr>
            <a:r>
              <a:rPr lang="en-US" sz="1100" dirty="0">
                <a:latin typeface="Calibri" panose="020F0502020204030204" pitchFamily="34" charset="0"/>
                <a:cs typeface="Calibri" panose="020F0502020204030204" pitchFamily="34" charset="0"/>
              </a:rPr>
              <a:t>Story #1:</a:t>
            </a:r>
          </a:p>
          <a:p>
            <a:pPr marL="457200" indent="-298450"/>
            <a:r>
              <a:rPr lang="en-US" sz="1100" dirty="0">
                <a:latin typeface="Calibri" panose="020F0502020204030204" pitchFamily="34" charset="0"/>
                <a:cs typeface="Calibri" panose="020F0502020204030204" pitchFamily="34" charset="0"/>
              </a:rPr>
              <a:t>“Imagine! You and your family are out for a walk in the park (Click-1). After 20 minutes of walking, you arrive back at home. You have worked up a sweat and are very thirsty. You open up the fridge to find a juice box(Click-2). You take  out the straw, poke it into the juice box and dive right in! You were so thirsty that you drink the whole thing in less than 1 minute! Now that all the delicious juice is gone, you are left with a straw and the juice box.”</a:t>
            </a:r>
          </a:p>
          <a:p>
            <a:pPr marL="158750" indent="0">
              <a:buNone/>
            </a:pPr>
            <a:r>
              <a:rPr lang="en-US" sz="1100" dirty="0">
                <a:latin typeface="Calibri" panose="020F0502020204030204" pitchFamily="34" charset="0"/>
                <a:cs typeface="Calibri" panose="020F0502020204030204" pitchFamily="34" charset="0"/>
              </a:rPr>
              <a:t>Question:</a:t>
            </a:r>
          </a:p>
          <a:p>
            <a:pPr marL="457200" indent="-298450"/>
            <a:r>
              <a:rPr lang="en-US" sz="1100" dirty="0">
                <a:latin typeface="Calibri" panose="020F0502020204030204" pitchFamily="34" charset="0"/>
                <a:cs typeface="Calibri" panose="020F0502020204030204" pitchFamily="34" charset="0"/>
              </a:rPr>
              <a:t>“What should you do with the juice box?”</a:t>
            </a:r>
          </a:p>
          <a:p>
            <a:pPr marL="158750" indent="0">
              <a:buNone/>
            </a:pPr>
            <a:r>
              <a:rPr lang="en-US" sz="1100" dirty="0">
                <a:latin typeface="Calibri" panose="020F0502020204030204" pitchFamily="34" charset="0"/>
                <a:cs typeface="Calibri" panose="020F0502020204030204" pitchFamily="34" charset="0"/>
              </a:rPr>
              <a:t>Answer(s):</a:t>
            </a:r>
          </a:p>
          <a:p>
            <a:pPr marL="457200" indent="-298450"/>
            <a:r>
              <a:rPr lang="en-US" sz="1100" dirty="0">
                <a:latin typeface="Calibri" panose="020F0502020204030204" pitchFamily="34" charset="0"/>
                <a:cs typeface="Calibri" panose="020F0502020204030204" pitchFamily="34" charset="0"/>
              </a:rPr>
              <a:t>Throw it out in the garbage that is closest to you.</a:t>
            </a:r>
          </a:p>
          <a:p>
            <a:pPr marL="914400" lvl="1" indent="-298450"/>
            <a:r>
              <a:rPr lang="en-US" sz="1100" dirty="0">
                <a:latin typeface="Calibri" panose="020F0502020204030204" pitchFamily="34" charset="0"/>
                <a:cs typeface="Calibri" panose="020F0502020204030204" pitchFamily="34" charset="0"/>
              </a:rPr>
              <a:t>Note: Only the straw goes in the garbage, the juice box belongs in the recycling bin.</a:t>
            </a:r>
          </a:p>
          <a:p>
            <a:pPr marL="457200" indent="-298450"/>
            <a:r>
              <a:rPr lang="en-US" sz="1100" dirty="0">
                <a:latin typeface="Calibri" panose="020F0502020204030204" pitchFamily="34" charset="0"/>
                <a:cs typeface="Calibri" panose="020F0502020204030204" pitchFamily="34" charset="0"/>
              </a:rPr>
              <a:t>Throw the juice box in the recycling bin at home.</a:t>
            </a:r>
          </a:p>
          <a:p>
            <a:pPr marL="457200" indent="-298450"/>
            <a:r>
              <a:rPr lang="en-US" sz="1100" dirty="0">
                <a:latin typeface="Calibri" panose="020F0502020204030204" pitchFamily="34" charset="0"/>
                <a:cs typeface="Calibri" panose="020F0502020204030204" pitchFamily="34" charset="0"/>
              </a:rPr>
              <a:t>“The best option would be to throw it in the recycling bin” (Click-3)</a:t>
            </a:r>
          </a:p>
          <a:p>
            <a:pPr marL="158750" indent="0">
              <a:buNone/>
            </a:pPr>
            <a:endParaRPr lang="en-US" sz="1100" dirty="0">
              <a:latin typeface="Calibri" panose="020F0502020204030204" pitchFamily="34" charset="0"/>
              <a:cs typeface="Calibri" panose="020F0502020204030204" pitchFamily="34" charset="0"/>
            </a:endParaRPr>
          </a:p>
          <a:p>
            <a:pPr marL="158750" indent="0">
              <a:buNone/>
            </a:pPr>
            <a:r>
              <a:rPr lang="en-US" sz="1100" dirty="0">
                <a:latin typeface="Calibri" panose="020F0502020204030204" pitchFamily="34" charset="0"/>
                <a:cs typeface="Calibri" panose="020F0502020204030204" pitchFamily="34" charset="0"/>
              </a:rPr>
              <a:t>Question:</a:t>
            </a:r>
          </a:p>
          <a:p>
            <a:pPr marL="457200" indent="-298450"/>
            <a:r>
              <a:rPr lang="en-US" sz="1100" dirty="0">
                <a:latin typeface="Calibri" panose="020F0502020204030204" pitchFamily="34" charset="0"/>
                <a:cs typeface="Calibri" panose="020F0502020204030204" pitchFamily="34" charset="0"/>
              </a:rPr>
              <a:t>“What would have been better to drink than this juice box?”</a:t>
            </a:r>
          </a:p>
          <a:p>
            <a:pPr marL="158750" indent="0">
              <a:buNone/>
            </a:pPr>
            <a:r>
              <a:rPr lang="en-US" sz="1100" dirty="0">
                <a:latin typeface="Calibri" panose="020F0502020204030204" pitchFamily="34" charset="0"/>
                <a:cs typeface="Calibri" panose="020F0502020204030204" pitchFamily="34" charset="0"/>
              </a:rPr>
              <a:t>Answer(s):</a:t>
            </a:r>
          </a:p>
          <a:p>
            <a:pPr marL="457200" indent="-298450"/>
            <a:r>
              <a:rPr lang="en-US" sz="1100" dirty="0">
                <a:latin typeface="Calibri" panose="020F0502020204030204" pitchFamily="34" charset="0"/>
                <a:cs typeface="Calibri" panose="020F0502020204030204" pitchFamily="34" charset="0"/>
              </a:rPr>
              <a:t>Filling up a reusable water bottle with tap water because it creates no garbage or recycling.</a:t>
            </a:r>
          </a:p>
          <a:p>
            <a:pPr marL="457200" indent="-298450"/>
            <a:r>
              <a:rPr lang="en-US" sz="1100" dirty="0">
                <a:latin typeface="Calibri" panose="020F0502020204030204" pitchFamily="34" charset="0"/>
                <a:cs typeface="Calibri" panose="020F0502020204030204" pitchFamily="34" charset="0"/>
              </a:rPr>
              <a:t>Reusable water bottles can be used over and over again so it reduces the amount of garbage and recycling we are making.</a:t>
            </a:r>
          </a:p>
          <a:p>
            <a:pPr marL="158750" indent="0">
              <a:buNone/>
            </a:pPr>
            <a:endParaRPr lang="en-US" sz="1100" dirty="0">
              <a:latin typeface="Calibri" panose="020F0502020204030204" pitchFamily="34" charset="0"/>
              <a:cs typeface="Calibri" panose="020F0502020204030204" pitchFamily="34" charset="0"/>
            </a:endParaRPr>
          </a:p>
          <a:p>
            <a:pPr marL="158750" indent="0">
              <a:buNone/>
            </a:pPr>
            <a:r>
              <a:rPr lang="en-US" sz="1100" dirty="0">
                <a:latin typeface="Calibri" panose="020F0502020204030204" pitchFamily="34" charset="0"/>
                <a:cs typeface="Calibri" panose="020F0502020204030204" pitchFamily="34" charset="0"/>
              </a:rPr>
              <a:t>Question:</a:t>
            </a:r>
          </a:p>
          <a:p>
            <a:pPr marL="158750" indent="0">
              <a:buNone/>
            </a:pPr>
            <a:r>
              <a:rPr lang="en-US" sz="1100" dirty="0">
                <a:latin typeface="Calibri" panose="020F0502020204030204" pitchFamily="34" charset="0"/>
                <a:cs typeface="Calibri" panose="020F0502020204030204" pitchFamily="34" charset="0"/>
              </a:rPr>
              <a:t>“Back to the juice box: Why is it important to put only the juice box in the recycling?”</a:t>
            </a:r>
          </a:p>
          <a:p>
            <a:pPr marL="158750" indent="0">
              <a:buNone/>
            </a:pPr>
            <a:endParaRPr lang="en-US" dirty="0"/>
          </a:p>
          <a:p>
            <a:pPr marL="457200" indent="-298450"/>
            <a:endParaRPr lang="en-CA" dirty="0"/>
          </a:p>
        </p:txBody>
      </p:sp>
    </p:spTree>
    <p:extLst>
      <p:ext uri="{BB962C8B-B14F-4D97-AF65-F5344CB8AC3E}">
        <p14:creationId xmlns:p14="http://schemas.microsoft.com/office/powerpoint/2010/main" val="827496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What happens to our recycling?</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Everything goes to a factory where the items get sorted so that all the same items are together, and then they get changed into something new</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Examples:</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(Click-1) Aluminum gets turned into new aluminum cans or parts of bicycles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(Click-2) Paper gets turns into new paper like newspaper</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(Click-3) Plastic bottles can get turned into clothing like t-shirts, winter jackets, mittens, etc.</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(Clidk-4) Different parts of a juice box can be separated and turned into items like the paper of a juice box can be turned into toilet paper.</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to students that recycling is important as it gives items we throw away a new life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By recycling we turn old items into new things which makes the life of items last longer</a:t>
            </a:r>
          </a:p>
          <a:p>
            <a:endParaRPr lang="en-CA" dirty="0"/>
          </a:p>
        </p:txBody>
      </p:sp>
    </p:spTree>
    <p:extLst>
      <p:ext uri="{BB962C8B-B14F-4D97-AF65-F5344CB8AC3E}">
        <p14:creationId xmlns:p14="http://schemas.microsoft.com/office/powerpoint/2010/main" val="3641074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Teacher Notes:</a:t>
            </a:r>
          </a:p>
          <a:p>
            <a:pPr marL="158750" indent="0">
              <a:buNone/>
            </a:pP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Continue to encourage students to use their imagination as each scenario is read out. </a:t>
            </a:r>
            <a:endParaRPr lang="en-CA" dirty="0">
              <a:effectLst/>
              <a:latin typeface="Calibri" panose="020F0502020204030204" pitchFamily="34" charset="0"/>
              <a:cs typeface="Calibri" panose="020F0502020204030204" pitchFamily="34" charset="0"/>
            </a:endParaRPr>
          </a:p>
          <a:p>
            <a:pPr marL="158750" indent="0">
              <a:buNone/>
            </a:pP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Read short story to students:</a:t>
            </a:r>
            <a:endParaRPr lang="en-CA" b="0" i="0" u="none" strike="noStrike" cap="none" dirty="0">
              <a:solidFill>
                <a:srgbClr val="000000"/>
              </a:solidFill>
              <a:effectLst/>
              <a:latin typeface="Calibri" panose="020F0502020204030204" pitchFamily="34" charset="0"/>
              <a:cs typeface="Calibri" panose="020F0502020204030204" pitchFamily="34" charset="0"/>
              <a:sym typeface="Arial"/>
            </a:endParaRPr>
          </a:p>
          <a:p>
            <a:pPr marL="457200" indent="-298450"/>
            <a:r>
              <a:rPr lang="en-US" dirty="0">
                <a:latin typeface="Calibri" panose="020F0502020204030204" pitchFamily="34" charset="0"/>
                <a:cs typeface="Calibri" panose="020F0502020204030204" pitchFamily="34" charset="0"/>
              </a:rPr>
              <a:t>“How many of you like to eat chocolate?”</a:t>
            </a:r>
          </a:p>
          <a:p>
            <a:pPr marL="158750" indent="0">
              <a:buNone/>
            </a:pPr>
            <a:r>
              <a:rPr lang="en-US" dirty="0">
                <a:latin typeface="Calibri" panose="020F0502020204030204" pitchFamily="34" charset="0"/>
                <a:cs typeface="Calibri" panose="020F0502020204030204" pitchFamily="34" charset="0"/>
              </a:rPr>
              <a:t>Story #1:</a:t>
            </a:r>
          </a:p>
          <a:p>
            <a:pPr marL="457200" indent="-298450"/>
            <a:r>
              <a:rPr lang="en-US" dirty="0">
                <a:latin typeface="Calibri" panose="020F0502020204030204" pitchFamily="34" charset="0"/>
                <a:cs typeface="Calibri" panose="020F0502020204030204" pitchFamily="34" charset="0"/>
              </a:rPr>
              <a:t>“Imagine! The school day is done and you are home! When you walk into the kitchen you find a treat that has your name on it! It’s a chocolate bar! (Click-1) </a:t>
            </a:r>
            <a:r>
              <a:rPr lang="en-US" b="0" i="0" u="none" strike="noStrike" cap="none" dirty="0">
                <a:solidFill>
                  <a:srgbClr val="000000"/>
                </a:solidFill>
                <a:effectLst/>
                <a:latin typeface="Calibri" panose="020F0502020204030204" pitchFamily="34" charset="0"/>
                <a:cs typeface="Calibri" panose="020F0502020204030204" pitchFamily="34" charset="0"/>
                <a:sym typeface="Arial"/>
              </a:rPr>
              <a:t>You can’t wait to dive in and enjoy the sweet, yummy chocolate. Once it’s all done, you are left with the chocolate bar wrapper.” </a:t>
            </a:r>
            <a:endParaRPr lang="en-US" dirty="0">
              <a:latin typeface="Calibri" panose="020F0502020204030204" pitchFamily="34" charset="0"/>
              <a:cs typeface="Calibri" panose="020F0502020204030204" pitchFamily="34" charset="0"/>
            </a:endParaRPr>
          </a:p>
          <a:p>
            <a:pPr marL="158750" indent="0">
              <a:buNone/>
            </a:pPr>
            <a:r>
              <a:rPr lang="en-US" dirty="0">
                <a:latin typeface="Calibri" panose="020F0502020204030204" pitchFamily="34" charset="0"/>
                <a:cs typeface="Calibri" panose="020F0502020204030204" pitchFamily="34" charset="0"/>
              </a:rPr>
              <a:t>Question:</a:t>
            </a:r>
          </a:p>
          <a:p>
            <a:pPr marL="457200" indent="-298450"/>
            <a:r>
              <a:rPr lang="en-US" dirty="0">
                <a:latin typeface="Calibri" panose="020F0502020204030204" pitchFamily="34" charset="0"/>
                <a:cs typeface="Calibri" panose="020F0502020204030204" pitchFamily="34" charset="0"/>
              </a:rPr>
              <a:t>“What should you do with the chocolate bar wrapper?”</a:t>
            </a:r>
          </a:p>
          <a:p>
            <a:pPr marL="158750" indent="0">
              <a:buNone/>
            </a:pPr>
            <a:r>
              <a:rPr lang="en-US" dirty="0">
                <a:latin typeface="Calibri" panose="020F0502020204030204" pitchFamily="34" charset="0"/>
                <a:cs typeface="Calibri" panose="020F0502020204030204" pitchFamily="34" charset="0"/>
              </a:rPr>
              <a:t>Answer(s):</a:t>
            </a:r>
          </a:p>
          <a:p>
            <a:pPr marL="457200" indent="-298450"/>
            <a:r>
              <a:rPr lang="en-US" dirty="0">
                <a:latin typeface="Calibri" panose="020F0502020204030204" pitchFamily="34" charset="0"/>
                <a:cs typeface="Calibri" panose="020F0502020204030204" pitchFamily="34" charset="0"/>
              </a:rPr>
              <a:t>Throw it out in the garbage</a:t>
            </a:r>
          </a:p>
          <a:p>
            <a:pPr marL="457200" indent="-298450"/>
            <a:r>
              <a:rPr lang="en-US" dirty="0">
                <a:latin typeface="Calibri" panose="020F0502020204030204" pitchFamily="34" charset="0"/>
                <a:cs typeface="Calibri" panose="020F0502020204030204" pitchFamily="34" charset="0"/>
              </a:rPr>
              <a:t>“The best place for the wrappers would be in the (Click-2) garbage bin.” </a:t>
            </a:r>
          </a:p>
          <a:p>
            <a:pPr marL="158750" indent="0">
              <a:buNone/>
            </a:pPr>
            <a:r>
              <a:rPr lang="en-US" dirty="0">
                <a:latin typeface="Calibri" panose="020F0502020204030204" pitchFamily="34" charset="0"/>
                <a:cs typeface="Calibri" panose="020F0502020204030204" pitchFamily="34" charset="0"/>
              </a:rPr>
              <a:t>Question:</a:t>
            </a:r>
          </a:p>
          <a:p>
            <a:pPr marL="158750" indent="0">
              <a:buNone/>
            </a:pPr>
            <a:r>
              <a:rPr lang="en-US" dirty="0">
                <a:latin typeface="Calibri" panose="020F0502020204030204" pitchFamily="34" charset="0"/>
                <a:cs typeface="Calibri" panose="020F0502020204030204" pitchFamily="34" charset="0"/>
              </a:rPr>
              <a:t>“Why is it important to put the chocolate bar wrapper in the garbage only?”</a:t>
            </a:r>
          </a:p>
          <a:p>
            <a:pPr marL="158750" indent="0">
              <a:buNone/>
            </a:pPr>
            <a:endParaRPr lang="en-US" sz="1200" dirty="0">
              <a:latin typeface="Calibri" panose="020F0502020204030204" pitchFamily="34" charset="0"/>
              <a:cs typeface="Calibri" panose="020F0502020204030204" pitchFamily="34" charset="0"/>
            </a:endParaRPr>
          </a:p>
          <a:p>
            <a:pPr marL="457200" indent="-298450"/>
            <a:endParaRPr lang="en-CA"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2354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spcBef>
                <a:spcPts val="0"/>
              </a:spcBef>
              <a:spcAft>
                <a:spcPts val="0"/>
              </a:spcAft>
              <a:buNone/>
            </a:pPr>
            <a:r>
              <a:rPr lang="en-CA" sz="1100" b="0" u="none" dirty="0">
                <a:effectLst/>
                <a:latin typeface="Calibri" panose="020F0502020204030204" pitchFamily="34" charset="0"/>
                <a:ea typeface="Times New Roman" panose="02020603050405020304" pitchFamily="18" charset="0"/>
                <a:cs typeface="Calibri" panose="020F0502020204030204" pitchFamily="34" charset="0"/>
              </a:rPr>
              <a:t>Teacher Notes:</a:t>
            </a:r>
          </a:p>
          <a:p>
            <a:pPr marL="0" marR="0">
              <a:spcBef>
                <a:spcPts val="0"/>
              </a:spcBef>
              <a:spcAft>
                <a:spcPts val="0"/>
              </a:spcAft>
            </a:pPr>
            <a:r>
              <a:rPr lang="en-CA" sz="1100" b="0" u="none" dirty="0">
                <a:effectLst/>
                <a:latin typeface="Calibri" panose="020F0502020204030204" pitchFamily="34" charset="0"/>
                <a:ea typeface="Times New Roman" panose="02020603050405020304" pitchFamily="18" charset="0"/>
                <a:cs typeface="Calibri" panose="020F0502020204030204" pitchFamily="34" charset="0"/>
              </a:rPr>
              <a:t>Ask students if they know where everything we put in the garbage goes?</a:t>
            </a:r>
          </a:p>
          <a:p>
            <a:pPr marL="4572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CA" sz="1100" b="0" u="none" dirty="0">
                <a:effectLst/>
                <a:latin typeface="Calibri" panose="020F0502020204030204" pitchFamily="34" charset="0"/>
                <a:ea typeface="Times New Roman" panose="02020603050405020304" pitchFamily="18" charset="0"/>
                <a:cs typeface="Calibri" panose="020F0502020204030204" pitchFamily="34" charset="0"/>
              </a:rPr>
              <a:t>“It’s important that we sort our waste properly. Everything that we put in the garbage, goes to a big hole in that ground that is filled with garbage. This is called a landfill, which looks like this (Click-1).”</a:t>
            </a:r>
            <a:endParaRPr lang="en-CA" sz="1100" dirty="0">
              <a:effectLst/>
              <a:latin typeface="Calibri" panose="020F0502020204030204" pitchFamily="34" charset="0"/>
              <a:ea typeface="Times New Roman" panose="02020603050405020304" pitchFamily="18" charset="0"/>
              <a:cs typeface="Calibri" panose="020F0502020204030204" pitchFamily="34" charset="0"/>
            </a:endParaRPr>
          </a:p>
          <a:p>
            <a:pPr marL="0" indent="298450" algn="l"/>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landfill to students</a:t>
            </a:r>
          </a:p>
          <a:p>
            <a:pPr marL="457200" lvl="1" indent="298450" algn="l"/>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 landfill is a very large hole we dig into the ground where we throw all our garbage.</a:t>
            </a:r>
          </a:p>
          <a:p>
            <a:pPr marL="457200" lvl="1" indent="298450" algn="l"/>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Everything in a landfill stays there forever. Once a landfill is all full, we make new landfills.</a:t>
            </a:r>
          </a:p>
          <a:p>
            <a:pPr marL="0" indent="298450" algn="l"/>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Ask students what they see in the image of a landfill.</a:t>
            </a:r>
          </a:p>
          <a:p>
            <a:pPr marL="457200" lvl="1" indent="298450" algn="l"/>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Students might say:</a:t>
            </a:r>
          </a:p>
          <a:p>
            <a:pPr marL="1085850" lvl="3" indent="-171450" algn="l">
              <a:buFont typeface="Courier New" panose="02070309020205020404" pitchFamily="49" charset="0"/>
              <a:buChar char="o"/>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Animals</a:t>
            </a:r>
          </a:p>
          <a:p>
            <a:pPr marL="1085850" lvl="3" indent="-171450" algn="l">
              <a:buFont typeface="Courier New" panose="02070309020205020404" pitchFamily="49" charset="0"/>
              <a:buChar char="o"/>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Garbage</a:t>
            </a:r>
          </a:p>
          <a:p>
            <a:pPr marL="1085850" lvl="3" indent="-171450" algn="l">
              <a:buFont typeface="Courier New" panose="02070309020205020404" pitchFamily="49" charset="0"/>
              <a:buChar char="o"/>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Cardboard, paper that should have been put in the recycling so that it can turn into something new</a:t>
            </a:r>
          </a:p>
          <a:p>
            <a:pPr marL="0" lvl="0" indent="298450" algn="l"/>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Note to students: If we place items that can be recycled or composted into the garbage, we take up space and the landfills will fill up very fast. If landfills fill up, then we have to keep findings new places to create more landfills which takes away from the homes of many different animals.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B07A9-AFB5-4EE3-9ADB-0FC91A8E149B}"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896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CA"/>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529412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1522918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9853754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35892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a:t>Click to edit Master title style</a:t>
            </a:r>
            <a:endParaRPr lang="en-CA"/>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299215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537099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p:spPr>
        <p:txBody>
          <a:bodyPr anchor="t"/>
          <a:lstStyle>
            <a:lvl1pPr algn="l">
              <a:defRPr sz="3000" b="1" cap="all"/>
            </a:lvl1pPr>
          </a:lstStyle>
          <a:p>
            <a:r>
              <a:rPr lang="en-US"/>
              <a:t>Click to edit Master title style</a:t>
            </a:r>
            <a:endParaRPr lang="en-CA"/>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717919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200154"/>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200154"/>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A10B06E-3B52-489D-A557-4A8F5F31C346}"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6006468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5A10B06E-3B52-489D-A557-4A8F5F31C346}" type="datetimeFigureOut">
              <a:rPr lang="en-CA" smtClean="0"/>
              <a:t>2020-10-28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4368492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5A10B06E-3B52-489D-A557-4A8F5F31C346}" type="datetimeFigureOut">
              <a:rPr lang="en-CA" smtClean="0"/>
              <a:t>2020-10-28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505931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0B06E-3B52-489D-A557-4A8F5F31C346}" type="datetimeFigureOut">
              <a:rPr lang="en-CA" smtClean="0"/>
              <a:t>2020-10-28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586325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95660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1500" b="1"/>
            </a:lvl1pPr>
          </a:lstStyle>
          <a:p>
            <a:r>
              <a:rPr lang="en-US"/>
              <a:t>Click to edit Master title style</a:t>
            </a:r>
            <a:endParaRPr lang="en-CA"/>
          </a:p>
        </p:txBody>
      </p:sp>
      <p:sp>
        <p:nvSpPr>
          <p:cNvPr id="3" name="Content Placeholder 2"/>
          <p:cNvSpPr>
            <a:spLocks noGrp="1"/>
          </p:cNvSpPr>
          <p:nvPr>
            <p:ph idx="1"/>
          </p:nvPr>
        </p:nvSpPr>
        <p:spPr>
          <a:xfrm>
            <a:off x="3575050" y="204792"/>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4997925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CA"/>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CA"/>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720450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6219070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3"/>
            <a:ext cx="2057400" cy="4388644"/>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05983"/>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79487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en-CA"/>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752180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85C5A78-01D5-45D1-A2E5-33C542407FC9}"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275800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685C5A78-01D5-45D1-A2E5-33C542407FC9}" type="datetimeFigureOut">
              <a:rPr lang="en-CA" smtClean="0"/>
              <a:t>2020-10-28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499302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685C5A78-01D5-45D1-A2E5-33C542407FC9}" type="datetimeFigureOut">
              <a:rPr lang="en-CA" smtClean="0"/>
              <a:t>2020-10-28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698958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5C5A78-01D5-45D1-A2E5-33C542407FC9}" type="datetimeFigureOut">
              <a:rPr lang="en-CA" smtClean="0"/>
              <a:t>2020-10-28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266767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en-CA"/>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685C5A78-01D5-45D1-A2E5-33C542407FC9}"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518233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CA"/>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A"/>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685C5A78-01D5-45D1-A2E5-33C542407FC9}"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1281634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85C5A78-01D5-45D1-A2E5-33C542407FC9}" type="datetimeFigureOut">
              <a:rPr lang="en-CA" smtClean="0"/>
              <a:t>2020-10-28</a:t>
            </a:fld>
            <a:endParaRPr lang="en-CA"/>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285F61B-BE7B-4DCF-A6EE-BD7B3638A70E}" type="slidenum">
              <a:rPr lang="en-CA" smtClean="0"/>
              <a:t>‹#›</a:t>
            </a:fld>
            <a:endParaRPr lang="en-CA"/>
          </a:p>
        </p:txBody>
      </p:sp>
    </p:spTree>
    <p:extLst>
      <p:ext uri="{BB962C8B-B14F-4D97-AF65-F5344CB8AC3E}">
        <p14:creationId xmlns:p14="http://schemas.microsoft.com/office/powerpoint/2010/main" val="415250880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722"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200154"/>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4767267"/>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A10B06E-3B52-489D-A557-4A8F5F31C346}" type="datetimeFigureOut">
              <a:rPr lang="en-CA" smtClean="0"/>
              <a:t>2020-10-28</a:t>
            </a:fld>
            <a:endParaRPr lang="en-CA"/>
          </a:p>
        </p:txBody>
      </p:sp>
      <p:sp>
        <p:nvSpPr>
          <p:cNvPr id="5" name="Footer Placeholder 4"/>
          <p:cNvSpPr>
            <a:spLocks noGrp="1"/>
          </p:cNvSpPr>
          <p:nvPr>
            <p:ph type="ftr" sz="quarter" idx="3"/>
          </p:nvPr>
        </p:nvSpPr>
        <p:spPr>
          <a:xfrm>
            <a:off x="3124200" y="4767267"/>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4767267"/>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1BE5E4C-8F09-4C44-BDF3-C6B06885CA45}" type="slidenum">
              <a:rPr lang="en-CA" smtClean="0"/>
              <a:t>‹#›</a:t>
            </a:fld>
            <a:endParaRPr lang="en-CA"/>
          </a:p>
        </p:txBody>
      </p:sp>
    </p:spTree>
    <p:extLst>
      <p:ext uri="{BB962C8B-B14F-4D97-AF65-F5344CB8AC3E}">
        <p14:creationId xmlns:p14="http://schemas.microsoft.com/office/powerpoint/2010/main" val="121235766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685783" rtl="0" eaLnBrk="1" latinLnBrk="0" hangingPunct="1">
        <a:spcBef>
          <a:spcPct val="0"/>
        </a:spcBef>
        <a:buNone/>
        <a:defRPr sz="3300" kern="1200">
          <a:solidFill>
            <a:schemeClr val="tx1"/>
          </a:solidFill>
          <a:latin typeface="+mj-lt"/>
          <a:ea typeface="+mj-ea"/>
          <a:cs typeface="+mj-cs"/>
        </a:defRPr>
      </a:lvl1pPr>
    </p:titleStyle>
    <p:bodyStyle>
      <a:lvl1pPr marL="257168" indent="-257168" algn="l" defTabSz="68578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199" indent="-214308" algn="l" defTabSz="685783"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28" indent="-171446" algn="l" defTabSz="685783"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20"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12"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03"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58.jpg"/><Relationship Id="rId3" Type="http://schemas.openxmlformats.org/officeDocument/2006/relationships/image" Target="../media/image53.jpg"/><Relationship Id="rId7" Type="http://schemas.openxmlformats.org/officeDocument/2006/relationships/image" Target="../media/image57.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6.jpg"/><Relationship Id="rId5" Type="http://schemas.openxmlformats.org/officeDocument/2006/relationships/image" Target="../media/image55.svg"/><Relationship Id="rId4" Type="http://schemas.openxmlformats.org/officeDocument/2006/relationships/image" Target="../media/image54.png"/><Relationship Id="rId9" Type="http://schemas.openxmlformats.org/officeDocument/2006/relationships/image" Target="../media/image59.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ideo" Target="https://www.youtube.com/embed/sp5r9YRm_dw" TargetMode="External"/><Relationship Id="rId4" Type="http://schemas.openxmlformats.org/officeDocument/2006/relationships/image" Target="../media/image6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video" Target="https://www.youtube.com/embed/5V3ap8QrLJg" TargetMode="External"/><Relationship Id="rId4" Type="http://schemas.openxmlformats.org/officeDocument/2006/relationships/image" Target="../media/image6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video" Target="https://www.youtube.com/embed/vaHmtCA_BjM" TargetMode="External"/><Relationship Id="rId4" Type="http://schemas.openxmlformats.org/officeDocument/2006/relationships/image" Target="../media/image62.jpeg"/></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65.png"/><Relationship Id="rId3" Type="http://schemas.openxmlformats.org/officeDocument/2006/relationships/image" Target="../media/image9.jpeg"/><Relationship Id="rId7" Type="http://schemas.openxmlformats.org/officeDocument/2006/relationships/image" Target="../media/image12.png"/><Relationship Id="rId12" Type="http://schemas.openxmlformats.org/officeDocument/2006/relationships/image" Target="../media/image64.svg"/><Relationship Id="rId17" Type="http://schemas.openxmlformats.org/officeDocument/2006/relationships/image" Target="../media/image69.png"/><Relationship Id="rId2" Type="http://schemas.openxmlformats.org/officeDocument/2006/relationships/notesSlide" Target="../notesSlides/notesSlide15.xml"/><Relationship Id="rId16" Type="http://schemas.openxmlformats.org/officeDocument/2006/relationships/image" Target="../media/image68.svg"/><Relationship Id="rId1" Type="http://schemas.openxmlformats.org/officeDocument/2006/relationships/slideLayout" Target="../slideLayouts/slideLayout19.xml"/><Relationship Id="rId6" Type="http://schemas.microsoft.com/office/2007/relationships/hdphoto" Target="../media/hdphoto3.wdp"/><Relationship Id="rId11" Type="http://schemas.openxmlformats.org/officeDocument/2006/relationships/image" Target="../media/image63.png"/><Relationship Id="rId5" Type="http://schemas.openxmlformats.org/officeDocument/2006/relationships/image" Target="../media/image11.png"/><Relationship Id="rId15" Type="http://schemas.openxmlformats.org/officeDocument/2006/relationships/image" Target="../media/image67.png"/><Relationship Id="rId10" Type="http://schemas.openxmlformats.org/officeDocument/2006/relationships/image" Target="../media/image14.tiff"/><Relationship Id="rId4" Type="http://schemas.openxmlformats.org/officeDocument/2006/relationships/image" Target="../media/image10.jpeg"/><Relationship Id="rId9" Type="http://schemas.microsoft.com/office/2007/relationships/hdphoto" Target="../media/hdphoto4.wdp"/><Relationship Id="rId14" Type="http://schemas.openxmlformats.org/officeDocument/2006/relationships/image" Target="../media/image66.sv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0.png"/><Relationship Id="rId7" Type="http://schemas.openxmlformats.org/officeDocument/2006/relationships/image" Target="../media/image74.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3.jpeg"/><Relationship Id="rId11" Type="http://schemas.openxmlformats.org/officeDocument/2006/relationships/image" Target="../media/image14.tiff"/><Relationship Id="rId5" Type="http://schemas.openxmlformats.org/officeDocument/2006/relationships/image" Target="../media/image72.jpeg"/><Relationship Id="rId10" Type="http://schemas.microsoft.com/office/2007/relationships/hdphoto" Target="../media/hdphoto4.wdp"/><Relationship Id="rId4" Type="http://schemas.openxmlformats.org/officeDocument/2006/relationships/image" Target="../media/image71.svg"/><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tiff"/><Relationship Id="rId3" Type="http://schemas.openxmlformats.org/officeDocument/2006/relationships/hyperlink" Target="http://www.peelregion.ca/enviroed" TargetMode="External"/><Relationship Id="rId7" Type="http://schemas.openxmlformats.org/officeDocument/2006/relationships/image" Target="../media/image10.jpeg"/><Relationship Id="rId12" Type="http://schemas.microsoft.com/office/2007/relationships/hdphoto" Target="../media/hdphoto4.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3.png"/><Relationship Id="rId5" Type="http://schemas.openxmlformats.org/officeDocument/2006/relationships/hyperlink" Target="http://www.peelregion.ca/waste" TargetMode="External"/><Relationship Id="rId10" Type="http://schemas.openxmlformats.org/officeDocument/2006/relationships/image" Target="../media/image12.png"/><Relationship Id="rId4" Type="http://schemas.openxmlformats.org/officeDocument/2006/relationships/hyperlink" Target="http://www.teachgreeninpeel.ca/" TargetMode="External"/><Relationship Id="rId9" Type="http://schemas.microsoft.com/office/2007/relationships/hdphoto" Target="../media/hdphoto3.wdp"/><Relationship Id="rId1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image" Target="../media/image6.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jpe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1.png"/><Relationship Id="rId10" Type="http://schemas.openxmlformats.org/officeDocument/2006/relationships/image" Target="../media/image14.tiff"/><Relationship Id="rId4" Type="http://schemas.openxmlformats.org/officeDocument/2006/relationships/image" Target="../media/image10.jpeg"/><Relationship Id="rId9" Type="http://schemas.microsoft.com/office/2007/relationships/hdphoto" Target="../media/hdphoto4.wdp"/></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microsoft.com/office/2007/relationships/hdphoto" Target="../media/hdphoto8.wdp"/><Relationship Id="rId3" Type="http://schemas.openxmlformats.org/officeDocument/2006/relationships/image" Target="../media/image15.png"/><Relationship Id="rId7" Type="http://schemas.microsoft.com/office/2007/relationships/hdphoto" Target="../media/hdphoto6.wdp"/><Relationship Id="rId12"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0.svg"/><Relationship Id="rId5" Type="http://schemas.microsoft.com/office/2007/relationships/hdphoto" Target="../media/hdphoto5.wdp"/><Relationship Id="rId15" Type="http://schemas.microsoft.com/office/2007/relationships/hdphoto" Target="../media/hdphoto9.wdp"/><Relationship Id="rId10" Type="http://schemas.openxmlformats.org/officeDocument/2006/relationships/image" Target="../media/image19.png"/><Relationship Id="rId4" Type="http://schemas.openxmlformats.org/officeDocument/2006/relationships/image" Target="../media/image16.png"/><Relationship Id="rId9" Type="http://schemas.microsoft.com/office/2007/relationships/hdphoto" Target="../media/hdphoto7.wdp"/><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3.jpeg"/><Relationship Id="rId7" Type="http://schemas.openxmlformats.org/officeDocument/2006/relationships/image" Target="../media/image27.jp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6.jpg"/><Relationship Id="rId11" Type="http://schemas.microsoft.com/office/2007/relationships/hdphoto" Target="../media/hdphoto8.wdp"/><Relationship Id="rId5" Type="http://schemas.openxmlformats.org/officeDocument/2006/relationships/image" Target="../media/image25.jpg"/><Relationship Id="rId10" Type="http://schemas.openxmlformats.org/officeDocument/2006/relationships/image" Target="../media/image21.png"/><Relationship Id="rId4" Type="http://schemas.openxmlformats.org/officeDocument/2006/relationships/image" Target="../media/image24.jp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jp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1.jpg"/><Relationship Id="rId11" Type="http://schemas.microsoft.com/office/2007/relationships/hdphoto" Target="../media/hdphoto4.wdp"/><Relationship Id="rId5" Type="http://schemas.openxmlformats.org/officeDocument/2006/relationships/image" Target="../media/image30.svg"/><Relationship Id="rId10" Type="http://schemas.openxmlformats.org/officeDocument/2006/relationships/image" Target="../media/image13.png"/><Relationship Id="rId4" Type="http://schemas.openxmlformats.org/officeDocument/2006/relationships/image" Target="../media/image29.png"/><Relationship Id="rId9"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43.png"/><Relationship Id="rId3" Type="http://schemas.openxmlformats.org/officeDocument/2006/relationships/image" Target="../media/image34.png"/><Relationship Id="rId7" Type="http://schemas.microsoft.com/office/2007/relationships/hdphoto" Target="../media/hdphoto10.wdp"/><Relationship Id="rId12" Type="http://schemas.openxmlformats.org/officeDocument/2006/relationships/image" Target="../media/image42.png"/><Relationship Id="rId2" Type="http://schemas.openxmlformats.org/officeDocument/2006/relationships/notesSlide" Target="../notesSlides/notesSlide7.xml"/><Relationship Id="rId16"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37.png"/><Relationship Id="rId11" Type="http://schemas.openxmlformats.org/officeDocument/2006/relationships/image" Target="../media/image41.svg"/><Relationship Id="rId5" Type="http://schemas.openxmlformats.org/officeDocument/2006/relationships/image" Target="../media/image36.png"/><Relationship Id="rId15" Type="http://schemas.openxmlformats.org/officeDocument/2006/relationships/image" Target="../media/image4.png"/><Relationship Id="rId10" Type="http://schemas.openxmlformats.org/officeDocument/2006/relationships/image" Target="../media/image40.png"/><Relationship Id="rId4" Type="http://schemas.openxmlformats.org/officeDocument/2006/relationships/image" Target="../media/image35.jpeg"/><Relationship Id="rId9" Type="http://schemas.openxmlformats.org/officeDocument/2006/relationships/image" Target="../media/image39.png"/><Relationship Id="rId14"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14.tiff"/><Relationship Id="rId3" Type="http://schemas.openxmlformats.org/officeDocument/2006/relationships/image" Target="../media/image44.png"/><Relationship Id="rId7" Type="http://schemas.openxmlformats.org/officeDocument/2006/relationships/image" Target="../media/image47.png"/><Relationship Id="rId12" Type="http://schemas.microsoft.com/office/2007/relationships/hdphoto" Target="../media/hdphoto3.wdp"/><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11.wdp"/><Relationship Id="rId11" Type="http://schemas.openxmlformats.org/officeDocument/2006/relationships/image" Target="../media/image11.png"/><Relationship Id="rId5" Type="http://schemas.openxmlformats.org/officeDocument/2006/relationships/image" Target="../media/image46.png"/><Relationship Id="rId10" Type="http://schemas.microsoft.com/office/2007/relationships/hdphoto" Target="../media/hdphoto13.wdp"/><Relationship Id="rId4" Type="http://schemas.openxmlformats.org/officeDocument/2006/relationships/image" Target="../media/image45.svg"/><Relationship Id="rId9" Type="http://schemas.openxmlformats.org/officeDocument/2006/relationships/image" Target="../media/image48.png"/></Relationships>
</file>

<file path=ppt/slides/_rels/slide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png"/><Relationship Id="rId7" Type="http://schemas.openxmlformats.org/officeDocument/2006/relationships/image" Target="../media/image5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15.wdp"/><Relationship Id="rId11" Type="http://schemas.openxmlformats.org/officeDocument/2006/relationships/image" Target="../media/image14.tiff"/><Relationship Id="rId5" Type="http://schemas.openxmlformats.org/officeDocument/2006/relationships/image" Target="../media/image50.png"/><Relationship Id="rId10" Type="http://schemas.microsoft.com/office/2007/relationships/hdphoto" Target="../media/hdphoto3.wdp"/><Relationship Id="rId4" Type="http://schemas.microsoft.com/office/2007/relationships/hdphoto" Target="../media/hdphoto14.wdp"/><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7255852-8E07-4D1B-8499-387D6969721F}"/>
              </a:ext>
            </a:extLst>
          </p:cNvPr>
          <p:cNvSpPr txBox="1"/>
          <p:nvPr/>
        </p:nvSpPr>
        <p:spPr>
          <a:xfrm>
            <a:off x="4034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pic>
        <p:nvPicPr>
          <p:cNvPr id="15" name="Picture 14" descr="ROP BW stacked.jpg">
            <a:extLst>
              <a:ext uri="{FF2B5EF4-FFF2-40B4-BE49-F238E27FC236}">
                <a16:creationId xmlns:a16="http://schemas.microsoft.com/office/drawing/2014/main" id="{049D6226-72B3-4D6B-AB91-60895F3FE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616" y="93669"/>
            <a:ext cx="1200442" cy="643839"/>
          </a:xfrm>
          <a:prstGeom prst="rect">
            <a:avLst/>
          </a:prstGeom>
          <a:ln>
            <a:noFill/>
          </a:ln>
        </p:spPr>
      </p:pic>
      <p:sp>
        <p:nvSpPr>
          <p:cNvPr id="12" name="TextBox 11">
            <a:extLst>
              <a:ext uri="{FF2B5EF4-FFF2-40B4-BE49-F238E27FC236}">
                <a16:creationId xmlns:a16="http://schemas.microsoft.com/office/drawing/2014/main" id="{A58E9D1A-53A3-417D-9912-09C53FF4DF32}"/>
              </a:ext>
            </a:extLst>
          </p:cNvPr>
          <p:cNvSpPr txBox="1"/>
          <p:nvPr/>
        </p:nvSpPr>
        <p:spPr>
          <a:xfrm>
            <a:off x="2720833" y="1624542"/>
            <a:ext cx="4001072" cy="1200329"/>
          </a:xfrm>
          <a:prstGeom prst="rect">
            <a:avLst/>
          </a:prstGeom>
          <a:solidFill>
            <a:srgbClr val="008CD3"/>
          </a:solidFill>
          <a:ln w="38100">
            <a:solidFill>
              <a:srgbClr val="008CD3"/>
            </a:solidFill>
          </a:ln>
          <a:effectLst>
            <a:outerShdw blurRad="50800" dist="38100" dir="5400000" algn="t" rotWithShape="0">
              <a:prstClr val="black">
                <a:alpha val="40000"/>
              </a:prstClr>
            </a:outerShdw>
          </a:effectLst>
        </p:spPr>
        <p:txBody>
          <a:bodyPr wrap="square">
            <a:spAutoFit/>
          </a:bodyPr>
          <a:lstStyle/>
          <a:p>
            <a:pPr algn="ctr">
              <a:defRPr/>
            </a:pPr>
            <a:r>
              <a:rPr lang="en-US" sz="4000" b="1" spc="100" dirty="0">
                <a:solidFill>
                  <a:schemeClr val="bg1"/>
                </a:solidFill>
                <a:latin typeface="+mj-lt"/>
              </a:rPr>
              <a:t>Kindergarten:</a:t>
            </a:r>
          </a:p>
          <a:p>
            <a:pPr algn="ctr">
              <a:defRPr/>
            </a:pPr>
            <a:r>
              <a:rPr lang="en-US" sz="3200" b="1" spc="100" dirty="0">
                <a:solidFill>
                  <a:schemeClr val="bg1"/>
                </a:solidFill>
                <a:latin typeface="+mj-lt"/>
              </a:rPr>
              <a:t>All About Waste</a:t>
            </a:r>
          </a:p>
        </p:txBody>
      </p:sp>
      <p:pic>
        <p:nvPicPr>
          <p:cNvPr id="8" name="Picture 7" descr="A picture containing shape&#10;&#10;Description automatically generated">
            <a:extLst>
              <a:ext uri="{FF2B5EF4-FFF2-40B4-BE49-F238E27FC236}">
                <a16:creationId xmlns:a16="http://schemas.microsoft.com/office/drawing/2014/main" id="{1FDC2E2A-5528-4273-9899-058D56932CCA}"/>
              </a:ext>
            </a:extLst>
          </p:cNvPr>
          <p:cNvPicPr>
            <a:picLocks noChangeAspect="1"/>
          </p:cNvPicPr>
          <p:nvPr/>
        </p:nvPicPr>
        <p:blipFill>
          <a:blip r:embed="rId4"/>
          <a:stretch>
            <a:fillRect/>
          </a:stretch>
        </p:blipFill>
        <p:spPr>
          <a:xfrm>
            <a:off x="363674" y="1066715"/>
            <a:ext cx="2155473" cy="2433599"/>
          </a:xfrm>
          <a:prstGeom prst="rect">
            <a:avLst/>
          </a:prstGeom>
        </p:spPr>
      </p:pic>
      <p:pic>
        <p:nvPicPr>
          <p:cNvPr id="3" name="Picture 2" descr="A close up of a logo&#10;&#10;Description automatically generated">
            <a:extLst>
              <a:ext uri="{FF2B5EF4-FFF2-40B4-BE49-F238E27FC236}">
                <a16:creationId xmlns:a16="http://schemas.microsoft.com/office/drawing/2014/main" id="{EF0B3F12-D480-4656-92E8-E6B8100EC596}"/>
              </a:ext>
            </a:extLst>
          </p:cNvPr>
          <p:cNvPicPr>
            <a:picLocks noChangeAspect="1"/>
          </p:cNvPicPr>
          <p:nvPr/>
        </p:nvPicPr>
        <p:blipFill>
          <a:blip r:embed="rId5"/>
          <a:stretch>
            <a:fillRect/>
          </a:stretch>
        </p:blipFill>
        <p:spPr>
          <a:xfrm>
            <a:off x="6591919" y="851902"/>
            <a:ext cx="2428773" cy="2870368"/>
          </a:xfrm>
          <a:prstGeom prst="rect">
            <a:avLst/>
          </a:prstGeom>
        </p:spPr>
      </p:pic>
      <p:pic>
        <p:nvPicPr>
          <p:cNvPr id="5" name="Picture 4" descr="A picture containing mug&#10;&#10;Description automatically generated">
            <a:extLst>
              <a:ext uri="{FF2B5EF4-FFF2-40B4-BE49-F238E27FC236}">
                <a16:creationId xmlns:a16="http://schemas.microsoft.com/office/drawing/2014/main" id="{10162EEA-12C8-4168-8DD1-574752FB40E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68835" y1="36563" x2="70732" y2="34688"/>
                        <a14:foregroundMark x1="73984" y1="26563" x2="76423" y2="29375"/>
                        <a14:foregroundMark x1="75881" y1="28125" x2="69648" y2="18125"/>
                        <a14:foregroundMark x1="76965" y1="26563" x2="75339" y2="14375"/>
                        <a14:foregroundMark x1="78591" y1="26563" x2="81301" y2="16250"/>
                        <a14:foregroundMark x1="79675" y1="24688" x2="84824" y2="18125"/>
                        <a14:foregroundMark x1="88889" y1="17500" x2="89973" y2="19688"/>
                        <a14:foregroundMark x1="19241" y1="58125" x2="20867" y2="73125"/>
                        <a14:foregroundMark x1="18157" y1="65313" x2="20325" y2="76250"/>
                        <a14:foregroundMark x1="52033" y1="57500" x2="56098" y2="55937"/>
                        <a14:foregroundMark x1="46883" y1="59375" x2="55827" y2="61250"/>
                        <a14:foregroundMark x1="60976" y1="55313" x2="64499" y2="56875"/>
                        <a14:foregroundMark x1="64499" y1="58125" x2="63957" y2="53438"/>
                        <a14:foregroundMark x1="65041" y1="52188" x2="66125" y2="58125"/>
                      </a14:backgroundRemoval>
                    </a14:imgEffect>
                  </a14:imgLayer>
                </a14:imgProps>
              </a:ext>
            </a:extLst>
          </a:blip>
          <a:stretch>
            <a:fillRect/>
          </a:stretch>
        </p:blipFill>
        <p:spPr>
          <a:xfrm>
            <a:off x="204648" y="2444266"/>
            <a:ext cx="1597372" cy="1385255"/>
          </a:xfrm>
          <a:prstGeom prst="rect">
            <a:avLst/>
          </a:prstGeom>
        </p:spPr>
      </p:pic>
      <p:sp>
        <p:nvSpPr>
          <p:cNvPr id="11" name="TextBox 10">
            <a:extLst>
              <a:ext uri="{FF2B5EF4-FFF2-40B4-BE49-F238E27FC236}">
                <a16:creationId xmlns:a16="http://schemas.microsoft.com/office/drawing/2014/main" id="{46D8A4E3-CAF9-492A-A9D3-EF55BF5E305A}"/>
              </a:ext>
            </a:extLst>
          </p:cNvPr>
          <p:cNvSpPr txBox="1">
            <a:spLocks noChangeArrowheads="1"/>
          </p:cNvSpPr>
          <p:nvPr/>
        </p:nvSpPr>
        <p:spPr bwMode="auto">
          <a:xfrm>
            <a:off x="-20080" y="4407707"/>
            <a:ext cx="9233749" cy="707886"/>
          </a:xfrm>
          <a:prstGeom prst="rect">
            <a:avLst/>
          </a:prstGeom>
          <a:solidFill>
            <a:srgbClr val="008CD3"/>
          </a:solidFill>
          <a:ln>
            <a:noFill/>
          </a:ln>
        </p:spPr>
        <p:txBody>
          <a:bodyPr wrap="square">
            <a:spAutoFit/>
          </a:bodyPr>
          <a:lstStyle>
            <a:lvl1pPr>
              <a:spcBef>
                <a:spcPct val="20000"/>
              </a:spcBef>
              <a:buChar char="•"/>
              <a:defRPr sz="3200">
                <a:solidFill>
                  <a:schemeClr val="tx1"/>
                </a:solidFill>
                <a:latin typeface="Lucida Grande" pitchFamily="28" charset="0"/>
                <a:ea typeface="ヒラギノ角ゴ Pro W3" pitchFamily="28" charset="-128"/>
              </a:defRPr>
            </a:lvl1pPr>
            <a:lvl2pPr marL="742950" indent="-285750">
              <a:spcBef>
                <a:spcPct val="20000"/>
              </a:spcBef>
              <a:buChar char="–"/>
              <a:defRPr sz="2800">
                <a:solidFill>
                  <a:schemeClr val="tx1"/>
                </a:solidFill>
                <a:latin typeface="Lucida Grande" pitchFamily="28" charset="0"/>
                <a:ea typeface="ヒラギノ角ゴ Pro W3" pitchFamily="28" charset="-128"/>
              </a:defRPr>
            </a:lvl2pPr>
            <a:lvl3pPr marL="1143000" indent="-228600">
              <a:spcBef>
                <a:spcPct val="20000"/>
              </a:spcBef>
              <a:buChar char="•"/>
              <a:defRPr sz="2400">
                <a:solidFill>
                  <a:schemeClr val="tx1"/>
                </a:solidFill>
                <a:latin typeface="Lucida Grande" pitchFamily="28" charset="0"/>
                <a:ea typeface="ヒラギノ角ゴ Pro W3" pitchFamily="28" charset="-128"/>
              </a:defRPr>
            </a:lvl3pPr>
            <a:lvl4pPr marL="1600200" indent="-228600">
              <a:spcBef>
                <a:spcPct val="20000"/>
              </a:spcBef>
              <a:buChar char="–"/>
              <a:defRPr sz="2000">
                <a:solidFill>
                  <a:schemeClr val="tx1"/>
                </a:solidFill>
                <a:latin typeface="Lucida Grande" pitchFamily="28" charset="0"/>
                <a:ea typeface="ヒラギノ角ゴ Pro W3" pitchFamily="28" charset="-128"/>
              </a:defRPr>
            </a:lvl4pPr>
            <a:lvl5pPr marL="2057400" indent="-228600">
              <a:spcBef>
                <a:spcPct val="20000"/>
              </a:spcBef>
              <a:buChar char="»"/>
              <a:defRPr sz="2000">
                <a:solidFill>
                  <a:schemeClr val="tx1"/>
                </a:solidFill>
                <a:latin typeface="Lucida Grande" pitchFamily="28" charset="0"/>
                <a:ea typeface="ヒラギノ角ゴ Pro W3" pitchFamily="28" charset="-128"/>
              </a:defRPr>
            </a:lvl5pPr>
            <a:lvl6pPr marL="25146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6pPr>
            <a:lvl7pPr marL="29718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7pPr>
            <a:lvl8pPr marL="34290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8pPr>
            <a:lvl9pPr marL="38862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9pPr>
          </a:lstStyle>
          <a:p>
            <a:pPr algn="ctr">
              <a:spcBef>
                <a:spcPct val="0"/>
              </a:spcBef>
              <a:buFontTx/>
              <a:buNone/>
            </a:pPr>
            <a:r>
              <a:rPr lang="en-US" altLang="en-US" sz="2000" b="1" dirty="0">
                <a:solidFill>
                  <a:schemeClr val="bg1"/>
                </a:solidFill>
                <a:latin typeface="+mj-lt"/>
              </a:rPr>
              <a:t>Environmental Education</a:t>
            </a:r>
          </a:p>
          <a:p>
            <a:pPr algn="ctr">
              <a:spcBef>
                <a:spcPct val="0"/>
              </a:spcBef>
              <a:buFontTx/>
              <a:buNone/>
            </a:pPr>
            <a:r>
              <a:rPr lang="en-US" altLang="en-US" sz="2000" b="1" dirty="0">
                <a:solidFill>
                  <a:schemeClr val="bg1"/>
                </a:solidFill>
                <a:latin typeface="+mj-lt"/>
              </a:rPr>
              <a:t>Website: peelregion.ca/</a:t>
            </a:r>
            <a:r>
              <a:rPr lang="en-US" altLang="en-US" sz="2000" b="1" dirty="0" err="1">
                <a:solidFill>
                  <a:schemeClr val="bg1"/>
                </a:solidFill>
                <a:latin typeface="+mj-lt"/>
              </a:rPr>
              <a:t>enviroed</a:t>
            </a:r>
            <a:endParaRPr lang="en-US" altLang="en-US" sz="2000" b="1" dirty="0">
              <a:solidFill>
                <a:schemeClr val="bg1"/>
              </a:solidFill>
              <a:latin typeface="+mj-lt"/>
            </a:endParaRPr>
          </a:p>
        </p:txBody>
      </p:sp>
    </p:spTree>
    <p:extLst>
      <p:ext uri="{BB962C8B-B14F-4D97-AF65-F5344CB8AC3E}">
        <p14:creationId xmlns:p14="http://schemas.microsoft.com/office/powerpoint/2010/main" val="3667811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4AB5A9C-39E9-4BC7-96B3-AFFD34FCFFDB}"/>
              </a:ext>
            </a:extLst>
          </p:cNvPr>
          <p:cNvSpPr txBox="1"/>
          <p:nvPr/>
        </p:nvSpPr>
        <p:spPr>
          <a:xfrm>
            <a:off x="20170" y="25906"/>
            <a:ext cx="9103660" cy="5143500"/>
          </a:xfrm>
          <a:prstGeom prst="rect">
            <a:avLst/>
          </a:prstGeom>
          <a:noFill/>
          <a:ln w="136525" cap="rnd">
            <a:solidFill>
              <a:schemeClr val="accent6"/>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pic>
        <p:nvPicPr>
          <p:cNvPr id="20" name="Picture 19" descr="A picture containing small, toy, standing, dog&#10;&#10;Description automatically generated">
            <a:extLst>
              <a:ext uri="{FF2B5EF4-FFF2-40B4-BE49-F238E27FC236}">
                <a16:creationId xmlns:a16="http://schemas.microsoft.com/office/drawing/2014/main" id="{44BE5AC5-3691-4441-914D-641AF53D607C}"/>
              </a:ext>
            </a:extLst>
          </p:cNvPr>
          <p:cNvPicPr>
            <a:picLocks noChangeAspect="1"/>
          </p:cNvPicPr>
          <p:nvPr/>
        </p:nvPicPr>
        <p:blipFill rotWithShape="1">
          <a:blip r:embed="rId3"/>
          <a:srcRect l="12162" t="18242" r="22759"/>
          <a:stretch/>
        </p:blipFill>
        <p:spPr>
          <a:xfrm>
            <a:off x="3337560" y="892146"/>
            <a:ext cx="2468880" cy="20677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Rectangle 14">
            <a:extLst>
              <a:ext uri="{FF2B5EF4-FFF2-40B4-BE49-F238E27FC236}">
                <a16:creationId xmlns:a16="http://schemas.microsoft.com/office/drawing/2014/main" id="{E07E2038-C39F-4A2C-9BAF-685D24AAB08B}"/>
              </a:ext>
            </a:extLst>
          </p:cNvPr>
          <p:cNvSpPr/>
          <p:nvPr/>
        </p:nvSpPr>
        <p:spPr>
          <a:xfrm>
            <a:off x="121390" y="26764"/>
            <a:ext cx="3493264" cy="923330"/>
          </a:xfrm>
          <a:prstGeom prst="rect">
            <a:avLst/>
          </a:prstGeom>
          <a:noFill/>
        </p:spPr>
        <p:txBody>
          <a:bodyPr wrap="none" lIns="91440" tIns="45720" rIns="91440" bIns="45720">
            <a:spAutoFit/>
          </a:bodyPr>
          <a:lstStyle/>
          <a:p>
            <a:pPr algn="ctr"/>
            <a:r>
              <a:rPr lang="en-US" sz="5400" b="1" cap="none" spc="0" dirty="0">
                <a:ln w="22225">
                  <a:solidFill>
                    <a:schemeClr val="tx1"/>
                  </a:solidFill>
                  <a:prstDash val="solid"/>
                </a:ln>
                <a:solidFill>
                  <a:schemeClr val="tx1"/>
                </a:solidFill>
                <a:effectLst/>
              </a:rPr>
              <a:t>Imagine…</a:t>
            </a:r>
          </a:p>
        </p:txBody>
      </p:sp>
      <p:pic>
        <p:nvPicPr>
          <p:cNvPr id="18" name="Graphic 17" descr="Person with idea">
            <a:extLst>
              <a:ext uri="{FF2B5EF4-FFF2-40B4-BE49-F238E27FC236}">
                <a16:creationId xmlns:a16="http://schemas.microsoft.com/office/drawing/2014/main" id="{31A66673-5CC0-47F7-8F08-5ADAB6E66F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84199" y="62457"/>
            <a:ext cx="749645" cy="749645"/>
          </a:xfrm>
          <a:prstGeom prst="rect">
            <a:avLst/>
          </a:prstGeom>
        </p:spPr>
      </p:pic>
      <p:pic>
        <p:nvPicPr>
          <p:cNvPr id="4" name="Picture 3" descr="A picture containing person, object, indoor, sitting&#10;&#10;Description automatically generated">
            <a:extLst>
              <a:ext uri="{FF2B5EF4-FFF2-40B4-BE49-F238E27FC236}">
                <a16:creationId xmlns:a16="http://schemas.microsoft.com/office/drawing/2014/main" id="{47C3293F-5379-4E61-890D-8708DC02EB1E}"/>
              </a:ext>
            </a:extLst>
          </p:cNvPr>
          <p:cNvPicPr>
            <a:picLocks noChangeAspect="1"/>
          </p:cNvPicPr>
          <p:nvPr/>
        </p:nvPicPr>
        <p:blipFill rotWithShape="1">
          <a:blip r:embed="rId6"/>
          <a:srcRect l="2" t="34611" r="-2468"/>
          <a:stretch/>
        </p:blipFill>
        <p:spPr>
          <a:xfrm rot="480000">
            <a:off x="5990186" y="1123464"/>
            <a:ext cx="2472457" cy="19770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 picture containing person, child, table, child&#10;&#10;Description automatically generated">
            <a:extLst>
              <a:ext uri="{FF2B5EF4-FFF2-40B4-BE49-F238E27FC236}">
                <a16:creationId xmlns:a16="http://schemas.microsoft.com/office/drawing/2014/main" id="{E8EEFAAF-10D6-45E6-9A7B-F52A03E239CE}"/>
              </a:ext>
            </a:extLst>
          </p:cNvPr>
          <p:cNvPicPr>
            <a:picLocks noChangeAspect="1"/>
          </p:cNvPicPr>
          <p:nvPr/>
        </p:nvPicPr>
        <p:blipFill rotWithShape="1">
          <a:blip r:embed="rId7"/>
          <a:srcRect l="2500" r="10513"/>
          <a:stretch/>
        </p:blipFill>
        <p:spPr>
          <a:xfrm rot="21120000">
            <a:off x="581565" y="1082836"/>
            <a:ext cx="2572915" cy="19744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A hand holding a toy&#10;&#10;Description automatically generated">
            <a:extLst>
              <a:ext uri="{FF2B5EF4-FFF2-40B4-BE49-F238E27FC236}">
                <a16:creationId xmlns:a16="http://schemas.microsoft.com/office/drawing/2014/main" id="{BEE37BFA-0F69-4690-B7FC-C302B9D309A6}"/>
              </a:ext>
            </a:extLst>
          </p:cNvPr>
          <p:cNvPicPr>
            <a:picLocks noChangeAspect="1"/>
          </p:cNvPicPr>
          <p:nvPr/>
        </p:nvPicPr>
        <p:blipFill rotWithShape="1">
          <a:blip r:embed="rId8"/>
          <a:srcRect l="8314"/>
          <a:stretch/>
        </p:blipFill>
        <p:spPr>
          <a:xfrm rot="21360000">
            <a:off x="1749307" y="3002925"/>
            <a:ext cx="2706706" cy="19680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descr="A picture containing person, indoor, table, holding&#10;&#10;Description automatically generated">
            <a:extLst>
              <a:ext uri="{FF2B5EF4-FFF2-40B4-BE49-F238E27FC236}">
                <a16:creationId xmlns:a16="http://schemas.microsoft.com/office/drawing/2014/main" id="{6AFBBB1F-3224-4600-99D8-D48965A1B8F3}"/>
              </a:ext>
            </a:extLst>
          </p:cNvPr>
          <p:cNvPicPr>
            <a:picLocks noChangeAspect="1"/>
          </p:cNvPicPr>
          <p:nvPr/>
        </p:nvPicPr>
        <p:blipFill rotWithShape="1">
          <a:blip r:embed="rId9"/>
          <a:srcRect l="621" t="10383" r="20362" b="620"/>
          <a:stretch/>
        </p:blipFill>
        <p:spPr>
          <a:xfrm rot="240000">
            <a:off x="4687987" y="3005299"/>
            <a:ext cx="2636738" cy="19669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4848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963AD8E-41D1-49AC-B27D-3C87CAA7CEF7}"/>
              </a:ext>
            </a:extLst>
          </p:cNvPr>
          <p:cNvSpPr txBox="1"/>
          <p:nvPr/>
        </p:nvSpPr>
        <p:spPr>
          <a:xfrm>
            <a:off x="20170" y="25906"/>
            <a:ext cx="9103660" cy="5143500"/>
          </a:xfrm>
          <a:prstGeom prst="rect">
            <a:avLst/>
          </a:prstGeom>
          <a:noFill/>
          <a:ln w="136525" cap="rnd">
            <a:solidFill>
              <a:schemeClr val="accent6"/>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sp>
        <p:nvSpPr>
          <p:cNvPr id="4" name="Rectangle 3">
            <a:extLst>
              <a:ext uri="{FF2B5EF4-FFF2-40B4-BE49-F238E27FC236}">
                <a16:creationId xmlns:a16="http://schemas.microsoft.com/office/drawing/2014/main" id="{E9A9350F-B495-4D47-9DEF-C7A000ABC326}"/>
              </a:ext>
            </a:extLst>
          </p:cNvPr>
          <p:cNvSpPr/>
          <p:nvPr/>
        </p:nvSpPr>
        <p:spPr>
          <a:xfrm>
            <a:off x="5878838" y="3759598"/>
            <a:ext cx="2495909" cy="134572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u="sng" dirty="0">
              <a:solidFill>
                <a:srgbClr val="0070C0"/>
              </a:solidFill>
              <a:cs typeface="Calibri"/>
            </a:endParaRPr>
          </a:p>
          <a:p>
            <a:pPr algn="ctr"/>
            <a:endParaRPr lang="en-US" sz="2400" b="1" u="sng" dirty="0">
              <a:solidFill>
                <a:srgbClr val="0070C0"/>
              </a:solidFill>
              <a:cs typeface="Calibri"/>
            </a:endParaRPr>
          </a:p>
          <a:p>
            <a:pPr algn="ctr"/>
            <a:r>
              <a:rPr lang="en-US" sz="2400" b="1" u="sng" dirty="0">
                <a:solidFill>
                  <a:srgbClr val="0070C0"/>
                </a:solidFill>
                <a:cs typeface="Calibri"/>
              </a:rPr>
              <a:t>3rd PLACE</a:t>
            </a:r>
            <a:endParaRPr lang="en-US" sz="1600" b="1" u="sng" dirty="0">
              <a:solidFill>
                <a:srgbClr val="0070C0"/>
              </a:solidFill>
              <a:cs typeface="Calibri"/>
            </a:endParaRPr>
          </a:p>
        </p:txBody>
      </p:sp>
      <p:sp>
        <p:nvSpPr>
          <p:cNvPr id="5" name="Rectangle 4">
            <a:extLst>
              <a:ext uri="{FF2B5EF4-FFF2-40B4-BE49-F238E27FC236}">
                <a16:creationId xmlns:a16="http://schemas.microsoft.com/office/drawing/2014/main" id="{55D7BBD8-A2AA-44BB-A084-624935A0DC83}"/>
              </a:ext>
            </a:extLst>
          </p:cNvPr>
          <p:cNvSpPr/>
          <p:nvPr/>
        </p:nvSpPr>
        <p:spPr>
          <a:xfrm>
            <a:off x="862509" y="1623647"/>
            <a:ext cx="2495909" cy="3483992"/>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u="sng" dirty="0">
              <a:solidFill>
                <a:schemeClr val="accent3">
                  <a:lumMod val="50000"/>
                </a:schemeClr>
              </a:solidFill>
              <a:cs typeface="Calibri"/>
            </a:endParaRPr>
          </a:p>
          <a:p>
            <a:pPr algn="ctr"/>
            <a:endParaRPr lang="en-US" sz="2400" b="1" u="sng" dirty="0">
              <a:solidFill>
                <a:schemeClr val="accent3">
                  <a:lumMod val="50000"/>
                </a:schemeClr>
              </a:solidFill>
              <a:cs typeface="Calibri"/>
            </a:endParaRPr>
          </a:p>
          <a:p>
            <a:pPr algn="ctr"/>
            <a:endParaRPr lang="en-US" sz="2400" b="1" u="sng" dirty="0">
              <a:solidFill>
                <a:schemeClr val="accent3">
                  <a:lumMod val="50000"/>
                </a:schemeClr>
              </a:solidFill>
              <a:cs typeface="Calibri"/>
            </a:endParaRPr>
          </a:p>
          <a:p>
            <a:pPr algn="ctr"/>
            <a:r>
              <a:rPr lang="en-US" sz="2400" b="1" u="sng" dirty="0">
                <a:solidFill>
                  <a:schemeClr val="accent3">
                    <a:lumMod val="50000"/>
                  </a:schemeClr>
                </a:solidFill>
                <a:cs typeface="Calibri"/>
              </a:rPr>
              <a:t>1st PLACE</a:t>
            </a:r>
          </a:p>
          <a:p>
            <a:pPr algn="ctr"/>
            <a:endParaRPr lang="en-US" dirty="0">
              <a:cs typeface="Calibri"/>
            </a:endParaRPr>
          </a:p>
        </p:txBody>
      </p:sp>
      <p:sp>
        <p:nvSpPr>
          <p:cNvPr id="6" name="Rectangle 5">
            <a:extLst>
              <a:ext uri="{FF2B5EF4-FFF2-40B4-BE49-F238E27FC236}">
                <a16:creationId xmlns:a16="http://schemas.microsoft.com/office/drawing/2014/main" id="{89D76FC2-D93A-495E-87F0-AB4546D410B5}"/>
              </a:ext>
            </a:extLst>
          </p:cNvPr>
          <p:cNvSpPr/>
          <p:nvPr/>
        </p:nvSpPr>
        <p:spPr>
          <a:xfrm>
            <a:off x="3373283" y="2816346"/>
            <a:ext cx="2495909" cy="229462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u="sng" dirty="0">
              <a:solidFill>
                <a:schemeClr val="accent6">
                  <a:lumMod val="75000"/>
                </a:schemeClr>
              </a:solidFill>
              <a:cs typeface="Calibri"/>
            </a:endParaRPr>
          </a:p>
          <a:p>
            <a:pPr algn="ctr"/>
            <a:endParaRPr lang="en-US" sz="2400" b="1" u="sng" dirty="0">
              <a:solidFill>
                <a:schemeClr val="accent6">
                  <a:lumMod val="75000"/>
                </a:schemeClr>
              </a:solidFill>
              <a:cs typeface="Calibri"/>
            </a:endParaRPr>
          </a:p>
          <a:p>
            <a:pPr algn="ctr"/>
            <a:endParaRPr lang="en-US" sz="2400" b="1" u="sng" dirty="0">
              <a:solidFill>
                <a:schemeClr val="accent6">
                  <a:lumMod val="75000"/>
                </a:schemeClr>
              </a:solidFill>
              <a:cs typeface="Calibri"/>
            </a:endParaRPr>
          </a:p>
          <a:p>
            <a:pPr algn="ctr"/>
            <a:r>
              <a:rPr lang="en-US" sz="2400" b="1" u="sng" dirty="0">
                <a:solidFill>
                  <a:schemeClr val="accent6">
                    <a:lumMod val="75000"/>
                  </a:schemeClr>
                </a:solidFill>
                <a:cs typeface="Calibri"/>
              </a:rPr>
              <a:t>2nd PLACE</a:t>
            </a:r>
          </a:p>
          <a:p>
            <a:pPr algn="ctr"/>
            <a:endParaRPr lang="en-US" dirty="0">
              <a:cs typeface="Calibri"/>
            </a:endParaRPr>
          </a:p>
        </p:txBody>
      </p:sp>
      <p:sp>
        <p:nvSpPr>
          <p:cNvPr id="7" name="TextBox 6">
            <a:extLst>
              <a:ext uri="{FF2B5EF4-FFF2-40B4-BE49-F238E27FC236}">
                <a16:creationId xmlns:a16="http://schemas.microsoft.com/office/drawing/2014/main" id="{9CDC8724-51DE-4C1D-B4EB-EE77DAD06F44}"/>
              </a:ext>
            </a:extLst>
          </p:cNvPr>
          <p:cNvSpPr txBox="1"/>
          <p:nvPr/>
        </p:nvSpPr>
        <p:spPr>
          <a:xfrm>
            <a:off x="422561" y="1038319"/>
            <a:ext cx="3375803"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latin typeface="+mj-lt"/>
              </a:rPr>
              <a:t>#1 REDUCE</a:t>
            </a:r>
            <a:endParaRPr lang="en-US" sz="2800" b="1" dirty="0">
              <a:latin typeface="+mj-lt"/>
              <a:cs typeface="Calibri"/>
            </a:endParaRPr>
          </a:p>
        </p:txBody>
      </p:sp>
      <p:sp>
        <p:nvSpPr>
          <p:cNvPr id="8" name="TextBox 7">
            <a:extLst>
              <a:ext uri="{FF2B5EF4-FFF2-40B4-BE49-F238E27FC236}">
                <a16:creationId xmlns:a16="http://schemas.microsoft.com/office/drawing/2014/main" id="{3B16A7F1-1E7D-4381-A079-A1735C32B1DD}"/>
              </a:ext>
            </a:extLst>
          </p:cNvPr>
          <p:cNvSpPr txBox="1"/>
          <p:nvPr/>
        </p:nvSpPr>
        <p:spPr>
          <a:xfrm>
            <a:off x="5631546" y="3113267"/>
            <a:ext cx="2990491"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latin typeface="+mj-lt"/>
              </a:rPr>
              <a:t>#3 RECYCLE</a:t>
            </a:r>
            <a:endParaRPr lang="en-US" sz="3200" dirty="0">
              <a:latin typeface="+mj-lt"/>
              <a:cs typeface="Calibri"/>
            </a:endParaRPr>
          </a:p>
        </p:txBody>
      </p:sp>
      <p:sp>
        <p:nvSpPr>
          <p:cNvPr id="9" name="TextBox 8">
            <a:extLst>
              <a:ext uri="{FF2B5EF4-FFF2-40B4-BE49-F238E27FC236}">
                <a16:creationId xmlns:a16="http://schemas.microsoft.com/office/drawing/2014/main" id="{5CBD77DF-119F-417C-A287-09811C93E50F}"/>
              </a:ext>
            </a:extLst>
          </p:cNvPr>
          <p:cNvSpPr txBox="1"/>
          <p:nvPr/>
        </p:nvSpPr>
        <p:spPr>
          <a:xfrm>
            <a:off x="3430252" y="2220906"/>
            <a:ext cx="2381969"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latin typeface="+mj-lt"/>
              </a:rPr>
              <a:t>#2 REUSE</a:t>
            </a:r>
            <a:endParaRPr lang="en-US" sz="2800" dirty="0">
              <a:latin typeface="+mj-lt"/>
              <a:cs typeface="Calibri"/>
            </a:endParaRPr>
          </a:p>
        </p:txBody>
      </p:sp>
      <p:sp>
        <p:nvSpPr>
          <p:cNvPr id="14" name="TextBox 13">
            <a:extLst>
              <a:ext uri="{FF2B5EF4-FFF2-40B4-BE49-F238E27FC236}">
                <a16:creationId xmlns:a16="http://schemas.microsoft.com/office/drawing/2014/main" id="{54F5CBA7-DA5E-4BC2-9513-8826B3DABD5E}"/>
              </a:ext>
            </a:extLst>
          </p:cNvPr>
          <p:cNvSpPr txBox="1"/>
          <p:nvPr/>
        </p:nvSpPr>
        <p:spPr>
          <a:xfrm>
            <a:off x="1282911" y="216919"/>
            <a:ext cx="6972300" cy="707886"/>
          </a:xfrm>
          <a:prstGeom prst="rect">
            <a:avLst/>
          </a:prstGeom>
          <a:noFill/>
        </p:spPr>
        <p:txBody>
          <a:bodyPr wrap="square" rtlCol="0">
            <a:spAutoFit/>
          </a:bodyPr>
          <a:lstStyle/>
          <a:p>
            <a:pPr algn="ctr"/>
            <a:r>
              <a:rPr lang="en-US" sz="4000" b="1" dirty="0">
                <a:solidFill>
                  <a:schemeClr val="tx1"/>
                </a:solidFill>
                <a:latin typeface="+mj-lt"/>
              </a:rPr>
              <a:t>The 3R’s</a:t>
            </a:r>
            <a:endParaRPr lang="en-CA" sz="4000" b="1" dirty="0">
              <a:solidFill>
                <a:schemeClr val="tx1"/>
              </a:solidFill>
              <a:latin typeface="+mj-lt"/>
            </a:endParaRPr>
          </a:p>
        </p:txBody>
      </p:sp>
    </p:spTree>
    <p:extLst>
      <p:ext uri="{BB962C8B-B14F-4D97-AF65-F5344CB8AC3E}">
        <p14:creationId xmlns:p14="http://schemas.microsoft.com/office/powerpoint/2010/main" val="121409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8CD3"/>
        </a:solidFill>
        <a:effectLst/>
      </p:bgPr>
    </p:bg>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 name="Google Shape;66;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2" name="sp5r9YRm_dw"/>
          <p:cNvPicPr>
            <a:picLocks noRot="1" noChangeAspect="1"/>
          </p:cNvPicPr>
          <p:nvPr>
            <a:videoFile r:link="rId1"/>
          </p:nvPr>
        </p:nvPicPr>
        <p:blipFill>
          <a:blip r:embed="rId4"/>
          <a:stretch>
            <a:fillRect/>
          </a:stretch>
        </p:blipFill>
        <p:spPr>
          <a:xfrm>
            <a:off x="259439" y="145934"/>
            <a:ext cx="8625122" cy="485163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8CD3"/>
        </a:solidFill>
        <a:effectLst/>
      </p:bgPr>
    </p:bg>
    <p:spTree>
      <p:nvGrpSpPr>
        <p:cNvPr id="1" name="Shape 59"/>
        <p:cNvGrpSpPr/>
        <p:nvPr/>
      </p:nvGrpSpPr>
      <p:grpSpPr>
        <a:xfrm>
          <a:off x="0" y="0"/>
          <a:ext cx="0" cy="0"/>
          <a:chOff x="0" y="0"/>
          <a:chExt cx="0" cy="0"/>
        </a:xfrm>
      </p:grpSpPr>
      <p:pic>
        <p:nvPicPr>
          <p:cNvPr id="2" name="5V3ap8QrLJg"/>
          <p:cNvPicPr>
            <a:picLocks noRot="1" noChangeAspect="1"/>
          </p:cNvPicPr>
          <p:nvPr>
            <a:videoFile r:link="rId1"/>
          </p:nvPr>
        </p:nvPicPr>
        <p:blipFill>
          <a:blip r:embed="rId4"/>
          <a:stretch>
            <a:fillRect/>
          </a:stretch>
        </p:blipFill>
        <p:spPr>
          <a:xfrm>
            <a:off x="346497" y="194905"/>
            <a:ext cx="8451005" cy="475369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8CD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Text Placeholder 2"/>
          <p:cNvSpPr>
            <a:spLocks noGrp="1"/>
          </p:cNvSpPr>
          <p:nvPr>
            <p:ph type="body" idx="1"/>
          </p:nvPr>
        </p:nvSpPr>
        <p:spPr/>
        <p:txBody>
          <a:bodyPr/>
          <a:lstStyle/>
          <a:p>
            <a:endParaRPr lang="en-CA"/>
          </a:p>
        </p:txBody>
      </p:sp>
      <p:pic>
        <p:nvPicPr>
          <p:cNvPr id="4" name="vaHmtCA_BjM"/>
          <p:cNvPicPr>
            <a:picLocks noRot="1" noChangeAspect="1"/>
          </p:cNvPicPr>
          <p:nvPr>
            <a:videoFile r:link="rId1"/>
          </p:nvPr>
        </p:nvPicPr>
        <p:blipFill>
          <a:blip r:embed="rId4"/>
          <a:stretch>
            <a:fillRect/>
          </a:stretch>
        </p:blipFill>
        <p:spPr>
          <a:xfrm>
            <a:off x="223137" y="125514"/>
            <a:ext cx="8697725" cy="4892471"/>
          </a:xfrm>
          <a:prstGeom prst="rect">
            <a:avLst/>
          </a:prstGeom>
        </p:spPr>
      </p:pic>
    </p:spTree>
    <p:extLst>
      <p:ext uri="{BB962C8B-B14F-4D97-AF65-F5344CB8AC3E}">
        <p14:creationId xmlns:p14="http://schemas.microsoft.com/office/powerpoint/2010/main" val="1928916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8EFBAC5-1AB8-4024-AF85-564421885CDB}"/>
              </a:ext>
            </a:extLst>
          </p:cNvPr>
          <p:cNvSpPr txBox="1"/>
          <p:nvPr/>
        </p:nvSpPr>
        <p:spPr>
          <a:xfrm>
            <a:off x="0" y="0"/>
            <a:ext cx="9103660" cy="5143500"/>
          </a:xfrm>
          <a:prstGeom prst="rect">
            <a:avLst/>
          </a:prstGeom>
          <a:noFill/>
          <a:ln w="190500" cap="rnd">
            <a:solidFill>
              <a:srgbClr val="008CD3"/>
            </a:solidFill>
            <a:round/>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glow>
              <a:srgbClr val="0070C0"/>
            </a:glow>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pic>
        <p:nvPicPr>
          <p:cNvPr id="3" name="Picture 2"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9320787-1C9A-4B55-97CE-5A829F013E71}"/>
              </a:ext>
            </a:extLst>
          </p:cNvPr>
          <p:cNvPicPr/>
          <p:nvPr/>
        </p:nvPicPr>
        <p:blipFill rotWithShape="1">
          <a:blip r:embed="rId3" cstate="print">
            <a:extLst>
              <a:ext uri="{28A0092B-C50C-407E-A947-70E740481C1C}">
                <a14:useLocalDpi xmlns:a14="http://schemas.microsoft.com/office/drawing/2010/main" val="0"/>
              </a:ext>
            </a:extLst>
          </a:blip>
          <a:srcRect t="3824"/>
          <a:stretch/>
        </p:blipFill>
        <p:spPr bwMode="auto">
          <a:xfrm>
            <a:off x="1102180" y="1789113"/>
            <a:ext cx="1678420" cy="3192529"/>
          </a:xfrm>
          <a:prstGeom prst="rect">
            <a:avLst/>
          </a:prstGeom>
          <a:noFill/>
          <a:ln>
            <a:noFill/>
          </a:ln>
        </p:spPr>
      </p:pic>
      <p:pic>
        <p:nvPicPr>
          <p:cNvPr id="4" name="Picture 3"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DFFB0FAB-7CC8-47E7-BAE9-624E2E2B3474}"/>
              </a:ext>
            </a:extLst>
          </p:cNvPr>
          <p:cNvPicPr/>
          <p:nvPr/>
        </p:nvPicPr>
        <p:blipFill rotWithShape="1">
          <a:blip r:embed="rId4" cstate="print">
            <a:extLst>
              <a:ext uri="{28A0092B-C50C-407E-A947-70E740481C1C}">
                <a14:useLocalDpi xmlns:a14="http://schemas.microsoft.com/office/drawing/2010/main" val="0"/>
              </a:ext>
            </a:extLst>
          </a:blip>
          <a:srcRect t="3108"/>
          <a:stretch/>
        </p:blipFill>
        <p:spPr bwMode="auto">
          <a:xfrm>
            <a:off x="3677680" y="1798638"/>
            <a:ext cx="1678420" cy="3216316"/>
          </a:xfrm>
          <a:prstGeom prst="rect">
            <a:avLst/>
          </a:prstGeom>
          <a:noFill/>
          <a:ln>
            <a:noFill/>
          </a:ln>
        </p:spPr>
      </p:pic>
      <p:pic>
        <p:nvPicPr>
          <p:cNvPr id="5" name="Picture 4">
            <a:extLst>
              <a:ext uri="{FF2B5EF4-FFF2-40B4-BE49-F238E27FC236}">
                <a16:creationId xmlns:a16="http://schemas.microsoft.com/office/drawing/2014/main" id="{AFFEBEDB-6DA7-4DEB-895D-75C1CC4DDDF2}"/>
              </a:ext>
            </a:extLst>
          </p:cNvPr>
          <p:cNvPicPr/>
          <p:nvPr/>
        </p:nvPicPr>
        <p:blipFill rotWithShape="1">
          <a:blip r:embed="rId5" cstate="print">
            <a:extLst>
              <a:ext uri="{BEBA8EAE-BF5A-486C-A8C5-ECC9F3942E4B}">
                <a14:imgProps xmlns:a14="http://schemas.microsoft.com/office/drawing/2010/main">
                  <a14:imgLayer r:embed="rId6">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6253182" y="1863725"/>
            <a:ext cx="1678422" cy="3094079"/>
          </a:xfrm>
          <a:prstGeom prst="rect">
            <a:avLst/>
          </a:prstGeom>
        </p:spPr>
      </p:pic>
      <p:pic>
        <p:nvPicPr>
          <p:cNvPr id="16" name="Picture 15" descr="A cup of coffee&#10;&#10;Description automatically generated">
            <a:extLst>
              <a:ext uri="{FF2B5EF4-FFF2-40B4-BE49-F238E27FC236}">
                <a16:creationId xmlns:a16="http://schemas.microsoft.com/office/drawing/2014/main" id="{37AC57EE-BC74-4C6F-AFEC-2BE77BF43DEE}"/>
              </a:ext>
            </a:extLst>
          </p:cNvPr>
          <p:cNvPicPr>
            <a:picLocks noChangeAspect="1"/>
          </p:cNvPicPr>
          <p:nvPr/>
        </p:nvPicPr>
        <p:blipFill>
          <a:blip r:embed="rId7"/>
          <a:stretch>
            <a:fillRect/>
          </a:stretch>
        </p:blipFill>
        <p:spPr>
          <a:xfrm>
            <a:off x="1131846" y="3061247"/>
            <a:ext cx="2608057" cy="2265584"/>
          </a:xfrm>
          <a:prstGeom prst="rect">
            <a:avLst/>
          </a:prstGeom>
        </p:spPr>
      </p:pic>
      <p:pic>
        <p:nvPicPr>
          <p:cNvPr id="17" name="Picture 16" descr="A picture containing container, bin, cup, blue&#10;&#10;Description automatically generated">
            <a:extLst>
              <a:ext uri="{FF2B5EF4-FFF2-40B4-BE49-F238E27FC236}">
                <a16:creationId xmlns:a16="http://schemas.microsoft.com/office/drawing/2014/main" id="{5E67610D-2715-4A63-8A10-35AC4D0256F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3731655" y="3458389"/>
            <a:ext cx="2608019" cy="1738679"/>
          </a:xfrm>
          <a:prstGeom prst="rect">
            <a:avLst/>
          </a:prstGeom>
        </p:spPr>
      </p:pic>
      <p:pic>
        <p:nvPicPr>
          <p:cNvPr id="18" name="Picture 17" descr="A picture containing cup, sitting, table, coffee&#10;&#10;Description automatically generated">
            <a:extLst>
              <a:ext uri="{FF2B5EF4-FFF2-40B4-BE49-F238E27FC236}">
                <a16:creationId xmlns:a16="http://schemas.microsoft.com/office/drawing/2014/main" id="{4F8F899B-8A34-428B-9B4B-D113A51C847D}"/>
              </a:ext>
            </a:extLst>
          </p:cNvPr>
          <p:cNvPicPr>
            <a:picLocks noChangeAspect="1"/>
          </p:cNvPicPr>
          <p:nvPr/>
        </p:nvPicPr>
        <p:blipFill>
          <a:blip r:embed="rId10"/>
          <a:stretch>
            <a:fillRect/>
          </a:stretch>
        </p:blipFill>
        <p:spPr>
          <a:xfrm>
            <a:off x="7108192" y="3122784"/>
            <a:ext cx="1429610" cy="2143421"/>
          </a:xfrm>
          <a:prstGeom prst="rect">
            <a:avLst/>
          </a:prstGeom>
        </p:spPr>
      </p:pic>
      <p:sp>
        <p:nvSpPr>
          <p:cNvPr id="12" name="Content Placeholder 9">
            <a:extLst>
              <a:ext uri="{FF2B5EF4-FFF2-40B4-BE49-F238E27FC236}">
                <a16:creationId xmlns:a16="http://schemas.microsoft.com/office/drawing/2014/main" id="{7F6B47A7-29CA-4069-8964-8EFC9FF2C83D}"/>
              </a:ext>
            </a:extLst>
          </p:cNvPr>
          <p:cNvSpPr txBox="1">
            <a:spLocks/>
          </p:cNvSpPr>
          <p:nvPr/>
        </p:nvSpPr>
        <p:spPr>
          <a:xfrm>
            <a:off x="311225" y="183331"/>
            <a:ext cx="8064350" cy="584775"/>
          </a:xfrm>
          <a:prstGeom prst="rect">
            <a:avLst/>
          </a:prstGeom>
          <a:noFill/>
          <a:ln w="38100">
            <a:noFill/>
          </a:ln>
          <a:effectLst>
            <a:glow rad="63500">
              <a:schemeClr val="accent1">
                <a:satMod val="175000"/>
                <a:alpha val="40000"/>
              </a:schemeClr>
            </a:glow>
            <a:softEdge rad="12700"/>
          </a:effectLst>
        </p:spPr>
        <p:txBody>
          <a:bodyPr wrap="square">
            <a:spAutoFit/>
          </a:bodyPr>
          <a:lstStyle>
            <a:lvl1pPr marL="257168" indent="-257168" algn="l" defTabSz="68578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199" indent="-214308" algn="l" defTabSz="685783"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28" indent="-171446" algn="l" defTabSz="685783"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20"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12"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03"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ctr">
              <a:buClrTx/>
              <a:buFont typeface="Arial" panose="020B0604020202020204" pitchFamily="34" charset="0"/>
              <a:buNone/>
              <a:defRPr/>
            </a:pPr>
            <a:r>
              <a:rPr lang="en-US" sz="3200" b="1" spc="100">
                <a:latin typeface="+mj-lt"/>
              </a:rPr>
              <a:t>Sort it out! Where should your waste go?</a:t>
            </a:r>
          </a:p>
        </p:txBody>
      </p:sp>
      <p:pic>
        <p:nvPicPr>
          <p:cNvPr id="7" name="Graphic 6" descr="Help">
            <a:extLst>
              <a:ext uri="{FF2B5EF4-FFF2-40B4-BE49-F238E27FC236}">
                <a16:creationId xmlns:a16="http://schemas.microsoft.com/office/drawing/2014/main" id="{EC41145F-BD9B-4C91-89F3-1D378CD5FB3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050096" y="920750"/>
            <a:ext cx="914400" cy="914400"/>
          </a:xfrm>
          <a:prstGeom prst="rect">
            <a:avLst/>
          </a:prstGeom>
        </p:spPr>
      </p:pic>
      <p:pic>
        <p:nvPicPr>
          <p:cNvPr id="15" name="Graphic 14" descr="Help">
            <a:extLst>
              <a:ext uri="{FF2B5EF4-FFF2-40B4-BE49-F238E27FC236}">
                <a16:creationId xmlns:a16="http://schemas.microsoft.com/office/drawing/2014/main" id="{FD50631E-532F-45C0-90A4-C56837A334B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597905" y="965609"/>
            <a:ext cx="914400" cy="914400"/>
          </a:xfrm>
          <a:prstGeom prst="rect">
            <a:avLst/>
          </a:prstGeom>
        </p:spPr>
      </p:pic>
      <p:pic>
        <p:nvPicPr>
          <p:cNvPr id="19" name="Graphic 18" descr="Help">
            <a:extLst>
              <a:ext uri="{FF2B5EF4-FFF2-40B4-BE49-F238E27FC236}">
                <a16:creationId xmlns:a16="http://schemas.microsoft.com/office/drawing/2014/main" id="{4E1000AC-9DB7-4F45-8244-97F61B8B65D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502288" y="920750"/>
            <a:ext cx="914400" cy="914400"/>
          </a:xfrm>
          <a:prstGeom prst="rect">
            <a:avLst/>
          </a:prstGeom>
        </p:spPr>
      </p:pic>
      <p:pic>
        <p:nvPicPr>
          <p:cNvPr id="21" name="Picture 20" descr="Icon&#10;&#10;Description automatically generated">
            <a:extLst>
              <a:ext uri="{FF2B5EF4-FFF2-40B4-BE49-F238E27FC236}">
                <a16:creationId xmlns:a16="http://schemas.microsoft.com/office/drawing/2014/main" id="{608AD4FD-53B6-4BFC-B4F7-7F3F9CC71FC6}"/>
              </a:ext>
            </a:extLst>
          </p:cNvPr>
          <p:cNvPicPr>
            <a:picLocks noChangeAspect="1"/>
          </p:cNvPicPr>
          <p:nvPr/>
        </p:nvPicPr>
        <p:blipFill>
          <a:blip r:embed="rId17"/>
          <a:stretch>
            <a:fillRect/>
          </a:stretch>
        </p:blipFill>
        <p:spPr>
          <a:xfrm>
            <a:off x="8080601" y="183331"/>
            <a:ext cx="914401" cy="914401"/>
          </a:xfrm>
          <a:prstGeom prst="rect">
            <a:avLst/>
          </a:prstGeom>
        </p:spPr>
      </p:pic>
    </p:spTree>
    <p:extLst>
      <p:ext uri="{BB962C8B-B14F-4D97-AF65-F5344CB8AC3E}">
        <p14:creationId xmlns:p14="http://schemas.microsoft.com/office/powerpoint/2010/main" val="1942395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963AD8E-41D1-49AC-B27D-3C87CAA7CEF7}"/>
              </a:ext>
            </a:extLst>
          </p:cNvPr>
          <p:cNvSpPr txBox="1"/>
          <p:nvPr/>
        </p:nvSpPr>
        <p:spPr>
          <a:xfrm>
            <a:off x="20170" y="17197"/>
            <a:ext cx="9103660" cy="5143500"/>
          </a:xfrm>
          <a:prstGeom prst="rect">
            <a:avLst/>
          </a:prstGeom>
          <a:noFill/>
          <a:ln w="136525" cap="rnd">
            <a:solidFill>
              <a:schemeClr val="accent6"/>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cs typeface="Arial"/>
              <a:sym typeface="Arial"/>
            </a:endParaRPr>
          </a:p>
        </p:txBody>
      </p:sp>
      <p:sp>
        <p:nvSpPr>
          <p:cNvPr id="4" name="Rectangle 3">
            <a:extLst>
              <a:ext uri="{FF2B5EF4-FFF2-40B4-BE49-F238E27FC236}">
                <a16:creationId xmlns:a16="http://schemas.microsoft.com/office/drawing/2014/main" id="{E9A9350F-B495-4D47-9DEF-C7A000ABC326}"/>
              </a:ext>
            </a:extLst>
          </p:cNvPr>
          <p:cNvSpPr/>
          <p:nvPr/>
        </p:nvSpPr>
        <p:spPr>
          <a:xfrm>
            <a:off x="3552981" y="3763635"/>
            <a:ext cx="1572164" cy="134572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1" i="0" u="sng" strike="noStrike" kern="0" cap="none" spc="0" normalizeH="0" baseline="0" noProof="0" dirty="0">
              <a:ln>
                <a:noFill/>
              </a:ln>
              <a:solidFill>
                <a:srgbClr val="0070C0"/>
              </a:solidFill>
              <a:effectLst/>
              <a:uLnTx/>
              <a:uFillTx/>
              <a:latin typeface="Calibri"/>
              <a:ea typeface="+mn-ea"/>
              <a:cs typeface="Calibri"/>
              <a:sym typeface="Arial"/>
            </a:endParaRPr>
          </a:p>
        </p:txBody>
      </p:sp>
      <p:sp>
        <p:nvSpPr>
          <p:cNvPr id="5" name="Rectangle 4">
            <a:extLst>
              <a:ext uri="{FF2B5EF4-FFF2-40B4-BE49-F238E27FC236}">
                <a16:creationId xmlns:a16="http://schemas.microsoft.com/office/drawing/2014/main" id="{55D7BBD8-A2AA-44BB-A084-624935A0DC83}"/>
              </a:ext>
            </a:extLst>
          </p:cNvPr>
          <p:cNvSpPr/>
          <p:nvPr/>
        </p:nvSpPr>
        <p:spPr>
          <a:xfrm>
            <a:off x="364589" y="2571749"/>
            <a:ext cx="1572164" cy="253588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Calibri"/>
              <a:sym typeface="Arial"/>
            </a:endParaRPr>
          </a:p>
        </p:txBody>
      </p:sp>
      <p:sp>
        <p:nvSpPr>
          <p:cNvPr id="6" name="Rectangle 5">
            <a:extLst>
              <a:ext uri="{FF2B5EF4-FFF2-40B4-BE49-F238E27FC236}">
                <a16:creationId xmlns:a16="http://schemas.microsoft.com/office/drawing/2014/main" id="{89D76FC2-D93A-495E-87F0-AB4546D410B5}"/>
              </a:ext>
            </a:extLst>
          </p:cNvPr>
          <p:cNvSpPr/>
          <p:nvPr/>
        </p:nvSpPr>
        <p:spPr>
          <a:xfrm>
            <a:off x="1959925" y="3149199"/>
            <a:ext cx="1572164" cy="196015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Calibri"/>
              <a:sym typeface="Arial"/>
            </a:endParaRPr>
          </a:p>
        </p:txBody>
      </p:sp>
      <p:sp>
        <p:nvSpPr>
          <p:cNvPr id="7" name="TextBox 6">
            <a:extLst>
              <a:ext uri="{FF2B5EF4-FFF2-40B4-BE49-F238E27FC236}">
                <a16:creationId xmlns:a16="http://schemas.microsoft.com/office/drawing/2014/main" id="{9CDC8724-51DE-4C1D-B4EB-EE77DAD06F44}"/>
              </a:ext>
            </a:extLst>
          </p:cNvPr>
          <p:cNvSpPr txBox="1"/>
          <p:nvPr/>
        </p:nvSpPr>
        <p:spPr>
          <a:xfrm>
            <a:off x="67413" y="2696758"/>
            <a:ext cx="2126406"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000000"/>
                </a:solidFill>
                <a:effectLst/>
                <a:uLnTx/>
                <a:uFillTx/>
                <a:latin typeface="Calibri"/>
                <a:cs typeface="Arial"/>
                <a:sym typeface="Arial"/>
              </a:rPr>
              <a:t>REDUCE</a:t>
            </a:r>
            <a:endParaRPr kumimoji="0" lang="en-US" sz="2400" b="1" i="0" u="none" strike="noStrike" kern="0" cap="none" spc="0" normalizeH="0" baseline="0" noProof="0" dirty="0">
              <a:ln>
                <a:noFill/>
              </a:ln>
              <a:solidFill>
                <a:srgbClr val="000000"/>
              </a:solidFill>
              <a:effectLst/>
              <a:uLnTx/>
              <a:uFillTx/>
              <a:latin typeface="Calibri"/>
              <a:cs typeface="Calibri"/>
              <a:sym typeface="Arial"/>
            </a:endParaRPr>
          </a:p>
        </p:txBody>
      </p:sp>
      <p:sp>
        <p:nvSpPr>
          <p:cNvPr id="8" name="TextBox 7">
            <a:extLst>
              <a:ext uri="{FF2B5EF4-FFF2-40B4-BE49-F238E27FC236}">
                <a16:creationId xmlns:a16="http://schemas.microsoft.com/office/drawing/2014/main" id="{3B16A7F1-1E7D-4381-A079-A1735C32B1DD}"/>
              </a:ext>
            </a:extLst>
          </p:cNvPr>
          <p:cNvSpPr txBox="1"/>
          <p:nvPr/>
        </p:nvSpPr>
        <p:spPr>
          <a:xfrm>
            <a:off x="3410036" y="3766266"/>
            <a:ext cx="1838432"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000000"/>
                </a:solidFill>
                <a:effectLst/>
                <a:uLnTx/>
                <a:uFillTx/>
                <a:latin typeface="Calibri"/>
                <a:cs typeface="Arial"/>
                <a:sym typeface="Arial"/>
              </a:rPr>
              <a:t>RECYCLE</a:t>
            </a:r>
            <a:endParaRPr kumimoji="0" lang="en-US" sz="2800" b="0" i="0" u="none" strike="noStrike" kern="0" cap="none" spc="0" normalizeH="0" baseline="0" noProof="0" dirty="0">
              <a:ln>
                <a:noFill/>
              </a:ln>
              <a:solidFill>
                <a:srgbClr val="000000"/>
              </a:solidFill>
              <a:effectLst/>
              <a:uLnTx/>
              <a:uFillTx/>
              <a:latin typeface="Calibri"/>
              <a:cs typeface="Calibri"/>
              <a:sym typeface="Arial"/>
            </a:endParaRPr>
          </a:p>
        </p:txBody>
      </p:sp>
      <p:sp>
        <p:nvSpPr>
          <p:cNvPr id="9" name="TextBox 8">
            <a:extLst>
              <a:ext uri="{FF2B5EF4-FFF2-40B4-BE49-F238E27FC236}">
                <a16:creationId xmlns:a16="http://schemas.microsoft.com/office/drawing/2014/main" id="{5CBD77DF-119F-417C-A287-09811C93E50F}"/>
              </a:ext>
            </a:extLst>
          </p:cNvPr>
          <p:cNvSpPr txBox="1"/>
          <p:nvPr/>
        </p:nvSpPr>
        <p:spPr>
          <a:xfrm>
            <a:off x="1971482" y="3150701"/>
            <a:ext cx="1500394"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000000"/>
                </a:solidFill>
                <a:effectLst/>
                <a:uLnTx/>
                <a:uFillTx/>
                <a:latin typeface="Calibri"/>
                <a:cs typeface="Arial"/>
                <a:sym typeface="Arial"/>
              </a:rPr>
              <a:t>REUSE</a:t>
            </a:r>
            <a:endParaRPr kumimoji="0" lang="en-US" sz="2400" b="0" i="0" u="none" strike="noStrike" kern="0" cap="none" spc="0" normalizeH="0" baseline="0" noProof="0" dirty="0">
              <a:ln>
                <a:noFill/>
              </a:ln>
              <a:solidFill>
                <a:srgbClr val="000000"/>
              </a:solidFill>
              <a:effectLst/>
              <a:uLnTx/>
              <a:uFillTx/>
              <a:latin typeface="Calibri"/>
              <a:cs typeface="Calibri"/>
              <a:sym typeface="Arial"/>
            </a:endParaRPr>
          </a:p>
        </p:txBody>
      </p:sp>
      <p:sp>
        <p:nvSpPr>
          <p:cNvPr id="14" name="TextBox 13">
            <a:extLst>
              <a:ext uri="{FF2B5EF4-FFF2-40B4-BE49-F238E27FC236}">
                <a16:creationId xmlns:a16="http://schemas.microsoft.com/office/drawing/2014/main" id="{54F5CBA7-DA5E-4BC2-9513-8826B3DABD5E}"/>
              </a:ext>
            </a:extLst>
          </p:cNvPr>
          <p:cNvSpPr txBox="1"/>
          <p:nvPr/>
        </p:nvSpPr>
        <p:spPr>
          <a:xfrm>
            <a:off x="1085850" y="81230"/>
            <a:ext cx="69723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prstClr val="black"/>
                </a:solidFill>
                <a:effectLst/>
                <a:uLnTx/>
                <a:uFillTx/>
                <a:latin typeface="Calibri"/>
                <a:cs typeface="Arial"/>
                <a:sym typeface="Arial"/>
              </a:rPr>
              <a:t>Reminders</a:t>
            </a:r>
            <a:endParaRPr kumimoji="0" lang="en-CA" sz="3200" b="1" i="0" u="none" strike="noStrike" kern="0" cap="none" spc="0" normalizeH="0" baseline="0" noProof="0" dirty="0">
              <a:ln>
                <a:noFill/>
              </a:ln>
              <a:solidFill>
                <a:prstClr val="black"/>
              </a:solidFill>
              <a:effectLst/>
              <a:uLnTx/>
              <a:uFillTx/>
              <a:latin typeface="Calibri"/>
              <a:cs typeface="Arial"/>
              <a:sym typeface="Arial"/>
            </a:endParaRPr>
          </a:p>
        </p:txBody>
      </p:sp>
      <p:pic>
        <p:nvPicPr>
          <p:cNvPr id="3" name="Graphic 2" descr="Thought bubble">
            <a:extLst>
              <a:ext uri="{FF2B5EF4-FFF2-40B4-BE49-F238E27FC236}">
                <a16:creationId xmlns:a16="http://schemas.microsoft.com/office/drawing/2014/main" id="{3CDE02AA-06E7-4C7D-AA12-A03DD6BC2B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32388" y="18106"/>
            <a:ext cx="551502" cy="551502"/>
          </a:xfrm>
          <a:prstGeom prst="rect">
            <a:avLst/>
          </a:prstGeom>
        </p:spPr>
      </p:pic>
      <p:pic>
        <p:nvPicPr>
          <p:cNvPr id="12" name="Picture 11">
            <a:extLst>
              <a:ext uri="{FF2B5EF4-FFF2-40B4-BE49-F238E27FC236}">
                <a16:creationId xmlns:a16="http://schemas.microsoft.com/office/drawing/2014/main" id="{D714385E-E7B5-4AC0-9ED2-ABC5A8B4702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9219" y="1149589"/>
            <a:ext cx="1130190" cy="1931432"/>
          </a:xfrm>
          <a:prstGeom prst="rect">
            <a:avLst/>
          </a:prstGeom>
        </p:spPr>
      </p:pic>
      <p:pic>
        <p:nvPicPr>
          <p:cNvPr id="13" name="Picture 12">
            <a:extLst>
              <a:ext uri="{FF2B5EF4-FFF2-40B4-BE49-F238E27FC236}">
                <a16:creationId xmlns:a16="http://schemas.microsoft.com/office/drawing/2014/main" id="{F5702744-839A-4A45-9A14-48308B7461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53751" y="1120866"/>
            <a:ext cx="1037186" cy="1960155"/>
          </a:xfrm>
          <a:prstGeom prst="rect">
            <a:avLst/>
          </a:prstGeom>
        </p:spPr>
      </p:pic>
      <p:pic>
        <p:nvPicPr>
          <p:cNvPr id="16" name="Picture 15">
            <a:extLst>
              <a:ext uri="{FF2B5EF4-FFF2-40B4-BE49-F238E27FC236}">
                <a16:creationId xmlns:a16="http://schemas.microsoft.com/office/drawing/2014/main" id="{E482CFA3-4FAD-49F7-BE8C-F34140891E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17" b="4980"/>
          <a:stretch/>
        </p:blipFill>
        <p:spPr>
          <a:xfrm>
            <a:off x="6505302" y="3030155"/>
            <a:ext cx="1130190" cy="2018484"/>
          </a:xfrm>
          <a:prstGeom prst="rect">
            <a:avLst/>
          </a:prstGeom>
        </p:spPr>
      </p:pic>
      <p:pic>
        <p:nvPicPr>
          <p:cNvPr id="17" name="Picture 16" descr="A cup of coffee&#10;&#10;Description automatically generated">
            <a:extLst>
              <a:ext uri="{FF2B5EF4-FFF2-40B4-BE49-F238E27FC236}">
                <a16:creationId xmlns:a16="http://schemas.microsoft.com/office/drawing/2014/main" id="{49699B8D-BC68-45F7-918A-B0BB78954F77}"/>
              </a:ext>
            </a:extLst>
          </p:cNvPr>
          <p:cNvPicPr>
            <a:picLocks noChangeAspect="1"/>
          </p:cNvPicPr>
          <p:nvPr/>
        </p:nvPicPr>
        <p:blipFill>
          <a:blip r:embed="rId8"/>
          <a:stretch>
            <a:fillRect/>
          </a:stretch>
        </p:blipFill>
        <p:spPr>
          <a:xfrm>
            <a:off x="6401549" y="3443089"/>
            <a:ext cx="2238704" cy="1944732"/>
          </a:xfrm>
          <a:prstGeom prst="rect">
            <a:avLst/>
          </a:prstGeom>
        </p:spPr>
      </p:pic>
      <p:pic>
        <p:nvPicPr>
          <p:cNvPr id="18" name="Picture 17" descr="A picture containing container, bin, cup, blue&#10;&#10;Description automatically generated">
            <a:extLst>
              <a:ext uri="{FF2B5EF4-FFF2-40B4-BE49-F238E27FC236}">
                <a16:creationId xmlns:a16="http://schemas.microsoft.com/office/drawing/2014/main" id="{2C7EFEB9-9384-4474-90B5-B261548C37F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7572679" y="2100790"/>
            <a:ext cx="1646843" cy="1097895"/>
          </a:xfrm>
          <a:prstGeom prst="rect">
            <a:avLst/>
          </a:prstGeom>
        </p:spPr>
      </p:pic>
      <p:pic>
        <p:nvPicPr>
          <p:cNvPr id="19" name="Picture 18" descr="A picture containing cup, sitting, table, coffee&#10;&#10;Description automatically generated">
            <a:extLst>
              <a:ext uri="{FF2B5EF4-FFF2-40B4-BE49-F238E27FC236}">
                <a16:creationId xmlns:a16="http://schemas.microsoft.com/office/drawing/2014/main" id="{630816EE-77D3-4703-A87A-F1D889A63D34}"/>
              </a:ext>
            </a:extLst>
          </p:cNvPr>
          <p:cNvPicPr>
            <a:picLocks noChangeAspect="1"/>
          </p:cNvPicPr>
          <p:nvPr/>
        </p:nvPicPr>
        <p:blipFill>
          <a:blip r:embed="rId11"/>
          <a:stretch>
            <a:fillRect/>
          </a:stretch>
        </p:blipFill>
        <p:spPr>
          <a:xfrm>
            <a:off x="5708139" y="1831213"/>
            <a:ext cx="955763" cy="1432981"/>
          </a:xfrm>
          <a:prstGeom prst="rect">
            <a:avLst/>
          </a:prstGeom>
        </p:spPr>
      </p:pic>
      <p:sp>
        <p:nvSpPr>
          <p:cNvPr id="2" name="Rectangle 1">
            <a:extLst>
              <a:ext uri="{FF2B5EF4-FFF2-40B4-BE49-F238E27FC236}">
                <a16:creationId xmlns:a16="http://schemas.microsoft.com/office/drawing/2014/main" id="{BE370409-5B57-4406-BA96-B81CDEB66752}"/>
              </a:ext>
            </a:extLst>
          </p:cNvPr>
          <p:cNvSpPr/>
          <p:nvPr/>
        </p:nvSpPr>
        <p:spPr>
          <a:xfrm>
            <a:off x="1971482" y="855766"/>
            <a:ext cx="1569660" cy="923330"/>
          </a:xfrm>
          <a:prstGeom prst="rect">
            <a:avLst/>
          </a:prstGeom>
          <a:noFill/>
          <a:ln w="38100">
            <a:solidFill>
              <a:srgbClr val="C00000"/>
            </a:solidFill>
          </a:ln>
        </p:spPr>
        <p:txBody>
          <a:bodyPr wrap="square" lIns="91440" tIns="45720" rIns="91440" bIns="45720">
            <a:spAutoFit/>
          </a:bodyPr>
          <a:lstStyle/>
          <a:p>
            <a:pPr algn="ctr"/>
            <a:r>
              <a:rPr lang="en-US" sz="5400" cap="none" spc="0" dirty="0">
                <a:ln w="22225">
                  <a:solidFill>
                    <a:schemeClr val="tx1"/>
                  </a:solidFill>
                  <a:prstDash val="solid"/>
                </a:ln>
                <a:solidFill>
                  <a:schemeClr val="tx1"/>
                </a:solidFill>
                <a:effectLst/>
              </a:rPr>
              <a:t>3R’s</a:t>
            </a:r>
          </a:p>
        </p:txBody>
      </p:sp>
      <p:sp>
        <p:nvSpPr>
          <p:cNvPr id="30" name="Arrow: Down 29">
            <a:extLst>
              <a:ext uri="{FF2B5EF4-FFF2-40B4-BE49-F238E27FC236}">
                <a16:creationId xmlns:a16="http://schemas.microsoft.com/office/drawing/2014/main" id="{6C4618AB-EB16-4652-B37A-FDB859BAB361}"/>
              </a:ext>
            </a:extLst>
          </p:cNvPr>
          <p:cNvSpPr/>
          <p:nvPr/>
        </p:nvSpPr>
        <p:spPr>
          <a:xfrm rot="2287076">
            <a:off x="1704335" y="1828393"/>
            <a:ext cx="91440" cy="479407"/>
          </a:xfrm>
          <a:prstGeom prst="downArrow">
            <a:avLst/>
          </a:prstGeom>
          <a:solidFill>
            <a:srgbClr val="C00000"/>
          </a:solid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CA" dirty="0"/>
          </a:p>
        </p:txBody>
      </p:sp>
      <p:sp>
        <p:nvSpPr>
          <p:cNvPr id="32" name="Arrow: Down 31">
            <a:extLst>
              <a:ext uri="{FF2B5EF4-FFF2-40B4-BE49-F238E27FC236}">
                <a16:creationId xmlns:a16="http://schemas.microsoft.com/office/drawing/2014/main" id="{5DAA3672-AD1A-4BEB-8BD0-99FE4A284AFC}"/>
              </a:ext>
            </a:extLst>
          </p:cNvPr>
          <p:cNvSpPr/>
          <p:nvPr/>
        </p:nvSpPr>
        <p:spPr>
          <a:xfrm>
            <a:off x="2709340" y="1925138"/>
            <a:ext cx="91440" cy="455087"/>
          </a:xfrm>
          <a:prstGeom prst="downArrow">
            <a:avLst/>
          </a:prstGeom>
          <a:solidFill>
            <a:srgbClr val="C00000"/>
          </a:solid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CA"/>
          </a:p>
        </p:txBody>
      </p:sp>
      <p:sp>
        <p:nvSpPr>
          <p:cNvPr id="35" name="Arrow: Down 34">
            <a:extLst>
              <a:ext uri="{FF2B5EF4-FFF2-40B4-BE49-F238E27FC236}">
                <a16:creationId xmlns:a16="http://schemas.microsoft.com/office/drawing/2014/main" id="{3E9EC227-7B46-4955-B19D-696CBF17CF2A}"/>
              </a:ext>
            </a:extLst>
          </p:cNvPr>
          <p:cNvSpPr/>
          <p:nvPr/>
        </p:nvSpPr>
        <p:spPr>
          <a:xfrm rot="19566223">
            <a:off x="3672323" y="1858279"/>
            <a:ext cx="87751" cy="489308"/>
          </a:xfrm>
          <a:prstGeom prst="downArrow">
            <a:avLst/>
          </a:prstGeom>
          <a:solidFill>
            <a:srgbClr val="C00000"/>
          </a:solid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CA"/>
          </a:p>
        </p:txBody>
      </p:sp>
    </p:spTree>
    <p:extLst>
      <p:ext uri="{BB962C8B-B14F-4D97-AF65-F5344CB8AC3E}">
        <p14:creationId xmlns:p14="http://schemas.microsoft.com/office/powerpoint/2010/main" val="424628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2" grpId="0" animBg="1"/>
      <p:bldP spid="30" grpId="0" animBg="1"/>
      <p:bldP spid="32"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9582F2-3FDA-42D9-A385-0A1A65EACE6A}"/>
              </a:ext>
            </a:extLst>
          </p:cNvPr>
          <p:cNvSpPr txBox="1"/>
          <p:nvPr/>
        </p:nvSpPr>
        <p:spPr>
          <a:xfrm>
            <a:off x="-5297" y="0"/>
            <a:ext cx="9103660" cy="5143500"/>
          </a:xfrm>
          <a:prstGeom prst="rect">
            <a:avLst/>
          </a:prstGeom>
          <a:noFill/>
          <a:ln w="190500" cap="rnd">
            <a:solidFill>
              <a:srgbClr val="008CD3"/>
            </a:solidFill>
            <a:round/>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glow>
              <a:srgbClr val="0070C0"/>
            </a:glow>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sp>
        <p:nvSpPr>
          <p:cNvPr id="2" name="Title 1">
            <a:extLst>
              <a:ext uri="{FF2B5EF4-FFF2-40B4-BE49-F238E27FC236}">
                <a16:creationId xmlns:a16="http://schemas.microsoft.com/office/drawing/2014/main" id="{6EDC74FE-0C83-443D-A6C6-5098047859B6}"/>
              </a:ext>
            </a:extLst>
          </p:cNvPr>
          <p:cNvSpPr>
            <a:spLocks noGrp="1"/>
          </p:cNvSpPr>
          <p:nvPr>
            <p:ph type="title"/>
          </p:nvPr>
        </p:nvSpPr>
        <p:spPr/>
        <p:txBody>
          <a:bodyPr>
            <a:normAutofit/>
          </a:bodyPr>
          <a:lstStyle/>
          <a:p>
            <a:r>
              <a:rPr lang="en-US" sz="3200" b="1" dirty="0"/>
              <a:t>Additional Resources</a:t>
            </a:r>
            <a:endParaRPr lang="en-CA" sz="3200" b="1" dirty="0"/>
          </a:p>
        </p:txBody>
      </p:sp>
      <p:sp>
        <p:nvSpPr>
          <p:cNvPr id="3" name="Content Placeholder 2">
            <a:extLst>
              <a:ext uri="{FF2B5EF4-FFF2-40B4-BE49-F238E27FC236}">
                <a16:creationId xmlns:a16="http://schemas.microsoft.com/office/drawing/2014/main" id="{F0499903-E5F1-4470-8CBA-00B02B9DD9BD}"/>
              </a:ext>
            </a:extLst>
          </p:cNvPr>
          <p:cNvSpPr>
            <a:spLocks noGrp="1"/>
          </p:cNvSpPr>
          <p:nvPr>
            <p:ph idx="1"/>
          </p:nvPr>
        </p:nvSpPr>
        <p:spPr>
          <a:xfrm>
            <a:off x="1051908" y="1139096"/>
            <a:ext cx="5903837" cy="3394472"/>
          </a:xfrm>
        </p:spPr>
        <p:txBody>
          <a:bodyPr>
            <a:normAutofit/>
          </a:bodyPr>
          <a:lstStyle/>
          <a:p>
            <a:pPr lvl="0"/>
            <a:r>
              <a:rPr lang="en-CA" dirty="0"/>
              <a:t>Looking for ways to extend your learning, check out:</a:t>
            </a:r>
          </a:p>
          <a:p>
            <a:pPr lvl="1">
              <a:lnSpc>
                <a:spcPct val="150000"/>
              </a:lnSpc>
            </a:pPr>
            <a:r>
              <a:rPr lang="en-CA" sz="2400" u="sng" dirty="0">
                <a:hlinkClick r:id="rId3"/>
              </a:rPr>
              <a:t>peelregion.ca/</a:t>
            </a:r>
            <a:r>
              <a:rPr lang="en-CA" sz="2400" u="sng" dirty="0" err="1">
                <a:hlinkClick r:id="rId3"/>
              </a:rPr>
              <a:t>enviroed</a:t>
            </a:r>
            <a:endParaRPr lang="en-CA" sz="2400" dirty="0"/>
          </a:p>
          <a:p>
            <a:pPr lvl="1">
              <a:lnSpc>
                <a:spcPct val="150000"/>
              </a:lnSpc>
            </a:pPr>
            <a:r>
              <a:rPr lang="en-CA" sz="2400" u="sng" dirty="0">
                <a:hlinkClick r:id="rId4"/>
              </a:rPr>
              <a:t>Teach Green in Peel</a:t>
            </a:r>
            <a:r>
              <a:rPr lang="en-CA" sz="2400" dirty="0"/>
              <a:t> </a:t>
            </a:r>
          </a:p>
          <a:p>
            <a:pPr lvl="1">
              <a:lnSpc>
                <a:spcPct val="150000"/>
              </a:lnSpc>
            </a:pPr>
            <a:r>
              <a:rPr lang="en-CA" sz="2400" u="sng" dirty="0">
                <a:hlinkClick r:id="rId5"/>
              </a:rPr>
              <a:t>peelregion.ca/waste</a:t>
            </a:r>
            <a:endParaRPr lang="en-CA" sz="2400" dirty="0"/>
          </a:p>
          <a:p>
            <a:pPr marL="457200" indent="-457200">
              <a:buFont typeface="+mj-lt"/>
              <a:buAutoNum type="alphaUcPeriod"/>
            </a:pPr>
            <a:endParaRPr lang="en-CA" dirty="0"/>
          </a:p>
        </p:txBody>
      </p:sp>
      <p:pic>
        <p:nvPicPr>
          <p:cNvPr id="11" name="Picture 10"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EFA120B3-BF07-491A-9F42-C293EA67702F}"/>
              </a:ext>
            </a:extLst>
          </p:cNvPr>
          <p:cNvPicPr/>
          <p:nvPr/>
        </p:nvPicPr>
        <p:blipFill rotWithShape="1">
          <a:blip r:embed="rId6" cstate="print">
            <a:extLst>
              <a:ext uri="{28A0092B-C50C-407E-A947-70E740481C1C}">
                <a14:useLocalDpi xmlns:a14="http://schemas.microsoft.com/office/drawing/2010/main" val="0"/>
              </a:ext>
            </a:extLst>
          </a:blip>
          <a:srcRect t="3824"/>
          <a:stretch/>
        </p:blipFill>
        <p:spPr bwMode="auto">
          <a:xfrm>
            <a:off x="7023537" y="1334372"/>
            <a:ext cx="745025" cy="1479954"/>
          </a:xfrm>
          <a:prstGeom prst="rect">
            <a:avLst/>
          </a:prstGeom>
          <a:noFill/>
          <a:ln>
            <a:noFill/>
          </a:ln>
        </p:spPr>
      </p:pic>
      <p:pic>
        <p:nvPicPr>
          <p:cNvPr id="12" name="Picture 11"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32DCB2D6-6668-4DF3-A146-EFC8853D832D}"/>
              </a:ext>
            </a:extLst>
          </p:cNvPr>
          <p:cNvPicPr/>
          <p:nvPr/>
        </p:nvPicPr>
        <p:blipFill rotWithShape="1">
          <a:blip r:embed="rId7" cstate="print">
            <a:extLst>
              <a:ext uri="{28A0092B-C50C-407E-A947-70E740481C1C}">
                <a14:useLocalDpi xmlns:a14="http://schemas.microsoft.com/office/drawing/2010/main" val="0"/>
              </a:ext>
            </a:extLst>
          </a:blip>
          <a:srcRect t="3108"/>
          <a:stretch/>
        </p:blipFill>
        <p:spPr bwMode="auto">
          <a:xfrm>
            <a:off x="7817207" y="2072126"/>
            <a:ext cx="745025" cy="1490981"/>
          </a:xfrm>
          <a:prstGeom prst="rect">
            <a:avLst/>
          </a:prstGeom>
          <a:noFill/>
          <a:ln>
            <a:noFill/>
          </a:ln>
        </p:spPr>
      </p:pic>
      <p:pic>
        <p:nvPicPr>
          <p:cNvPr id="13" name="Picture 12">
            <a:extLst>
              <a:ext uri="{FF2B5EF4-FFF2-40B4-BE49-F238E27FC236}">
                <a16:creationId xmlns:a16="http://schemas.microsoft.com/office/drawing/2014/main" id="{65BE3733-3E70-4FE3-8AB3-BD0F9F50EA7C}"/>
              </a:ext>
            </a:extLst>
          </p:cNvPr>
          <p:cNvPicPr/>
          <p:nvPr/>
        </p:nvPicPr>
        <p:blipFill rotWithShape="1">
          <a:blip r:embed="rId8" cstate="print">
            <a:extLst>
              <a:ext uri="{BEBA8EAE-BF5A-486C-A8C5-ECC9F3942E4B}">
                <a14:imgProps xmlns:a14="http://schemas.microsoft.com/office/drawing/2010/main">
                  <a14:imgLayer r:embed="rId9">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6955745" y="3211614"/>
            <a:ext cx="745026" cy="1434316"/>
          </a:xfrm>
          <a:prstGeom prst="rect">
            <a:avLst/>
          </a:prstGeom>
        </p:spPr>
      </p:pic>
      <p:pic>
        <p:nvPicPr>
          <p:cNvPr id="14" name="Picture 13" descr="A cup of coffee&#10;&#10;Description automatically generated">
            <a:extLst>
              <a:ext uri="{FF2B5EF4-FFF2-40B4-BE49-F238E27FC236}">
                <a16:creationId xmlns:a16="http://schemas.microsoft.com/office/drawing/2014/main" id="{EB2B78BB-BA73-44C0-85E7-EB33DB07F40F}"/>
              </a:ext>
            </a:extLst>
          </p:cNvPr>
          <p:cNvPicPr>
            <a:picLocks noChangeAspect="1"/>
          </p:cNvPicPr>
          <p:nvPr/>
        </p:nvPicPr>
        <p:blipFill>
          <a:blip r:embed="rId10"/>
          <a:stretch>
            <a:fillRect/>
          </a:stretch>
        </p:blipFill>
        <p:spPr>
          <a:xfrm>
            <a:off x="6697620" y="1849025"/>
            <a:ext cx="1470904" cy="1277755"/>
          </a:xfrm>
          <a:prstGeom prst="rect">
            <a:avLst/>
          </a:prstGeom>
        </p:spPr>
      </p:pic>
      <p:pic>
        <p:nvPicPr>
          <p:cNvPr id="15" name="Picture 14" descr="A picture containing container, bin, cup, blue&#10;&#10;Description automatically generated">
            <a:extLst>
              <a:ext uri="{FF2B5EF4-FFF2-40B4-BE49-F238E27FC236}">
                <a16:creationId xmlns:a16="http://schemas.microsoft.com/office/drawing/2014/main" id="{934155EC-4776-4ADF-B0B2-8804D4478593}"/>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Lst>
          </a:blip>
          <a:stretch>
            <a:fillRect/>
          </a:stretch>
        </p:blipFill>
        <p:spPr>
          <a:xfrm>
            <a:off x="7871183" y="2939226"/>
            <a:ext cx="1208994" cy="805996"/>
          </a:xfrm>
          <a:prstGeom prst="rect">
            <a:avLst/>
          </a:prstGeom>
        </p:spPr>
      </p:pic>
      <p:pic>
        <p:nvPicPr>
          <p:cNvPr id="16" name="Picture 15" descr="A picture containing cup, sitting, table, coffee&#10;&#10;Description automatically generated">
            <a:extLst>
              <a:ext uri="{FF2B5EF4-FFF2-40B4-BE49-F238E27FC236}">
                <a16:creationId xmlns:a16="http://schemas.microsoft.com/office/drawing/2014/main" id="{3CE01F84-9142-49D9-A9D0-FDA38FB589B2}"/>
              </a:ext>
            </a:extLst>
          </p:cNvPr>
          <p:cNvPicPr>
            <a:picLocks noChangeAspect="1"/>
          </p:cNvPicPr>
          <p:nvPr/>
        </p:nvPicPr>
        <p:blipFill>
          <a:blip r:embed="rId13"/>
          <a:stretch>
            <a:fillRect/>
          </a:stretch>
        </p:blipFill>
        <p:spPr>
          <a:xfrm>
            <a:off x="7308071" y="3815265"/>
            <a:ext cx="662721" cy="993621"/>
          </a:xfrm>
          <a:prstGeom prst="rect">
            <a:avLst/>
          </a:prstGeom>
        </p:spPr>
      </p:pic>
      <p:pic>
        <p:nvPicPr>
          <p:cNvPr id="17" name="Picture 16" descr="ROP BW stacked.jpg">
            <a:extLst>
              <a:ext uri="{FF2B5EF4-FFF2-40B4-BE49-F238E27FC236}">
                <a16:creationId xmlns:a16="http://schemas.microsoft.com/office/drawing/2014/main" id="{B5AD989F-FA1C-4EC1-B299-7DF71D9B8ED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4365" y="4392139"/>
            <a:ext cx="1026096" cy="550331"/>
          </a:xfrm>
          <a:prstGeom prst="rect">
            <a:avLst/>
          </a:prstGeom>
          <a:ln>
            <a:noFill/>
          </a:ln>
        </p:spPr>
      </p:pic>
    </p:spTree>
    <p:extLst>
      <p:ext uri="{BB962C8B-B14F-4D97-AF65-F5344CB8AC3E}">
        <p14:creationId xmlns:p14="http://schemas.microsoft.com/office/powerpoint/2010/main" val="4200456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a:extLst>
              <a:ext uri="{FF2B5EF4-FFF2-40B4-BE49-F238E27FC236}">
                <a16:creationId xmlns:a16="http://schemas.microsoft.com/office/drawing/2014/main" id="{72B2C6F5-0C0D-464F-AEEC-1E985C01F9ED}"/>
              </a:ext>
            </a:extLst>
          </p:cNvPr>
          <p:cNvPicPr>
            <a:picLocks noChangeAspect="1" noChangeArrowheads="1"/>
          </p:cNvPicPr>
          <p:nvPr/>
        </p:nvPicPr>
        <p:blipFill>
          <a:blip r:embed="rId3">
            <a:grayscl/>
            <a:extLst>
              <a:ext uri="{BEBA8EAE-BF5A-486C-A8C5-ECC9F3942E4B}">
                <a14:imgProps xmlns:a14="http://schemas.microsoft.com/office/drawing/2010/main">
                  <a14:imgLayer r:embed="rId4">
                    <a14:imgEffect>
                      <a14:backgroundRemoval t="0" b="100000" l="0" r="89694">
                        <a14:foregroundMark x1="7521" y1="63333" x2="7521" y2="63333"/>
                        <a14:foregroundMark x1="5850" y1="50185" x2="5850" y2="50185"/>
                        <a14:foregroundMark x1="6128" y1="52407" x2="6128" y2="52407"/>
                        <a14:foregroundMark x1="6128" y1="53333" x2="6128" y2="53333"/>
                        <a14:foregroundMark x1="6407" y1="56296" x2="6407" y2="56296"/>
                        <a14:foregroundMark x1="6407" y1="55741" x2="6407" y2="55741"/>
                        <a14:foregroundMark x1="3064" y1="70741" x2="3064" y2="70741"/>
                        <a14:foregroundMark x1="43733" y1="5926" x2="43733" y2="5926"/>
                        <a14:foregroundMark x1="63231" y1="51852" x2="63231" y2="51852"/>
                        <a14:foregroundMark x1="63788" y1="51852" x2="63788" y2="51852"/>
                        <a14:foregroundMark x1="7799" y1="92407" x2="7799" y2="92407"/>
                      </a14:backgroundRemoval>
                    </a14:imgEffect>
                  </a14:imgLayer>
                </a14:imgProps>
              </a:ext>
              <a:ext uri="{28A0092B-C50C-407E-A947-70E740481C1C}">
                <a14:useLocalDpi xmlns:a14="http://schemas.microsoft.com/office/drawing/2010/main" val="0"/>
              </a:ext>
            </a:extLst>
          </a:blip>
          <a:srcRect/>
          <a:stretch>
            <a:fillRect/>
          </a:stretch>
        </p:blipFill>
        <p:spPr bwMode="auto">
          <a:xfrm rot="-420000">
            <a:off x="1143913" y="885894"/>
            <a:ext cx="2392401" cy="3995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3077CF28-2C4B-4151-A2A0-9C79AFB27E8B}"/>
              </a:ext>
            </a:extLst>
          </p:cNvPr>
          <p:cNvSpPr/>
          <p:nvPr/>
        </p:nvSpPr>
        <p:spPr>
          <a:xfrm>
            <a:off x="1179104" y="1866792"/>
            <a:ext cx="1501156" cy="401982"/>
          </a:xfrm>
          <a:prstGeom prst="rect">
            <a:avLst/>
          </a:prstGeom>
          <a:solidFill>
            <a:schemeClr val="bg1">
              <a:alpha val="8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70C0"/>
                </a:solidFill>
              </a:rPr>
              <a:t>Caledon</a:t>
            </a:r>
            <a:endParaRPr lang="en-CA" b="1">
              <a:solidFill>
                <a:srgbClr val="0070C0"/>
              </a:solidFill>
            </a:endParaRPr>
          </a:p>
        </p:txBody>
      </p:sp>
      <p:sp>
        <p:nvSpPr>
          <p:cNvPr id="25" name="Rectangle 24">
            <a:extLst>
              <a:ext uri="{FF2B5EF4-FFF2-40B4-BE49-F238E27FC236}">
                <a16:creationId xmlns:a16="http://schemas.microsoft.com/office/drawing/2014/main" id="{BF36B162-DE07-4BB0-9C70-7D64EED33C33}"/>
              </a:ext>
            </a:extLst>
          </p:cNvPr>
          <p:cNvSpPr/>
          <p:nvPr/>
        </p:nvSpPr>
        <p:spPr>
          <a:xfrm>
            <a:off x="1179104" y="2883575"/>
            <a:ext cx="1501156" cy="401982"/>
          </a:xfrm>
          <a:prstGeom prst="rect">
            <a:avLst/>
          </a:prstGeom>
          <a:solidFill>
            <a:schemeClr val="bg1">
              <a:alpha val="8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0070C0"/>
                </a:solidFill>
              </a:rPr>
              <a:t>Brampton</a:t>
            </a:r>
            <a:endParaRPr lang="en-CA" b="1">
              <a:solidFill>
                <a:srgbClr val="0070C0"/>
              </a:solidFill>
            </a:endParaRPr>
          </a:p>
        </p:txBody>
      </p:sp>
      <p:sp>
        <p:nvSpPr>
          <p:cNvPr id="26" name="Rectangle 25">
            <a:extLst>
              <a:ext uri="{FF2B5EF4-FFF2-40B4-BE49-F238E27FC236}">
                <a16:creationId xmlns:a16="http://schemas.microsoft.com/office/drawing/2014/main" id="{D3BC249B-BA52-42B3-A500-0A35A16AA960}"/>
              </a:ext>
            </a:extLst>
          </p:cNvPr>
          <p:cNvSpPr/>
          <p:nvPr/>
        </p:nvSpPr>
        <p:spPr>
          <a:xfrm>
            <a:off x="1179104" y="3777130"/>
            <a:ext cx="1501156" cy="401982"/>
          </a:xfrm>
          <a:prstGeom prst="rect">
            <a:avLst/>
          </a:prstGeom>
          <a:solidFill>
            <a:schemeClr val="bg1">
              <a:alpha val="8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0070C0"/>
                </a:solidFill>
              </a:rPr>
              <a:t>Mississauga</a:t>
            </a:r>
            <a:endParaRPr lang="en-CA" b="1">
              <a:solidFill>
                <a:srgbClr val="0070C0"/>
              </a:solidFill>
            </a:endParaRPr>
          </a:p>
        </p:txBody>
      </p:sp>
      <p:pic>
        <p:nvPicPr>
          <p:cNvPr id="31" name="Picture 3">
            <a:extLst>
              <a:ext uri="{FF2B5EF4-FFF2-40B4-BE49-F238E27FC236}">
                <a16:creationId xmlns:a16="http://schemas.microsoft.com/office/drawing/2014/main" id="{7BA9B624-7F6B-4613-A091-DB59D4F361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0450" y="1332194"/>
            <a:ext cx="5228850" cy="32548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dk1"/>
          </a:lnRef>
          <a:fillRef idx="1">
            <a:schemeClr val="lt1"/>
          </a:fillRef>
          <a:effectRef idx="0">
            <a:schemeClr val="dk1"/>
          </a:effectRef>
          <a:fontRef idx="minor">
            <a:schemeClr val="dk1"/>
          </a:fontRef>
        </p:style>
      </p:pic>
      <p:pic>
        <p:nvPicPr>
          <p:cNvPr id="32" name="Picture 31" descr="ROP BW stacked.jpg">
            <a:extLst>
              <a:ext uri="{FF2B5EF4-FFF2-40B4-BE49-F238E27FC236}">
                <a16:creationId xmlns:a16="http://schemas.microsoft.com/office/drawing/2014/main" id="{10046F4F-15B5-47B2-AE43-D871AB821F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572" y="83840"/>
            <a:ext cx="1143794" cy="613457"/>
          </a:xfrm>
          <a:prstGeom prst="rect">
            <a:avLst/>
          </a:prstGeom>
          <a:ln>
            <a:noFill/>
          </a:ln>
        </p:spPr>
      </p:pic>
      <p:sp>
        <p:nvSpPr>
          <p:cNvPr id="15" name="TextBox 14">
            <a:extLst>
              <a:ext uri="{FF2B5EF4-FFF2-40B4-BE49-F238E27FC236}">
                <a16:creationId xmlns:a16="http://schemas.microsoft.com/office/drawing/2014/main" id="{30F463A5-27D0-44F4-8779-D24787D744A0}"/>
              </a:ext>
            </a:extLst>
          </p:cNvPr>
          <p:cNvSpPr txBox="1"/>
          <p:nvPr/>
        </p:nvSpPr>
        <p:spPr>
          <a:xfrm>
            <a:off x="1775073" y="181288"/>
            <a:ext cx="5597906" cy="646331"/>
          </a:xfrm>
          <a:prstGeom prst="rect">
            <a:avLst/>
          </a:prstGeom>
          <a:solidFill>
            <a:srgbClr val="008CD3"/>
          </a:solid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en-US" sz="3600" b="1" spc="100">
                <a:solidFill>
                  <a:schemeClr val="bg1"/>
                </a:solidFill>
                <a:latin typeface="+mj-lt"/>
              </a:rPr>
              <a:t>Region of Peel Services</a:t>
            </a:r>
            <a:endParaRPr lang="en-US" sz="2000" b="1" spc="100">
              <a:solidFill>
                <a:schemeClr val="bg1"/>
              </a:solidFill>
              <a:latin typeface="+mj-lt"/>
            </a:endParaRPr>
          </a:p>
        </p:txBody>
      </p:sp>
      <p:sp>
        <p:nvSpPr>
          <p:cNvPr id="11" name="TextBox 10">
            <a:extLst>
              <a:ext uri="{FF2B5EF4-FFF2-40B4-BE49-F238E27FC236}">
                <a16:creationId xmlns:a16="http://schemas.microsoft.com/office/drawing/2014/main" id="{5375A01A-C0AD-416D-AEF6-AED110E35321}"/>
              </a:ext>
            </a:extLst>
          </p:cNvPr>
          <p:cNvSpPr txBox="1">
            <a:spLocks noChangeArrowheads="1"/>
          </p:cNvSpPr>
          <p:nvPr/>
        </p:nvSpPr>
        <p:spPr bwMode="auto">
          <a:xfrm>
            <a:off x="-8438" y="4994904"/>
            <a:ext cx="9152438" cy="461665"/>
          </a:xfrm>
          <a:prstGeom prst="rect">
            <a:avLst/>
          </a:prstGeom>
          <a:solidFill>
            <a:srgbClr val="BABABA"/>
          </a:solidFill>
          <a:ln>
            <a:noFill/>
          </a:ln>
        </p:spPr>
        <p:txBody>
          <a:bodyPr wrap="square">
            <a:spAutoFit/>
          </a:bodyPr>
          <a:lstStyle>
            <a:lvl1pPr>
              <a:spcBef>
                <a:spcPct val="20000"/>
              </a:spcBef>
              <a:buChar char="•"/>
              <a:defRPr sz="3200">
                <a:solidFill>
                  <a:schemeClr val="tx1"/>
                </a:solidFill>
                <a:latin typeface="Lucida Grande" pitchFamily="28" charset="0"/>
                <a:ea typeface="ヒラギノ角ゴ Pro W3" pitchFamily="28" charset="-128"/>
              </a:defRPr>
            </a:lvl1pPr>
            <a:lvl2pPr marL="742950" indent="-285750">
              <a:spcBef>
                <a:spcPct val="20000"/>
              </a:spcBef>
              <a:buChar char="–"/>
              <a:defRPr sz="2800">
                <a:solidFill>
                  <a:schemeClr val="tx1"/>
                </a:solidFill>
                <a:latin typeface="Lucida Grande" pitchFamily="28" charset="0"/>
                <a:ea typeface="ヒラギノ角ゴ Pro W3" pitchFamily="28" charset="-128"/>
              </a:defRPr>
            </a:lvl2pPr>
            <a:lvl3pPr marL="1143000" indent="-228600">
              <a:spcBef>
                <a:spcPct val="20000"/>
              </a:spcBef>
              <a:buChar char="•"/>
              <a:defRPr sz="2400">
                <a:solidFill>
                  <a:schemeClr val="tx1"/>
                </a:solidFill>
                <a:latin typeface="Lucida Grande" pitchFamily="28" charset="0"/>
                <a:ea typeface="ヒラギノ角ゴ Pro W3" pitchFamily="28" charset="-128"/>
              </a:defRPr>
            </a:lvl3pPr>
            <a:lvl4pPr marL="1600200" indent="-228600">
              <a:spcBef>
                <a:spcPct val="20000"/>
              </a:spcBef>
              <a:buChar char="–"/>
              <a:defRPr sz="2000">
                <a:solidFill>
                  <a:schemeClr val="tx1"/>
                </a:solidFill>
                <a:latin typeface="Lucida Grande" pitchFamily="28" charset="0"/>
                <a:ea typeface="ヒラギノ角ゴ Pro W3" pitchFamily="28" charset="-128"/>
              </a:defRPr>
            </a:lvl4pPr>
            <a:lvl5pPr marL="2057400" indent="-228600">
              <a:spcBef>
                <a:spcPct val="20000"/>
              </a:spcBef>
              <a:buChar char="»"/>
              <a:defRPr sz="2000">
                <a:solidFill>
                  <a:schemeClr val="tx1"/>
                </a:solidFill>
                <a:latin typeface="Lucida Grande" pitchFamily="28" charset="0"/>
                <a:ea typeface="ヒラギノ角ゴ Pro W3" pitchFamily="28" charset="-128"/>
              </a:defRPr>
            </a:lvl5pPr>
            <a:lvl6pPr marL="25146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6pPr>
            <a:lvl7pPr marL="29718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7pPr>
            <a:lvl8pPr marL="34290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8pPr>
            <a:lvl9pPr marL="38862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9pPr>
          </a:lstStyle>
          <a:p>
            <a:pPr algn="ctr">
              <a:spcBef>
                <a:spcPct val="0"/>
              </a:spcBef>
              <a:buFontTx/>
              <a:buNone/>
            </a:pPr>
            <a:endParaRPr lang="en-CA" altLang="en-US" sz="2400">
              <a:solidFill>
                <a:schemeClr val="bg1"/>
              </a:solidFill>
              <a:latin typeface="Futura Bk BT" pitchFamily="34" charset="0"/>
            </a:endParaRPr>
          </a:p>
        </p:txBody>
      </p:sp>
      <p:pic>
        <p:nvPicPr>
          <p:cNvPr id="12" name="Picture 9">
            <a:extLst>
              <a:ext uri="{FF2B5EF4-FFF2-40B4-BE49-F238E27FC236}">
                <a16:creationId xmlns:a16="http://schemas.microsoft.com/office/drawing/2014/main" id="{1F253120-3838-4777-A695-71FD0E80DAB9}"/>
              </a:ext>
            </a:extLst>
          </p:cNvPr>
          <p:cNvPicPr>
            <a:picLocks noChangeAspect="1" noChangeArrowheads="1"/>
          </p:cNvPicPr>
          <p:nvPr/>
        </p:nvPicPr>
        <p:blipFill>
          <a:blip r:embed="rId7">
            <a:grayscl/>
            <a:extLst>
              <a:ext uri="{28A0092B-C50C-407E-A947-70E740481C1C}">
                <a14:useLocalDpi xmlns:a14="http://schemas.microsoft.com/office/drawing/2010/main" val="0"/>
              </a:ext>
            </a:extLst>
          </a:blip>
          <a:stretch>
            <a:fillRect/>
          </a:stretch>
        </p:blipFill>
        <p:spPr bwMode="auto">
          <a:xfrm>
            <a:off x="-23768" y="4058686"/>
            <a:ext cx="1048263" cy="9358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228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8EFBAC5-1AB8-4024-AF85-564421885CDB}"/>
              </a:ext>
            </a:extLst>
          </p:cNvPr>
          <p:cNvSpPr txBox="1"/>
          <p:nvPr/>
        </p:nvSpPr>
        <p:spPr>
          <a:xfrm>
            <a:off x="4034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pic>
        <p:nvPicPr>
          <p:cNvPr id="3" name="Picture 2"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9320787-1C9A-4B55-97CE-5A829F013E71}"/>
              </a:ext>
            </a:extLst>
          </p:cNvPr>
          <p:cNvPicPr/>
          <p:nvPr/>
        </p:nvPicPr>
        <p:blipFill rotWithShape="1">
          <a:blip r:embed="rId3" cstate="print">
            <a:extLst>
              <a:ext uri="{28A0092B-C50C-407E-A947-70E740481C1C}">
                <a14:useLocalDpi xmlns:a14="http://schemas.microsoft.com/office/drawing/2010/main" val="0"/>
              </a:ext>
            </a:extLst>
          </a:blip>
          <a:srcRect t="3824"/>
          <a:stretch/>
        </p:blipFill>
        <p:spPr bwMode="auto">
          <a:xfrm>
            <a:off x="1102180" y="1789113"/>
            <a:ext cx="1678420" cy="3192529"/>
          </a:xfrm>
          <a:prstGeom prst="rect">
            <a:avLst/>
          </a:prstGeom>
          <a:noFill/>
          <a:ln>
            <a:noFill/>
          </a:ln>
        </p:spPr>
      </p:pic>
      <p:pic>
        <p:nvPicPr>
          <p:cNvPr id="4" name="Picture 3"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DFFB0FAB-7CC8-47E7-BAE9-624E2E2B3474}"/>
              </a:ext>
            </a:extLst>
          </p:cNvPr>
          <p:cNvPicPr/>
          <p:nvPr/>
        </p:nvPicPr>
        <p:blipFill rotWithShape="1">
          <a:blip r:embed="rId4" cstate="print">
            <a:extLst>
              <a:ext uri="{28A0092B-C50C-407E-A947-70E740481C1C}">
                <a14:useLocalDpi xmlns:a14="http://schemas.microsoft.com/office/drawing/2010/main" val="0"/>
              </a:ext>
            </a:extLst>
          </a:blip>
          <a:srcRect t="3108"/>
          <a:stretch/>
        </p:blipFill>
        <p:spPr bwMode="auto">
          <a:xfrm>
            <a:off x="3677680" y="1789113"/>
            <a:ext cx="1678420" cy="3216316"/>
          </a:xfrm>
          <a:prstGeom prst="rect">
            <a:avLst/>
          </a:prstGeom>
          <a:noFill/>
          <a:ln>
            <a:noFill/>
          </a:ln>
        </p:spPr>
      </p:pic>
      <p:pic>
        <p:nvPicPr>
          <p:cNvPr id="5" name="Picture 4">
            <a:extLst>
              <a:ext uri="{FF2B5EF4-FFF2-40B4-BE49-F238E27FC236}">
                <a16:creationId xmlns:a16="http://schemas.microsoft.com/office/drawing/2014/main" id="{AFFEBEDB-6DA7-4DEB-895D-75C1CC4DDDF2}"/>
              </a:ext>
            </a:extLst>
          </p:cNvPr>
          <p:cNvPicPr/>
          <p:nvPr/>
        </p:nvPicPr>
        <p:blipFill rotWithShape="1">
          <a:blip r:embed="rId5" cstate="print">
            <a:extLst>
              <a:ext uri="{BEBA8EAE-BF5A-486C-A8C5-ECC9F3942E4B}">
                <a14:imgProps xmlns:a14="http://schemas.microsoft.com/office/drawing/2010/main">
                  <a14:imgLayer r:embed="rId6">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6253182" y="1863725"/>
            <a:ext cx="1678422" cy="3094079"/>
          </a:xfrm>
          <a:prstGeom prst="rect">
            <a:avLst/>
          </a:prstGeom>
        </p:spPr>
      </p:pic>
      <p:pic>
        <p:nvPicPr>
          <p:cNvPr id="16" name="Picture 15" descr="A cup of coffee&#10;&#10;Description automatically generated">
            <a:extLst>
              <a:ext uri="{FF2B5EF4-FFF2-40B4-BE49-F238E27FC236}">
                <a16:creationId xmlns:a16="http://schemas.microsoft.com/office/drawing/2014/main" id="{37AC57EE-BC74-4C6F-AFEC-2BE77BF43DEE}"/>
              </a:ext>
            </a:extLst>
          </p:cNvPr>
          <p:cNvPicPr>
            <a:picLocks noChangeAspect="1"/>
          </p:cNvPicPr>
          <p:nvPr/>
        </p:nvPicPr>
        <p:blipFill>
          <a:blip r:embed="rId7"/>
          <a:stretch>
            <a:fillRect/>
          </a:stretch>
        </p:blipFill>
        <p:spPr>
          <a:xfrm>
            <a:off x="1045132" y="2754190"/>
            <a:ext cx="2962988" cy="2573908"/>
          </a:xfrm>
          <a:prstGeom prst="rect">
            <a:avLst/>
          </a:prstGeom>
        </p:spPr>
      </p:pic>
      <p:pic>
        <p:nvPicPr>
          <p:cNvPr id="17" name="Picture 16" descr="A picture containing container, bin, cup, blue&#10;&#10;Description automatically generated">
            <a:extLst>
              <a:ext uri="{FF2B5EF4-FFF2-40B4-BE49-F238E27FC236}">
                <a16:creationId xmlns:a16="http://schemas.microsoft.com/office/drawing/2014/main" id="{5E67610D-2715-4A63-8A10-35AC4D0256F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3731655" y="3458389"/>
            <a:ext cx="2608019" cy="1738679"/>
          </a:xfrm>
          <a:prstGeom prst="rect">
            <a:avLst/>
          </a:prstGeom>
        </p:spPr>
      </p:pic>
      <p:pic>
        <p:nvPicPr>
          <p:cNvPr id="18" name="Picture 17" descr="A picture containing cup, sitting, table, coffee&#10;&#10;Description automatically generated">
            <a:extLst>
              <a:ext uri="{FF2B5EF4-FFF2-40B4-BE49-F238E27FC236}">
                <a16:creationId xmlns:a16="http://schemas.microsoft.com/office/drawing/2014/main" id="{4F8F899B-8A34-428B-9B4B-D113A51C847D}"/>
              </a:ext>
            </a:extLst>
          </p:cNvPr>
          <p:cNvPicPr>
            <a:picLocks noChangeAspect="1"/>
          </p:cNvPicPr>
          <p:nvPr/>
        </p:nvPicPr>
        <p:blipFill>
          <a:blip r:embed="rId10"/>
          <a:stretch>
            <a:fillRect/>
          </a:stretch>
        </p:blipFill>
        <p:spPr>
          <a:xfrm>
            <a:off x="7108192" y="3122784"/>
            <a:ext cx="1429610" cy="2143421"/>
          </a:xfrm>
          <a:prstGeom prst="rect">
            <a:avLst/>
          </a:prstGeom>
        </p:spPr>
      </p:pic>
      <p:sp>
        <p:nvSpPr>
          <p:cNvPr id="6" name="Rectangle: Rounded Corners 5">
            <a:extLst>
              <a:ext uri="{FF2B5EF4-FFF2-40B4-BE49-F238E27FC236}">
                <a16:creationId xmlns:a16="http://schemas.microsoft.com/office/drawing/2014/main" id="{C7C0E474-D45C-4887-9BCE-8C6E690FE04B}"/>
              </a:ext>
            </a:extLst>
          </p:cNvPr>
          <p:cNvSpPr/>
          <p:nvPr/>
        </p:nvSpPr>
        <p:spPr>
          <a:xfrm>
            <a:off x="938922" y="659303"/>
            <a:ext cx="2193769" cy="921950"/>
          </a:xfrm>
          <a:prstGeom prst="roundRect">
            <a:avLst/>
          </a:prstGeom>
          <a:no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B050"/>
                </a:solidFill>
                <a:latin typeface="Calibri" panose="020F0502020204030204" pitchFamily="34" charset="0"/>
                <a:cs typeface="Calibri" panose="020F0502020204030204" pitchFamily="34" charset="0"/>
              </a:rPr>
              <a:t>Green bin</a:t>
            </a:r>
            <a:endParaRPr lang="en-CA" sz="3600" b="1">
              <a:solidFill>
                <a:srgbClr val="00B050"/>
              </a:solidFill>
              <a:latin typeface="Calibri" panose="020F0502020204030204" pitchFamily="34" charset="0"/>
              <a:cs typeface="Calibri" panose="020F0502020204030204" pitchFamily="34" charset="0"/>
            </a:endParaRPr>
          </a:p>
        </p:txBody>
      </p:sp>
      <p:sp>
        <p:nvSpPr>
          <p:cNvPr id="23" name="Rectangle: Rounded Corners 22">
            <a:extLst>
              <a:ext uri="{FF2B5EF4-FFF2-40B4-BE49-F238E27FC236}">
                <a16:creationId xmlns:a16="http://schemas.microsoft.com/office/drawing/2014/main" id="{5B92401E-B2F9-4246-85DF-80853C6C2C2B}"/>
              </a:ext>
            </a:extLst>
          </p:cNvPr>
          <p:cNvSpPr/>
          <p:nvPr/>
        </p:nvSpPr>
        <p:spPr>
          <a:xfrm>
            <a:off x="3475115" y="658264"/>
            <a:ext cx="2193769" cy="921950"/>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70C0"/>
                </a:solidFill>
                <a:latin typeface="Calibri" panose="020F0502020204030204" pitchFamily="34" charset="0"/>
                <a:cs typeface="Calibri" panose="020F0502020204030204" pitchFamily="34" charset="0"/>
              </a:rPr>
              <a:t>Recycling</a:t>
            </a:r>
            <a:endParaRPr lang="en-CA" sz="3400" b="1">
              <a:solidFill>
                <a:srgbClr val="0070C0"/>
              </a:solidFill>
              <a:latin typeface="Calibri" panose="020F0502020204030204" pitchFamily="34" charset="0"/>
              <a:cs typeface="Calibri" panose="020F0502020204030204" pitchFamily="34" charset="0"/>
            </a:endParaRPr>
          </a:p>
        </p:txBody>
      </p:sp>
      <p:sp>
        <p:nvSpPr>
          <p:cNvPr id="24" name="Rectangle: Rounded Corners 23">
            <a:extLst>
              <a:ext uri="{FF2B5EF4-FFF2-40B4-BE49-F238E27FC236}">
                <a16:creationId xmlns:a16="http://schemas.microsoft.com/office/drawing/2014/main" id="{DFA69440-B866-431C-B578-C9241639329E}"/>
              </a:ext>
            </a:extLst>
          </p:cNvPr>
          <p:cNvSpPr/>
          <p:nvPr/>
        </p:nvSpPr>
        <p:spPr>
          <a:xfrm>
            <a:off x="6011308" y="658264"/>
            <a:ext cx="2193768" cy="921950"/>
          </a:xfrm>
          <a:prstGeom prst="round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Calibri" panose="020F0502020204030204" pitchFamily="34" charset="0"/>
                <a:cs typeface="Calibri" panose="020F0502020204030204" pitchFamily="34" charset="0"/>
              </a:rPr>
              <a:t>Garbage</a:t>
            </a:r>
            <a:endParaRPr lang="en-CA" sz="3600" b="1">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0888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C3C8484D-C968-4C9C-8E13-DFE1932531CA}"/>
              </a:ext>
            </a:extLst>
          </p:cNvPr>
          <p:cNvSpPr txBox="1"/>
          <p:nvPr/>
        </p:nvSpPr>
        <p:spPr>
          <a:xfrm>
            <a:off x="40340" y="0"/>
            <a:ext cx="9103660" cy="5143500"/>
          </a:xfrm>
          <a:prstGeom prst="rect">
            <a:avLst/>
          </a:prstGeom>
          <a:noFill/>
          <a:ln w="136525" cap="rnd">
            <a:solidFill>
              <a:srgbClr val="00B050"/>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pic>
        <p:nvPicPr>
          <p:cNvPr id="5" name="Picture 4" descr="A close up of an orange&#10;&#10;Description automatically generated">
            <a:extLst>
              <a:ext uri="{FF2B5EF4-FFF2-40B4-BE49-F238E27FC236}">
                <a16:creationId xmlns:a16="http://schemas.microsoft.com/office/drawing/2014/main" id="{E3E64E57-1F34-4041-A6C7-ACDB96021588}"/>
              </a:ext>
            </a:extLst>
          </p:cNvPr>
          <p:cNvPicPr>
            <a:picLocks noChangeAspect="1"/>
          </p:cNvPicPr>
          <p:nvPr/>
        </p:nvPicPr>
        <p:blipFill>
          <a:blip r:embed="rId3"/>
          <a:stretch>
            <a:fillRect/>
          </a:stretch>
        </p:blipFill>
        <p:spPr>
          <a:xfrm>
            <a:off x="6836381" y="1888814"/>
            <a:ext cx="1870601" cy="1777071"/>
          </a:xfrm>
          <a:prstGeom prst="rect">
            <a:avLst/>
          </a:prstGeom>
        </p:spPr>
      </p:pic>
      <p:pic>
        <p:nvPicPr>
          <p:cNvPr id="7" name="Picture 6" descr="A slice of orange&#10;&#10;Description automatically generated">
            <a:extLst>
              <a:ext uri="{FF2B5EF4-FFF2-40B4-BE49-F238E27FC236}">
                <a16:creationId xmlns:a16="http://schemas.microsoft.com/office/drawing/2014/main" id="{28C60A83-B106-4614-9B59-8BE9192B742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310" b="94002" l="3229" r="94167">
                        <a14:foregroundMark x1="13125" y1="9243" x2="5260" y2="8850"/>
                        <a14:foregroundMark x1="5260" y1="8850" x2="2604" y2="25270"/>
                        <a14:foregroundMark x1="2604" y1="25270" x2="6771" y2="53491"/>
                        <a14:foregroundMark x1="6771" y1="53491" x2="12344" y2="67257"/>
                        <a14:foregroundMark x1="5417" y1="18387" x2="12083" y2="29007"/>
                        <a14:foregroundMark x1="12083" y1="29007" x2="22240" y2="68732"/>
                        <a14:foregroundMark x1="22240" y1="68732" x2="14375" y2="69518"/>
                        <a14:foregroundMark x1="14375" y1="69518" x2="5365" y2="46411"/>
                        <a14:foregroundMark x1="5365" y1="46411" x2="3385" y2="17011"/>
                        <a14:foregroundMark x1="3385" y1="17011" x2="4479" y2="12783"/>
                        <a14:foregroundMark x1="33333" y1="90560" x2="40833" y2="86037"/>
                        <a14:foregroundMark x1="40833" y1="86037" x2="56042" y2="89577"/>
                        <a14:foregroundMark x1="56042" y1="89577" x2="63698" y2="84366"/>
                        <a14:foregroundMark x1="63698" y1="84366" x2="57135" y2="92035"/>
                        <a14:foregroundMark x1="57135" y1="92035" x2="40938" y2="94002"/>
                        <a14:foregroundMark x1="40938" y1="94002" x2="33542" y2="90560"/>
                        <a14:foregroundMark x1="87500" y1="9538" x2="94531" y2="5015"/>
                        <a14:foregroundMark x1="94531" y1="5015" x2="95938" y2="18879"/>
                        <a14:foregroundMark x1="95938" y1="18879" x2="90469" y2="47099"/>
                        <a14:foregroundMark x1="90469" y1="47099" x2="87708" y2="8555"/>
                        <a14:foregroundMark x1="93125" y1="5310" x2="96979" y2="18289"/>
                        <a14:foregroundMark x1="96979" y1="18289" x2="94167" y2="32252"/>
                        <a14:foregroundMark x1="94167" y1="32252" x2="92552" y2="5310"/>
                      </a14:backgroundRemoval>
                    </a14:imgEffect>
                  </a14:imgLayer>
                </a14:imgProps>
              </a:ext>
            </a:extLst>
          </a:blip>
          <a:stretch>
            <a:fillRect/>
          </a:stretch>
        </p:blipFill>
        <p:spPr>
          <a:xfrm rot="20144261">
            <a:off x="5750756" y="2594779"/>
            <a:ext cx="1765406" cy="935113"/>
          </a:xfrm>
          <a:prstGeom prst="rect">
            <a:avLst/>
          </a:prstGeom>
        </p:spPr>
      </p:pic>
      <p:pic>
        <p:nvPicPr>
          <p:cNvPr id="9" name="Picture 8" descr="A close up of food&#10;&#10;Description automatically generated">
            <a:extLst>
              <a:ext uri="{FF2B5EF4-FFF2-40B4-BE49-F238E27FC236}">
                <a16:creationId xmlns:a16="http://schemas.microsoft.com/office/drawing/2014/main" id="{CBA0E093-1FE5-424A-A635-114F039154B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766" b="90938" l="10000" r="90000">
                        <a14:foregroundMark x1="34271" y1="10234" x2="35208" y2="8828"/>
                        <a14:foregroundMark x1="47708" y1="90938" x2="51406" y2="88672"/>
                        <a14:foregroundMark x1="41615" y1="5156" x2="39167" y2="4766"/>
                      </a14:backgroundRemoval>
                    </a14:imgEffect>
                  </a14:imgLayer>
                </a14:imgProps>
              </a:ext>
            </a:extLst>
          </a:blip>
          <a:stretch>
            <a:fillRect/>
          </a:stretch>
        </p:blipFill>
        <p:spPr>
          <a:xfrm rot="18857444">
            <a:off x="5016588" y="-181399"/>
            <a:ext cx="3561532" cy="2374354"/>
          </a:xfrm>
          <a:prstGeom prst="rect">
            <a:avLst/>
          </a:prstGeom>
        </p:spPr>
      </p:pic>
      <p:pic>
        <p:nvPicPr>
          <p:cNvPr id="13" name="Picture 12" descr="A close up of a bag&#10;&#10;Description automatically generated">
            <a:extLst>
              <a:ext uri="{FF2B5EF4-FFF2-40B4-BE49-F238E27FC236}">
                <a16:creationId xmlns:a16="http://schemas.microsoft.com/office/drawing/2014/main" id="{28119630-BDCD-4332-A7F7-ADEE7A7DBE9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984" b="94329" l="9957" r="89995">
                        <a14:foregroundMark x1="56566" y1="90535" x2="78740" y2="94329"/>
                        <a14:foregroundMark x1="78740" y1="94329" x2="82828" y2="89137"/>
                      </a14:backgroundRemoval>
                    </a14:imgEffect>
                  </a14:imgLayer>
                </a14:imgProps>
              </a:ext>
            </a:extLst>
          </a:blip>
          <a:stretch>
            <a:fillRect/>
          </a:stretch>
        </p:blipFill>
        <p:spPr>
          <a:xfrm>
            <a:off x="565200" y="1243086"/>
            <a:ext cx="2655013" cy="3197765"/>
          </a:xfrm>
          <a:prstGeom prst="rect">
            <a:avLst/>
          </a:prstGeom>
        </p:spPr>
      </p:pic>
      <p:sp>
        <p:nvSpPr>
          <p:cNvPr id="15" name="Rectangle 14">
            <a:extLst>
              <a:ext uri="{FF2B5EF4-FFF2-40B4-BE49-F238E27FC236}">
                <a16:creationId xmlns:a16="http://schemas.microsoft.com/office/drawing/2014/main" id="{E07E2038-C39F-4A2C-9BAF-685D24AAB08B}"/>
              </a:ext>
            </a:extLst>
          </p:cNvPr>
          <p:cNvSpPr/>
          <p:nvPr/>
        </p:nvSpPr>
        <p:spPr>
          <a:xfrm>
            <a:off x="121390" y="26764"/>
            <a:ext cx="3493264" cy="923330"/>
          </a:xfrm>
          <a:prstGeom prst="rect">
            <a:avLst/>
          </a:prstGeom>
          <a:noFill/>
        </p:spPr>
        <p:txBody>
          <a:bodyPr wrap="none" lIns="91440" tIns="45720" rIns="91440" bIns="45720">
            <a:spAutoFit/>
          </a:bodyPr>
          <a:lstStyle/>
          <a:p>
            <a:pPr algn="ctr"/>
            <a:r>
              <a:rPr lang="en-US" sz="5400" b="1" cap="none" spc="0" dirty="0">
                <a:ln w="22225">
                  <a:solidFill>
                    <a:srgbClr val="00B050"/>
                  </a:solidFill>
                  <a:prstDash val="solid"/>
                </a:ln>
                <a:solidFill>
                  <a:srgbClr val="00B050"/>
                </a:solidFill>
                <a:effectLst/>
              </a:rPr>
              <a:t>Imagine…</a:t>
            </a:r>
          </a:p>
        </p:txBody>
      </p:sp>
      <p:pic>
        <p:nvPicPr>
          <p:cNvPr id="18" name="Graphic 17" descr="Person with idea">
            <a:extLst>
              <a:ext uri="{FF2B5EF4-FFF2-40B4-BE49-F238E27FC236}">
                <a16:creationId xmlns:a16="http://schemas.microsoft.com/office/drawing/2014/main" id="{31A66673-5CC0-47F7-8F08-5ADAB6E66F8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59372" y="62458"/>
            <a:ext cx="749645" cy="749645"/>
          </a:xfrm>
          <a:prstGeom prst="rect">
            <a:avLst/>
          </a:prstGeom>
        </p:spPr>
      </p:pic>
      <p:sp>
        <p:nvSpPr>
          <p:cNvPr id="30" name="Arrow: Right 29">
            <a:extLst>
              <a:ext uri="{FF2B5EF4-FFF2-40B4-BE49-F238E27FC236}">
                <a16:creationId xmlns:a16="http://schemas.microsoft.com/office/drawing/2014/main" id="{47EBD302-A4E7-40AA-951D-BCA9E2F4D1D5}"/>
              </a:ext>
            </a:extLst>
          </p:cNvPr>
          <p:cNvSpPr/>
          <p:nvPr/>
        </p:nvSpPr>
        <p:spPr>
          <a:xfrm rot="21047494">
            <a:off x="3473554" y="1572848"/>
            <a:ext cx="1922338" cy="264509"/>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Arrow: Right 30">
            <a:extLst>
              <a:ext uri="{FF2B5EF4-FFF2-40B4-BE49-F238E27FC236}">
                <a16:creationId xmlns:a16="http://schemas.microsoft.com/office/drawing/2014/main" id="{4F8AEE8C-4FC7-4AC5-8378-F7F681C284F6}"/>
              </a:ext>
            </a:extLst>
          </p:cNvPr>
          <p:cNvSpPr/>
          <p:nvPr/>
        </p:nvSpPr>
        <p:spPr>
          <a:xfrm>
            <a:off x="3465557" y="2695421"/>
            <a:ext cx="1923569" cy="264509"/>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Arrow: Right 31">
            <a:extLst>
              <a:ext uri="{FF2B5EF4-FFF2-40B4-BE49-F238E27FC236}">
                <a16:creationId xmlns:a16="http://schemas.microsoft.com/office/drawing/2014/main" id="{819034B0-4F5C-4F57-8133-781E50C23801}"/>
              </a:ext>
            </a:extLst>
          </p:cNvPr>
          <p:cNvSpPr/>
          <p:nvPr/>
        </p:nvSpPr>
        <p:spPr>
          <a:xfrm rot="611419">
            <a:off x="3465558" y="3833957"/>
            <a:ext cx="1923569" cy="264509"/>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3" name="Picture 32" descr="A picture containing orange, oranges, table, fruit&#10;&#10;Description automatically generated">
            <a:extLst>
              <a:ext uri="{FF2B5EF4-FFF2-40B4-BE49-F238E27FC236}">
                <a16:creationId xmlns:a16="http://schemas.microsoft.com/office/drawing/2014/main" id="{3164D243-B97B-45B0-8613-6FDDAD955B2F}"/>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5580395" y="1437444"/>
            <a:ext cx="3134531" cy="2899027"/>
          </a:xfrm>
          <a:prstGeom prst="rect">
            <a:avLst/>
          </a:prstGeom>
        </p:spPr>
      </p:pic>
      <p:pic>
        <p:nvPicPr>
          <p:cNvPr id="3" name="Picture 2" descr="A close up of food&#10;&#10;Description automatically generated">
            <a:extLst>
              <a:ext uri="{FF2B5EF4-FFF2-40B4-BE49-F238E27FC236}">
                <a16:creationId xmlns:a16="http://schemas.microsoft.com/office/drawing/2014/main" id="{DE859980-54FB-46A6-AFCD-FA7DC660A309}"/>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7123" b="89934" l="6979" r="90729">
                        <a14:foregroundMark x1="90521" y1="40456" x2="95885" y2="51947"/>
                        <a14:foregroundMark x1="95885" y1="51947" x2="95833" y2="66952"/>
                        <a14:foregroundMark x1="95833" y1="66952" x2="90833" y2="54891"/>
                        <a14:foregroundMark x1="90833" y1="54891" x2="90729" y2="40646"/>
                        <a14:foregroundMark x1="10938" y1="27255" x2="5313" y2="38651"/>
                        <a14:foregroundMark x1="5313" y1="38651" x2="7031" y2="53276"/>
                        <a14:foregroundMark x1="7031" y1="53276" x2="12552" y2="41406"/>
                        <a14:foregroundMark x1="12552" y1="41406" x2="10938" y2="27825"/>
                        <a14:foregroundMark x1="18177" y1="11586" x2="26719" y2="7123"/>
                        <a14:foregroundMark x1="26719" y1="7123" x2="33021" y2="10161"/>
                      </a14:backgroundRemoval>
                    </a14:imgEffect>
                  </a14:imgLayer>
                </a14:imgProps>
              </a:ext>
            </a:extLst>
          </a:blip>
          <a:stretch>
            <a:fillRect/>
          </a:stretch>
        </p:blipFill>
        <p:spPr>
          <a:xfrm rot="20850085">
            <a:off x="5459752" y="3690735"/>
            <a:ext cx="2947853" cy="1616713"/>
          </a:xfrm>
          <a:prstGeom prst="rect">
            <a:avLst/>
          </a:prstGeom>
        </p:spPr>
      </p:pic>
    </p:spTree>
    <p:extLst>
      <p:ext uri="{BB962C8B-B14F-4D97-AF65-F5344CB8AC3E}">
        <p14:creationId xmlns:p14="http://schemas.microsoft.com/office/powerpoint/2010/main" val="2804074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1" nodeType="clickEffect">
                                  <p:stCondLst>
                                    <p:cond delay="0"/>
                                  </p:stCondLst>
                                  <p:childTnLst>
                                    <p:animEffect transition="out" filter="barn(inVertical)">
                                      <p:cBhvr>
                                        <p:cTn id="36" dur="500"/>
                                        <p:tgtEl>
                                          <p:spTgt spid="30"/>
                                        </p:tgtEl>
                                      </p:cBhvr>
                                    </p:animEffect>
                                    <p:set>
                                      <p:cBhvr>
                                        <p:cTn id="37" dur="1" fill="hold">
                                          <p:stCondLst>
                                            <p:cond delay="499"/>
                                          </p:stCondLst>
                                        </p:cTn>
                                        <p:tgtEl>
                                          <p:spTgt spid="30"/>
                                        </p:tgtEl>
                                        <p:attrNameLst>
                                          <p:attrName>style.visibility</p:attrName>
                                        </p:attrNameLst>
                                      </p:cBhvr>
                                      <p:to>
                                        <p:strVal val="hidden"/>
                                      </p:to>
                                    </p:set>
                                  </p:childTnLst>
                                </p:cTn>
                              </p:par>
                              <p:par>
                                <p:cTn id="38" presetID="16" presetClass="exit" presetSubtype="21" fill="hold" nodeType="withEffect">
                                  <p:stCondLst>
                                    <p:cond delay="0"/>
                                  </p:stCondLst>
                                  <p:childTnLst>
                                    <p:animEffect transition="out" filter="barn(inVertical)">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6" presetClass="exit" presetSubtype="21" fill="hold" grpId="1" nodeType="withEffect">
                                  <p:stCondLst>
                                    <p:cond delay="0"/>
                                  </p:stCondLst>
                                  <p:childTnLst>
                                    <p:animEffect transition="out" filter="barn(inVertical)">
                                      <p:cBhvr>
                                        <p:cTn id="42" dur="500"/>
                                        <p:tgtEl>
                                          <p:spTgt spid="32"/>
                                        </p:tgtEl>
                                      </p:cBhvr>
                                    </p:animEffect>
                                    <p:set>
                                      <p:cBhvr>
                                        <p:cTn id="43" dur="1" fill="hold">
                                          <p:stCondLst>
                                            <p:cond delay="499"/>
                                          </p:stCondLst>
                                        </p:cTn>
                                        <p:tgtEl>
                                          <p:spTgt spid="32"/>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4" nodeType="clickEffect">
                                  <p:stCondLst>
                                    <p:cond delay="0"/>
                                  </p:stCondLst>
                                  <p:childTnLst>
                                    <p:set>
                                      <p:cBhvr>
                                        <p:cTn id="49" dur="1" fill="hold">
                                          <p:stCondLst>
                                            <p:cond delay="0"/>
                                          </p:stCondLst>
                                        </p:cTn>
                                        <p:tgtEl>
                                          <p:spTgt spid="3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7"/>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3" nodeType="click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0-#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500" fill="hold"/>
                                        <p:tgtEl>
                                          <p:spTgt spid="5"/>
                                        </p:tgtEl>
                                        <p:attrNameLst>
                                          <p:attrName>ppt_x</p:attrName>
                                        </p:attrNameLst>
                                      </p:cBhvr>
                                      <p:tavLst>
                                        <p:tav tm="0">
                                          <p:val>
                                            <p:strVal val="0-#ppt_w/2"/>
                                          </p:val>
                                        </p:tav>
                                        <p:tav tm="100000">
                                          <p:val>
                                            <p:strVal val="#ppt_x"/>
                                          </p:val>
                                        </p:tav>
                                      </p:tavLst>
                                    </p:anim>
                                    <p:anim calcmode="lin" valueType="num">
                                      <p:cBhvr additive="base">
                                        <p:cTn id="6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xit" presetSubtype="21" fill="hold" grpId="1" nodeType="clickEffect">
                                  <p:stCondLst>
                                    <p:cond delay="0"/>
                                  </p:stCondLst>
                                  <p:childTnLst>
                                    <p:animEffect transition="out" filter="barn(inVertical)">
                                      <p:cBhvr>
                                        <p:cTn id="71" dur="500"/>
                                        <p:tgtEl>
                                          <p:spTgt spid="31"/>
                                        </p:tgtEl>
                                      </p:cBhvr>
                                    </p:animEffect>
                                    <p:set>
                                      <p:cBhvr>
                                        <p:cTn id="72" dur="1" fill="hold">
                                          <p:stCondLst>
                                            <p:cond delay="499"/>
                                          </p:stCondLst>
                                        </p:cTn>
                                        <p:tgtEl>
                                          <p:spTgt spid="31"/>
                                        </p:tgtEl>
                                        <p:attrNameLst>
                                          <p:attrName>style.visibility</p:attrName>
                                        </p:attrNameLst>
                                      </p:cBhvr>
                                      <p:to>
                                        <p:strVal val="hidden"/>
                                      </p:to>
                                    </p:set>
                                  </p:childTnLst>
                                </p:cTn>
                              </p:par>
                              <p:par>
                                <p:cTn id="73" presetID="16" presetClass="exit" presetSubtype="21" fill="hold" nodeType="withEffect">
                                  <p:stCondLst>
                                    <p:cond delay="0"/>
                                  </p:stCondLst>
                                  <p:childTnLst>
                                    <p:animEffect transition="out" filter="barn(inVertical)">
                                      <p:cBhvr>
                                        <p:cTn id="74" dur="500"/>
                                        <p:tgtEl>
                                          <p:spTgt spid="7"/>
                                        </p:tgtEl>
                                      </p:cBhvr>
                                    </p:animEffect>
                                    <p:set>
                                      <p:cBhvr>
                                        <p:cTn id="75" dur="1" fill="hold">
                                          <p:stCondLst>
                                            <p:cond delay="499"/>
                                          </p:stCondLst>
                                        </p:cTn>
                                        <p:tgtEl>
                                          <p:spTgt spid="7"/>
                                        </p:tgtEl>
                                        <p:attrNameLst>
                                          <p:attrName>style.visibility</p:attrName>
                                        </p:attrNameLst>
                                      </p:cBhvr>
                                      <p:to>
                                        <p:strVal val="hidden"/>
                                      </p:to>
                                    </p:set>
                                  </p:childTnLst>
                                </p:cTn>
                              </p:par>
                              <p:par>
                                <p:cTn id="76" presetID="16" presetClass="exit" presetSubtype="21" fill="hold" nodeType="withEffect">
                                  <p:stCondLst>
                                    <p:cond delay="0"/>
                                  </p:stCondLst>
                                  <p:childTnLst>
                                    <p:animEffect transition="out" filter="barn(inVertical)">
                                      <p:cBhvr>
                                        <p:cTn id="77" dur="500"/>
                                        <p:tgtEl>
                                          <p:spTgt spid="5"/>
                                        </p:tgtEl>
                                      </p:cBhvr>
                                    </p:animEffect>
                                    <p:set>
                                      <p:cBhvr>
                                        <p:cTn id="78" dur="1" fill="hold">
                                          <p:stCondLst>
                                            <p:cond delay="499"/>
                                          </p:stCondLst>
                                        </p:cTn>
                                        <p:tgtEl>
                                          <p:spTgt spid="5"/>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2" nodeType="click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0-#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additive="base">
                                        <p:cTn id="87" dur="500" fill="hold"/>
                                        <p:tgtEl>
                                          <p:spTgt spid="33"/>
                                        </p:tgtEl>
                                        <p:attrNameLst>
                                          <p:attrName>ppt_x</p:attrName>
                                        </p:attrNameLst>
                                      </p:cBhvr>
                                      <p:tavLst>
                                        <p:tav tm="0">
                                          <p:val>
                                            <p:strVal val="0-#ppt_w/2"/>
                                          </p:val>
                                        </p:tav>
                                        <p:tav tm="100000">
                                          <p:val>
                                            <p:strVal val="#ppt_x"/>
                                          </p:val>
                                        </p:tav>
                                      </p:tavLst>
                                    </p:anim>
                                    <p:anim calcmode="lin" valueType="num">
                                      <p:cBhvr additive="base">
                                        <p:cTn id="8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1" grpId="2" animBg="1"/>
      <p:bldP spid="31" grpId="3" animBg="1"/>
      <p:bldP spid="31" grpId="4" animBg="1"/>
      <p:bldP spid="32" grpId="0" animBg="1"/>
      <p:bldP spid="3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06A3AD9A-9F87-493D-AADB-4D33C7FE500A}"/>
              </a:ext>
            </a:extLst>
          </p:cNvPr>
          <p:cNvSpPr txBox="1"/>
          <p:nvPr/>
        </p:nvSpPr>
        <p:spPr>
          <a:xfrm>
            <a:off x="40340" y="0"/>
            <a:ext cx="9103660" cy="5143500"/>
          </a:xfrm>
          <a:prstGeom prst="rect">
            <a:avLst/>
          </a:prstGeom>
          <a:noFill/>
          <a:ln w="136525" cap="rnd">
            <a:solidFill>
              <a:srgbClr val="00B050"/>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pic>
        <p:nvPicPr>
          <p:cNvPr id="26" name="Picture 25">
            <a:extLst>
              <a:ext uri="{FF2B5EF4-FFF2-40B4-BE49-F238E27FC236}">
                <a16:creationId xmlns:a16="http://schemas.microsoft.com/office/drawing/2014/main" id="{C95BABD6-0503-4A68-9A2E-738EA51034C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419725" y="1762410"/>
            <a:ext cx="3084384" cy="2228850"/>
          </a:xfrm>
          <a:prstGeom prst="rect">
            <a:avLst/>
          </a:prstGeom>
        </p:spPr>
      </p:pic>
      <p:pic>
        <p:nvPicPr>
          <p:cNvPr id="4" name="Picture 3" descr="A close up of a flower&#10;&#10;Description automatically generated">
            <a:extLst>
              <a:ext uri="{FF2B5EF4-FFF2-40B4-BE49-F238E27FC236}">
                <a16:creationId xmlns:a16="http://schemas.microsoft.com/office/drawing/2014/main" id="{04F7ECCE-3F30-4403-ADA8-0CB266C620A8}"/>
              </a:ext>
            </a:extLst>
          </p:cNvPr>
          <p:cNvPicPr>
            <a:picLocks noChangeAspect="1"/>
          </p:cNvPicPr>
          <p:nvPr/>
        </p:nvPicPr>
        <p:blipFill>
          <a:blip r:embed="rId4"/>
          <a:stretch>
            <a:fillRect/>
          </a:stretch>
        </p:blipFill>
        <p:spPr>
          <a:xfrm rot="16200000">
            <a:off x="6486615" y="1405311"/>
            <a:ext cx="2502537" cy="1668357"/>
          </a:xfrm>
          <a:prstGeom prst="rect">
            <a:avLst/>
          </a:prstGeom>
        </p:spPr>
      </p:pic>
      <p:pic>
        <p:nvPicPr>
          <p:cNvPr id="7" name="Picture 6" descr="A group of pink flowers&#10;&#10;Description automatically generated">
            <a:extLst>
              <a:ext uri="{FF2B5EF4-FFF2-40B4-BE49-F238E27FC236}">
                <a16:creationId xmlns:a16="http://schemas.microsoft.com/office/drawing/2014/main" id="{8AF48E60-6170-4D9E-8ACA-8B986DC0D60C}"/>
              </a:ext>
            </a:extLst>
          </p:cNvPr>
          <p:cNvPicPr>
            <a:picLocks noChangeAspect="1"/>
          </p:cNvPicPr>
          <p:nvPr/>
        </p:nvPicPr>
        <p:blipFill>
          <a:blip r:embed="rId5"/>
          <a:stretch>
            <a:fillRect/>
          </a:stretch>
        </p:blipFill>
        <p:spPr>
          <a:xfrm>
            <a:off x="5241747" y="987494"/>
            <a:ext cx="1668356" cy="2502535"/>
          </a:xfrm>
          <a:prstGeom prst="rect">
            <a:avLst/>
          </a:prstGeom>
        </p:spPr>
      </p:pic>
      <p:pic>
        <p:nvPicPr>
          <p:cNvPr id="9" name="Picture 8" descr="A variety of fruits and vegetables sitting on a table&#10;&#10;Description automatically generated">
            <a:extLst>
              <a:ext uri="{FF2B5EF4-FFF2-40B4-BE49-F238E27FC236}">
                <a16:creationId xmlns:a16="http://schemas.microsoft.com/office/drawing/2014/main" id="{9EA5564F-213C-429D-B893-1C45673B31CD}"/>
              </a:ext>
            </a:extLst>
          </p:cNvPr>
          <p:cNvPicPr>
            <a:picLocks noChangeAspect="1"/>
          </p:cNvPicPr>
          <p:nvPr/>
        </p:nvPicPr>
        <p:blipFill>
          <a:blip r:embed="rId6"/>
          <a:stretch>
            <a:fillRect/>
          </a:stretch>
        </p:blipFill>
        <p:spPr>
          <a:xfrm>
            <a:off x="5229095" y="2508745"/>
            <a:ext cx="3342967" cy="2181696"/>
          </a:xfrm>
          <a:prstGeom prst="rect">
            <a:avLst/>
          </a:prstGeom>
        </p:spPr>
      </p:pic>
      <p:pic>
        <p:nvPicPr>
          <p:cNvPr id="11" name="Picture 10" descr="A close up of a logo&#10;&#10;Description automatically generated">
            <a:extLst>
              <a:ext uri="{FF2B5EF4-FFF2-40B4-BE49-F238E27FC236}">
                <a16:creationId xmlns:a16="http://schemas.microsoft.com/office/drawing/2014/main" id="{ED46C4A6-7FFE-47F0-95E0-1728FA8E593C}"/>
              </a:ext>
            </a:extLst>
          </p:cNvPr>
          <p:cNvPicPr>
            <a:picLocks noChangeAspect="1"/>
          </p:cNvPicPr>
          <p:nvPr/>
        </p:nvPicPr>
        <p:blipFill>
          <a:blip r:embed="rId7"/>
          <a:stretch>
            <a:fillRect/>
          </a:stretch>
        </p:blipFill>
        <p:spPr>
          <a:xfrm>
            <a:off x="129547" y="121106"/>
            <a:ext cx="868995" cy="1026995"/>
          </a:xfrm>
          <a:prstGeom prst="rect">
            <a:avLst/>
          </a:prstGeom>
        </p:spPr>
      </p:pic>
      <p:sp>
        <p:nvSpPr>
          <p:cNvPr id="2" name="Title 1">
            <a:extLst>
              <a:ext uri="{FF2B5EF4-FFF2-40B4-BE49-F238E27FC236}">
                <a16:creationId xmlns:a16="http://schemas.microsoft.com/office/drawing/2014/main" id="{1805356D-F26D-4171-82DA-404C52C6EBE8}"/>
              </a:ext>
            </a:extLst>
          </p:cNvPr>
          <p:cNvSpPr>
            <a:spLocks noGrp="1"/>
          </p:cNvSpPr>
          <p:nvPr>
            <p:ph type="title"/>
          </p:nvPr>
        </p:nvSpPr>
        <p:spPr/>
        <p:txBody>
          <a:bodyPr>
            <a:noAutofit/>
          </a:bodyPr>
          <a:lstStyle/>
          <a:p>
            <a:pPr algn="ctr"/>
            <a:r>
              <a:rPr lang="en-CA" sz="4000" b="1" dirty="0">
                <a:solidFill>
                  <a:srgbClr val="00B050"/>
                </a:solidFill>
                <a:latin typeface="Calibri" panose="020F0502020204030204" pitchFamily="34" charset="0"/>
                <a:cs typeface="Calibri" panose="020F0502020204030204" pitchFamily="34" charset="0"/>
              </a:rPr>
              <a:t>From this…to that</a:t>
            </a:r>
            <a:endParaRPr lang="en-CA" sz="3600" dirty="0">
              <a:solidFill>
                <a:srgbClr val="00B050"/>
              </a:solidFill>
              <a:latin typeface="Calibri" panose="020F0502020204030204" pitchFamily="34" charset="0"/>
              <a:cs typeface="Calibri" panose="020F0502020204030204" pitchFamily="34" charset="0"/>
            </a:endParaRPr>
          </a:p>
        </p:txBody>
      </p:sp>
      <p:pic>
        <p:nvPicPr>
          <p:cNvPr id="22" name="Picture 21"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49F42A2-60DD-4D38-9024-2ED191E02453}"/>
              </a:ext>
            </a:extLst>
          </p:cNvPr>
          <p:cNvPicPr/>
          <p:nvPr/>
        </p:nvPicPr>
        <p:blipFill rotWithShape="1">
          <a:blip r:embed="rId8" cstate="print">
            <a:extLst>
              <a:ext uri="{28A0092B-C50C-407E-A947-70E740481C1C}">
                <a14:useLocalDpi xmlns:a14="http://schemas.microsoft.com/office/drawing/2010/main" val="0"/>
              </a:ext>
            </a:extLst>
          </a:blip>
          <a:srcRect t="3824"/>
          <a:stretch/>
        </p:blipFill>
        <p:spPr bwMode="auto">
          <a:xfrm>
            <a:off x="1455742" y="1135046"/>
            <a:ext cx="1678420" cy="3192529"/>
          </a:xfrm>
          <a:prstGeom prst="rect">
            <a:avLst/>
          </a:prstGeom>
          <a:noFill/>
          <a:ln>
            <a:noFill/>
          </a:ln>
        </p:spPr>
      </p:pic>
      <p:pic>
        <p:nvPicPr>
          <p:cNvPr id="5" name="Picture 4" descr="A cup of coffee&#10;&#10;Description automatically generated">
            <a:extLst>
              <a:ext uri="{FF2B5EF4-FFF2-40B4-BE49-F238E27FC236}">
                <a16:creationId xmlns:a16="http://schemas.microsoft.com/office/drawing/2014/main" id="{CD563ED2-A6B9-48FD-B4D0-2FCD3B38A68C}"/>
              </a:ext>
            </a:extLst>
          </p:cNvPr>
          <p:cNvPicPr>
            <a:picLocks noChangeAspect="1"/>
          </p:cNvPicPr>
          <p:nvPr/>
        </p:nvPicPr>
        <p:blipFill>
          <a:blip r:embed="rId9"/>
          <a:stretch>
            <a:fillRect/>
          </a:stretch>
        </p:blipFill>
        <p:spPr>
          <a:xfrm>
            <a:off x="1547659" y="2398673"/>
            <a:ext cx="2757641" cy="2395526"/>
          </a:xfrm>
          <a:prstGeom prst="rect">
            <a:avLst/>
          </a:prstGeom>
        </p:spPr>
      </p:pic>
      <p:sp>
        <p:nvSpPr>
          <p:cNvPr id="27" name="Arrow: Right 26">
            <a:extLst>
              <a:ext uri="{FF2B5EF4-FFF2-40B4-BE49-F238E27FC236}">
                <a16:creationId xmlns:a16="http://schemas.microsoft.com/office/drawing/2014/main" id="{134BC0A9-D5B8-49A6-9781-4464E094BE24}"/>
              </a:ext>
            </a:extLst>
          </p:cNvPr>
          <p:cNvSpPr/>
          <p:nvPr/>
        </p:nvSpPr>
        <p:spPr>
          <a:xfrm>
            <a:off x="3977955" y="2508745"/>
            <a:ext cx="1050371" cy="572700"/>
          </a:xfrm>
          <a:prstGeom prst="rightArrow">
            <a:avLst/>
          </a:prstGeom>
          <a:solidFill>
            <a:srgbClr val="FF0000"/>
          </a:solidFill>
          <a:ln>
            <a:solidFill>
              <a:srgbClr val="FF0000"/>
            </a:solidFill>
          </a:ln>
        </p:spPr>
        <p:style>
          <a:lnRef idx="1">
            <a:schemeClr val="accent2"/>
          </a:lnRef>
          <a:fillRef idx="3">
            <a:schemeClr val="accent2"/>
          </a:fillRef>
          <a:effectRef idx="2">
            <a:schemeClr val="accent2"/>
          </a:effectRef>
          <a:fontRef idx="minor">
            <a:schemeClr val="lt1"/>
          </a:fontRef>
        </p:style>
        <p:txBody>
          <a:bodyPr rtlCol="0" anchor="ctr"/>
          <a:lstStyle/>
          <a:p>
            <a:pPr algn="ctr" defTabSz="685800">
              <a:buClrTx/>
            </a:pPr>
            <a:endParaRPr lang="en-CA" sz="1350" kern="1200">
              <a:solidFill>
                <a:prstClr val="white"/>
              </a:solidFill>
              <a:latin typeface="Calibri"/>
            </a:endParaRPr>
          </a:p>
        </p:txBody>
      </p:sp>
      <p:pic>
        <p:nvPicPr>
          <p:cNvPr id="12" name="Picture 11" descr="A picture containing orange, oranges, table, fruit&#10;&#10;Description automatically generated">
            <a:extLst>
              <a:ext uri="{FF2B5EF4-FFF2-40B4-BE49-F238E27FC236}">
                <a16:creationId xmlns:a16="http://schemas.microsoft.com/office/drawing/2014/main" id="{6380BF29-8403-427E-946F-94F27D1545E2}"/>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imgEffect>
                  </a14:imgLayer>
                </a14:imgProps>
              </a:ext>
            </a:extLst>
          </a:blip>
          <a:stretch>
            <a:fillRect/>
          </a:stretch>
        </p:blipFill>
        <p:spPr>
          <a:xfrm rot="19930701">
            <a:off x="688765" y="497549"/>
            <a:ext cx="550444" cy="509088"/>
          </a:xfrm>
          <a:prstGeom prst="rect">
            <a:avLst/>
          </a:prstGeom>
        </p:spPr>
      </p:pic>
    </p:spTree>
    <p:extLst>
      <p:ext uri="{BB962C8B-B14F-4D97-AF65-F5344CB8AC3E}">
        <p14:creationId xmlns:p14="http://schemas.microsoft.com/office/powerpoint/2010/main" val="508978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6" presetClass="entr" presetSubtype="2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4AB5A9C-39E9-4BC7-96B3-AFFD34FCFFDB}"/>
              </a:ext>
            </a:extLst>
          </p:cNvPr>
          <p:cNvSpPr txBox="1"/>
          <p:nvPr/>
        </p:nvSpPr>
        <p:spPr>
          <a:xfrm>
            <a:off x="20170" y="25906"/>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pic>
        <p:nvPicPr>
          <p:cNvPr id="4" name="Picture 3" descr="A picture containing logo&#10;&#10;Description automatically generated">
            <a:extLst>
              <a:ext uri="{FF2B5EF4-FFF2-40B4-BE49-F238E27FC236}">
                <a16:creationId xmlns:a16="http://schemas.microsoft.com/office/drawing/2014/main" id="{964D97F8-4D3A-41C3-933D-4EE3CF8F5906}"/>
              </a:ext>
            </a:extLst>
          </p:cNvPr>
          <p:cNvPicPr>
            <a:picLocks noChangeAspect="1"/>
          </p:cNvPicPr>
          <p:nvPr/>
        </p:nvPicPr>
        <p:blipFill>
          <a:blip r:embed="rId3"/>
          <a:stretch>
            <a:fillRect/>
          </a:stretch>
        </p:blipFill>
        <p:spPr>
          <a:xfrm>
            <a:off x="3299712" y="978152"/>
            <a:ext cx="2544575" cy="3987602"/>
          </a:xfrm>
          <a:prstGeom prst="rect">
            <a:avLst/>
          </a:prstGeom>
        </p:spPr>
      </p:pic>
      <p:sp>
        <p:nvSpPr>
          <p:cNvPr id="15" name="Rectangle 14">
            <a:extLst>
              <a:ext uri="{FF2B5EF4-FFF2-40B4-BE49-F238E27FC236}">
                <a16:creationId xmlns:a16="http://schemas.microsoft.com/office/drawing/2014/main" id="{E07E2038-C39F-4A2C-9BAF-685D24AAB08B}"/>
              </a:ext>
            </a:extLst>
          </p:cNvPr>
          <p:cNvSpPr/>
          <p:nvPr/>
        </p:nvSpPr>
        <p:spPr>
          <a:xfrm>
            <a:off x="121390" y="26764"/>
            <a:ext cx="3493264" cy="923330"/>
          </a:xfrm>
          <a:prstGeom prst="rect">
            <a:avLst/>
          </a:prstGeom>
          <a:noFill/>
        </p:spPr>
        <p:txBody>
          <a:bodyPr wrap="none" lIns="91440" tIns="45720" rIns="91440" bIns="45720">
            <a:spAutoFit/>
          </a:bodyPr>
          <a:lstStyle/>
          <a:p>
            <a:pPr algn="ctr"/>
            <a:r>
              <a:rPr lang="en-US" sz="5400" b="1" cap="none" spc="0" dirty="0">
                <a:ln w="22225">
                  <a:solidFill>
                    <a:srgbClr val="008CD3"/>
                  </a:solidFill>
                  <a:prstDash val="solid"/>
                </a:ln>
                <a:solidFill>
                  <a:srgbClr val="008CD3"/>
                </a:solidFill>
                <a:effectLst/>
              </a:rPr>
              <a:t>Imagine…</a:t>
            </a:r>
          </a:p>
        </p:txBody>
      </p:sp>
      <p:pic>
        <p:nvPicPr>
          <p:cNvPr id="18" name="Graphic 17" descr="Person with idea">
            <a:extLst>
              <a:ext uri="{FF2B5EF4-FFF2-40B4-BE49-F238E27FC236}">
                <a16:creationId xmlns:a16="http://schemas.microsoft.com/office/drawing/2014/main" id="{31A66673-5CC0-47F7-8F08-5ADAB6E66F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59372" y="62458"/>
            <a:ext cx="749645" cy="749645"/>
          </a:xfrm>
          <a:prstGeom prst="rect">
            <a:avLst/>
          </a:prstGeom>
        </p:spPr>
      </p:pic>
      <p:pic>
        <p:nvPicPr>
          <p:cNvPr id="10" name="Picture 9" descr="A pair of feet&#10;&#10;Description automatically generated">
            <a:extLst>
              <a:ext uri="{FF2B5EF4-FFF2-40B4-BE49-F238E27FC236}">
                <a16:creationId xmlns:a16="http://schemas.microsoft.com/office/drawing/2014/main" id="{9F179E7A-B97E-4B42-9773-D891FA91CBDF}"/>
              </a:ext>
            </a:extLst>
          </p:cNvPr>
          <p:cNvPicPr>
            <a:picLocks noChangeAspect="1"/>
          </p:cNvPicPr>
          <p:nvPr/>
        </p:nvPicPr>
        <p:blipFill>
          <a:blip r:embed="rId6"/>
          <a:stretch>
            <a:fillRect/>
          </a:stretch>
        </p:blipFill>
        <p:spPr>
          <a:xfrm>
            <a:off x="1694042" y="954257"/>
            <a:ext cx="5915576" cy="3918108"/>
          </a:xfrm>
          <a:prstGeom prst="rect">
            <a:avLst/>
          </a:prstGeom>
        </p:spPr>
      </p:pic>
      <p:pic>
        <p:nvPicPr>
          <p:cNvPr id="6" name="Graphic 5" descr="Shoe footprints">
            <a:extLst>
              <a:ext uri="{FF2B5EF4-FFF2-40B4-BE49-F238E27FC236}">
                <a16:creationId xmlns:a16="http://schemas.microsoft.com/office/drawing/2014/main" id="{76272DD1-1263-4249-90BD-985226D424F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59800">
            <a:off x="2947493" y="1938051"/>
            <a:ext cx="969472" cy="969472"/>
          </a:xfrm>
          <a:prstGeom prst="rect">
            <a:avLst/>
          </a:prstGeom>
        </p:spPr>
      </p:pic>
      <p:pic>
        <p:nvPicPr>
          <p:cNvPr id="22" name="Graphic 21" descr="Shoe footprints">
            <a:extLst>
              <a:ext uri="{FF2B5EF4-FFF2-40B4-BE49-F238E27FC236}">
                <a16:creationId xmlns:a16="http://schemas.microsoft.com/office/drawing/2014/main" id="{215CE184-2051-465A-BAFC-42957E6FBFB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27077" y="2483221"/>
            <a:ext cx="969472" cy="969472"/>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E17C8305-431C-4AB6-B0DF-71CD142F7CBD}"/>
              </a:ext>
            </a:extLst>
          </p:cNvPr>
          <p:cNvPicPr>
            <a:picLocks noChangeAspect="1"/>
          </p:cNvPicPr>
          <p:nvPr/>
        </p:nvPicPr>
        <p:blipFill>
          <a:blip r:embed="rId3"/>
          <a:stretch>
            <a:fillRect/>
          </a:stretch>
        </p:blipFill>
        <p:spPr>
          <a:xfrm>
            <a:off x="1171299" y="985788"/>
            <a:ext cx="2288073" cy="3585638"/>
          </a:xfrm>
          <a:prstGeom prst="rect">
            <a:avLst/>
          </a:prstGeom>
        </p:spPr>
      </p:pic>
      <p:pic>
        <p:nvPicPr>
          <p:cNvPr id="13" name="Picture 12"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74213ACD-9CB0-4505-91FC-30343060E8F5}"/>
              </a:ext>
            </a:extLst>
          </p:cNvPr>
          <p:cNvPicPr/>
          <p:nvPr/>
        </p:nvPicPr>
        <p:blipFill rotWithShape="1">
          <a:blip r:embed="rId9" cstate="print">
            <a:extLst>
              <a:ext uri="{28A0092B-C50C-407E-A947-70E740481C1C}">
                <a14:useLocalDpi xmlns:a14="http://schemas.microsoft.com/office/drawing/2010/main" val="0"/>
              </a:ext>
            </a:extLst>
          </a:blip>
          <a:srcRect t="3108"/>
          <a:stretch/>
        </p:blipFill>
        <p:spPr bwMode="auto">
          <a:xfrm>
            <a:off x="6099086" y="1343888"/>
            <a:ext cx="1678420" cy="3216316"/>
          </a:xfrm>
          <a:prstGeom prst="rect">
            <a:avLst/>
          </a:prstGeom>
          <a:noFill/>
          <a:ln>
            <a:noFill/>
          </a:ln>
        </p:spPr>
      </p:pic>
      <p:pic>
        <p:nvPicPr>
          <p:cNvPr id="24" name="Graphic 23" descr="Shoe footprints">
            <a:extLst>
              <a:ext uri="{FF2B5EF4-FFF2-40B4-BE49-F238E27FC236}">
                <a16:creationId xmlns:a16="http://schemas.microsoft.com/office/drawing/2014/main" id="{76B1370F-0CB0-4EC0-B773-22D006F46B6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9540200" flipH="1">
            <a:off x="5327840" y="1998485"/>
            <a:ext cx="969473" cy="969473"/>
          </a:xfrm>
          <a:prstGeom prst="rect">
            <a:avLst/>
          </a:prstGeom>
        </p:spPr>
      </p:pic>
      <p:sp>
        <p:nvSpPr>
          <p:cNvPr id="12" name="Arrow: Right 11">
            <a:extLst>
              <a:ext uri="{FF2B5EF4-FFF2-40B4-BE49-F238E27FC236}">
                <a16:creationId xmlns:a16="http://schemas.microsoft.com/office/drawing/2014/main" id="{8FF6E972-405A-4A95-A284-5EFC681E8A68}"/>
              </a:ext>
            </a:extLst>
          </p:cNvPr>
          <p:cNvSpPr/>
          <p:nvPr/>
        </p:nvSpPr>
        <p:spPr>
          <a:xfrm>
            <a:off x="4046813" y="2500708"/>
            <a:ext cx="1050371" cy="572700"/>
          </a:xfrm>
          <a:prstGeom prst="rightArrow">
            <a:avLst/>
          </a:prstGeom>
          <a:solidFill>
            <a:srgbClr val="FF0000"/>
          </a:solidFill>
          <a:ln>
            <a:solidFill>
              <a:srgbClr val="FF0000"/>
            </a:solidFill>
          </a:ln>
        </p:spPr>
        <p:style>
          <a:lnRef idx="1">
            <a:schemeClr val="accent2"/>
          </a:lnRef>
          <a:fillRef idx="3">
            <a:schemeClr val="accent2"/>
          </a:fillRef>
          <a:effectRef idx="2">
            <a:schemeClr val="accent2"/>
          </a:effectRef>
          <a:fontRef idx="minor">
            <a:schemeClr val="lt1"/>
          </a:fontRef>
        </p:style>
        <p:txBody>
          <a:bodyPr rtlCol="0" anchor="ctr"/>
          <a:lstStyle/>
          <a:p>
            <a:pPr algn="ctr" defTabSz="685800">
              <a:buClrTx/>
            </a:pPr>
            <a:endParaRPr lang="en-CA" sz="1350" kern="1200">
              <a:solidFill>
                <a:prstClr val="white"/>
              </a:solidFill>
              <a:latin typeface="Calibri"/>
            </a:endParaRPr>
          </a:p>
        </p:txBody>
      </p:sp>
      <p:pic>
        <p:nvPicPr>
          <p:cNvPr id="16" name="Picture 15" descr="A picture containing container, bin, cup, blue&#10;&#10;Description automatically generated">
            <a:extLst>
              <a:ext uri="{FF2B5EF4-FFF2-40B4-BE49-F238E27FC236}">
                <a16:creationId xmlns:a16="http://schemas.microsoft.com/office/drawing/2014/main" id="{46E26258-2C5B-4584-AB8B-982E382E0A42}"/>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imgEffect>
                  </a14:imgLayer>
                </a14:imgProps>
              </a:ext>
            </a:extLst>
          </a:blip>
          <a:stretch>
            <a:fillRect/>
          </a:stretch>
        </p:blipFill>
        <p:spPr>
          <a:xfrm>
            <a:off x="6153061" y="3013164"/>
            <a:ext cx="2608019" cy="1738679"/>
          </a:xfrm>
          <a:prstGeom prst="rect">
            <a:avLst/>
          </a:prstGeom>
        </p:spPr>
      </p:pic>
    </p:spTree>
    <p:extLst>
      <p:ext uri="{BB962C8B-B14F-4D97-AF65-F5344CB8AC3E}">
        <p14:creationId xmlns:p14="http://schemas.microsoft.com/office/powerpoint/2010/main" val="253755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22"/>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24"/>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53233A04-9B64-498B-8DFE-6AD54DC42E83}"/>
              </a:ext>
            </a:extLst>
          </p:cNvPr>
          <p:cNvSpPr txBox="1"/>
          <p:nvPr/>
        </p:nvSpPr>
        <p:spPr>
          <a:xfrm>
            <a:off x="2017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sp>
        <p:nvSpPr>
          <p:cNvPr id="2" name="Title 1">
            <a:extLst>
              <a:ext uri="{FF2B5EF4-FFF2-40B4-BE49-F238E27FC236}">
                <a16:creationId xmlns:a16="http://schemas.microsoft.com/office/drawing/2014/main" id="{7D6B4F55-9C44-423C-BD9A-7AB99DACE6BF}"/>
              </a:ext>
            </a:extLst>
          </p:cNvPr>
          <p:cNvSpPr>
            <a:spLocks noGrp="1"/>
          </p:cNvSpPr>
          <p:nvPr>
            <p:ph type="title"/>
          </p:nvPr>
        </p:nvSpPr>
        <p:spPr>
          <a:xfrm>
            <a:off x="311700" y="197829"/>
            <a:ext cx="8520600" cy="572700"/>
          </a:xfrm>
        </p:spPr>
        <p:txBody>
          <a:bodyPr>
            <a:noAutofit/>
          </a:bodyPr>
          <a:lstStyle/>
          <a:p>
            <a:pPr algn="ctr"/>
            <a:r>
              <a:rPr lang="en-CA" sz="4000" b="1" dirty="0">
                <a:solidFill>
                  <a:schemeClr val="tx1"/>
                </a:solidFill>
                <a:latin typeface="Calibri" panose="020F0502020204030204" pitchFamily="34" charset="0"/>
                <a:cs typeface="Calibri" panose="020F0502020204030204" pitchFamily="34" charset="0"/>
              </a:rPr>
              <a:t>From this…to that!</a:t>
            </a:r>
            <a:endParaRPr lang="en-CA" sz="3600" dirty="0">
              <a:solidFill>
                <a:schemeClr val="tx1"/>
              </a:solidFill>
              <a:latin typeface="Calibri" panose="020F0502020204030204" pitchFamily="34" charset="0"/>
              <a:cs typeface="Calibri" panose="020F0502020204030204" pitchFamily="34" charset="0"/>
            </a:endParaRPr>
          </a:p>
        </p:txBody>
      </p:sp>
      <p:pic>
        <p:nvPicPr>
          <p:cNvPr id="1026" name="Picture 2">
            <a:extLst>
              <a:ext uri="{FF2B5EF4-FFF2-40B4-BE49-F238E27FC236}">
                <a16:creationId xmlns:a16="http://schemas.microsoft.com/office/drawing/2014/main" id="{C60749D8-8621-4EC3-A473-70054BE5D2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975" y="1334794"/>
            <a:ext cx="672219" cy="116951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A396C272-617E-4298-9871-C8D44CC997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8652"/>
          <a:stretch>
            <a:fillRect/>
          </a:stretch>
        </p:blipFill>
        <p:spPr bwMode="auto">
          <a:xfrm>
            <a:off x="2536735" y="1334794"/>
            <a:ext cx="865194" cy="121904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AutoShape 4">
            <a:extLst>
              <a:ext uri="{FF2B5EF4-FFF2-40B4-BE49-F238E27FC236}">
                <a16:creationId xmlns:a16="http://schemas.microsoft.com/office/drawing/2014/main" id="{A7DA4D1D-4DDC-40CF-ACD9-1C2D11A16DA5}"/>
              </a:ext>
            </a:extLst>
          </p:cNvPr>
          <p:cNvSpPr>
            <a:spLocks noChangeArrowheads="1"/>
          </p:cNvSpPr>
          <p:nvPr/>
        </p:nvSpPr>
        <p:spPr bwMode="auto">
          <a:xfrm>
            <a:off x="1808184" y="1753740"/>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pic>
        <p:nvPicPr>
          <p:cNvPr id="1029" name="Picture 5">
            <a:extLst>
              <a:ext uri="{FF2B5EF4-FFF2-40B4-BE49-F238E27FC236}">
                <a16:creationId xmlns:a16="http://schemas.microsoft.com/office/drawing/2014/main" id="{9852120E-C483-49F9-A7B2-A93F7C52F6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9981" y="1092784"/>
            <a:ext cx="1236688" cy="16428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30" name="Picture 6">
            <a:extLst>
              <a:ext uri="{FF2B5EF4-FFF2-40B4-BE49-F238E27FC236}">
                <a16:creationId xmlns:a16="http://schemas.microsoft.com/office/drawing/2014/main" id="{0E146C25-01B7-4A08-91AD-CED5C7FC3350}"/>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72" b="89652" l="7615" r="93000">
                        <a14:foregroundMark x1="9769" y1="50141" x2="10385" y2="52023"/>
                        <a14:foregroundMark x1="9846" y1="30762" x2="8769" y2="31326"/>
                        <a14:foregroundMark x1="8154" y1="47225" x2="7692" y2="46002"/>
                        <a14:foregroundMark x1="86769" y1="46190" x2="87538" y2="50329"/>
                        <a14:foregroundMark x1="87000" y1="46849" x2="88692" y2="48260"/>
                        <a14:foregroundMark x1="86692" y1="47789" x2="87154" y2="49012"/>
                        <a14:foregroundMark x1="87846" y1="49389" x2="89231" y2="60583"/>
                        <a14:foregroundMark x1="82154" y1="43368" x2="83692" y2="47789"/>
                        <a14:foregroundMark x1="93000" y1="51929" x2="92692" y2="43932"/>
                      </a14:backgroundRemoval>
                    </a14:imgEffect>
                  </a14:imgLayer>
                </a14:imgProps>
              </a:ext>
              <a:ext uri="{28A0092B-C50C-407E-A947-70E740481C1C}">
                <a14:useLocalDpi xmlns:a14="http://schemas.microsoft.com/office/drawing/2010/main" val="0"/>
              </a:ext>
            </a:extLst>
          </a:blip>
          <a:srcRect/>
          <a:stretch>
            <a:fillRect/>
          </a:stretch>
        </p:blipFill>
        <p:spPr bwMode="auto">
          <a:xfrm rot="1366226">
            <a:off x="7264710" y="1337680"/>
            <a:ext cx="1700925" cy="139125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8" name="AutoShape 4">
            <a:extLst>
              <a:ext uri="{FF2B5EF4-FFF2-40B4-BE49-F238E27FC236}">
                <a16:creationId xmlns:a16="http://schemas.microsoft.com/office/drawing/2014/main" id="{AAF0DC9B-0C24-4F96-918D-DB37135923D1}"/>
              </a:ext>
            </a:extLst>
          </p:cNvPr>
          <p:cNvSpPr>
            <a:spLocks noChangeArrowheads="1"/>
          </p:cNvSpPr>
          <p:nvPr/>
        </p:nvSpPr>
        <p:spPr bwMode="auto">
          <a:xfrm>
            <a:off x="6787560" y="1846672"/>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pic>
        <p:nvPicPr>
          <p:cNvPr id="1032" name="Picture 8">
            <a:extLst>
              <a:ext uri="{FF2B5EF4-FFF2-40B4-BE49-F238E27FC236}">
                <a16:creationId xmlns:a16="http://schemas.microsoft.com/office/drawing/2014/main" id="{F6BC66E6-1793-4B8C-B2FF-72CABC81C46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12180"/>
          <a:stretch>
            <a:fillRect/>
          </a:stretch>
        </p:blipFill>
        <p:spPr bwMode="auto">
          <a:xfrm>
            <a:off x="2303328" y="3321207"/>
            <a:ext cx="1598640" cy="15162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33" name="Picture 9">
            <a:extLst>
              <a:ext uri="{FF2B5EF4-FFF2-40B4-BE49-F238E27FC236}">
                <a16:creationId xmlns:a16="http://schemas.microsoft.com/office/drawing/2014/main" id="{C6D66D60-B24A-4D32-A0DF-F9B68D2D16E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376990">
            <a:off x="295334" y="3258716"/>
            <a:ext cx="1910281" cy="1268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2" name="AutoShape 4">
            <a:extLst>
              <a:ext uri="{FF2B5EF4-FFF2-40B4-BE49-F238E27FC236}">
                <a16:creationId xmlns:a16="http://schemas.microsoft.com/office/drawing/2014/main" id="{AF1D4E4A-963A-45DE-9D54-A63684F989B4}"/>
              </a:ext>
            </a:extLst>
          </p:cNvPr>
          <p:cNvSpPr>
            <a:spLocks noChangeArrowheads="1"/>
          </p:cNvSpPr>
          <p:nvPr/>
        </p:nvSpPr>
        <p:spPr bwMode="auto">
          <a:xfrm>
            <a:off x="1851729" y="3983248"/>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26" name="Rectangle: Rounded Corners 25">
            <a:extLst>
              <a:ext uri="{FF2B5EF4-FFF2-40B4-BE49-F238E27FC236}">
                <a16:creationId xmlns:a16="http://schemas.microsoft.com/office/drawing/2014/main" id="{52F94B96-3444-4AC7-941A-D5220188597F}"/>
              </a:ext>
            </a:extLst>
          </p:cNvPr>
          <p:cNvSpPr/>
          <p:nvPr/>
        </p:nvSpPr>
        <p:spPr>
          <a:xfrm>
            <a:off x="343752" y="964875"/>
            <a:ext cx="3473291"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5" name="Rectangle: Rounded Corners 34">
            <a:extLst>
              <a:ext uri="{FF2B5EF4-FFF2-40B4-BE49-F238E27FC236}">
                <a16:creationId xmlns:a16="http://schemas.microsoft.com/office/drawing/2014/main" id="{B7234AB8-CF44-4194-A646-7A718435C63A}"/>
              </a:ext>
            </a:extLst>
          </p:cNvPr>
          <p:cNvSpPr/>
          <p:nvPr/>
        </p:nvSpPr>
        <p:spPr>
          <a:xfrm>
            <a:off x="5401198" y="997466"/>
            <a:ext cx="3473291"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6" name="Rectangle: Rounded Corners 35">
            <a:extLst>
              <a:ext uri="{FF2B5EF4-FFF2-40B4-BE49-F238E27FC236}">
                <a16:creationId xmlns:a16="http://schemas.microsoft.com/office/drawing/2014/main" id="{FDA05BEE-84A2-42D7-977E-8C81A339EBC2}"/>
              </a:ext>
            </a:extLst>
          </p:cNvPr>
          <p:cNvSpPr/>
          <p:nvPr/>
        </p:nvSpPr>
        <p:spPr>
          <a:xfrm>
            <a:off x="345916" y="3054120"/>
            <a:ext cx="3471128"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40" name="Graphic 39" descr="Recycle sign">
            <a:extLst>
              <a:ext uri="{FF2B5EF4-FFF2-40B4-BE49-F238E27FC236}">
                <a16:creationId xmlns:a16="http://schemas.microsoft.com/office/drawing/2014/main" id="{D78F643F-1953-44C0-89E2-4829C2B44B3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77219" y="160936"/>
            <a:ext cx="715054" cy="715054"/>
          </a:xfrm>
          <a:prstGeom prst="rect">
            <a:avLst/>
          </a:prstGeom>
        </p:spPr>
      </p:pic>
      <p:sp>
        <p:nvSpPr>
          <p:cNvPr id="22" name="Rectangle: Rounded Corners 21">
            <a:extLst>
              <a:ext uri="{FF2B5EF4-FFF2-40B4-BE49-F238E27FC236}">
                <a16:creationId xmlns:a16="http://schemas.microsoft.com/office/drawing/2014/main" id="{085E0ABD-284B-4748-BD42-A1E401D23648}"/>
              </a:ext>
            </a:extLst>
          </p:cNvPr>
          <p:cNvSpPr/>
          <p:nvPr/>
        </p:nvSpPr>
        <p:spPr>
          <a:xfrm>
            <a:off x="5401198" y="3054120"/>
            <a:ext cx="3471128"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descr="A picture containing icon&#10;&#10;Description automatically generated">
            <a:extLst>
              <a:ext uri="{FF2B5EF4-FFF2-40B4-BE49-F238E27FC236}">
                <a16:creationId xmlns:a16="http://schemas.microsoft.com/office/drawing/2014/main" id="{82467744-CF73-4027-B2F5-9FC0B79B150D}"/>
              </a:ext>
            </a:extLst>
          </p:cNvPr>
          <p:cNvPicPr>
            <a:picLocks noChangeAspect="1"/>
          </p:cNvPicPr>
          <p:nvPr/>
        </p:nvPicPr>
        <p:blipFill>
          <a:blip r:embed="rId12"/>
          <a:stretch>
            <a:fillRect/>
          </a:stretch>
        </p:blipFill>
        <p:spPr>
          <a:xfrm>
            <a:off x="5727847" y="3247888"/>
            <a:ext cx="945918" cy="1380587"/>
          </a:xfrm>
          <a:prstGeom prst="rect">
            <a:avLst/>
          </a:prstGeom>
        </p:spPr>
      </p:pic>
      <p:sp>
        <p:nvSpPr>
          <p:cNvPr id="27" name="AutoShape 4">
            <a:extLst>
              <a:ext uri="{FF2B5EF4-FFF2-40B4-BE49-F238E27FC236}">
                <a16:creationId xmlns:a16="http://schemas.microsoft.com/office/drawing/2014/main" id="{1ED56E47-18D6-40FB-92F3-32046235596E}"/>
              </a:ext>
            </a:extLst>
          </p:cNvPr>
          <p:cNvSpPr>
            <a:spLocks noChangeArrowheads="1"/>
          </p:cNvSpPr>
          <p:nvPr/>
        </p:nvSpPr>
        <p:spPr bwMode="auto">
          <a:xfrm>
            <a:off x="6790041" y="3903600"/>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pic>
        <p:nvPicPr>
          <p:cNvPr id="7" name="Picture 6">
            <a:extLst>
              <a:ext uri="{FF2B5EF4-FFF2-40B4-BE49-F238E27FC236}">
                <a16:creationId xmlns:a16="http://schemas.microsoft.com/office/drawing/2014/main" id="{505BAAC7-0C04-4A8A-BB5B-117106F5ACF1}"/>
              </a:ext>
            </a:extLst>
          </p:cNvPr>
          <p:cNvPicPr>
            <a:picLocks noChangeAspect="1"/>
          </p:cNvPicPr>
          <p:nvPr/>
        </p:nvPicPr>
        <p:blipFill>
          <a:blip r:embed="rId13"/>
          <a:stretch>
            <a:fillRect/>
          </a:stretch>
        </p:blipFill>
        <p:spPr>
          <a:xfrm rot="21302192">
            <a:off x="7572463" y="3630597"/>
            <a:ext cx="999606" cy="1115515"/>
          </a:xfrm>
          <a:prstGeom prst="rect">
            <a:avLst/>
          </a:prstGeom>
        </p:spPr>
      </p:pic>
      <p:pic>
        <p:nvPicPr>
          <p:cNvPr id="29" name="Picture 28" descr="A picture containing shape&#10;&#10;Description automatically generated">
            <a:extLst>
              <a:ext uri="{FF2B5EF4-FFF2-40B4-BE49-F238E27FC236}">
                <a16:creationId xmlns:a16="http://schemas.microsoft.com/office/drawing/2014/main" id="{DF920931-285D-4066-B195-9A205986E0C7}"/>
              </a:ext>
            </a:extLst>
          </p:cNvPr>
          <p:cNvPicPr>
            <a:picLocks noChangeAspect="1"/>
          </p:cNvPicPr>
          <p:nvPr/>
        </p:nvPicPr>
        <p:blipFill>
          <a:blip r:embed="rId14"/>
          <a:stretch>
            <a:fillRect/>
          </a:stretch>
        </p:blipFill>
        <p:spPr>
          <a:xfrm>
            <a:off x="3848869" y="1885547"/>
            <a:ext cx="1528102" cy="1725277"/>
          </a:xfrm>
          <a:prstGeom prst="rect">
            <a:avLst/>
          </a:prstGeom>
        </p:spPr>
      </p:pic>
      <p:pic>
        <p:nvPicPr>
          <p:cNvPr id="30" name="Picture 29" descr="A picture containing mug&#10;&#10;Description automatically generated">
            <a:extLst>
              <a:ext uri="{FF2B5EF4-FFF2-40B4-BE49-F238E27FC236}">
                <a16:creationId xmlns:a16="http://schemas.microsoft.com/office/drawing/2014/main" id="{6F3863FA-3825-454A-BF74-88B973ADB3B4}"/>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10000" b="90000" l="10000" r="90000">
                        <a14:foregroundMark x1="68835" y1="36563" x2="70732" y2="34688"/>
                        <a14:foregroundMark x1="73984" y1="26563" x2="76423" y2="29375"/>
                        <a14:foregroundMark x1="75881" y1="28125" x2="69648" y2="18125"/>
                        <a14:foregroundMark x1="76965" y1="26563" x2="75339" y2="14375"/>
                        <a14:foregroundMark x1="78591" y1="26563" x2="81301" y2="16250"/>
                        <a14:foregroundMark x1="79675" y1="24688" x2="84824" y2="18125"/>
                        <a14:foregroundMark x1="88889" y1="17500" x2="89973" y2="19688"/>
                        <a14:foregroundMark x1="19241" y1="58125" x2="20867" y2="73125"/>
                        <a14:foregroundMark x1="18157" y1="65313" x2="20325" y2="76250"/>
                        <a14:foregroundMark x1="52033" y1="57500" x2="56098" y2="55937"/>
                        <a14:foregroundMark x1="46883" y1="59375" x2="55827" y2="61250"/>
                        <a14:foregroundMark x1="60976" y1="55313" x2="64499" y2="56875"/>
                        <a14:foregroundMark x1="64499" y1="58125" x2="63957" y2="53438"/>
                        <a14:foregroundMark x1="65041" y1="52188" x2="66125" y2="58125"/>
                      </a14:backgroundRemoval>
                    </a14:imgEffect>
                  </a14:imgLayer>
                </a14:imgProps>
              </a:ext>
            </a:extLst>
          </a:blip>
          <a:stretch>
            <a:fillRect/>
          </a:stretch>
        </p:blipFill>
        <p:spPr>
          <a:xfrm>
            <a:off x="3775571" y="2849679"/>
            <a:ext cx="1000704" cy="867820"/>
          </a:xfrm>
          <a:prstGeom prst="rect">
            <a:avLst/>
          </a:prstGeom>
        </p:spPr>
      </p:pic>
      <p:pic>
        <p:nvPicPr>
          <p:cNvPr id="31" name="Graphic 30" descr="Recycle sign">
            <a:extLst>
              <a:ext uri="{FF2B5EF4-FFF2-40B4-BE49-F238E27FC236}">
                <a16:creationId xmlns:a16="http://schemas.microsoft.com/office/drawing/2014/main" id="{588F6FF2-369E-4487-8D90-4E875D65731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851729" y="152584"/>
            <a:ext cx="715054" cy="715054"/>
          </a:xfrm>
          <a:prstGeom prst="rect">
            <a:avLst/>
          </a:prstGeom>
        </p:spPr>
      </p:pic>
    </p:spTree>
    <p:extLst>
      <p:ext uri="{BB962C8B-B14F-4D97-AF65-F5344CB8AC3E}">
        <p14:creationId xmlns:p14="http://schemas.microsoft.com/office/powerpoint/2010/main" val="728551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animBg="1"/>
      <p:bldP spid="32" grpId="0" animBg="1"/>
      <p:bldP spid="26" grpId="0" animBg="1"/>
      <p:bldP spid="35" grpId="0" animBg="1"/>
      <p:bldP spid="36" grpId="0" animBg="1"/>
      <p:bldP spid="22"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159448A-3AEB-4734-9491-0799C8C1DABE}"/>
              </a:ext>
            </a:extLst>
          </p:cNvPr>
          <p:cNvSpPr txBox="1"/>
          <p:nvPr/>
        </p:nvSpPr>
        <p:spPr>
          <a:xfrm>
            <a:off x="21290" y="0"/>
            <a:ext cx="9103660" cy="5143500"/>
          </a:xfrm>
          <a:prstGeom prst="rect">
            <a:avLst/>
          </a:prstGeom>
          <a:noFill/>
          <a:ln w="136525" cap="rnd">
            <a:solidFill>
              <a:schemeClr val="bg1">
                <a:lumMod val="50000"/>
              </a:schemeClr>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sp>
        <p:nvSpPr>
          <p:cNvPr id="15" name="Rectangle 14">
            <a:extLst>
              <a:ext uri="{FF2B5EF4-FFF2-40B4-BE49-F238E27FC236}">
                <a16:creationId xmlns:a16="http://schemas.microsoft.com/office/drawing/2014/main" id="{E07E2038-C39F-4A2C-9BAF-685D24AAB08B}"/>
              </a:ext>
            </a:extLst>
          </p:cNvPr>
          <p:cNvSpPr/>
          <p:nvPr/>
        </p:nvSpPr>
        <p:spPr>
          <a:xfrm>
            <a:off x="121390" y="26764"/>
            <a:ext cx="3493264" cy="923330"/>
          </a:xfrm>
          <a:prstGeom prst="rect">
            <a:avLst/>
          </a:prstGeom>
          <a:noFill/>
        </p:spPr>
        <p:txBody>
          <a:bodyPr wrap="none" lIns="91440" tIns="45720" rIns="91440" bIns="45720">
            <a:spAutoFit/>
          </a:bodyPr>
          <a:lstStyle/>
          <a:p>
            <a:pPr algn="ctr"/>
            <a:r>
              <a:rPr lang="en-US" sz="5400" b="1" cap="none" spc="0" dirty="0">
                <a:ln w="22225">
                  <a:solidFill>
                    <a:schemeClr val="tx1"/>
                  </a:solidFill>
                  <a:prstDash val="solid"/>
                </a:ln>
                <a:solidFill>
                  <a:schemeClr val="tx1"/>
                </a:solidFill>
                <a:effectLst/>
              </a:rPr>
              <a:t>Imagine…</a:t>
            </a:r>
          </a:p>
        </p:txBody>
      </p:sp>
      <p:pic>
        <p:nvPicPr>
          <p:cNvPr id="18" name="Graphic 17" descr="Person with idea">
            <a:extLst>
              <a:ext uri="{FF2B5EF4-FFF2-40B4-BE49-F238E27FC236}">
                <a16:creationId xmlns:a16="http://schemas.microsoft.com/office/drawing/2014/main" id="{31A66673-5CC0-47F7-8F08-5ADAB6E66F8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59372" y="62458"/>
            <a:ext cx="749645" cy="749645"/>
          </a:xfrm>
          <a:prstGeom prst="rect">
            <a:avLst/>
          </a:prstGeom>
        </p:spPr>
      </p:pic>
      <p:pic>
        <p:nvPicPr>
          <p:cNvPr id="6" name="Picture 5" descr="Text&#10;&#10;Description automatically generated">
            <a:extLst>
              <a:ext uri="{FF2B5EF4-FFF2-40B4-BE49-F238E27FC236}">
                <a16:creationId xmlns:a16="http://schemas.microsoft.com/office/drawing/2014/main" id="{A80A313B-1BEC-4E5D-B95E-B5CACB59D18F}"/>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backgroundMark x1="25992" y1="33366" x2="26166" y2="33366"/>
                        <a14:backgroundMark x1="53869" y1="34061" x2="53869" y2="34061"/>
                        <a14:backgroundMark x1="79365" y1="35185" x2="79365" y2="35185"/>
                      </a14:backgroundRemoval>
                    </a14:imgEffect>
                    <a14:imgEffect>
                      <a14:colorTemperature colorTemp="5900"/>
                    </a14:imgEffect>
                    <a14:imgEffect>
                      <a14:brightnessContrast contrast="25000"/>
                    </a14:imgEffect>
                  </a14:imgLayer>
                </a14:imgProps>
              </a:ext>
            </a:extLst>
          </a:blip>
          <a:srcRect l="6831" t="18079" r="9231" b="16305"/>
          <a:stretch/>
        </p:blipFill>
        <p:spPr>
          <a:xfrm rot="20587528">
            <a:off x="605163" y="1134099"/>
            <a:ext cx="3881775" cy="2275824"/>
          </a:xfrm>
          <a:prstGeom prst="rect">
            <a:avLst/>
          </a:prstGeom>
        </p:spPr>
      </p:pic>
      <p:pic>
        <p:nvPicPr>
          <p:cNvPr id="9" name="Picture 8" descr="A close up of a sign&#10;&#10;Description automatically generated">
            <a:extLst>
              <a:ext uri="{FF2B5EF4-FFF2-40B4-BE49-F238E27FC236}">
                <a16:creationId xmlns:a16="http://schemas.microsoft.com/office/drawing/2014/main" id="{0924BC93-360F-40DD-A7A7-86D4AD7BFAD0}"/>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9970" b="91047" l="9987" r="89947">
                        <a14:foregroundMark x1="58267" y1="58259" x2="47851" y2="58879"/>
                        <a14:foregroundMark x1="63790" y1="63170" x2="63161" y2="77108"/>
                        <a14:foregroundMark x1="68485" y1="89831" x2="30357" y2="89435"/>
                        <a14:foregroundMark x1="30357" y1="89435" x2="26819" y2="90451"/>
                        <a14:foregroundMark x1="68287" y1="90451" x2="30688" y2="92584"/>
                        <a14:foregroundMark x1="30688" y1="92584" x2="43188" y2="90303"/>
                        <a14:foregroundMark x1="43188" y1="90303" x2="67460" y2="91047"/>
                      </a14:backgroundRemoval>
                    </a14:imgEffect>
                    <a14:imgEffect>
                      <a14:brightnessContrast bright="20000" contrast="30000"/>
                    </a14:imgEffect>
                  </a14:imgLayer>
                </a14:imgProps>
              </a:ext>
            </a:extLst>
          </a:blip>
          <a:srcRect l="12080" t="8168" r="21825" b="1462"/>
          <a:stretch/>
        </p:blipFill>
        <p:spPr>
          <a:xfrm rot="17175914">
            <a:off x="5349927" y="377900"/>
            <a:ext cx="2214981" cy="4038042"/>
          </a:xfrm>
          <a:prstGeom prst="rect">
            <a:avLst/>
          </a:prstGeom>
        </p:spPr>
      </p:pic>
      <p:pic>
        <p:nvPicPr>
          <p:cNvPr id="11" name="Picture 10" descr="A picture containing table, food, sitting, hot&#10;&#10;Description automatically generated">
            <a:extLst>
              <a:ext uri="{FF2B5EF4-FFF2-40B4-BE49-F238E27FC236}">
                <a16:creationId xmlns:a16="http://schemas.microsoft.com/office/drawing/2014/main" id="{BC91E682-B985-4541-9FBE-D58CBABEFEB5}"/>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0000" b="90000" l="10000" r="90000">
                        <a14:foregroundMark x1="59854" y1="56176" x2="59656" y2="56176"/>
                        <a14:foregroundMark x1="60913" y1="56473" x2="69511" y2="57118"/>
                        <a14:backgroundMark x1="40344" y1="60565" x2="41204" y2="60565"/>
                        <a14:backgroundMark x1="68684" y1="59152" x2="68684" y2="59152"/>
                      </a14:backgroundRemoval>
                    </a14:imgEffect>
                    <a14:imgEffect>
                      <a14:sharpenSoften amount="25000"/>
                    </a14:imgEffect>
                  </a14:imgLayer>
                </a14:imgProps>
              </a:ext>
            </a:extLst>
          </a:blip>
          <a:srcRect l="6013" t="32095" r="3432" b="30777"/>
          <a:stretch/>
        </p:blipFill>
        <p:spPr>
          <a:xfrm rot="334210">
            <a:off x="2429943" y="2790234"/>
            <a:ext cx="4284114" cy="2342069"/>
          </a:xfrm>
          <a:prstGeom prst="rect">
            <a:avLst/>
          </a:prstGeom>
        </p:spPr>
      </p:pic>
      <p:pic>
        <p:nvPicPr>
          <p:cNvPr id="8" name="Picture 7" descr="Text&#10;&#10;Description automatically generated">
            <a:extLst>
              <a:ext uri="{FF2B5EF4-FFF2-40B4-BE49-F238E27FC236}">
                <a16:creationId xmlns:a16="http://schemas.microsoft.com/office/drawing/2014/main" id="{2D9E0A0E-0BCF-42EC-837F-F7B2E4311D7F}"/>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backgroundMark x1="25992" y1="33366" x2="26166" y2="33366"/>
                        <a14:backgroundMark x1="53869" y1="34061" x2="53869" y2="34061"/>
                        <a14:backgroundMark x1="79365" y1="35185" x2="79365" y2="35185"/>
                      </a14:backgroundRemoval>
                    </a14:imgEffect>
                    <a14:imgEffect>
                      <a14:colorTemperature colorTemp="5900"/>
                    </a14:imgEffect>
                    <a14:imgEffect>
                      <a14:brightnessContrast contrast="25000"/>
                    </a14:imgEffect>
                  </a14:imgLayer>
                </a14:imgProps>
              </a:ext>
            </a:extLst>
          </a:blip>
          <a:srcRect l="6831" t="18079" r="9231" b="16305"/>
          <a:stretch/>
        </p:blipFill>
        <p:spPr>
          <a:xfrm rot="20998818">
            <a:off x="828415" y="1142114"/>
            <a:ext cx="2593342" cy="1520436"/>
          </a:xfrm>
          <a:prstGeom prst="rect">
            <a:avLst/>
          </a:prstGeom>
        </p:spPr>
      </p:pic>
      <p:pic>
        <p:nvPicPr>
          <p:cNvPr id="10" name="Picture 9" descr="A close up of a sign&#10;&#10;Description automatically generated">
            <a:extLst>
              <a:ext uri="{FF2B5EF4-FFF2-40B4-BE49-F238E27FC236}">
                <a16:creationId xmlns:a16="http://schemas.microsoft.com/office/drawing/2014/main" id="{DA79CA18-8AF0-4026-A2AB-2C65F3CFAF4B}"/>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9970" b="91047" l="9987" r="89947">
                        <a14:foregroundMark x1="58267" y1="58259" x2="47851" y2="58879"/>
                        <a14:foregroundMark x1="63790" y1="63170" x2="63161" y2="77108"/>
                        <a14:foregroundMark x1="68485" y1="89831" x2="30357" y2="89435"/>
                        <a14:foregroundMark x1="30357" y1="89435" x2="26819" y2="90451"/>
                        <a14:foregroundMark x1="68287" y1="90451" x2="30688" y2="92584"/>
                        <a14:foregroundMark x1="30688" y1="92584" x2="43188" y2="90303"/>
                        <a14:foregroundMark x1="43188" y1="90303" x2="67460" y2="91047"/>
                      </a14:backgroundRemoval>
                    </a14:imgEffect>
                    <a14:imgEffect>
                      <a14:brightnessContrast bright="20000" contrast="30000"/>
                    </a14:imgEffect>
                  </a14:imgLayer>
                </a14:imgProps>
              </a:ext>
            </a:extLst>
          </a:blip>
          <a:srcRect l="12080" t="8168" r="21825" b="1462"/>
          <a:stretch/>
        </p:blipFill>
        <p:spPr>
          <a:xfrm rot="16810774">
            <a:off x="1729535" y="1811666"/>
            <a:ext cx="1105750" cy="2015849"/>
          </a:xfrm>
          <a:prstGeom prst="rect">
            <a:avLst/>
          </a:prstGeom>
        </p:spPr>
      </p:pic>
      <p:pic>
        <p:nvPicPr>
          <p:cNvPr id="12" name="Picture 11" descr="A picture containing table, food, sitting, hot&#10;&#10;Description automatically generated">
            <a:extLst>
              <a:ext uri="{FF2B5EF4-FFF2-40B4-BE49-F238E27FC236}">
                <a16:creationId xmlns:a16="http://schemas.microsoft.com/office/drawing/2014/main" id="{F41D0F2D-EC74-4C12-90E5-138475E66D0A}"/>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0000" b="90000" l="10000" r="90000">
                        <a14:foregroundMark x1="59854" y1="56176" x2="59656" y2="56176"/>
                        <a14:foregroundMark x1="60913" y1="56473" x2="69511" y2="57118"/>
                        <a14:backgroundMark x1="40344" y1="60565" x2="41204" y2="60565"/>
                        <a14:backgroundMark x1="68684" y1="59152" x2="68684" y2="59152"/>
                      </a14:backgroundRemoval>
                    </a14:imgEffect>
                    <a14:imgEffect>
                      <a14:sharpenSoften amount="25000"/>
                    </a14:imgEffect>
                  </a14:imgLayer>
                </a14:imgProps>
              </a:ext>
            </a:extLst>
          </a:blip>
          <a:srcRect l="6013" t="32095" r="3432" b="30777"/>
          <a:stretch/>
        </p:blipFill>
        <p:spPr>
          <a:xfrm rot="21387938">
            <a:off x="986373" y="2975022"/>
            <a:ext cx="2480633" cy="1356130"/>
          </a:xfrm>
          <a:prstGeom prst="rect">
            <a:avLst/>
          </a:prstGeom>
        </p:spPr>
      </p:pic>
      <p:sp>
        <p:nvSpPr>
          <p:cNvPr id="13" name="Arrow: Right 12">
            <a:extLst>
              <a:ext uri="{FF2B5EF4-FFF2-40B4-BE49-F238E27FC236}">
                <a16:creationId xmlns:a16="http://schemas.microsoft.com/office/drawing/2014/main" id="{B7400D8C-267A-4E05-871A-FDDAA1A35996}"/>
              </a:ext>
            </a:extLst>
          </p:cNvPr>
          <p:cNvSpPr/>
          <p:nvPr/>
        </p:nvSpPr>
        <p:spPr>
          <a:xfrm>
            <a:off x="3977955" y="2508745"/>
            <a:ext cx="1050371" cy="572700"/>
          </a:xfrm>
          <a:prstGeom prst="rightArrow">
            <a:avLst/>
          </a:prstGeom>
          <a:solidFill>
            <a:srgbClr val="FF0000"/>
          </a:solidFill>
          <a:ln>
            <a:solidFill>
              <a:srgbClr val="FF0000"/>
            </a:solidFill>
          </a:ln>
        </p:spPr>
        <p:style>
          <a:lnRef idx="1">
            <a:schemeClr val="accent2"/>
          </a:lnRef>
          <a:fillRef idx="3">
            <a:schemeClr val="accent2"/>
          </a:fillRef>
          <a:effectRef idx="2">
            <a:schemeClr val="accent2"/>
          </a:effectRef>
          <a:fontRef idx="minor">
            <a:schemeClr val="lt1"/>
          </a:fontRef>
        </p:style>
        <p:txBody>
          <a:bodyPr rtlCol="0" anchor="ctr"/>
          <a:lstStyle/>
          <a:p>
            <a:pPr algn="ctr" defTabSz="685800">
              <a:buClrTx/>
            </a:pPr>
            <a:endParaRPr lang="en-CA" sz="1350" kern="1200">
              <a:solidFill>
                <a:prstClr val="white"/>
              </a:solidFill>
              <a:latin typeface="Calibri"/>
            </a:endParaRPr>
          </a:p>
        </p:txBody>
      </p:sp>
      <p:pic>
        <p:nvPicPr>
          <p:cNvPr id="14" name="Picture 13">
            <a:extLst>
              <a:ext uri="{FF2B5EF4-FFF2-40B4-BE49-F238E27FC236}">
                <a16:creationId xmlns:a16="http://schemas.microsoft.com/office/drawing/2014/main" id="{D782C750-D934-4D2C-8F63-49A0BF1EEB78}"/>
              </a:ext>
            </a:extLst>
          </p:cNvPr>
          <p:cNvPicPr/>
          <p:nvPr/>
        </p:nvPicPr>
        <p:blipFill rotWithShape="1">
          <a:blip r:embed="rId11" cstate="print">
            <a:extLst>
              <a:ext uri="{BEBA8EAE-BF5A-486C-A8C5-ECC9F3942E4B}">
                <a14:imgProps xmlns:a14="http://schemas.microsoft.com/office/drawing/2010/main">
                  <a14:imgLayer r:embed="rId12">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5813789" y="1249686"/>
            <a:ext cx="1678422" cy="3094079"/>
          </a:xfrm>
          <a:prstGeom prst="rect">
            <a:avLst/>
          </a:prstGeom>
        </p:spPr>
      </p:pic>
      <p:pic>
        <p:nvPicPr>
          <p:cNvPr id="16" name="Picture 15" descr="A picture containing cup, sitting, table, coffee&#10;&#10;Description automatically generated">
            <a:extLst>
              <a:ext uri="{FF2B5EF4-FFF2-40B4-BE49-F238E27FC236}">
                <a16:creationId xmlns:a16="http://schemas.microsoft.com/office/drawing/2014/main" id="{E31B5D58-D8FE-4272-9C14-203179118D30}"/>
              </a:ext>
            </a:extLst>
          </p:cNvPr>
          <p:cNvPicPr>
            <a:picLocks noChangeAspect="1"/>
          </p:cNvPicPr>
          <p:nvPr/>
        </p:nvPicPr>
        <p:blipFill>
          <a:blip r:embed="rId13"/>
          <a:stretch>
            <a:fillRect/>
          </a:stretch>
        </p:blipFill>
        <p:spPr>
          <a:xfrm>
            <a:off x="6668799" y="2508745"/>
            <a:ext cx="1429610" cy="2143421"/>
          </a:xfrm>
          <a:prstGeom prst="rect">
            <a:avLst/>
          </a:prstGeom>
        </p:spPr>
      </p:pic>
    </p:spTree>
    <p:extLst>
      <p:ext uri="{BB962C8B-B14F-4D97-AF65-F5344CB8AC3E}">
        <p14:creationId xmlns:p14="http://schemas.microsoft.com/office/powerpoint/2010/main" val="40431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6"/>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9"/>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11"/>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5">
            <a:extLst>
              <a:ext uri="{FF2B5EF4-FFF2-40B4-BE49-F238E27FC236}">
                <a16:creationId xmlns:a16="http://schemas.microsoft.com/office/drawing/2014/main" id="{BF1CEFB7-AC87-46D3-8715-D3CB37E56345}"/>
              </a:ext>
            </a:extLst>
          </p:cNvPr>
          <p:cNvPicPr>
            <a:picLocks noChangeAspect="1" noChangeArrowheads="1"/>
          </p:cNvPicPr>
          <p:nvPr/>
        </p:nvPicPr>
        <p:blipFill>
          <a:blip r:embed="rId3">
            <a:alphaModFix/>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3781468"/>
            <a:ext cx="9150179" cy="1532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BD68F3D5-6DF2-4E68-97ED-8EE52582B731}"/>
              </a:ext>
            </a:extLst>
          </p:cNvPr>
          <p:cNvSpPr txBox="1"/>
          <p:nvPr/>
        </p:nvSpPr>
        <p:spPr>
          <a:xfrm>
            <a:off x="1317073" y="88860"/>
            <a:ext cx="7078780" cy="600164"/>
          </a:xfrm>
          <a:prstGeom prst="rect">
            <a:avLst/>
          </a:prstGeom>
          <a:noFill/>
        </p:spPr>
        <p:txBody>
          <a:bodyPr wrap="square">
            <a:spAutoFit/>
          </a:bodyPr>
          <a:lstStyle/>
          <a:p>
            <a:pPr algn="ctr" defTabSz="685800">
              <a:buClrTx/>
              <a:defRPr/>
            </a:pPr>
            <a:r>
              <a:rPr lang="en-US" sz="3300" b="1" kern="1200" spc="75" dirty="0">
                <a:solidFill>
                  <a:prstClr val="black"/>
                </a:solidFill>
                <a:latin typeface="Arial" panose="020B0604020202020204" pitchFamily="34" charset="0"/>
                <a:ea typeface="+mn-ea"/>
                <a:cs typeface="Arial" panose="020B0604020202020204" pitchFamily="34" charset="0"/>
              </a:rPr>
              <a:t>Where does your </a:t>
            </a:r>
            <a:r>
              <a:rPr lang="en-US" sz="3300" b="1" u="sng" kern="1200" spc="75" dirty="0">
                <a:solidFill>
                  <a:prstClr val="black"/>
                </a:solidFill>
                <a:latin typeface="Arial" panose="020B0604020202020204" pitchFamily="34" charset="0"/>
                <a:ea typeface="+mn-ea"/>
                <a:cs typeface="Arial" panose="020B0604020202020204" pitchFamily="34" charset="0"/>
              </a:rPr>
              <a:t>GARBAGE</a:t>
            </a:r>
            <a:r>
              <a:rPr lang="en-US" sz="3300" b="1" kern="1200" spc="75" dirty="0">
                <a:solidFill>
                  <a:prstClr val="black"/>
                </a:solidFill>
                <a:latin typeface="Arial" panose="020B0604020202020204" pitchFamily="34" charset="0"/>
                <a:ea typeface="+mn-ea"/>
                <a:cs typeface="Arial" panose="020B0604020202020204" pitchFamily="34" charset="0"/>
              </a:rPr>
              <a:t> go?</a:t>
            </a:r>
            <a:endParaRPr lang="en-CA" sz="3300" b="1" kern="1200" spc="75" dirty="0">
              <a:solidFill>
                <a:prstClr val="black"/>
              </a:solidFill>
              <a:latin typeface="Arial" panose="020B0604020202020204" pitchFamily="34" charset="0"/>
              <a:ea typeface="+mn-ea"/>
              <a:cs typeface="Arial" panose="020B0604020202020204" pitchFamily="34" charset="0"/>
            </a:endParaRPr>
          </a:p>
        </p:txBody>
      </p:sp>
      <p:sp>
        <p:nvSpPr>
          <p:cNvPr id="11" name="TextBox 10">
            <a:extLst>
              <a:ext uri="{FF2B5EF4-FFF2-40B4-BE49-F238E27FC236}">
                <a16:creationId xmlns:a16="http://schemas.microsoft.com/office/drawing/2014/main" id="{116C024E-2D3A-4BA7-ADEB-476E2101DDD3}"/>
              </a:ext>
            </a:extLst>
          </p:cNvPr>
          <p:cNvSpPr txBox="1">
            <a:spLocks noChangeArrowheads="1"/>
          </p:cNvSpPr>
          <p:nvPr/>
        </p:nvSpPr>
        <p:spPr bwMode="auto">
          <a:xfrm>
            <a:off x="143003" y="2560426"/>
            <a:ext cx="2246694" cy="1028700"/>
          </a:xfrm>
          <a:prstGeom prst="rect">
            <a:avLst/>
          </a:prstGeom>
          <a:solidFill>
            <a:srgbClr val="8C8774"/>
          </a:solidFill>
          <a:ln>
            <a:noFill/>
          </a:ln>
        </p:spPr>
        <p:txBody>
          <a:bodyPr wrap="square">
            <a:spAutoFit/>
          </a:bodyPr>
          <a:lstStyle>
            <a:lvl1pPr>
              <a:spcBef>
                <a:spcPct val="20000"/>
              </a:spcBef>
              <a:buChar char="•"/>
              <a:defRPr sz="3200">
                <a:solidFill>
                  <a:schemeClr val="tx1"/>
                </a:solidFill>
                <a:latin typeface="Lucida Grande" pitchFamily="28" charset="0"/>
                <a:ea typeface="ヒラギノ角ゴ Pro W3" pitchFamily="28" charset="-128"/>
              </a:defRPr>
            </a:lvl1pPr>
            <a:lvl2pPr marL="742950" indent="-285750">
              <a:spcBef>
                <a:spcPct val="20000"/>
              </a:spcBef>
              <a:buChar char="–"/>
              <a:defRPr sz="2800">
                <a:solidFill>
                  <a:schemeClr val="tx1"/>
                </a:solidFill>
                <a:latin typeface="Lucida Grande" pitchFamily="28" charset="0"/>
                <a:ea typeface="ヒラギノ角ゴ Pro W3" pitchFamily="28" charset="-128"/>
              </a:defRPr>
            </a:lvl2pPr>
            <a:lvl3pPr marL="1143000" indent="-228600">
              <a:spcBef>
                <a:spcPct val="20000"/>
              </a:spcBef>
              <a:buChar char="•"/>
              <a:defRPr sz="2400">
                <a:solidFill>
                  <a:schemeClr val="tx1"/>
                </a:solidFill>
                <a:latin typeface="Lucida Grande" pitchFamily="28" charset="0"/>
                <a:ea typeface="ヒラギノ角ゴ Pro W3" pitchFamily="28" charset="-128"/>
              </a:defRPr>
            </a:lvl3pPr>
            <a:lvl4pPr marL="1600200" indent="-228600">
              <a:spcBef>
                <a:spcPct val="20000"/>
              </a:spcBef>
              <a:buChar char="–"/>
              <a:defRPr sz="2000">
                <a:solidFill>
                  <a:schemeClr val="tx1"/>
                </a:solidFill>
                <a:latin typeface="Lucida Grande" pitchFamily="28" charset="0"/>
                <a:ea typeface="ヒラギノ角ゴ Pro W3" pitchFamily="28" charset="-128"/>
              </a:defRPr>
            </a:lvl4pPr>
            <a:lvl5pPr marL="2057400" indent="-228600">
              <a:spcBef>
                <a:spcPct val="20000"/>
              </a:spcBef>
              <a:buChar char="»"/>
              <a:defRPr sz="2000">
                <a:solidFill>
                  <a:schemeClr val="tx1"/>
                </a:solidFill>
                <a:latin typeface="Lucida Grande" pitchFamily="28" charset="0"/>
                <a:ea typeface="ヒラギノ角ゴ Pro W3" pitchFamily="28" charset="-128"/>
              </a:defRPr>
            </a:lvl5pPr>
            <a:lvl6pPr marL="25146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6pPr>
            <a:lvl7pPr marL="29718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7pPr>
            <a:lvl8pPr marL="34290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8pPr>
            <a:lvl9pPr marL="38862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9pPr>
          </a:lstStyle>
          <a:p>
            <a:pPr algn="ctr" defTabSz="685800">
              <a:spcBef>
                <a:spcPct val="0"/>
              </a:spcBef>
              <a:buClrTx/>
              <a:buNone/>
            </a:pPr>
            <a:endParaRPr lang="en-CA" altLang="en-US" sz="2400" kern="1200">
              <a:solidFill>
                <a:prstClr val="white"/>
              </a:solidFill>
              <a:latin typeface="Futura Bk BT" pitchFamily="34" charset="0"/>
              <a:cs typeface="+mn-cs"/>
            </a:endParaRPr>
          </a:p>
        </p:txBody>
      </p:sp>
      <p:pic>
        <p:nvPicPr>
          <p:cNvPr id="12" name="Picture 9">
            <a:extLst>
              <a:ext uri="{FF2B5EF4-FFF2-40B4-BE49-F238E27FC236}">
                <a16:creationId xmlns:a16="http://schemas.microsoft.com/office/drawing/2014/main" id="{78D94D1E-55C5-4C01-B629-E00572075139}"/>
              </a:ext>
            </a:extLst>
          </p:cNvPr>
          <p:cNvPicPr>
            <a:picLocks noChangeAspect="1" noChangeArrowheads="1"/>
          </p:cNvPicPr>
          <p:nvPr/>
        </p:nvPicPr>
        <p:blipFill>
          <a:blip r:embed="rId5">
            <a:duotone>
              <a:prstClr val="black"/>
              <a:schemeClr val="bg2">
                <a:lumMod val="50000"/>
                <a:tint val="45000"/>
                <a:satMod val="400000"/>
              </a:schemeClr>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bwMode="auto">
          <a:xfrm>
            <a:off x="129555" y="1500770"/>
            <a:ext cx="1187518" cy="106015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a:extLst>
              <a:ext uri="{FF2B5EF4-FFF2-40B4-BE49-F238E27FC236}">
                <a16:creationId xmlns:a16="http://schemas.microsoft.com/office/drawing/2014/main" id="{98B3D24E-778C-4F20-AA83-D2ED2BCA41F0}"/>
              </a:ext>
            </a:extLst>
          </p:cNvPr>
          <p:cNvSpPr txBox="1"/>
          <p:nvPr/>
        </p:nvSpPr>
        <p:spPr>
          <a:xfrm>
            <a:off x="237822" y="2715801"/>
            <a:ext cx="2068340" cy="646331"/>
          </a:xfrm>
          <a:prstGeom prst="rect">
            <a:avLst/>
          </a:prstGeom>
          <a:noFill/>
        </p:spPr>
        <p:txBody>
          <a:bodyPr wrap="square" rtlCol="0">
            <a:spAutoFit/>
          </a:bodyPr>
          <a:lstStyle/>
          <a:p>
            <a:pPr algn="ctr" defTabSz="685800">
              <a:buClrTx/>
            </a:pPr>
            <a:r>
              <a:rPr lang="en-US" sz="3600" b="1" kern="1200" dirty="0">
                <a:solidFill>
                  <a:prstClr val="white"/>
                </a:solidFill>
                <a:latin typeface="Calibri"/>
                <a:ea typeface="+mn-ea"/>
                <a:cs typeface="+mn-cs"/>
              </a:rPr>
              <a:t>LANDFILL</a:t>
            </a:r>
            <a:endParaRPr lang="en-CA" sz="3600" b="1" kern="1200" dirty="0">
              <a:solidFill>
                <a:prstClr val="white"/>
              </a:solidFill>
              <a:latin typeface="Calibri"/>
              <a:ea typeface="+mn-ea"/>
              <a:cs typeface="+mn-cs"/>
            </a:endParaRPr>
          </a:p>
        </p:txBody>
      </p:sp>
      <p:sp>
        <p:nvSpPr>
          <p:cNvPr id="13" name="Arrow: Right 12">
            <a:extLst>
              <a:ext uri="{FF2B5EF4-FFF2-40B4-BE49-F238E27FC236}">
                <a16:creationId xmlns:a16="http://schemas.microsoft.com/office/drawing/2014/main" id="{F12ED93D-5D5A-4F27-9D7F-81C519BB1E12}"/>
              </a:ext>
            </a:extLst>
          </p:cNvPr>
          <p:cNvSpPr/>
          <p:nvPr/>
        </p:nvSpPr>
        <p:spPr>
          <a:xfrm>
            <a:off x="2533290" y="2857229"/>
            <a:ext cx="564596" cy="363474"/>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85800">
              <a:buClrTx/>
            </a:pPr>
            <a:endParaRPr lang="en-CA" sz="1350" kern="1200">
              <a:solidFill>
                <a:prstClr val="white"/>
              </a:solidFill>
              <a:latin typeface="Calibri"/>
            </a:endParaRPr>
          </a:p>
        </p:txBody>
      </p:sp>
      <p:pic>
        <p:nvPicPr>
          <p:cNvPr id="9" name="Picture 8">
            <a:extLst>
              <a:ext uri="{FF2B5EF4-FFF2-40B4-BE49-F238E27FC236}">
                <a16:creationId xmlns:a16="http://schemas.microsoft.com/office/drawing/2014/main" id="{D0A6616F-063E-4D55-9B73-57CAE921D75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175740">
            <a:off x="43014" y="3880169"/>
            <a:ext cx="719190" cy="577082"/>
          </a:xfrm>
          <a:prstGeom prst="rect">
            <a:avLst/>
          </a:prstGeom>
        </p:spPr>
      </p:pic>
      <p:pic>
        <p:nvPicPr>
          <p:cNvPr id="17" name="Picture 16" descr="A flock of seagulls flying in the sky&#10;&#10;Description automatically generated">
            <a:extLst>
              <a:ext uri="{FF2B5EF4-FFF2-40B4-BE49-F238E27FC236}">
                <a16:creationId xmlns:a16="http://schemas.microsoft.com/office/drawing/2014/main" id="{0EEF7636-C894-4A74-93A7-C08BD11C2CE8}"/>
              </a:ext>
            </a:extLst>
          </p:cNvPr>
          <p:cNvPicPr>
            <a:picLocks noChangeAspect="1"/>
          </p:cNvPicPr>
          <p:nvPr/>
        </p:nvPicPr>
        <p:blipFill>
          <a:blip r:embed="rId8"/>
          <a:stretch>
            <a:fillRect/>
          </a:stretch>
        </p:blipFill>
        <p:spPr>
          <a:xfrm>
            <a:off x="3219449" y="893016"/>
            <a:ext cx="5526869" cy="3684579"/>
          </a:xfrm>
          <a:prstGeom prst="rect">
            <a:avLst/>
          </a:prstGeom>
        </p:spPr>
      </p:pic>
      <p:pic>
        <p:nvPicPr>
          <p:cNvPr id="15" name="Picture 14">
            <a:extLst>
              <a:ext uri="{FF2B5EF4-FFF2-40B4-BE49-F238E27FC236}">
                <a16:creationId xmlns:a16="http://schemas.microsoft.com/office/drawing/2014/main" id="{D80DAD35-3E05-4FDA-BBD8-4EE4C796A6CB}"/>
              </a:ext>
            </a:extLst>
          </p:cNvPr>
          <p:cNvPicPr/>
          <p:nvPr/>
        </p:nvPicPr>
        <p:blipFill rotWithShape="1">
          <a:blip r:embed="rId9" cstate="print">
            <a:extLst>
              <a:ext uri="{BEBA8EAE-BF5A-486C-A8C5-ECC9F3942E4B}">
                <a14:imgProps xmlns:a14="http://schemas.microsoft.com/office/drawing/2010/main">
                  <a14:imgLayer r:embed="rId10">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295726" y="101250"/>
            <a:ext cx="731871" cy="1257029"/>
          </a:xfrm>
          <a:prstGeom prst="rect">
            <a:avLst/>
          </a:prstGeom>
        </p:spPr>
      </p:pic>
      <p:pic>
        <p:nvPicPr>
          <p:cNvPr id="16" name="Picture 15" descr="A picture containing cup, sitting, table, coffee&#10;&#10;Description automatically generated">
            <a:extLst>
              <a:ext uri="{FF2B5EF4-FFF2-40B4-BE49-F238E27FC236}">
                <a16:creationId xmlns:a16="http://schemas.microsoft.com/office/drawing/2014/main" id="{33227809-4623-4C52-98C3-9F5017792276}"/>
              </a:ext>
            </a:extLst>
          </p:cNvPr>
          <p:cNvPicPr>
            <a:picLocks noChangeAspect="1"/>
          </p:cNvPicPr>
          <p:nvPr/>
        </p:nvPicPr>
        <p:blipFill>
          <a:blip r:embed="rId11"/>
          <a:stretch>
            <a:fillRect/>
          </a:stretch>
        </p:blipFill>
        <p:spPr>
          <a:xfrm>
            <a:off x="748147" y="318752"/>
            <a:ext cx="731871" cy="1097298"/>
          </a:xfrm>
          <a:prstGeom prst="rect">
            <a:avLst/>
          </a:prstGeom>
        </p:spPr>
      </p:pic>
    </p:spTree>
    <p:extLst>
      <p:ext uri="{BB962C8B-B14F-4D97-AF65-F5344CB8AC3E}">
        <p14:creationId xmlns:p14="http://schemas.microsoft.com/office/powerpoint/2010/main" val="392229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ROP Word" ma:contentTypeID="0x0101006450AF52053E4366878046AAF3AB30AB0054EC6705BD2EA64F8AE8D5E1A937103C" ma:contentTypeVersion="33" ma:contentTypeDescription="Basis of all company word documents." ma:contentTypeScope="" ma:versionID="3167b7a46bf1060f386b73641fc6d2a6">
  <xsd:schema xmlns:xsd="http://www.w3.org/2001/XMLSchema" xmlns:xs="http://www.w3.org/2001/XMLSchema" xmlns:p="http://schemas.microsoft.com/office/2006/metadata/properties" xmlns:ns2="29beacfe-a767-471d-b72b-a6c9662a3841" xmlns:ns3="26d78b18-8483-43dd-b19b-a7bf4850614a" targetNamespace="http://schemas.microsoft.com/office/2006/metadata/properties" ma:root="true" ma:fieldsID="64ac0f8df53d4c3d6817afd4e5e6f2db" ns2:_="" ns3:_="">
    <xsd:import namespace="29beacfe-a767-471d-b72b-a6c9662a3841"/>
    <xsd:import namespace="26d78b18-8483-43dd-b19b-a7bf4850614a"/>
    <xsd:element name="properties">
      <xsd:complexType>
        <xsd:sequence>
          <xsd:element name="documentManagement">
            <xsd:complexType>
              <xsd:all>
                <xsd:element ref="ns2:_dlc_DocId" minOccurs="0"/>
                <xsd:element ref="ns2:_dlc_DocIdUrl" minOccurs="0"/>
                <xsd:element ref="ns2:_dlc_DocIdPersistId" minOccurs="0"/>
                <xsd:element ref="ns2:b84c496a5d0b4e848eae240e679f45e7" minOccurs="0"/>
                <xsd:element ref="ns2:TaxCatchAll" minOccurs="0"/>
                <xsd:element ref="ns2:TaxCatchAllLabel" minOccurs="0"/>
                <xsd:element ref="ns2:oaba50052a024fb29595ecca5fbbaa4e" minOccurs="0"/>
                <xsd:element ref="ns2:d4d6d7f2852d41a09afacf0336fedee9" minOccurs="0"/>
                <xsd:element ref="ns2:if2ef2b6bf4346d0a9a60e9784f95a0d" minOccurs="0"/>
                <xsd:element ref="ns2:i7c7954a6da6485baed72bf62adc9a98" minOccurs="0"/>
                <xsd:element ref="ns2:i09ce8ea77e04d5b937fa0a29b257c75" minOccurs="0"/>
                <xsd:element ref="ns2:SIZADate" minOccurs="0"/>
                <xsd:element ref="ns2:SIZASubject" minOccurs="0"/>
                <xsd:element ref="ns2:SIZAAuthor" minOccurs="0"/>
                <xsd:element ref="ns2:c816cc0c51d043a4907164997a81cf13" minOccurs="0"/>
                <xsd:element ref="ns2:leed0c44d2ac42d791805961a1e6b6e0" minOccurs="0"/>
                <xsd:element ref="ns2:SIZARecordsEventDate" minOccurs="0"/>
                <xsd:element ref="ns3:MediaServiceMetadata" minOccurs="0"/>
                <xsd:element ref="ns3:MediaServiceFastMetadata" minOccurs="0"/>
                <xsd:element ref="ns3:MediaServiceAutoKeyPoints" minOccurs="0"/>
                <xsd:element ref="ns3:MediaServiceKeyPoints" minOccurs="0"/>
                <xsd:element ref="ns2:SharedWithUsers" minOccurs="0"/>
                <xsd:element ref="ns2:SharedWithDetails"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beacfe-a767-471d-b72b-a6c9662a384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b84c496a5d0b4e848eae240e679f45e7" ma:index="11" nillable="true" ma:taxonomy="true" ma:internalName="b84c496a5d0b4e848eae240e679f45e7" ma:taxonomyFieldName="SIZADepartment" ma:displayName="Department" ma:default="1;#Public Works|f5ff1673-8fe8-47a7-8483-175fe86087e7" ma:fieldId="{b84c496a-5d0b-4e84-8eae-240e679f45e7}" ma:sspId="fa93b17b-eca5-4df2-9431-61ba77a6f1f7" ma:termSetId="60320ae7-a7b2-4969-932f-f2bb791727f2" ma:anchorId="00000000-0000-0000-0000-000000000000" ma:open="false" ma:isKeyword="false">
      <xsd:complexType>
        <xsd:sequence>
          <xsd:element ref="pc:Terms" minOccurs="0" maxOccurs="1"/>
        </xsd:sequence>
      </xsd:complexType>
    </xsd:element>
    <xsd:element name="TaxCatchAll" ma:index="12" nillable="true" ma:displayName="Taxonomy Catch All Column" ma:hidden="true" ma:list="{564c78d1-d321-483f-a60b-a19e15ef91db}" ma:internalName="TaxCatchAll" ma:showField="CatchAllData" ma:web="29beacfe-a767-471d-b72b-a6c9662a3841">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564c78d1-d321-483f-a60b-a19e15ef91db}" ma:internalName="TaxCatchAllLabel" ma:readOnly="true" ma:showField="CatchAllDataLabel" ma:web="29beacfe-a767-471d-b72b-a6c9662a3841">
      <xsd:complexType>
        <xsd:complexContent>
          <xsd:extension base="dms:MultiChoiceLookup">
            <xsd:sequence>
              <xsd:element name="Value" type="dms:Lookup" maxOccurs="unbounded" minOccurs="0" nillable="true"/>
            </xsd:sequence>
          </xsd:extension>
        </xsd:complexContent>
      </xsd:complexType>
    </xsd:element>
    <xsd:element name="oaba50052a024fb29595ecca5fbbaa4e" ma:index="15" nillable="true" ma:taxonomy="true" ma:internalName="oaba50052a024fb29595ecca5fbbaa4e" ma:taxonomyFieldName="SIZADivision" ma:displayName="Division" ma:default="2;#Operations Support|e6b69cdb-98f8-49cb-ba36-acc555212616" ma:fieldId="{8aba5005-2a02-4fb2-9595-ecca5fbbaa4e}" ma:sspId="fa93b17b-eca5-4df2-9431-61ba77a6f1f7" ma:termSetId="b837b880-3aa0-41f7-886b-2a1389d416d0" ma:anchorId="00000000-0000-0000-0000-000000000000" ma:open="false" ma:isKeyword="false">
      <xsd:complexType>
        <xsd:sequence>
          <xsd:element ref="pc:Terms" minOccurs="0" maxOccurs="1"/>
        </xsd:sequence>
      </xsd:complexType>
    </xsd:element>
    <xsd:element name="d4d6d7f2852d41a09afacf0336fedee9" ma:index="17" nillable="true" ma:taxonomy="true" ma:internalName="d4d6d7f2852d41a09afacf0336fedee9" ma:taxonomyFieldName="SIZASection" ma:displayName="Section" ma:default="3;#Education Programs and Services|977f2d39-2813-4a41-a3fc-e2850c4e5406" ma:fieldId="{d4d6d7f2-852d-41a0-9afa-cf0336fedee9}" ma:sspId="fa93b17b-eca5-4df2-9431-61ba77a6f1f7" ma:termSetId="11c1e720-e982-466a-aacd-09d4c23fdbc0" ma:anchorId="00000000-0000-0000-0000-000000000000" ma:open="false" ma:isKeyword="false">
      <xsd:complexType>
        <xsd:sequence>
          <xsd:element ref="pc:Terms" minOccurs="0" maxOccurs="1"/>
        </xsd:sequence>
      </xsd:complexType>
    </xsd:element>
    <xsd:element name="if2ef2b6bf4346d0a9a60e9784f95a0d" ma:index="19" nillable="true" ma:taxonomy="true" ma:internalName="if2ef2b6bf4346d0a9a60e9784f95a0d" ma:taxonomyFieldName="SIZAService" ma:displayName="Service" ma:readOnly="false" ma:fieldId="{2f2ef2b6-bf43-46d0-a9a6-0e9784f95a0d}" ma:sspId="fa93b17b-eca5-4df2-9431-61ba77a6f1f7" ma:termSetId="b77d1e8a-5db7-483c-9b23-740035cc05a6" ma:anchorId="00000000-0000-0000-0000-000000000000" ma:open="false" ma:isKeyword="false">
      <xsd:complexType>
        <xsd:sequence>
          <xsd:element ref="pc:Terms" minOccurs="0" maxOccurs="1"/>
        </xsd:sequence>
      </xsd:complexType>
    </xsd:element>
    <xsd:element name="i7c7954a6da6485baed72bf62adc9a98" ma:index="21" nillable="true" ma:taxonomy="true" ma:internalName="i7c7954a6da6485baed72bf62adc9a98" ma:taxonomyFieldName="SIZADocumentType" ma:displayName="Document Type" ma:readOnly="false" ma:fieldId="{27c7954a-6da6-485b-aed7-2bf62adc9a98}" ma:sspId="fa93b17b-eca5-4df2-9431-61ba77a6f1f7" ma:termSetId="a30e0fc5-ef8a-411d-ac18-85e301421e76" ma:anchorId="00000000-0000-0000-0000-000000000000" ma:open="false" ma:isKeyword="false">
      <xsd:complexType>
        <xsd:sequence>
          <xsd:element ref="pc:Terms" minOccurs="0" maxOccurs="1"/>
        </xsd:sequence>
      </xsd:complexType>
    </xsd:element>
    <xsd:element name="i09ce8ea77e04d5b937fa0a29b257c75" ma:index="23" nillable="true" ma:taxonomy="true" ma:internalName="i09ce8ea77e04d5b937fa0a29b257c75" ma:taxonomyFieldName="SIZADocumentSubType" ma:displayName="Document SubType" ma:readOnly="false" ma:fieldId="{209ce8ea-77e0-4d5b-937f-a0a29b257c75}" ma:sspId="fa93b17b-eca5-4df2-9431-61ba77a6f1f7" ma:termSetId="9ba2e993-e3a4-40d4-af48-5ac0b9f0db0c" ma:anchorId="00000000-0000-0000-0000-000000000000" ma:open="false" ma:isKeyword="false">
      <xsd:complexType>
        <xsd:sequence>
          <xsd:element ref="pc:Terms" minOccurs="0" maxOccurs="1"/>
        </xsd:sequence>
      </xsd:complexType>
    </xsd:element>
    <xsd:element name="SIZADate" ma:index="25" nillable="true" ma:displayName="Date" ma:description="The date of the document." ma:internalName="SIZADate" ma:readOnly="false">
      <xsd:simpleType>
        <xsd:restriction base="dms:DateTime"/>
      </xsd:simpleType>
    </xsd:element>
    <xsd:element name="SIZASubject" ma:index="26" nillable="true" ma:displayName="Subject" ma:description="The subject of the document." ma:internalName="SIZASubject" ma:readOnly="false">
      <xsd:simpleType>
        <xsd:restriction base="dms:Text"/>
      </xsd:simpleType>
    </xsd:element>
    <xsd:element name="SIZAAuthor" ma:index="27" nillable="true" ma:displayName="Author" ma:description="The author of the document." ma:internalName="SIZA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816cc0c51d043a4907164997a81cf13" ma:index="28" nillable="true" ma:taxonomy="true" ma:internalName="c816cc0c51d043a4907164997a81cf13" ma:taxonomyFieldName="SIZAKeywords" ma:displayName="Additional Tags" ma:readOnly="false" ma:fieldId="{c816cc0c-51d0-43a4-9071-64997a81cf13}" ma:sspId="fa93b17b-eca5-4df2-9431-61ba77a6f1f7" ma:termSetId="c9229c1c-9cd4-4e27-a7aa-176e35bc250b" ma:anchorId="00000000-0000-0000-0000-000000000000" ma:open="false" ma:isKeyword="false">
      <xsd:complexType>
        <xsd:sequence>
          <xsd:element ref="pc:Terms" minOccurs="0" maxOccurs="1"/>
        </xsd:sequence>
      </xsd:complexType>
    </xsd:element>
    <xsd:element name="leed0c44d2ac42d791805961a1e6b6e0" ma:index="30" nillable="true" ma:taxonomy="true" ma:internalName="leed0c44d2ac42d791805961a1e6b6e0" ma:taxonomyFieldName="SIZARecordClassification" ma:displayName="Records Classification" ma:readOnly="false" ma:fieldId="{5eed0c44-d2ac-42d7-9180-5961a1e6b6e0}" ma:sspId="fa93b17b-eca5-4df2-9431-61ba77a6f1f7" ma:termSetId="4de2fedc-4bea-4300-87fb-a9dd50186fcb" ma:anchorId="00000000-0000-0000-0000-000000000000" ma:open="false" ma:isKeyword="false">
      <xsd:complexType>
        <xsd:sequence>
          <xsd:element ref="pc:Terms" minOccurs="0" maxOccurs="1"/>
        </xsd:sequence>
      </xsd:complexType>
    </xsd:element>
    <xsd:element name="SIZARecordsEventDate" ma:index="32" nillable="true" ma:displayName="Records Event Date" ma:description="Records Event Date" ma:internalName="SIZARecordsEventDate" ma:readOnly="false">
      <xsd:simpleType>
        <xsd:restriction base="dms:DateTime"/>
      </xsd:simpleType>
    </xsd:element>
    <xsd:element name="SharedWithUsers" ma:index="3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6d78b18-8483-43dd-b19b-a7bf4850614a" elementFormDefault="qualified">
    <xsd:import namespace="http://schemas.microsoft.com/office/2006/documentManagement/types"/>
    <xsd:import namespace="http://schemas.microsoft.com/office/infopath/2007/PartnerControls"/>
    <xsd:element name="MediaServiceMetadata" ma:index="33" nillable="true" ma:displayName="MediaServiceMetadata" ma:hidden="true" ma:internalName="MediaServiceMetadata" ma:readOnly="true">
      <xsd:simpleType>
        <xsd:restriction base="dms:Note"/>
      </xsd:simpleType>
    </xsd:element>
    <xsd:element name="MediaServiceFastMetadata" ma:index="34" nillable="true" ma:displayName="MediaServiceFastMetadata" ma:hidden="true" ma:internalName="MediaServiceFastMetadata" ma:readOnly="true">
      <xsd:simpleType>
        <xsd:restriction base="dms:Note"/>
      </xsd:simpleType>
    </xsd:element>
    <xsd:element name="MediaServiceAutoKeyPoints" ma:index="35" nillable="true" ma:displayName="MediaServiceAutoKeyPoints" ma:hidden="true" ma:internalName="MediaServiceAutoKeyPoints" ma:readOnly="true">
      <xsd:simpleType>
        <xsd:restriction base="dms:Note"/>
      </xsd:simpleType>
    </xsd:element>
    <xsd:element name="MediaServiceKeyPoints" ma:index="36" nillable="true" ma:displayName="KeyPoints" ma:internalName="MediaServiceKeyPoints" ma:readOnly="true">
      <xsd:simpleType>
        <xsd:restriction base="dms:Note">
          <xsd:maxLength value="255"/>
        </xsd:restriction>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DateTaken" ma:index="42" nillable="true" ma:displayName="MediaServiceDateTaken" ma:hidden="true" ma:internalName="MediaServiceDateTaken" ma:readOnly="true">
      <xsd:simpleType>
        <xsd:restriction base="dms:Text"/>
      </xsd:simpleType>
    </xsd:element>
    <xsd:element name="MediaServiceLocation" ma:index="43" nillable="true" ma:displayName="Location" ma:internalName="MediaServiceLocation" ma:readOnly="true">
      <xsd:simpleType>
        <xsd:restriction base="dms:Text"/>
      </xsd:simpleType>
    </xsd:element>
    <xsd:element name="MediaServiceOCR" ma:index="4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29beacfe-a767-471d-b72b-a6c9662a3841">TPV3AHSAUMYJ-585810938-450</_dlc_DocId>
    <TaxCatchAll xmlns="29beacfe-a767-471d-b72b-a6c9662a3841">
      <Value>3</Value>
      <Value>2</Value>
      <Value>1</Value>
    </TaxCatchAll>
    <oaba50052a024fb29595ecca5fbbaa4e xmlns="29beacfe-a767-471d-b72b-a6c9662a3841">
      <Terms xmlns="http://schemas.microsoft.com/office/infopath/2007/PartnerControls">
        <TermInfo xmlns="http://schemas.microsoft.com/office/infopath/2007/PartnerControls">
          <TermName xmlns="http://schemas.microsoft.com/office/infopath/2007/PartnerControls">Operations Support</TermName>
          <TermId xmlns="http://schemas.microsoft.com/office/infopath/2007/PartnerControls">e6b69cdb-98f8-49cb-ba36-acc555212616</TermId>
        </TermInfo>
      </Terms>
    </oaba50052a024fb29595ecca5fbbaa4e>
    <_dlc_DocIdUrl xmlns="29beacfe-a767-471d-b72b-a6c9662a3841">
      <Url>https://peelregionca.sharepoint.com/teams/A79/_layouts/15/DocIdRedir.aspx?ID=TPV3AHSAUMYJ-585810938-450</Url>
      <Description>TPV3AHSAUMYJ-585810938-450</Description>
    </_dlc_DocIdUrl>
    <d4d6d7f2852d41a09afacf0336fedee9 xmlns="29beacfe-a767-471d-b72b-a6c9662a3841">
      <Terms xmlns="http://schemas.microsoft.com/office/infopath/2007/PartnerControls">
        <TermInfo xmlns="http://schemas.microsoft.com/office/infopath/2007/PartnerControls">
          <TermName xmlns="http://schemas.microsoft.com/office/infopath/2007/PartnerControls">Education Programs and Services</TermName>
          <TermId xmlns="http://schemas.microsoft.com/office/infopath/2007/PartnerControls">977f2d39-2813-4a41-a3fc-e2850c4e5406</TermId>
        </TermInfo>
      </Terms>
    </d4d6d7f2852d41a09afacf0336fedee9>
    <b84c496a5d0b4e848eae240e679f45e7 xmlns="29beacfe-a767-471d-b72b-a6c9662a3841">
      <Terms xmlns="http://schemas.microsoft.com/office/infopath/2007/PartnerControls">
        <TermInfo xmlns="http://schemas.microsoft.com/office/infopath/2007/PartnerControls">
          <TermName xmlns="http://schemas.microsoft.com/office/infopath/2007/PartnerControls">Public Works</TermName>
          <TermId xmlns="http://schemas.microsoft.com/office/infopath/2007/PartnerControls">f5ff1673-8fe8-47a7-8483-175fe86087e7</TermId>
        </TermInfo>
      </Terms>
    </b84c496a5d0b4e848eae240e679f45e7>
    <if2ef2b6bf4346d0a9a60e9784f95a0d xmlns="29beacfe-a767-471d-b72b-a6c9662a3841">
      <Terms xmlns="http://schemas.microsoft.com/office/infopath/2007/PartnerControls"/>
    </if2ef2b6bf4346d0a9a60e9784f95a0d>
    <i09ce8ea77e04d5b937fa0a29b257c75 xmlns="29beacfe-a767-471d-b72b-a6c9662a3841">
      <Terms xmlns="http://schemas.microsoft.com/office/infopath/2007/PartnerControls"/>
    </i09ce8ea77e04d5b937fa0a29b257c75>
    <c816cc0c51d043a4907164997a81cf13 xmlns="29beacfe-a767-471d-b72b-a6c9662a3841">
      <Terms xmlns="http://schemas.microsoft.com/office/infopath/2007/PartnerControls"/>
    </c816cc0c51d043a4907164997a81cf13>
    <i7c7954a6da6485baed72bf62adc9a98 xmlns="29beacfe-a767-471d-b72b-a6c9662a3841">
      <Terms xmlns="http://schemas.microsoft.com/office/infopath/2007/PartnerControls"/>
    </i7c7954a6da6485baed72bf62adc9a98>
    <SIZAAuthor xmlns="29beacfe-a767-471d-b72b-a6c9662a3841">
      <UserInfo>
        <DisplayName/>
        <AccountId xsi:nil="true"/>
        <AccountType/>
      </UserInfo>
    </SIZAAuthor>
    <SIZADate xmlns="29beacfe-a767-471d-b72b-a6c9662a3841" xsi:nil="true"/>
    <SIZASubject xmlns="29beacfe-a767-471d-b72b-a6c9662a3841" xsi:nil="true"/>
    <leed0c44d2ac42d791805961a1e6b6e0 xmlns="29beacfe-a767-471d-b72b-a6c9662a3841">
      <Terms xmlns="http://schemas.microsoft.com/office/infopath/2007/PartnerControls"/>
    </leed0c44d2ac42d791805961a1e6b6e0>
    <SIZARecordsEventDate xmlns="29beacfe-a767-471d-b72b-a6c9662a3841" xsi:nil="true"/>
  </documentManagement>
</p:properties>
</file>

<file path=customXml/itemProps1.xml><?xml version="1.0" encoding="utf-8"?>
<ds:datastoreItem xmlns:ds="http://schemas.openxmlformats.org/officeDocument/2006/customXml" ds:itemID="{EDDFD6FD-773E-4230-BE5E-A72BBD8A00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beacfe-a767-471d-b72b-a6c9662a3841"/>
    <ds:schemaRef ds:uri="26d78b18-8483-43dd-b19b-a7bf485061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17C9E6-166C-420D-97A5-8C6FDFD5A6D1}">
  <ds:schemaRefs>
    <ds:schemaRef ds:uri="http://schemas.microsoft.com/sharepoint/events"/>
  </ds:schemaRefs>
</ds:datastoreItem>
</file>

<file path=customXml/itemProps3.xml><?xml version="1.0" encoding="utf-8"?>
<ds:datastoreItem xmlns:ds="http://schemas.openxmlformats.org/officeDocument/2006/customXml" ds:itemID="{337E718E-10D1-4359-8EB3-08FE6C49F10A}">
  <ds:schemaRefs>
    <ds:schemaRef ds:uri="http://schemas.microsoft.com/sharepoint/v3/contenttype/forms"/>
  </ds:schemaRefs>
</ds:datastoreItem>
</file>

<file path=customXml/itemProps4.xml><?xml version="1.0" encoding="utf-8"?>
<ds:datastoreItem xmlns:ds="http://schemas.openxmlformats.org/officeDocument/2006/customXml" ds:itemID="{FDB59418-5CA1-4A50-8FFB-3F6EB7668DF4}">
  <ds:schemaRefs>
    <ds:schemaRef ds:uri="http://schemas.microsoft.com/office/2006/documentManagement/types"/>
    <ds:schemaRef ds:uri="http://purl.org/dc/dcmitype/"/>
    <ds:schemaRef ds:uri="http://purl.org/dc/elements/1.1/"/>
    <ds:schemaRef ds:uri="http://schemas.openxmlformats.org/package/2006/metadata/core-properties"/>
    <ds:schemaRef ds:uri="http://www.w3.org/XML/1998/namespace"/>
    <ds:schemaRef ds:uri="http://schemas.microsoft.com/office/infopath/2007/PartnerControls"/>
    <ds:schemaRef ds:uri="26d78b18-8483-43dd-b19b-a7bf4850614a"/>
    <ds:schemaRef ds:uri="29beacfe-a767-471d-b72b-a6c9662a3841"/>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3938</TotalTime>
  <Words>2769</Words>
  <Application>Microsoft Office PowerPoint</Application>
  <PresentationFormat>On-screen Show (16:9)</PresentationFormat>
  <Paragraphs>241</Paragraphs>
  <Slides>17</Slides>
  <Notes>17</Notes>
  <HiddenSlides>0</HiddenSlides>
  <MMClips>3</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Courier New</vt:lpstr>
      <vt:lpstr>Futura Bk BT</vt:lpstr>
      <vt:lpstr>Symbol</vt:lpstr>
      <vt:lpstr>Office Theme</vt:lpstr>
      <vt:lpstr>1_Office Theme</vt:lpstr>
      <vt:lpstr>PowerPoint Presentation</vt:lpstr>
      <vt:lpstr>PowerPoint Presentation</vt:lpstr>
      <vt:lpstr>PowerPoint Presentation</vt:lpstr>
      <vt:lpstr>PowerPoint Presentation</vt:lpstr>
      <vt:lpstr>From this…to that</vt:lpstr>
      <vt:lpstr>PowerPoint Presentation</vt:lpstr>
      <vt:lpstr>From this…to that!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Kindergarten - Presentation</dc:title>
  <dc:creator>Region of Peel</dc:creator>
  <cp:keywords>Waste Education</cp:keywords>
  <cp:lastModifiedBy>Woldemichael, Selina</cp:lastModifiedBy>
  <cp:revision>1</cp:revision>
  <dcterms:modified xsi:type="dcterms:W3CDTF">2020-10-28T18:46:07Z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IZADivision">
    <vt:lpwstr>2;#Operations Support|e6b69cdb-98f8-49cb-ba36-acc555212616</vt:lpwstr>
  </property>
  <property fmtid="{D5CDD505-2E9C-101B-9397-08002B2CF9AE}" pid="3" name="ContentTypeId">
    <vt:lpwstr>0x0101006450AF52053E4366878046AAF3AB30AB0054EC6705BD2EA64F8AE8D5E1A937103C</vt:lpwstr>
  </property>
  <property fmtid="{D5CDD505-2E9C-101B-9397-08002B2CF9AE}" pid="4" name="SIZASection">
    <vt:lpwstr>3;#Education Programs and Services|977f2d39-2813-4a41-a3fc-e2850c4e5406</vt:lpwstr>
  </property>
  <property fmtid="{D5CDD505-2E9C-101B-9397-08002B2CF9AE}" pid="5" name="SIZADepartment">
    <vt:lpwstr>1;#Public Works|f5ff1673-8fe8-47a7-8483-175fe86087e7</vt:lpwstr>
  </property>
  <property fmtid="{D5CDD505-2E9C-101B-9397-08002B2CF9AE}" pid="6" name="_dlc_DocIdItemGuid">
    <vt:lpwstr>58ac40ff-c1eb-40b0-b40e-24c1fe8eb375</vt:lpwstr>
  </property>
  <property fmtid="{D5CDD505-2E9C-101B-9397-08002B2CF9AE}" pid="7" name="SIZAService">
    <vt:lpwstr/>
  </property>
  <property fmtid="{D5CDD505-2E9C-101B-9397-08002B2CF9AE}" pid="8" name="SIZADocumentType">
    <vt:lpwstr/>
  </property>
  <property fmtid="{D5CDD505-2E9C-101B-9397-08002B2CF9AE}" pid="9" name="SIZARecordClassification">
    <vt:lpwstr/>
  </property>
  <property fmtid="{D5CDD505-2E9C-101B-9397-08002B2CF9AE}" pid="10" name="SIZADocumentSubType">
    <vt:lpwstr/>
  </property>
  <property fmtid="{D5CDD505-2E9C-101B-9397-08002B2CF9AE}" pid="11" name="SIZAKeywords">
    <vt:lpwstr/>
  </property>
</Properties>
</file>