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6" r:id="rId5"/>
    <p:sldMasterId id="2147483698" r:id="rId6"/>
  </p:sldMasterIdLst>
  <p:notesMasterIdLst>
    <p:notesMasterId r:id="rId22"/>
  </p:notesMasterIdLst>
  <p:handoutMasterIdLst>
    <p:handoutMasterId r:id="rId23"/>
  </p:handoutMasterIdLst>
  <p:sldIdLst>
    <p:sldId id="442" r:id="rId7"/>
    <p:sldId id="425" r:id="rId8"/>
    <p:sldId id="312" r:id="rId9"/>
    <p:sldId id="428" r:id="rId10"/>
    <p:sldId id="435" r:id="rId11"/>
    <p:sldId id="433" r:id="rId12"/>
    <p:sldId id="449" r:id="rId13"/>
    <p:sldId id="432" r:id="rId14"/>
    <p:sldId id="410" r:id="rId15"/>
    <p:sldId id="417" r:id="rId16"/>
    <p:sldId id="257" r:id="rId17"/>
    <p:sldId id="444" r:id="rId18"/>
    <p:sldId id="445" r:id="rId19"/>
    <p:sldId id="448" r:id="rId20"/>
    <p:sldId id="447"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rris, Jeremy" initials="HJ" lastIdx="11" clrIdx="0">
    <p:extLst>
      <p:ext uri="{19B8F6BF-5375-455C-9EA6-DF929625EA0E}">
        <p15:presenceInfo xmlns:p15="http://schemas.microsoft.com/office/powerpoint/2012/main" userId="S::jeremy.harris@peelregion.ca::17d2b65b-d1ee-453a-9e76-cf8838a05d24" providerId="AD"/>
      </p:ext>
    </p:extLst>
  </p:cmAuthor>
  <p:cmAuthor id="2" name="Woldemichael, Selina" initials="WS" lastIdx="2" clrIdx="1">
    <p:extLst>
      <p:ext uri="{19B8F6BF-5375-455C-9EA6-DF929625EA0E}">
        <p15:presenceInfo xmlns:p15="http://schemas.microsoft.com/office/powerpoint/2012/main" userId="S::selina.woldemichael@peelregion.ca::b83f09f9-6ee9-4e83-8a14-9b1c68fcd7e1" providerId="AD"/>
      </p:ext>
    </p:extLst>
  </p:cmAuthor>
  <p:cmAuthor id="3" name="Lane, Laura" initials="LL" lastIdx="12" clrIdx="2">
    <p:extLst>
      <p:ext uri="{19B8F6BF-5375-455C-9EA6-DF929625EA0E}">
        <p15:presenceInfo xmlns:p15="http://schemas.microsoft.com/office/powerpoint/2012/main" userId="S::laura.lane@peelregion.ca::7f561d16-2799-4b43-86d9-d17d1411ef9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CD3"/>
    <a:srgbClr val="BABABA"/>
    <a:srgbClr val="8C8774"/>
    <a:srgbClr val="BA936D"/>
    <a:srgbClr val="FFFFFF"/>
    <a:srgbClr val="99FF66"/>
    <a:srgbClr val="262626"/>
    <a:srgbClr val="000000"/>
    <a:srgbClr val="A0E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D31D98-A9DF-4219-A3F1-2FEDFDB5409B}" v="6" dt="2020-10-28T19:17:25.884"/>
  </p1510:revLst>
</p1510:revInfo>
</file>

<file path=ppt/tableStyles.xml><?xml version="1.0" encoding="utf-8"?>
<a:tblStyleLst xmlns:a="http://schemas.openxmlformats.org/drawingml/2006/main" def="{07D27C77-7AAB-4A77-B75A-806D8A724B28}">
  <a:tblStyle styleId="{07D27C77-7AAB-4A77-B75A-806D8A724B2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70740" autoAdjust="0"/>
  </p:normalViewPr>
  <p:slideViewPr>
    <p:cSldViewPr snapToGrid="0">
      <p:cViewPr varScale="1">
        <p:scale>
          <a:sx n="106" d="100"/>
          <a:sy n="106" d="100"/>
        </p:scale>
        <p:origin x="1764" y="84"/>
      </p:cViewPr>
      <p:guideLst/>
    </p:cSldViewPr>
  </p:slideViewPr>
  <p:outlineViewPr>
    <p:cViewPr>
      <p:scale>
        <a:sx n="33" d="100"/>
        <a:sy n="33" d="100"/>
      </p:scale>
      <p:origin x="0" y="-156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00" d="100"/>
          <a:sy n="100" d="100"/>
        </p:scale>
        <p:origin x="355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ne, Laura" userId="7f561d16-2799-4b43-86d9-d17d1411ef99" providerId="ADAL" clId="{D9620577-CD86-4994-9BD4-A10498B0CABD}"/>
    <pc:docChg chg="custSel modSld">
      <pc:chgData name="Lane, Laura" userId="7f561d16-2799-4b43-86d9-d17d1411ef99" providerId="ADAL" clId="{D9620577-CD86-4994-9BD4-A10498B0CABD}" dt="2020-10-09T19:52:25.280" v="18"/>
      <pc:docMkLst>
        <pc:docMk/>
      </pc:docMkLst>
      <pc:sldChg chg="addCm">
        <pc:chgData name="Lane, Laura" userId="7f561d16-2799-4b43-86d9-d17d1411ef99" providerId="ADAL" clId="{D9620577-CD86-4994-9BD4-A10498B0CABD}" dt="2020-10-09T19:07:10.375" v="9" actId="1589"/>
        <pc:sldMkLst>
          <pc:docMk/>
          <pc:sldMk cId="0" sldId="257"/>
        </pc:sldMkLst>
      </pc:sldChg>
      <pc:sldChg chg="addCm">
        <pc:chgData name="Lane, Laura" userId="7f561d16-2799-4b43-86d9-d17d1411ef99" providerId="ADAL" clId="{D9620577-CD86-4994-9BD4-A10498B0CABD}" dt="2020-10-09T19:05:33.091" v="8" actId="1589"/>
        <pc:sldMkLst>
          <pc:docMk/>
          <pc:sldMk cId="0" sldId="258"/>
        </pc:sldMkLst>
      </pc:sldChg>
      <pc:sldChg chg="addCm">
        <pc:chgData name="Lane, Laura" userId="7f561d16-2799-4b43-86d9-d17d1411ef99" providerId="ADAL" clId="{D9620577-CD86-4994-9BD4-A10498B0CABD}" dt="2020-10-09T19:09:55.327" v="11" actId="1589"/>
        <pc:sldMkLst>
          <pc:docMk/>
          <pc:sldMk cId="0" sldId="260"/>
        </pc:sldMkLst>
      </pc:sldChg>
      <pc:sldChg chg="addCm">
        <pc:chgData name="Lane, Laura" userId="7f561d16-2799-4b43-86d9-d17d1411ef99" providerId="ADAL" clId="{D9620577-CD86-4994-9BD4-A10498B0CABD}" dt="2020-10-09T19:14:58.610" v="13" actId="1589"/>
        <pc:sldMkLst>
          <pc:docMk/>
          <pc:sldMk cId="1332164353" sldId="292"/>
        </pc:sldMkLst>
      </pc:sldChg>
      <pc:sldChg chg="addCm modCm">
        <pc:chgData name="Lane, Laura" userId="7f561d16-2799-4b43-86d9-d17d1411ef99" providerId="ADAL" clId="{D9620577-CD86-4994-9BD4-A10498B0CABD}" dt="2020-10-09T19:52:25.280" v="18"/>
        <pc:sldMkLst>
          <pc:docMk/>
          <pc:sldMk cId="2070888651" sldId="312"/>
        </pc:sldMkLst>
      </pc:sldChg>
      <pc:sldChg chg="addCm modCm">
        <pc:chgData name="Lane, Laura" userId="7f561d16-2799-4b43-86d9-d17d1411ef99" providerId="ADAL" clId="{D9620577-CD86-4994-9BD4-A10498B0CABD}" dt="2020-10-09T19:04:21.433" v="7"/>
        <pc:sldMkLst>
          <pc:docMk/>
          <pc:sldMk cId="728551869" sldId="434"/>
        </pc:sldMkLst>
      </pc:sldChg>
      <pc:sldChg chg="addCm modCm">
        <pc:chgData name="Lane, Laura" userId="7f561d16-2799-4b43-86d9-d17d1411ef99" providerId="ADAL" clId="{D9620577-CD86-4994-9BD4-A10498B0CABD}" dt="2020-10-09T19:03:36.602" v="5"/>
        <pc:sldMkLst>
          <pc:docMk/>
          <pc:sldMk cId="508978430" sldId="435"/>
        </pc:sldMkLst>
      </pc:sldChg>
      <pc:sldChg chg="addCm modCm">
        <pc:chgData name="Lane, Laura" userId="7f561d16-2799-4b43-86d9-d17d1411ef99" providerId="ADAL" clId="{D9620577-CD86-4994-9BD4-A10498B0CABD}" dt="2020-10-09T19:11:16.553" v="12" actId="1589"/>
        <pc:sldMkLst>
          <pc:docMk/>
          <pc:sldMk cId="366781132" sldId="442"/>
        </pc:sldMkLst>
      </pc:sldChg>
      <pc:sldChg chg="addCm modCm">
        <pc:chgData name="Lane, Laura" userId="7f561d16-2799-4b43-86d9-d17d1411ef99" providerId="ADAL" clId="{D9620577-CD86-4994-9BD4-A10498B0CABD}" dt="2020-10-09T19:16:16.836" v="15"/>
        <pc:sldMkLst>
          <pc:docMk/>
          <pc:sldMk cId="1942395810" sldId="445"/>
        </pc:sldMkLst>
      </pc:sldChg>
    </pc:docChg>
  </pc:docChgLst>
  <pc:docChgLst>
    <pc:chgData name="Woldemichael, Selina" userId="S::selina.woldemichael@peelregion.ca::b83f09f9-6ee9-4e83-8a14-9b1c68fcd7e1" providerId="AD" clId="Web-{D8AE47A9-CB78-661A-15C1-51ABE1C1828C}"/>
    <pc:docChg chg="modSld">
      <pc:chgData name="Woldemichael, Selina" userId="S::selina.woldemichael@peelregion.ca::b83f09f9-6ee9-4e83-8a14-9b1c68fcd7e1" providerId="AD" clId="Web-{D8AE47A9-CB78-661A-15C1-51ABE1C1828C}" dt="2020-10-21T19:31:17.693" v="0"/>
      <pc:docMkLst>
        <pc:docMk/>
      </pc:docMkLst>
      <pc:sldChg chg="modNotes">
        <pc:chgData name="Woldemichael, Selina" userId="S::selina.woldemichael@peelregion.ca::b83f09f9-6ee9-4e83-8a14-9b1c68fcd7e1" providerId="AD" clId="Web-{D8AE47A9-CB78-661A-15C1-51ABE1C1828C}" dt="2020-10-21T19:31:17.693" v="0"/>
        <pc:sldMkLst>
          <pc:docMk/>
          <pc:sldMk cId="1942395810" sldId="445"/>
        </pc:sldMkLst>
      </pc:sldChg>
    </pc:docChg>
  </pc:docChgLst>
  <pc:docChgLst>
    <pc:chgData name="Woldemichael, Selina" userId="b83f09f9-6ee9-4e83-8a14-9b1c68fcd7e1" providerId="ADAL" clId="{92599630-114B-45E9-938A-1DD44A5B7F1B}"/>
    <pc:docChg chg="custSel addSld delSld modSld">
      <pc:chgData name="Woldemichael, Selina" userId="b83f09f9-6ee9-4e83-8a14-9b1c68fcd7e1" providerId="ADAL" clId="{92599630-114B-45E9-938A-1DD44A5B7F1B}" dt="2020-10-14T17:46:45.877" v="21" actId="167"/>
      <pc:docMkLst>
        <pc:docMk/>
      </pc:docMkLst>
      <pc:sldChg chg="del">
        <pc:chgData name="Woldemichael, Selina" userId="b83f09f9-6ee9-4e83-8a14-9b1c68fcd7e1" providerId="ADAL" clId="{92599630-114B-45E9-938A-1DD44A5B7F1B}" dt="2020-10-14T17:44:35.442" v="0" actId="2696"/>
        <pc:sldMkLst>
          <pc:docMk/>
          <pc:sldMk cId="0" sldId="258"/>
        </pc:sldMkLst>
      </pc:sldChg>
      <pc:sldChg chg="addSp delSp modSp add">
        <pc:chgData name="Woldemichael, Selina" userId="b83f09f9-6ee9-4e83-8a14-9b1c68fcd7e1" providerId="ADAL" clId="{92599630-114B-45E9-938A-1DD44A5B7F1B}" dt="2020-10-14T17:46:45.877" v="21" actId="167"/>
        <pc:sldMkLst>
          <pc:docMk/>
          <pc:sldMk cId="3883961386" sldId="444"/>
        </pc:sldMkLst>
        <pc:spChg chg="del">
          <ac:chgData name="Woldemichael, Selina" userId="b83f09f9-6ee9-4e83-8a14-9b1c68fcd7e1" providerId="ADAL" clId="{92599630-114B-45E9-938A-1DD44A5B7F1B}" dt="2020-10-14T17:45:34.047" v="2" actId="478"/>
          <ac:spMkLst>
            <pc:docMk/>
            <pc:sldMk cId="3883961386" sldId="444"/>
            <ac:spMk id="3" creationId="{0DB832DC-DE9F-4501-AF14-FD069C7C5055}"/>
          </ac:spMkLst>
        </pc:spChg>
        <pc:spChg chg="del">
          <ac:chgData name="Woldemichael, Selina" userId="b83f09f9-6ee9-4e83-8a14-9b1c68fcd7e1" providerId="ADAL" clId="{92599630-114B-45E9-938A-1DD44A5B7F1B}" dt="2020-10-14T17:45:59.337" v="11" actId="478"/>
          <ac:spMkLst>
            <pc:docMk/>
            <pc:sldMk cId="3883961386" sldId="444"/>
            <ac:spMk id="8" creationId="{5E47E7AE-104C-4DE2-A643-4DF70811EFBE}"/>
          </ac:spMkLst>
        </pc:spChg>
        <pc:graphicFrameChg chg="mod">
          <ac:chgData name="Woldemichael, Selina" userId="b83f09f9-6ee9-4e83-8a14-9b1c68fcd7e1" providerId="ADAL" clId="{92599630-114B-45E9-938A-1DD44A5B7F1B}" dt="2020-10-14T17:46:17.122" v="13"/>
          <ac:graphicFrameMkLst>
            <pc:docMk/>
            <pc:sldMk cId="3883961386" sldId="444"/>
            <ac:graphicFrameMk id="2" creationId="{A73C790C-6775-406F-810C-022CA206E21A}"/>
          </ac:graphicFrameMkLst>
        </pc:graphicFrameChg>
        <pc:picChg chg="add mod">
          <ac:chgData name="Woldemichael, Selina" userId="b83f09f9-6ee9-4e83-8a14-9b1c68fcd7e1" providerId="ADAL" clId="{92599630-114B-45E9-938A-1DD44A5B7F1B}" dt="2020-10-14T17:46:03.082" v="12" actId="1035"/>
          <ac:picMkLst>
            <pc:docMk/>
            <pc:sldMk cId="3883961386" sldId="444"/>
            <ac:picMk id="9" creationId="{93B6C312-D899-4345-AB12-A73C08DC8C4A}"/>
          </ac:picMkLst>
        </pc:picChg>
        <pc:picChg chg="add mod">
          <ac:chgData name="Woldemichael, Selina" userId="b83f09f9-6ee9-4e83-8a14-9b1c68fcd7e1" providerId="ADAL" clId="{92599630-114B-45E9-938A-1DD44A5B7F1B}" dt="2020-10-14T17:45:56.975" v="10" actId="1076"/>
          <ac:picMkLst>
            <pc:docMk/>
            <pc:sldMk cId="3883961386" sldId="444"/>
            <ac:picMk id="10" creationId="{A5F1E1CE-46D2-4E78-BF19-42F6BD17546B}"/>
          </ac:picMkLst>
        </pc:picChg>
        <pc:picChg chg="add mod ord">
          <ac:chgData name="Woldemichael, Selina" userId="b83f09f9-6ee9-4e83-8a14-9b1c68fcd7e1" providerId="ADAL" clId="{92599630-114B-45E9-938A-1DD44A5B7F1B}" dt="2020-10-14T17:46:45.877" v="21" actId="167"/>
          <ac:picMkLst>
            <pc:docMk/>
            <pc:sldMk cId="3883961386" sldId="444"/>
            <ac:picMk id="11" creationId="{AF7BAD27-EDA9-495A-8238-E5106BF3645C}"/>
          </ac:picMkLst>
        </pc:picChg>
      </pc:sldChg>
    </pc:docChg>
  </pc:docChgLst>
  <pc:docChgLst>
    <pc:chgData name="Woldemichael, Selina" userId="S::selina.woldemichael@peelregion.ca::b83f09f9-6ee9-4e83-8a14-9b1c68fcd7e1" providerId="AD" clId="Web-{49D768A5-983D-B4EB-4AB7-79351D6BB701}"/>
    <pc:docChg chg="modSld">
      <pc:chgData name="Woldemichael, Selina" userId="S::selina.woldemichael@peelregion.ca::b83f09f9-6ee9-4e83-8a14-9b1c68fcd7e1" providerId="AD" clId="Web-{49D768A5-983D-B4EB-4AB7-79351D6BB701}" dt="2020-10-21T18:36:38.693" v="0"/>
      <pc:docMkLst>
        <pc:docMk/>
      </pc:docMkLst>
      <pc:sldChg chg="modNotes">
        <pc:chgData name="Woldemichael, Selina" userId="S::selina.woldemichael@peelregion.ca::b83f09f9-6ee9-4e83-8a14-9b1c68fcd7e1" providerId="AD" clId="Web-{49D768A5-983D-B4EB-4AB7-79351D6BB701}" dt="2020-10-21T18:36:38.693" v="0"/>
        <pc:sldMkLst>
          <pc:docMk/>
          <pc:sldMk cId="1942395810" sldId="445"/>
        </pc:sldMkLst>
      </pc:sldChg>
    </pc:docChg>
  </pc:docChgLst>
  <pc:docChgLst>
    <pc:chgData name="Woldemichael, Selina" userId="b83f09f9-6ee9-4e83-8a14-9b1c68fcd7e1" providerId="ADAL" clId="{3ED31D98-A9DF-4219-A3F1-2FEDFDB5409B}"/>
    <pc:docChg chg="undo custSel modSld">
      <pc:chgData name="Woldemichael, Selina" userId="b83f09f9-6ee9-4e83-8a14-9b1c68fcd7e1" providerId="ADAL" clId="{3ED31D98-A9DF-4219-A3F1-2FEDFDB5409B}" dt="2020-10-28T19:17:35.775" v="83" actId="115"/>
      <pc:docMkLst>
        <pc:docMk/>
      </pc:docMkLst>
      <pc:sldChg chg="modAnim">
        <pc:chgData name="Woldemichael, Selina" userId="b83f09f9-6ee9-4e83-8a14-9b1c68fcd7e1" providerId="ADAL" clId="{3ED31D98-A9DF-4219-A3F1-2FEDFDB5409B}" dt="2020-10-28T19:12:23.667" v="5"/>
        <pc:sldMkLst>
          <pc:docMk/>
          <pc:sldMk cId="3922297171" sldId="410"/>
        </pc:sldMkLst>
      </pc:sldChg>
      <pc:sldChg chg="delSp modSp delAnim modAnim">
        <pc:chgData name="Woldemichael, Selina" userId="b83f09f9-6ee9-4e83-8a14-9b1c68fcd7e1" providerId="ADAL" clId="{3ED31D98-A9DF-4219-A3F1-2FEDFDB5409B}" dt="2020-10-28T19:11:28.477" v="4"/>
        <pc:sldMkLst>
          <pc:docMk/>
          <pc:sldMk cId="3803531089" sldId="432"/>
        </pc:sldMkLst>
        <pc:picChg chg="mod">
          <ac:chgData name="Woldemichael, Selina" userId="b83f09f9-6ee9-4e83-8a14-9b1c68fcd7e1" providerId="ADAL" clId="{3ED31D98-A9DF-4219-A3F1-2FEDFDB5409B}" dt="2020-10-28T19:10:34.174" v="3" actId="1076"/>
          <ac:picMkLst>
            <pc:docMk/>
            <pc:sldMk cId="3803531089" sldId="432"/>
            <ac:picMk id="10" creationId="{62613E82-AFDE-44D3-8CF8-DCF607132E0A}"/>
          </ac:picMkLst>
        </pc:picChg>
        <pc:picChg chg="del">
          <ac:chgData name="Woldemichael, Selina" userId="b83f09f9-6ee9-4e83-8a14-9b1c68fcd7e1" providerId="ADAL" clId="{3ED31D98-A9DF-4219-A3F1-2FEDFDB5409B}" dt="2020-10-28T19:10:12.474" v="2" actId="478"/>
          <ac:picMkLst>
            <pc:docMk/>
            <pc:sldMk cId="3803531089" sldId="432"/>
            <ac:picMk id="11" creationId="{C18F5E92-2091-43BE-965C-113D5DB4788B}"/>
          </ac:picMkLst>
        </pc:picChg>
      </pc:sldChg>
      <pc:sldChg chg="modSp modAnim">
        <pc:chgData name="Woldemichael, Selina" userId="b83f09f9-6ee9-4e83-8a14-9b1c68fcd7e1" providerId="ADAL" clId="{3ED31D98-A9DF-4219-A3F1-2FEDFDB5409B}" dt="2020-10-28T19:09:30.202" v="1"/>
        <pc:sldMkLst>
          <pc:docMk/>
          <pc:sldMk cId="508978430" sldId="435"/>
        </pc:sldMkLst>
        <pc:picChg chg="mod">
          <ac:chgData name="Woldemichael, Selina" userId="b83f09f9-6ee9-4e83-8a14-9b1c68fcd7e1" providerId="ADAL" clId="{3ED31D98-A9DF-4219-A3F1-2FEDFDB5409B}" dt="2020-10-28T19:08:56.471" v="0" actId="1076"/>
          <ac:picMkLst>
            <pc:docMk/>
            <pc:sldMk cId="508978430" sldId="435"/>
            <ac:picMk id="11" creationId="{ED46C4A6-7FFE-47F0-95E0-1728FA8E593C}"/>
          </ac:picMkLst>
        </pc:picChg>
      </pc:sldChg>
      <pc:sldChg chg="modSp">
        <pc:chgData name="Woldemichael, Selina" userId="b83f09f9-6ee9-4e83-8a14-9b1c68fcd7e1" providerId="ADAL" clId="{3ED31D98-A9DF-4219-A3F1-2FEDFDB5409B}" dt="2020-10-28T19:13:42.092" v="19" actId="1076"/>
        <pc:sldMkLst>
          <pc:docMk/>
          <pc:sldMk cId="3883961386" sldId="444"/>
        </pc:sldMkLst>
        <pc:spChg chg="mod">
          <ac:chgData name="Woldemichael, Selina" userId="b83f09f9-6ee9-4e83-8a14-9b1c68fcd7e1" providerId="ADAL" clId="{3ED31D98-A9DF-4219-A3F1-2FEDFDB5409B}" dt="2020-10-28T19:13:42.092" v="19" actId="1076"/>
          <ac:spMkLst>
            <pc:docMk/>
            <pc:sldMk cId="3883961386" sldId="444"/>
            <ac:spMk id="14" creationId="{54F5CBA7-DA5E-4BC2-9513-8826B3DABD5E}"/>
          </ac:spMkLst>
        </pc:spChg>
        <pc:picChg chg="mod ord">
          <ac:chgData name="Woldemichael, Selina" userId="b83f09f9-6ee9-4e83-8a14-9b1c68fcd7e1" providerId="ADAL" clId="{3ED31D98-A9DF-4219-A3F1-2FEDFDB5409B}" dt="2020-10-28T19:13:20.268" v="17" actId="1036"/>
          <ac:picMkLst>
            <pc:docMk/>
            <pc:sldMk cId="3883961386" sldId="444"/>
            <ac:picMk id="11" creationId="{AF7BAD27-EDA9-495A-8238-E5106BF3645C}"/>
          </ac:picMkLst>
        </pc:picChg>
      </pc:sldChg>
      <pc:sldChg chg="modNotesTx">
        <pc:chgData name="Woldemichael, Selina" userId="b83f09f9-6ee9-4e83-8a14-9b1c68fcd7e1" providerId="ADAL" clId="{3ED31D98-A9DF-4219-A3F1-2FEDFDB5409B}" dt="2020-10-28T19:17:35.775" v="83" actId="115"/>
        <pc:sldMkLst>
          <pc:docMk/>
          <pc:sldMk cId="1942395810" sldId="445"/>
        </pc:sldMkLst>
      </pc:sldChg>
    </pc:docChg>
  </pc:docChgLst>
  <pc:docChgLst>
    <pc:chgData name="Woldemichael, Selina" userId="b83f09f9-6ee9-4e83-8a14-9b1c68fcd7e1" providerId="ADAL" clId="{B528477D-6D0E-4966-B35B-FF1DF1B85DDD}"/>
    <pc:docChg chg="undo redo custSel addSld delSld modSld delMainMaster">
      <pc:chgData name="Woldemichael, Selina" userId="b83f09f9-6ee9-4e83-8a14-9b1c68fcd7e1" providerId="ADAL" clId="{B528477D-6D0E-4966-B35B-FF1DF1B85DDD}" dt="2020-10-27T17:35:04.560" v="2538" actId="2696"/>
      <pc:docMkLst>
        <pc:docMk/>
      </pc:docMkLst>
      <pc:sldChg chg="delCm modNotes modNotesTx">
        <pc:chgData name="Woldemichael, Selina" userId="b83f09f9-6ee9-4e83-8a14-9b1c68fcd7e1" providerId="ADAL" clId="{B528477D-6D0E-4966-B35B-FF1DF1B85DDD}" dt="2020-10-16T21:04:43.033" v="2280" actId="1592"/>
        <pc:sldMkLst>
          <pc:docMk/>
          <pc:sldMk cId="0" sldId="257"/>
        </pc:sldMkLst>
      </pc:sldChg>
      <pc:sldChg chg="del modNotesTx">
        <pc:chgData name="Woldemichael, Selina" userId="b83f09f9-6ee9-4e83-8a14-9b1c68fcd7e1" providerId="ADAL" clId="{B528477D-6D0E-4966-B35B-FF1DF1B85DDD}" dt="2020-10-16T16:23:10.750" v="403" actId="2696"/>
        <pc:sldMkLst>
          <pc:docMk/>
          <pc:sldMk cId="1928916112" sldId="261"/>
        </pc:sldMkLst>
      </pc:sldChg>
      <pc:sldChg chg="del delCm modNotes modNotesTx">
        <pc:chgData name="Woldemichael, Selina" userId="b83f09f9-6ee9-4e83-8a14-9b1c68fcd7e1" providerId="ADAL" clId="{B528477D-6D0E-4966-B35B-FF1DF1B85DDD}" dt="2020-10-21T17:22:56.481" v="2381" actId="2696"/>
        <pc:sldMkLst>
          <pc:docMk/>
          <pc:sldMk cId="1332164353" sldId="292"/>
        </pc:sldMkLst>
      </pc:sldChg>
      <pc:sldChg chg="del">
        <pc:chgData name="Woldemichael, Selina" userId="b83f09f9-6ee9-4e83-8a14-9b1c68fcd7e1" providerId="ADAL" clId="{B528477D-6D0E-4966-B35B-FF1DF1B85DDD}" dt="2020-10-21T17:22:56.042" v="2355" actId="2696"/>
        <pc:sldMkLst>
          <pc:docMk/>
          <pc:sldMk cId="4164108985" sldId="297"/>
        </pc:sldMkLst>
      </pc:sldChg>
      <pc:sldChg chg="del modNotes modNotesTx">
        <pc:chgData name="Woldemichael, Selina" userId="b83f09f9-6ee9-4e83-8a14-9b1c68fcd7e1" providerId="ADAL" clId="{B528477D-6D0E-4966-B35B-FF1DF1B85DDD}" dt="2020-10-21T17:22:56.066" v="2356" actId="2696"/>
        <pc:sldMkLst>
          <pc:docMk/>
          <pc:sldMk cId="547110511" sldId="298"/>
        </pc:sldMkLst>
      </pc:sldChg>
      <pc:sldChg chg="del">
        <pc:chgData name="Woldemichael, Selina" userId="b83f09f9-6ee9-4e83-8a14-9b1c68fcd7e1" providerId="ADAL" clId="{B528477D-6D0E-4966-B35B-FF1DF1B85DDD}" dt="2020-10-21T17:22:56.087" v="2357" actId="2696"/>
        <pc:sldMkLst>
          <pc:docMk/>
          <pc:sldMk cId="2443860785" sldId="299"/>
        </pc:sldMkLst>
      </pc:sldChg>
      <pc:sldChg chg="del modNotes modNotesTx">
        <pc:chgData name="Woldemichael, Selina" userId="b83f09f9-6ee9-4e83-8a14-9b1c68fcd7e1" providerId="ADAL" clId="{B528477D-6D0E-4966-B35B-FF1DF1B85DDD}" dt="2020-10-21T17:22:56.164" v="2359" actId="2696"/>
        <pc:sldMkLst>
          <pc:docMk/>
          <pc:sldMk cId="1925221987" sldId="300"/>
        </pc:sldMkLst>
      </pc:sldChg>
      <pc:sldChg chg="del modNotes modNotesTx">
        <pc:chgData name="Woldemichael, Selina" userId="b83f09f9-6ee9-4e83-8a14-9b1c68fcd7e1" providerId="ADAL" clId="{B528477D-6D0E-4966-B35B-FF1DF1B85DDD}" dt="2020-10-21T17:22:56.227" v="2361" actId="2696"/>
        <pc:sldMkLst>
          <pc:docMk/>
          <pc:sldMk cId="2193055708" sldId="301"/>
        </pc:sldMkLst>
      </pc:sldChg>
      <pc:sldChg chg="del">
        <pc:chgData name="Woldemichael, Selina" userId="b83f09f9-6ee9-4e83-8a14-9b1c68fcd7e1" providerId="ADAL" clId="{B528477D-6D0E-4966-B35B-FF1DF1B85DDD}" dt="2020-10-21T17:22:56.112" v="2358" actId="2696"/>
        <pc:sldMkLst>
          <pc:docMk/>
          <pc:sldMk cId="539304720" sldId="302"/>
        </pc:sldMkLst>
      </pc:sldChg>
      <pc:sldChg chg="del">
        <pc:chgData name="Woldemichael, Selina" userId="b83f09f9-6ee9-4e83-8a14-9b1c68fcd7e1" providerId="ADAL" clId="{B528477D-6D0E-4966-B35B-FF1DF1B85DDD}" dt="2020-10-21T17:22:56.195" v="2360" actId="2696"/>
        <pc:sldMkLst>
          <pc:docMk/>
          <pc:sldMk cId="2936511701" sldId="303"/>
        </pc:sldMkLst>
      </pc:sldChg>
      <pc:sldChg chg="del">
        <pc:chgData name="Woldemichael, Selina" userId="b83f09f9-6ee9-4e83-8a14-9b1c68fcd7e1" providerId="ADAL" clId="{B528477D-6D0E-4966-B35B-FF1DF1B85DDD}" dt="2020-10-21T17:22:56.258" v="2362" actId="2696"/>
        <pc:sldMkLst>
          <pc:docMk/>
          <pc:sldMk cId="3108379190" sldId="304"/>
        </pc:sldMkLst>
      </pc:sldChg>
      <pc:sldChg chg="del modNotes modNotesTx">
        <pc:chgData name="Woldemichael, Selina" userId="b83f09f9-6ee9-4e83-8a14-9b1c68fcd7e1" providerId="ADAL" clId="{B528477D-6D0E-4966-B35B-FF1DF1B85DDD}" dt="2020-10-21T17:22:56.319" v="2364" actId="2696"/>
        <pc:sldMkLst>
          <pc:docMk/>
          <pc:sldMk cId="113705791" sldId="305"/>
        </pc:sldMkLst>
      </pc:sldChg>
      <pc:sldChg chg="del modNotes modNotesTx">
        <pc:chgData name="Woldemichael, Selina" userId="b83f09f9-6ee9-4e83-8a14-9b1c68fcd7e1" providerId="ADAL" clId="{B528477D-6D0E-4966-B35B-FF1DF1B85DDD}" dt="2020-10-21T17:22:56.342" v="2365" actId="2696"/>
        <pc:sldMkLst>
          <pc:docMk/>
          <pc:sldMk cId="1756031407" sldId="306"/>
        </pc:sldMkLst>
      </pc:sldChg>
      <pc:sldChg chg="del">
        <pc:chgData name="Woldemichael, Selina" userId="b83f09f9-6ee9-4e83-8a14-9b1c68fcd7e1" providerId="ADAL" clId="{B528477D-6D0E-4966-B35B-FF1DF1B85DDD}" dt="2020-10-21T17:22:56.361" v="2366" actId="2696"/>
        <pc:sldMkLst>
          <pc:docMk/>
          <pc:sldMk cId="321536716" sldId="307"/>
        </pc:sldMkLst>
      </pc:sldChg>
      <pc:sldChg chg="del modNotes modNotesTx">
        <pc:chgData name="Woldemichael, Selina" userId="b83f09f9-6ee9-4e83-8a14-9b1c68fcd7e1" providerId="ADAL" clId="{B528477D-6D0E-4966-B35B-FF1DF1B85DDD}" dt="2020-10-21T17:22:56.408" v="2368" actId="2696"/>
        <pc:sldMkLst>
          <pc:docMk/>
          <pc:sldMk cId="2670989665" sldId="309"/>
        </pc:sldMkLst>
      </pc:sldChg>
      <pc:sldChg chg="add del modNotesTx">
        <pc:chgData name="Woldemichael, Selina" userId="b83f09f9-6ee9-4e83-8a14-9b1c68fcd7e1" providerId="ADAL" clId="{B528477D-6D0E-4966-B35B-FF1DF1B85DDD}" dt="2020-10-16T19:46:04.780" v="557" actId="20577"/>
        <pc:sldMkLst>
          <pc:docMk/>
          <pc:sldMk cId="2070888651" sldId="312"/>
        </pc:sldMkLst>
      </pc:sldChg>
      <pc:sldChg chg="addSp delSp modSp add del modAnim modNotes modNotesTx">
        <pc:chgData name="Woldemichael, Selina" userId="b83f09f9-6ee9-4e83-8a14-9b1c68fcd7e1" providerId="ADAL" clId="{B528477D-6D0E-4966-B35B-FF1DF1B85DDD}" dt="2020-10-20T22:31:53.338" v="2353"/>
        <pc:sldMkLst>
          <pc:docMk/>
          <pc:sldMk cId="3922297171" sldId="410"/>
        </pc:sldMkLst>
        <pc:spChg chg="del mod">
          <ac:chgData name="Woldemichael, Selina" userId="b83f09f9-6ee9-4e83-8a14-9b1c68fcd7e1" providerId="ADAL" clId="{B528477D-6D0E-4966-B35B-FF1DF1B85DDD}" dt="2020-10-20T22:31:47.291" v="2351" actId="478"/>
          <ac:spMkLst>
            <pc:docMk/>
            <pc:sldMk cId="3922297171" sldId="410"/>
            <ac:spMk id="10" creationId="{98B3D24E-778C-4F20-AA83-D2ED2BCA41F0}"/>
          </ac:spMkLst>
        </pc:spChg>
        <pc:spChg chg="del mod">
          <ac:chgData name="Woldemichael, Selina" userId="b83f09f9-6ee9-4e83-8a14-9b1c68fcd7e1" providerId="ADAL" clId="{B528477D-6D0E-4966-B35B-FF1DF1B85DDD}" dt="2020-10-20T22:31:47.291" v="2351" actId="478"/>
          <ac:spMkLst>
            <pc:docMk/>
            <pc:sldMk cId="3922297171" sldId="410"/>
            <ac:spMk id="11" creationId="{116C024E-2D3A-4BA7-ADEB-476E2101DDD3}"/>
          </ac:spMkLst>
        </pc:spChg>
        <pc:spChg chg="add del">
          <ac:chgData name="Woldemichael, Selina" userId="b83f09f9-6ee9-4e83-8a14-9b1c68fcd7e1" providerId="ADAL" clId="{B528477D-6D0E-4966-B35B-FF1DF1B85DDD}" dt="2020-10-20T22:31:44.778" v="2350"/>
          <ac:spMkLst>
            <pc:docMk/>
            <pc:sldMk cId="3922297171" sldId="410"/>
            <ac:spMk id="19" creationId="{FD779215-7B81-42BB-9178-9C7D237FBE99}"/>
          </ac:spMkLst>
        </pc:spChg>
        <pc:spChg chg="add">
          <ac:chgData name="Woldemichael, Selina" userId="b83f09f9-6ee9-4e83-8a14-9b1c68fcd7e1" providerId="ADAL" clId="{B528477D-6D0E-4966-B35B-FF1DF1B85DDD}" dt="2020-10-20T22:31:48.329" v="2352"/>
          <ac:spMkLst>
            <pc:docMk/>
            <pc:sldMk cId="3922297171" sldId="410"/>
            <ac:spMk id="21" creationId="{D48CEACD-4AD2-45BA-B5F6-EB90138B78D9}"/>
          </ac:spMkLst>
        </pc:spChg>
        <pc:spChg chg="add">
          <ac:chgData name="Woldemichael, Selina" userId="b83f09f9-6ee9-4e83-8a14-9b1c68fcd7e1" providerId="ADAL" clId="{B528477D-6D0E-4966-B35B-FF1DF1B85DDD}" dt="2020-10-20T22:31:53.338" v="2353"/>
          <ac:spMkLst>
            <pc:docMk/>
            <pc:sldMk cId="3922297171" sldId="410"/>
            <ac:spMk id="23" creationId="{C108178C-3A02-4447-8910-814AD8939D53}"/>
          </ac:spMkLst>
        </pc:spChg>
        <pc:picChg chg="del mod">
          <ac:chgData name="Woldemichael, Selina" userId="b83f09f9-6ee9-4e83-8a14-9b1c68fcd7e1" providerId="ADAL" clId="{B528477D-6D0E-4966-B35B-FF1DF1B85DDD}" dt="2020-10-20T19:49:53.079" v="2303" actId="478"/>
          <ac:picMkLst>
            <pc:docMk/>
            <pc:sldMk cId="3922297171" sldId="410"/>
            <ac:picMk id="12" creationId="{78D94D1E-55C5-4C01-B629-E00572075139}"/>
          </ac:picMkLst>
        </pc:picChg>
        <pc:picChg chg="mod">
          <ac:chgData name="Woldemichael, Selina" userId="b83f09f9-6ee9-4e83-8a14-9b1c68fcd7e1" providerId="ADAL" clId="{B528477D-6D0E-4966-B35B-FF1DF1B85DDD}" dt="2020-10-14T22:11:15.416" v="79"/>
          <ac:picMkLst>
            <pc:docMk/>
            <pc:sldMk cId="3922297171" sldId="410"/>
            <ac:picMk id="14" creationId="{BF1CEFB7-AC87-46D3-8715-D3CB37E56345}"/>
          </ac:picMkLst>
        </pc:picChg>
        <pc:picChg chg="add del mod">
          <ac:chgData name="Woldemichael, Selina" userId="b83f09f9-6ee9-4e83-8a14-9b1c68fcd7e1" providerId="ADAL" clId="{B528477D-6D0E-4966-B35B-FF1DF1B85DDD}" dt="2020-10-20T22:31:47.291" v="2351" actId="478"/>
          <ac:picMkLst>
            <pc:docMk/>
            <pc:sldMk cId="3922297171" sldId="410"/>
            <ac:picMk id="18" creationId="{6F1DE600-9C8F-4515-B8E8-CD637FC37046}"/>
          </ac:picMkLst>
        </pc:picChg>
        <pc:picChg chg="add del">
          <ac:chgData name="Woldemichael, Selina" userId="b83f09f9-6ee9-4e83-8a14-9b1c68fcd7e1" providerId="ADAL" clId="{B528477D-6D0E-4966-B35B-FF1DF1B85DDD}" dt="2020-10-20T22:31:44.778" v="2350"/>
          <ac:picMkLst>
            <pc:docMk/>
            <pc:sldMk cId="3922297171" sldId="410"/>
            <ac:picMk id="20" creationId="{D18F5303-50CC-4642-A11E-EF375C9CC685}"/>
          </ac:picMkLst>
        </pc:picChg>
        <pc:picChg chg="add">
          <ac:chgData name="Woldemichael, Selina" userId="b83f09f9-6ee9-4e83-8a14-9b1c68fcd7e1" providerId="ADAL" clId="{B528477D-6D0E-4966-B35B-FF1DF1B85DDD}" dt="2020-10-20T22:31:48.329" v="2352"/>
          <ac:picMkLst>
            <pc:docMk/>
            <pc:sldMk cId="3922297171" sldId="410"/>
            <ac:picMk id="22" creationId="{C0AF4CA4-48F7-4ABD-808B-18A06DA6CA7B}"/>
          </ac:picMkLst>
        </pc:picChg>
      </pc:sldChg>
      <pc:sldChg chg="addSp delSp modSp add del modAnim modNotes modNotesTx">
        <pc:chgData name="Woldemichael, Selina" userId="b83f09f9-6ee9-4e83-8a14-9b1c68fcd7e1" providerId="ADAL" clId="{B528477D-6D0E-4966-B35B-FF1DF1B85DDD}" dt="2020-10-27T17:23:50.866" v="2474" actId="20577"/>
        <pc:sldMkLst>
          <pc:docMk/>
          <pc:sldMk cId="3426130074" sldId="417"/>
        </pc:sldMkLst>
        <pc:spChg chg="mod">
          <ac:chgData name="Woldemichael, Selina" userId="b83f09f9-6ee9-4e83-8a14-9b1c68fcd7e1" providerId="ADAL" clId="{B528477D-6D0E-4966-B35B-FF1DF1B85DDD}" dt="2020-10-27T17:23:47.664" v="2473" actId="20577"/>
          <ac:spMkLst>
            <pc:docMk/>
            <pc:sldMk cId="3426130074" sldId="417"/>
            <ac:spMk id="4" creationId="{E9A9350F-B495-4D47-9DEF-C7A000ABC326}"/>
          </ac:spMkLst>
        </pc:spChg>
        <pc:spChg chg="mod">
          <ac:chgData name="Woldemichael, Selina" userId="b83f09f9-6ee9-4e83-8a14-9b1c68fcd7e1" providerId="ADAL" clId="{B528477D-6D0E-4966-B35B-FF1DF1B85DDD}" dt="2020-10-27T17:23:50.866" v="2474" actId="20577"/>
          <ac:spMkLst>
            <pc:docMk/>
            <pc:sldMk cId="3426130074" sldId="417"/>
            <ac:spMk id="5" creationId="{55D7BBD8-A2AA-44BB-A084-624935A0DC83}"/>
          </ac:spMkLst>
        </pc:spChg>
        <pc:spChg chg="mod">
          <ac:chgData name="Woldemichael, Selina" userId="b83f09f9-6ee9-4e83-8a14-9b1c68fcd7e1" providerId="ADAL" clId="{B528477D-6D0E-4966-B35B-FF1DF1B85DDD}" dt="2020-10-27T17:23:42.993" v="2472" actId="20577"/>
          <ac:spMkLst>
            <pc:docMk/>
            <pc:sldMk cId="3426130074" sldId="417"/>
            <ac:spMk id="6" creationId="{89D76FC2-D93A-495E-87F0-AB4546D410B5}"/>
          </ac:spMkLst>
        </pc:spChg>
        <pc:spChg chg="mod">
          <ac:chgData name="Woldemichael, Selina" userId="b83f09f9-6ee9-4e83-8a14-9b1c68fcd7e1" providerId="ADAL" clId="{B528477D-6D0E-4966-B35B-FF1DF1B85DDD}" dt="2020-10-27T17:23:19.192" v="2442" actId="1036"/>
          <ac:spMkLst>
            <pc:docMk/>
            <pc:sldMk cId="3426130074" sldId="417"/>
            <ac:spMk id="7" creationId="{9CDC8724-51DE-4C1D-B4EB-EE77DAD06F44}"/>
          </ac:spMkLst>
        </pc:spChg>
        <pc:spChg chg="mod">
          <ac:chgData name="Woldemichael, Selina" userId="b83f09f9-6ee9-4e83-8a14-9b1c68fcd7e1" providerId="ADAL" clId="{B528477D-6D0E-4966-B35B-FF1DF1B85DDD}" dt="2020-10-27T17:23:31.018" v="2463" actId="1036"/>
          <ac:spMkLst>
            <pc:docMk/>
            <pc:sldMk cId="3426130074" sldId="417"/>
            <ac:spMk id="8" creationId="{3B16A7F1-1E7D-4381-A079-A1735C32B1DD}"/>
          </ac:spMkLst>
        </pc:spChg>
        <pc:spChg chg="mod">
          <ac:chgData name="Woldemichael, Selina" userId="b83f09f9-6ee9-4e83-8a14-9b1c68fcd7e1" providerId="ADAL" clId="{B528477D-6D0E-4966-B35B-FF1DF1B85DDD}" dt="2020-10-27T17:23:24.203" v="2447" actId="1036"/>
          <ac:spMkLst>
            <pc:docMk/>
            <pc:sldMk cId="3426130074" sldId="417"/>
            <ac:spMk id="9" creationId="{5CBD77DF-119F-417C-A287-09811C93E50F}"/>
          </ac:spMkLst>
        </pc:spChg>
        <pc:spChg chg="add">
          <ac:chgData name="Woldemichael, Selina" userId="b83f09f9-6ee9-4e83-8a14-9b1c68fcd7e1" providerId="ADAL" clId="{B528477D-6D0E-4966-B35B-FF1DF1B85DDD}" dt="2020-10-27T17:23:10.785" v="2427"/>
          <ac:spMkLst>
            <pc:docMk/>
            <pc:sldMk cId="3426130074" sldId="417"/>
            <ac:spMk id="10" creationId="{6CC5096E-1598-4849-9CF9-F0A7D81FB0CC}"/>
          </ac:spMkLst>
        </pc:spChg>
        <pc:spChg chg="del mod">
          <ac:chgData name="Woldemichael, Selina" userId="b83f09f9-6ee9-4e83-8a14-9b1c68fcd7e1" providerId="ADAL" clId="{B528477D-6D0E-4966-B35B-FF1DF1B85DDD}" dt="2020-10-27T17:23:10.069" v="2426" actId="478"/>
          <ac:spMkLst>
            <pc:docMk/>
            <pc:sldMk cId="3426130074" sldId="417"/>
            <ac:spMk id="14" creationId="{54F5CBA7-DA5E-4BC2-9513-8826B3DABD5E}"/>
          </ac:spMkLst>
        </pc:spChg>
        <pc:spChg chg="mod">
          <ac:chgData name="Woldemichael, Selina" userId="b83f09f9-6ee9-4e83-8a14-9b1c68fcd7e1" providerId="ADAL" clId="{B528477D-6D0E-4966-B35B-FF1DF1B85DDD}" dt="2020-10-16T15:45:29.812" v="209" actId="1035"/>
          <ac:spMkLst>
            <pc:docMk/>
            <pc:sldMk cId="3426130074" sldId="417"/>
            <ac:spMk id="15" creationId="{B963AD8E-41D1-49AC-B27D-3C87CAA7CEF7}"/>
          </ac:spMkLst>
        </pc:spChg>
      </pc:sldChg>
      <pc:sldChg chg="modSp modNotes modNotesTx">
        <pc:chgData name="Woldemichael, Selina" userId="b83f09f9-6ee9-4e83-8a14-9b1c68fcd7e1" providerId="ADAL" clId="{B528477D-6D0E-4966-B35B-FF1DF1B85DDD}" dt="2020-10-21T17:44:17.135" v="2424" actId="20577"/>
        <pc:sldMkLst>
          <pc:docMk/>
          <pc:sldMk cId="802280078" sldId="425"/>
        </pc:sldMkLst>
        <pc:spChg chg="mod">
          <ac:chgData name="Woldemichael, Selina" userId="b83f09f9-6ee9-4e83-8a14-9b1c68fcd7e1" providerId="ADAL" clId="{B528477D-6D0E-4966-B35B-FF1DF1B85DDD}" dt="2020-10-20T19:48:39.532" v="2294" actId="207"/>
          <ac:spMkLst>
            <pc:docMk/>
            <pc:sldMk cId="802280078" sldId="425"/>
            <ac:spMk id="29" creationId="{CEC16454-9DD3-4784-95DC-3FE8E36E9F59}"/>
          </ac:spMkLst>
        </pc:spChg>
        <pc:picChg chg="mod">
          <ac:chgData name="Woldemichael, Selina" userId="b83f09f9-6ee9-4e83-8a14-9b1c68fcd7e1" providerId="ADAL" clId="{B528477D-6D0E-4966-B35B-FF1DF1B85DDD}" dt="2020-10-20T19:48:31.665" v="2293" actId="1366"/>
          <ac:picMkLst>
            <pc:docMk/>
            <pc:sldMk cId="802280078" sldId="425"/>
            <ac:picMk id="30" creationId="{EB318215-C50A-43EF-A7BF-D95AE9D9EA85}"/>
          </ac:picMkLst>
        </pc:picChg>
        <pc:picChg chg="mod">
          <ac:chgData name="Woldemichael, Selina" userId="b83f09f9-6ee9-4e83-8a14-9b1c68fcd7e1" providerId="ADAL" clId="{B528477D-6D0E-4966-B35B-FF1DF1B85DDD}" dt="2020-10-16T16:14:23.870" v="339" actId="1076"/>
          <ac:picMkLst>
            <pc:docMk/>
            <pc:sldMk cId="802280078" sldId="425"/>
            <ac:picMk id="31" creationId="{7BA9B624-7F6B-4613-A091-DB59D4F361D3}"/>
          </ac:picMkLst>
        </pc:picChg>
      </pc:sldChg>
      <pc:sldChg chg="addSp delSp modSp modNotesTx">
        <pc:chgData name="Woldemichael, Selina" userId="b83f09f9-6ee9-4e83-8a14-9b1c68fcd7e1" providerId="ADAL" clId="{B528477D-6D0E-4966-B35B-FF1DF1B85DDD}" dt="2020-10-16T19:46:30.180" v="598" actId="20577"/>
        <pc:sldMkLst>
          <pc:docMk/>
          <pc:sldMk cId="2462965219" sldId="428"/>
        </pc:sldMkLst>
        <pc:spChg chg="del">
          <ac:chgData name="Woldemichael, Selina" userId="b83f09f9-6ee9-4e83-8a14-9b1c68fcd7e1" providerId="ADAL" clId="{B528477D-6D0E-4966-B35B-FF1DF1B85DDD}" dt="2020-10-16T18:57:41.489" v="479" actId="478"/>
          <ac:spMkLst>
            <pc:docMk/>
            <pc:sldMk cId="2462965219" sldId="428"/>
            <ac:spMk id="18" creationId="{4C4AA4BB-E08B-46BF-A25C-2521B64E8901}"/>
          </ac:spMkLst>
        </pc:spChg>
        <pc:spChg chg="add del mod ord">
          <ac:chgData name="Woldemichael, Selina" userId="b83f09f9-6ee9-4e83-8a14-9b1c68fcd7e1" providerId="ADAL" clId="{B528477D-6D0E-4966-B35B-FF1DF1B85DDD}" dt="2020-10-16T18:58:30.766" v="487" actId="208"/>
          <ac:spMkLst>
            <pc:docMk/>
            <pc:sldMk cId="2462965219" sldId="428"/>
            <ac:spMk id="27" creationId="{64A3F366-E781-4932-B28A-782E3D891341}"/>
          </ac:spMkLst>
        </pc:spChg>
        <pc:grpChg chg="del">
          <ac:chgData name="Woldemichael, Selina" userId="b83f09f9-6ee9-4e83-8a14-9b1c68fcd7e1" providerId="ADAL" clId="{B528477D-6D0E-4966-B35B-FF1DF1B85DDD}" dt="2020-10-16T18:57:42.196" v="480" actId="478"/>
          <ac:grpSpMkLst>
            <pc:docMk/>
            <pc:sldMk cId="2462965219" sldId="428"/>
            <ac:grpSpMk id="17" creationId="{FBF7A1AF-7CEB-499C-AFB0-220802B38354}"/>
          </ac:grpSpMkLst>
        </pc:grpChg>
      </pc:sldChg>
      <pc:sldChg chg="addSp delSp modSp modNotes modNotesTx">
        <pc:chgData name="Woldemichael, Selina" userId="b83f09f9-6ee9-4e83-8a14-9b1c68fcd7e1" providerId="ADAL" clId="{B528477D-6D0E-4966-B35B-FF1DF1B85DDD}" dt="2020-10-20T19:48:57.685" v="2300" actId="1035"/>
        <pc:sldMkLst>
          <pc:docMk/>
          <pc:sldMk cId="3803531089" sldId="432"/>
        </pc:sldMkLst>
        <pc:spChg chg="del">
          <ac:chgData name="Woldemichael, Selina" userId="b83f09f9-6ee9-4e83-8a14-9b1c68fcd7e1" providerId="ADAL" clId="{B528477D-6D0E-4966-B35B-FF1DF1B85DDD}" dt="2020-10-16T18:59:47.818" v="502" actId="478"/>
          <ac:spMkLst>
            <pc:docMk/>
            <pc:sldMk cId="3803531089" sldId="432"/>
            <ac:spMk id="24" creationId="{42095FB3-77A5-4E14-AE63-1F0C656AD061}"/>
          </ac:spMkLst>
        </pc:spChg>
        <pc:spChg chg="add mod ord">
          <ac:chgData name="Woldemichael, Selina" userId="b83f09f9-6ee9-4e83-8a14-9b1c68fcd7e1" providerId="ADAL" clId="{B528477D-6D0E-4966-B35B-FF1DF1B85DDD}" dt="2020-10-16T19:00:01.728" v="506" actId="208"/>
          <ac:spMkLst>
            <pc:docMk/>
            <pc:sldMk cId="3803531089" sldId="432"/>
            <ac:spMk id="30" creationId="{EC84F097-153C-4012-862A-FAA836E6ADD2}"/>
          </ac:spMkLst>
        </pc:spChg>
        <pc:grpChg chg="del">
          <ac:chgData name="Woldemichael, Selina" userId="b83f09f9-6ee9-4e83-8a14-9b1c68fcd7e1" providerId="ADAL" clId="{B528477D-6D0E-4966-B35B-FF1DF1B85DDD}" dt="2020-10-16T18:59:48.635" v="503" actId="478"/>
          <ac:grpSpMkLst>
            <pc:docMk/>
            <pc:sldMk cId="3803531089" sldId="432"/>
            <ac:grpSpMk id="23" creationId="{24937C81-A80E-40E1-B3C4-F4205A424A79}"/>
          </ac:grpSpMkLst>
        </pc:grpChg>
        <pc:picChg chg="mod">
          <ac:chgData name="Woldemichael, Selina" userId="b83f09f9-6ee9-4e83-8a14-9b1c68fcd7e1" providerId="ADAL" clId="{B528477D-6D0E-4966-B35B-FF1DF1B85DDD}" dt="2020-10-20T19:48:57.685" v="2300" actId="1035"/>
          <ac:picMkLst>
            <pc:docMk/>
            <pc:sldMk cId="3803531089" sldId="432"/>
            <ac:picMk id="29" creationId="{AC96587B-5AE7-4606-AA7A-38BDB632A607}"/>
          </ac:picMkLst>
        </pc:picChg>
      </pc:sldChg>
      <pc:sldChg chg="addSp delSp modSp modNotesTx">
        <pc:chgData name="Woldemichael, Selina" userId="b83f09f9-6ee9-4e83-8a14-9b1c68fcd7e1" providerId="ADAL" clId="{B528477D-6D0E-4966-B35B-FF1DF1B85DDD}" dt="2020-10-16T19:47:27.108" v="698" actId="20577"/>
        <pc:sldMkLst>
          <pc:docMk/>
          <pc:sldMk cId="1899852913" sldId="433"/>
        </pc:sldMkLst>
        <pc:spChg chg="del">
          <ac:chgData name="Woldemichael, Selina" userId="b83f09f9-6ee9-4e83-8a14-9b1c68fcd7e1" providerId="ADAL" clId="{B528477D-6D0E-4966-B35B-FF1DF1B85DDD}" dt="2020-10-16T18:58:58.386" v="493" actId="478"/>
          <ac:spMkLst>
            <pc:docMk/>
            <pc:sldMk cId="1899852913" sldId="433"/>
            <ac:spMk id="17" creationId="{986FE3AD-A23F-4B4A-AD04-CF49FD7DE1B2}"/>
          </ac:spMkLst>
        </pc:spChg>
        <pc:spChg chg="add ord">
          <ac:chgData name="Woldemichael, Selina" userId="b83f09f9-6ee9-4e83-8a14-9b1c68fcd7e1" providerId="ADAL" clId="{B528477D-6D0E-4966-B35B-FF1DF1B85DDD}" dt="2020-10-16T18:59:29.636" v="501" actId="167"/>
          <ac:spMkLst>
            <pc:docMk/>
            <pc:sldMk cId="1899852913" sldId="433"/>
            <ac:spMk id="25" creationId="{C87AB135-08BC-4335-9B29-2C9B4B0AEAF7}"/>
          </ac:spMkLst>
        </pc:spChg>
        <pc:grpChg chg="del">
          <ac:chgData name="Woldemichael, Selina" userId="b83f09f9-6ee9-4e83-8a14-9b1c68fcd7e1" providerId="ADAL" clId="{B528477D-6D0E-4966-B35B-FF1DF1B85DDD}" dt="2020-10-16T18:58:59.426" v="494" actId="478"/>
          <ac:grpSpMkLst>
            <pc:docMk/>
            <pc:sldMk cId="1899852913" sldId="433"/>
            <ac:grpSpMk id="16" creationId="{0F3E1728-5535-4114-8596-D8C97634ADCE}"/>
          </ac:grpSpMkLst>
        </pc:grpChg>
      </pc:sldChg>
      <pc:sldChg chg="addSp delSp modSp add del delCm modNotesTx">
        <pc:chgData name="Woldemichael, Selina" userId="b83f09f9-6ee9-4e83-8a14-9b1c68fcd7e1" providerId="ADAL" clId="{B528477D-6D0E-4966-B35B-FF1DF1B85DDD}" dt="2020-10-27T17:35:04.560" v="2538" actId="2696"/>
        <pc:sldMkLst>
          <pc:docMk/>
          <pc:sldMk cId="728551869" sldId="434"/>
        </pc:sldMkLst>
        <pc:spChg chg="del">
          <ac:chgData name="Woldemichael, Selina" userId="b83f09f9-6ee9-4e83-8a14-9b1c68fcd7e1" providerId="ADAL" clId="{B528477D-6D0E-4966-B35B-FF1DF1B85DDD}" dt="2020-10-16T18:59:03.699" v="495" actId="478"/>
          <ac:spMkLst>
            <pc:docMk/>
            <pc:sldMk cId="728551869" sldId="434"/>
            <ac:spMk id="17" creationId="{986FE3AD-A23F-4B4A-AD04-CF49FD7DE1B2}"/>
          </ac:spMkLst>
        </pc:spChg>
        <pc:spChg chg="add ord">
          <ac:chgData name="Woldemichael, Selina" userId="b83f09f9-6ee9-4e83-8a14-9b1c68fcd7e1" providerId="ADAL" clId="{B528477D-6D0E-4966-B35B-FF1DF1B85DDD}" dt="2020-10-16T18:59:24.091" v="499" actId="167"/>
          <ac:spMkLst>
            <pc:docMk/>
            <pc:sldMk cId="728551869" sldId="434"/>
            <ac:spMk id="25" creationId="{6DB83BA4-E6AA-40EB-A373-B942560FDCFC}"/>
          </ac:spMkLst>
        </pc:spChg>
        <pc:grpChg chg="del">
          <ac:chgData name="Woldemichael, Selina" userId="b83f09f9-6ee9-4e83-8a14-9b1c68fcd7e1" providerId="ADAL" clId="{B528477D-6D0E-4966-B35B-FF1DF1B85DDD}" dt="2020-10-16T18:59:05.642" v="496" actId="478"/>
          <ac:grpSpMkLst>
            <pc:docMk/>
            <pc:sldMk cId="728551869" sldId="434"/>
            <ac:grpSpMk id="16" creationId="{0F3E1728-5535-4114-8596-D8C97634ADCE}"/>
          </ac:grpSpMkLst>
        </pc:grpChg>
        <pc:picChg chg="add">
          <ac:chgData name="Woldemichael, Selina" userId="b83f09f9-6ee9-4e83-8a14-9b1c68fcd7e1" providerId="ADAL" clId="{B528477D-6D0E-4966-B35B-FF1DF1B85DDD}" dt="2020-10-16T15:48:56.245" v="278"/>
          <ac:picMkLst>
            <pc:docMk/>
            <pc:sldMk cId="728551869" sldId="434"/>
            <ac:picMk id="23" creationId="{C3EB1610-30C1-403C-BC10-A3E52AFD29B6}"/>
          </ac:picMkLst>
        </pc:picChg>
        <pc:picChg chg="add">
          <ac:chgData name="Woldemichael, Selina" userId="b83f09f9-6ee9-4e83-8a14-9b1c68fcd7e1" providerId="ADAL" clId="{B528477D-6D0E-4966-B35B-FF1DF1B85DDD}" dt="2020-10-16T15:48:56.245" v="278"/>
          <ac:picMkLst>
            <pc:docMk/>
            <pc:sldMk cId="728551869" sldId="434"/>
            <ac:picMk id="24" creationId="{64C3CA6A-727D-480F-A85B-626A2FF8C1A4}"/>
          </ac:picMkLst>
        </pc:picChg>
        <pc:picChg chg="mod">
          <ac:chgData name="Woldemichael, Selina" userId="b83f09f9-6ee9-4e83-8a14-9b1c68fcd7e1" providerId="ADAL" clId="{B528477D-6D0E-4966-B35B-FF1DF1B85DDD}" dt="2020-10-16T15:48:52.502" v="277" actId="14100"/>
          <ac:picMkLst>
            <pc:docMk/>
            <pc:sldMk cId="728551869" sldId="434"/>
            <ac:picMk id="39" creationId="{A9756659-9C4F-457C-9849-F4B4F8D9C59E}"/>
          </ac:picMkLst>
        </pc:picChg>
      </pc:sldChg>
      <pc:sldChg chg="addSp delSp modSp delCm modNotesTx">
        <pc:chgData name="Woldemichael, Selina" userId="b83f09f9-6ee9-4e83-8a14-9b1c68fcd7e1" providerId="ADAL" clId="{B528477D-6D0E-4966-B35B-FF1DF1B85DDD}" dt="2020-10-16T19:47:06.365" v="663" actId="20577"/>
        <pc:sldMkLst>
          <pc:docMk/>
          <pc:sldMk cId="508978430" sldId="435"/>
        </pc:sldMkLst>
        <pc:spChg chg="add ord">
          <ac:chgData name="Woldemichael, Selina" userId="b83f09f9-6ee9-4e83-8a14-9b1c68fcd7e1" providerId="ADAL" clId="{B528477D-6D0E-4966-B35B-FF1DF1B85DDD}" dt="2020-10-16T18:58:53.877" v="492" actId="167"/>
          <ac:spMkLst>
            <pc:docMk/>
            <pc:sldMk cId="508978430" sldId="435"/>
            <ac:spMk id="16" creationId="{836FBA2E-1B4E-44F0-A693-FA074FB1B7E2}"/>
          </ac:spMkLst>
        </pc:spChg>
        <pc:spChg chg="del">
          <ac:chgData name="Woldemichael, Selina" userId="b83f09f9-6ee9-4e83-8a14-9b1c68fcd7e1" providerId="ADAL" clId="{B528477D-6D0E-4966-B35B-FF1DF1B85DDD}" dt="2020-10-16T18:58:41.508" v="489" actId="478"/>
          <ac:spMkLst>
            <pc:docMk/>
            <pc:sldMk cId="508978430" sldId="435"/>
            <ac:spMk id="20" creationId="{7B71DC14-1B40-49C0-977E-F8B472B96B0E}"/>
          </ac:spMkLst>
        </pc:spChg>
        <pc:grpChg chg="del">
          <ac:chgData name="Woldemichael, Selina" userId="b83f09f9-6ee9-4e83-8a14-9b1c68fcd7e1" providerId="ADAL" clId="{B528477D-6D0E-4966-B35B-FF1DF1B85DDD}" dt="2020-10-16T18:58:42.043" v="490" actId="478"/>
          <ac:grpSpMkLst>
            <pc:docMk/>
            <pc:sldMk cId="508978430" sldId="435"/>
            <ac:grpSpMk id="17" creationId="{FBF7A1AF-7CEB-499C-AFB0-220802B38354}"/>
          </ac:grpSpMkLst>
        </pc:grpChg>
      </pc:sldChg>
      <pc:sldChg chg="del modNotes modNotesTx">
        <pc:chgData name="Woldemichael, Selina" userId="b83f09f9-6ee9-4e83-8a14-9b1c68fcd7e1" providerId="ADAL" clId="{B528477D-6D0E-4966-B35B-FF1DF1B85DDD}" dt="2020-10-21T17:22:56.290" v="2363" actId="2696"/>
        <pc:sldMkLst>
          <pc:docMk/>
          <pc:sldMk cId="3861854327" sldId="439"/>
        </pc:sldMkLst>
      </pc:sldChg>
      <pc:sldChg chg="del modNotes modNotesTx">
        <pc:chgData name="Woldemichael, Selina" userId="b83f09f9-6ee9-4e83-8a14-9b1c68fcd7e1" providerId="ADAL" clId="{B528477D-6D0E-4966-B35B-FF1DF1B85DDD}" dt="2020-10-21T17:22:56.384" v="2367" actId="2696"/>
        <pc:sldMkLst>
          <pc:docMk/>
          <pc:sldMk cId="3740114686" sldId="440"/>
        </pc:sldMkLst>
      </pc:sldChg>
      <pc:sldChg chg="delSp modSp delCm modNotesTx">
        <pc:chgData name="Woldemichael, Selina" userId="b83f09f9-6ee9-4e83-8a14-9b1c68fcd7e1" providerId="ADAL" clId="{B528477D-6D0E-4966-B35B-FF1DF1B85DDD}" dt="2020-10-20T19:47:57.321" v="2292" actId="207"/>
        <pc:sldMkLst>
          <pc:docMk/>
          <pc:sldMk cId="366781132" sldId="442"/>
        </pc:sldMkLst>
        <pc:spChg chg="mod">
          <ac:chgData name="Woldemichael, Selina" userId="b83f09f9-6ee9-4e83-8a14-9b1c68fcd7e1" providerId="ADAL" clId="{B528477D-6D0E-4966-B35B-FF1DF1B85DDD}" dt="2020-10-14T22:03:45.892" v="58" actId="20577"/>
          <ac:spMkLst>
            <pc:docMk/>
            <pc:sldMk cId="366781132" sldId="442"/>
            <ac:spMk id="12" creationId="{A58E9D1A-53A3-417D-9912-09C53FF4DF32}"/>
          </ac:spMkLst>
        </pc:spChg>
        <pc:spChg chg="mod">
          <ac:chgData name="Woldemichael, Selina" userId="b83f09f9-6ee9-4e83-8a14-9b1c68fcd7e1" providerId="ADAL" clId="{B528477D-6D0E-4966-B35B-FF1DF1B85DDD}" dt="2020-10-20T19:47:57.321" v="2292" actId="207"/>
          <ac:spMkLst>
            <pc:docMk/>
            <pc:sldMk cId="366781132" sldId="442"/>
            <ac:spMk id="13" creationId="{564661F0-5753-41D8-881D-E62B26E57C0C}"/>
          </ac:spMkLst>
        </pc:spChg>
        <pc:picChg chg="del mod">
          <ac:chgData name="Woldemichael, Selina" userId="b83f09f9-6ee9-4e83-8a14-9b1c68fcd7e1" providerId="ADAL" clId="{B528477D-6D0E-4966-B35B-FF1DF1B85DDD}" dt="2020-10-20T19:47:37.991" v="2290" actId="478"/>
          <ac:picMkLst>
            <pc:docMk/>
            <pc:sldMk cId="366781132" sldId="442"/>
            <ac:picMk id="14" creationId="{AE1E41ED-B812-457F-A9C9-F4DB1111AFF8}"/>
          </ac:picMkLst>
        </pc:picChg>
      </pc:sldChg>
      <pc:sldChg chg="del">
        <pc:chgData name="Woldemichael, Selina" userId="b83f09f9-6ee9-4e83-8a14-9b1c68fcd7e1" providerId="ADAL" clId="{B528477D-6D0E-4966-B35B-FF1DF1B85DDD}" dt="2020-10-14T22:13:27.183" v="99" actId="2696"/>
        <pc:sldMkLst>
          <pc:docMk/>
          <pc:sldMk cId="2156756289" sldId="443"/>
        </pc:sldMkLst>
      </pc:sldChg>
      <pc:sldChg chg="modSp modNotes modNotesTx">
        <pc:chgData name="Woldemichael, Selina" userId="b83f09f9-6ee9-4e83-8a14-9b1c68fcd7e1" providerId="ADAL" clId="{B528477D-6D0E-4966-B35B-FF1DF1B85DDD}" dt="2020-10-27T17:24:17.654" v="2501" actId="20577"/>
        <pc:sldMkLst>
          <pc:docMk/>
          <pc:sldMk cId="3883961386" sldId="444"/>
        </pc:sldMkLst>
        <pc:spChg chg="mod">
          <ac:chgData name="Woldemichael, Selina" userId="b83f09f9-6ee9-4e83-8a14-9b1c68fcd7e1" providerId="ADAL" clId="{B528477D-6D0E-4966-B35B-FF1DF1B85DDD}" dt="2020-10-27T17:24:17.654" v="2501" actId="20577"/>
          <ac:spMkLst>
            <pc:docMk/>
            <pc:sldMk cId="3883961386" sldId="444"/>
            <ac:spMk id="14" creationId="{54F5CBA7-DA5E-4BC2-9513-8826B3DABD5E}"/>
          </ac:spMkLst>
        </pc:spChg>
        <pc:spChg chg="ord">
          <ac:chgData name="Woldemichael, Selina" userId="b83f09f9-6ee9-4e83-8a14-9b1c68fcd7e1" providerId="ADAL" clId="{B528477D-6D0E-4966-B35B-FF1DF1B85DDD}" dt="2020-10-16T16:23:40.566" v="405" actId="167"/>
          <ac:spMkLst>
            <pc:docMk/>
            <pc:sldMk cId="3883961386" sldId="444"/>
            <ac:spMk id="15" creationId="{A46FF488-7914-4D2F-BB1B-C9420E5EFB40}"/>
          </ac:spMkLst>
        </pc:spChg>
        <pc:picChg chg="mod">
          <ac:chgData name="Woldemichael, Selina" userId="b83f09f9-6ee9-4e83-8a14-9b1c68fcd7e1" providerId="ADAL" clId="{B528477D-6D0E-4966-B35B-FF1DF1B85DDD}" dt="2020-10-16T16:45:14.176" v="449" actId="1035"/>
          <ac:picMkLst>
            <pc:docMk/>
            <pc:sldMk cId="3883961386" sldId="444"/>
            <ac:picMk id="9" creationId="{93B6C312-D899-4345-AB12-A73C08DC8C4A}"/>
          </ac:picMkLst>
        </pc:picChg>
        <pc:picChg chg="mod">
          <ac:chgData name="Woldemichael, Selina" userId="b83f09f9-6ee9-4e83-8a14-9b1c68fcd7e1" providerId="ADAL" clId="{B528477D-6D0E-4966-B35B-FF1DF1B85DDD}" dt="2020-10-16T16:23:49.485" v="406" actId="1076"/>
          <ac:picMkLst>
            <pc:docMk/>
            <pc:sldMk cId="3883961386" sldId="444"/>
            <ac:picMk id="11" creationId="{AF7BAD27-EDA9-495A-8238-E5106BF3645C}"/>
          </ac:picMkLst>
        </pc:picChg>
      </pc:sldChg>
      <pc:sldChg chg="add del delCm modCm modNotes modNotesTx">
        <pc:chgData name="Woldemichael, Selina" userId="b83f09f9-6ee9-4e83-8a14-9b1c68fcd7e1" providerId="ADAL" clId="{B528477D-6D0E-4966-B35B-FF1DF1B85DDD}" dt="2020-10-21T17:24:08.933" v="2383" actId="1592"/>
        <pc:sldMkLst>
          <pc:docMk/>
          <pc:sldMk cId="1942395810" sldId="445"/>
        </pc:sldMkLst>
      </pc:sldChg>
      <pc:sldChg chg="del addCm modCm modNotes modNotesTx">
        <pc:chgData name="Woldemichael, Selina" userId="b83f09f9-6ee9-4e83-8a14-9b1c68fcd7e1" providerId="ADAL" clId="{B528477D-6D0E-4966-B35B-FF1DF1B85DDD}" dt="2020-10-21T17:22:56.015" v="2354" actId="2696"/>
        <pc:sldMkLst>
          <pc:docMk/>
          <pc:sldMk cId="1598948143" sldId="446"/>
        </pc:sldMkLst>
      </pc:sldChg>
      <pc:sldChg chg="addSp delSp modSp">
        <pc:chgData name="Woldemichael, Selina" userId="b83f09f9-6ee9-4e83-8a14-9b1c68fcd7e1" providerId="ADAL" clId="{B528477D-6D0E-4966-B35B-FF1DF1B85DDD}" dt="2020-10-16T15:53:44.362" v="308"/>
        <pc:sldMkLst>
          <pc:docMk/>
          <pc:sldMk cId="4200456082" sldId="447"/>
        </pc:sldMkLst>
        <pc:picChg chg="del">
          <ac:chgData name="Woldemichael, Selina" userId="b83f09f9-6ee9-4e83-8a14-9b1c68fcd7e1" providerId="ADAL" clId="{B528477D-6D0E-4966-B35B-FF1DF1B85DDD}" dt="2020-10-16T15:53:42.149" v="307" actId="478"/>
          <ac:picMkLst>
            <pc:docMk/>
            <pc:sldMk cId="4200456082" sldId="447"/>
            <ac:picMk id="11" creationId="{EFA120B3-BF07-491A-9F42-C293EA67702F}"/>
          </ac:picMkLst>
        </pc:picChg>
        <pc:picChg chg="del">
          <ac:chgData name="Woldemichael, Selina" userId="b83f09f9-6ee9-4e83-8a14-9b1c68fcd7e1" providerId="ADAL" clId="{B528477D-6D0E-4966-B35B-FF1DF1B85DDD}" dt="2020-10-16T15:53:42.149" v="307" actId="478"/>
          <ac:picMkLst>
            <pc:docMk/>
            <pc:sldMk cId="4200456082" sldId="447"/>
            <ac:picMk id="12" creationId="{32DCB2D6-6668-4DF3-A146-EFC8853D832D}"/>
          </ac:picMkLst>
        </pc:picChg>
        <pc:picChg chg="del">
          <ac:chgData name="Woldemichael, Selina" userId="b83f09f9-6ee9-4e83-8a14-9b1c68fcd7e1" providerId="ADAL" clId="{B528477D-6D0E-4966-B35B-FF1DF1B85DDD}" dt="2020-10-16T15:53:42.149" v="307" actId="478"/>
          <ac:picMkLst>
            <pc:docMk/>
            <pc:sldMk cId="4200456082" sldId="447"/>
            <ac:picMk id="13" creationId="{65BE3733-3E70-4FE3-8AB3-BD0F9F50EA7C}"/>
          </ac:picMkLst>
        </pc:picChg>
        <pc:picChg chg="del">
          <ac:chgData name="Woldemichael, Selina" userId="b83f09f9-6ee9-4e83-8a14-9b1c68fcd7e1" providerId="ADAL" clId="{B528477D-6D0E-4966-B35B-FF1DF1B85DDD}" dt="2020-10-16T15:53:42.149" v="307" actId="478"/>
          <ac:picMkLst>
            <pc:docMk/>
            <pc:sldMk cId="4200456082" sldId="447"/>
            <ac:picMk id="14" creationId="{EB2B78BB-BA73-44C0-85E7-EB33DB07F40F}"/>
          </ac:picMkLst>
        </pc:picChg>
        <pc:picChg chg="del">
          <ac:chgData name="Woldemichael, Selina" userId="b83f09f9-6ee9-4e83-8a14-9b1c68fcd7e1" providerId="ADAL" clId="{B528477D-6D0E-4966-B35B-FF1DF1B85DDD}" dt="2020-10-16T15:53:42.149" v="307" actId="478"/>
          <ac:picMkLst>
            <pc:docMk/>
            <pc:sldMk cId="4200456082" sldId="447"/>
            <ac:picMk id="15" creationId="{934155EC-4776-4ADF-B0B2-8804D4478593}"/>
          </ac:picMkLst>
        </pc:picChg>
        <pc:picChg chg="del">
          <ac:chgData name="Woldemichael, Selina" userId="b83f09f9-6ee9-4e83-8a14-9b1c68fcd7e1" providerId="ADAL" clId="{B528477D-6D0E-4966-B35B-FF1DF1B85DDD}" dt="2020-10-16T15:53:42.149" v="307" actId="478"/>
          <ac:picMkLst>
            <pc:docMk/>
            <pc:sldMk cId="4200456082" sldId="447"/>
            <ac:picMk id="16" creationId="{3CE01F84-9142-49D9-A9D0-FDA38FB589B2}"/>
          </ac:picMkLst>
        </pc:picChg>
        <pc:picChg chg="mod">
          <ac:chgData name="Woldemichael, Selina" userId="b83f09f9-6ee9-4e83-8a14-9b1c68fcd7e1" providerId="ADAL" clId="{B528477D-6D0E-4966-B35B-FF1DF1B85DDD}" dt="2020-10-16T15:52:15.399" v="306" actId="1076"/>
          <ac:picMkLst>
            <pc:docMk/>
            <pc:sldMk cId="4200456082" sldId="447"/>
            <ac:picMk id="17" creationId="{B5AD989F-FA1C-4EC1-B299-7DF71D9B8ED8}"/>
          </ac:picMkLst>
        </pc:picChg>
        <pc:picChg chg="add">
          <ac:chgData name="Woldemichael, Selina" userId="b83f09f9-6ee9-4e83-8a14-9b1c68fcd7e1" providerId="ADAL" clId="{B528477D-6D0E-4966-B35B-FF1DF1B85DDD}" dt="2020-10-16T15:53:44.362" v="308"/>
          <ac:picMkLst>
            <pc:docMk/>
            <pc:sldMk cId="4200456082" sldId="447"/>
            <ac:picMk id="18" creationId="{758A65F6-8DE6-4CF6-A351-AC91C4464AF1}"/>
          </ac:picMkLst>
        </pc:picChg>
        <pc:picChg chg="add">
          <ac:chgData name="Woldemichael, Selina" userId="b83f09f9-6ee9-4e83-8a14-9b1c68fcd7e1" providerId="ADAL" clId="{B528477D-6D0E-4966-B35B-FF1DF1B85DDD}" dt="2020-10-16T15:53:44.362" v="308"/>
          <ac:picMkLst>
            <pc:docMk/>
            <pc:sldMk cId="4200456082" sldId="447"/>
            <ac:picMk id="19" creationId="{03F60575-A958-4AF9-8AD2-809C293C042B}"/>
          </ac:picMkLst>
        </pc:picChg>
        <pc:picChg chg="add">
          <ac:chgData name="Woldemichael, Selina" userId="b83f09f9-6ee9-4e83-8a14-9b1c68fcd7e1" providerId="ADAL" clId="{B528477D-6D0E-4966-B35B-FF1DF1B85DDD}" dt="2020-10-16T15:53:44.362" v="308"/>
          <ac:picMkLst>
            <pc:docMk/>
            <pc:sldMk cId="4200456082" sldId="447"/>
            <ac:picMk id="20" creationId="{F9ABA1B5-F62F-479A-804A-F1F0AA1A6C3C}"/>
          </ac:picMkLst>
        </pc:picChg>
        <pc:picChg chg="add">
          <ac:chgData name="Woldemichael, Selina" userId="b83f09f9-6ee9-4e83-8a14-9b1c68fcd7e1" providerId="ADAL" clId="{B528477D-6D0E-4966-B35B-FF1DF1B85DDD}" dt="2020-10-16T15:53:44.362" v="308"/>
          <ac:picMkLst>
            <pc:docMk/>
            <pc:sldMk cId="4200456082" sldId="447"/>
            <ac:picMk id="21" creationId="{67F1D188-6454-4637-91AD-38D3DC972DC6}"/>
          </ac:picMkLst>
        </pc:picChg>
        <pc:picChg chg="add">
          <ac:chgData name="Woldemichael, Selina" userId="b83f09f9-6ee9-4e83-8a14-9b1c68fcd7e1" providerId="ADAL" clId="{B528477D-6D0E-4966-B35B-FF1DF1B85DDD}" dt="2020-10-16T15:53:44.362" v="308"/>
          <ac:picMkLst>
            <pc:docMk/>
            <pc:sldMk cId="4200456082" sldId="447"/>
            <ac:picMk id="22" creationId="{99F8D240-0088-47B4-8B57-BB36B412C91B}"/>
          </ac:picMkLst>
        </pc:picChg>
        <pc:picChg chg="add">
          <ac:chgData name="Woldemichael, Selina" userId="b83f09f9-6ee9-4e83-8a14-9b1c68fcd7e1" providerId="ADAL" clId="{B528477D-6D0E-4966-B35B-FF1DF1B85DDD}" dt="2020-10-16T15:53:44.362" v="308"/>
          <ac:picMkLst>
            <pc:docMk/>
            <pc:sldMk cId="4200456082" sldId="447"/>
            <ac:picMk id="23" creationId="{98E6D67F-C4B0-4ECE-BF4E-37994878A9DA}"/>
          </ac:picMkLst>
        </pc:picChg>
      </pc:sldChg>
      <pc:sldChg chg="addSp delSp modSp add modAnim modNotesTx">
        <pc:chgData name="Woldemichael, Selina" userId="b83f09f9-6ee9-4e83-8a14-9b1c68fcd7e1" providerId="ADAL" clId="{B528477D-6D0E-4966-B35B-FF1DF1B85DDD}" dt="2020-10-27T17:28:21.134" v="2535" actId="20577"/>
        <pc:sldMkLst>
          <pc:docMk/>
          <pc:sldMk cId="267999240" sldId="448"/>
        </pc:sldMkLst>
        <pc:spChg chg="add mod">
          <ac:chgData name="Woldemichael, Selina" userId="b83f09f9-6ee9-4e83-8a14-9b1c68fcd7e1" providerId="ADAL" clId="{B528477D-6D0E-4966-B35B-FF1DF1B85DDD}" dt="2020-10-20T19:56:08.594" v="2312" actId="207"/>
          <ac:spMkLst>
            <pc:docMk/>
            <pc:sldMk cId="267999240" sldId="448"/>
            <ac:spMk id="2" creationId="{BE370409-5B57-4406-BA96-B81CDEB66752}"/>
          </ac:spMkLst>
        </pc:spChg>
        <pc:spChg chg="mod">
          <ac:chgData name="Woldemichael, Selina" userId="b83f09f9-6ee9-4e83-8a14-9b1c68fcd7e1" providerId="ADAL" clId="{B528477D-6D0E-4966-B35B-FF1DF1B85DDD}" dt="2020-10-27T17:26:11.193" v="2521" actId="20577"/>
          <ac:spMkLst>
            <pc:docMk/>
            <pc:sldMk cId="267999240" sldId="448"/>
            <ac:spMk id="4" creationId="{E9A9350F-B495-4D47-9DEF-C7A000ABC326}"/>
          </ac:spMkLst>
        </pc:spChg>
        <pc:spChg chg="mod">
          <ac:chgData name="Woldemichael, Selina" userId="b83f09f9-6ee9-4e83-8a14-9b1c68fcd7e1" providerId="ADAL" clId="{B528477D-6D0E-4966-B35B-FF1DF1B85DDD}" dt="2020-10-27T17:26:08.460" v="2519" actId="20577"/>
          <ac:spMkLst>
            <pc:docMk/>
            <pc:sldMk cId="267999240" sldId="448"/>
            <ac:spMk id="5" creationId="{55D7BBD8-A2AA-44BB-A084-624935A0DC83}"/>
          </ac:spMkLst>
        </pc:spChg>
        <pc:spChg chg="mod">
          <ac:chgData name="Woldemichael, Selina" userId="b83f09f9-6ee9-4e83-8a14-9b1c68fcd7e1" providerId="ADAL" clId="{B528477D-6D0E-4966-B35B-FF1DF1B85DDD}" dt="2020-10-27T17:26:09.947" v="2520" actId="20577"/>
          <ac:spMkLst>
            <pc:docMk/>
            <pc:sldMk cId="267999240" sldId="448"/>
            <ac:spMk id="6" creationId="{89D76FC2-D93A-495E-87F0-AB4546D410B5}"/>
          </ac:spMkLst>
        </pc:spChg>
        <pc:spChg chg="mod">
          <ac:chgData name="Woldemichael, Selina" userId="b83f09f9-6ee9-4e83-8a14-9b1c68fcd7e1" providerId="ADAL" clId="{B528477D-6D0E-4966-B35B-FF1DF1B85DDD}" dt="2020-10-27T17:26:21.258" v="2522" actId="1076"/>
          <ac:spMkLst>
            <pc:docMk/>
            <pc:sldMk cId="267999240" sldId="448"/>
            <ac:spMk id="7" creationId="{9CDC8724-51DE-4C1D-B4EB-EE77DAD06F44}"/>
          </ac:spMkLst>
        </pc:spChg>
        <pc:spChg chg="mod">
          <ac:chgData name="Woldemichael, Selina" userId="b83f09f9-6ee9-4e83-8a14-9b1c68fcd7e1" providerId="ADAL" clId="{B528477D-6D0E-4966-B35B-FF1DF1B85DDD}" dt="2020-10-27T17:26:45.656" v="2526" actId="1076"/>
          <ac:spMkLst>
            <pc:docMk/>
            <pc:sldMk cId="267999240" sldId="448"/>
            <ac:spMk id="8" creationId="{3B16A7F1-1E7D-4381-A079-A1735C32B1DD}"/>
          </ac:spMkLst>
        </pc:spChg>
        <pc:spChg chg="mod">
          <ac:chgData name="Woldemichael, Selina" userId="b83f09f9-6ee9-4e83-8a14-9b1c68fcd7e1" providerId="ADAL" clId="{B528477D-6D0E-4966-B35B-FF1DF1B85DDD}" dt="2020-10-27T17:26:25.496" v="2523" actId="1076"/>
          <ac:spMkLst>
            <pc:docMk/>
            <pc:sldMk cId="267999240" sldId="448"/>
            <ac:spMk id="9" creationId="{5CBD77DF-119F-417C-A287-09811C93E50F}"/>
          </ac:spMkLst>
        </pc:spChg>
        <pc:spChg chg="mod">
          <ac:chgData name="Woldemichael, Selina" userId="b83f09f9-6ee9-4e83-8a14-9b1c68fcd7e1" providerId="ADAL" clId="{B528477D-6D0E-4966-B35B-FF1DF1B85DDD}" dt="2020-10-16T20:36:41.202" v="2152" actId="1076"/>
          <ac:spMkLst>
            <pc:docMk/>
            <pc:sldMk cId="267999240" sldId="448"/>
            <ac:spMk id="14" creationId="{54F5CBA7-DA5E-4BC2-9513-8826B3DABD5E}"/>
          </ac:spMkLst>
        </pc:spChg>
        <pc:spChg chg="mod">
          <ac:chgData name="Woldemichael, Selina" userId="b83f09f9-6ee9-4e83-8a14-9b1c68fcd7e1" providerId="ADAL" clId="{B528477D-6D0E-4966-B35B-FF1DF1B85DDD}" dt="2020-10-16T20:30:10.107" v="1563" actId="1036"/>
          <ac:spMkLst>
            <pc:docMk/>
            <pc:sldMk cId="267999240" sldId="448"/>
            <ac:spMk id="15" creationId="{B963AD8E-41D1-49AC-B27D-3C87CAA7CEF7}"/>
          </ac:spMkLst>
        </pc:spChg>
        <pc:spChg chg="add mod">
          <ac:chgData name="Woldemichael, Selina" userId="b83f09f9-6ee9-4e83-8a14-9b1c68fcd7e1" providerId="ADAL" clId="{B528477D-6D0E-4966-B35B-FF1DF1B85DDD}" dt="2020-10-20T19:57:31.182" v="2315" actId="11529"/>
          <ac:spMkLst>
            <pc:docMk/>
            <pc:sldMk cId="267999240" sldId="448"/>
            <ac:spMk id="20" creationId="{2FF2EAE6-800E-4126-90B3-884869A6A2CC}"/>
          </ac:spMkLst>
        </pc:spChg>
        <pc:spChg chg="add mod">
          <ac:chgData name="Woldemichael, Selina" userId="b83f09f9-6ee9-4e83-8a14-9b1c68fcd7e1" providerId="ADAL" clId="{B528477D-6D0E-4966-B35B-FF1DF1B85DDD}" dt="2020-10-20T19:59:16.540" v="2317" actId="11529"/>
          <ac:spMkLst>
            <pc:docMk/>
            <pc:sldMk cId="267999240" sldId="448"/>
            <ac:spMk id="23" creationId="{7A6CD650-C8B1-4C56-9495-FBC7D6C96368}"/>
          </ac:spMkLst>
        </pc:spChg>
        <pc:spChg chg="add mod">
          <ac:chgData name="Woldemichael, Selina" userId="b83f09f9-6ee9-4e83-8a14-9b1c68fcd7e1" providerId="ADAL" clId="{B528477D-6D0E-4966-B35B-FF1DF1B85DDD}" dt="2020-10-20T19:59:51.828" v="2318" actId="11529"/>
          <ac:spMkLst>
            <pc:docMk/>
            <pc:sldMk cId="267999240" sldId="448"/>
            <ac:spMk id="24" creationId="{0BB725AF-9A01-4A5E-B7EF-06F02F4BA0FD}"/>
          </ac:spMkLst>
        </pc:spChg>
        <pc:spChg chg="add">
          <ac:chgData name="Woldemichael, Selina" userId="b83f09f9-6ee9-4e83-8a14-9b1c68fcd7e1" providerId="ADAL" clId="{B528477D-6D0E-4966-B35B-FF1DF1B85DDD}" dt="2020-10-20T20:00:45.893" v="2319"/>
          <ac:spMkLst>
            <pc:docMk/>
            <pc:sldMk cId="267999240" sldId="448"/>
            <ac:spMk id="25" creationId="{4F032227-4E0B-4743-9143-361A4C602829}"/>
          </ac:spMkLst>
        </pc:spChg>
        <pc:spChg chg="add mod">
          <ac:chgData name="Woldemichael, Selina" userId="b83f09f9-6ee9-4e83-8a14-9b1c68fcd7e1" providerId="ADAL" clId="{B528477D-6D0E-4966-B35B-FF1DF1B85DDD}" dt="2020-10-20T20:17:51.202" v="2322" actId="207"/>
          <ac:spMkLst>
            <pc:docMk/>
            <pc:sldMk cId="267999240" sldId="448"/>
            <ac:spMk id="30" creationId="{6C4618AB-EB16-4652-B37A-FDB859BAB361}"/>
          </ac:spMkLst>
        </pc:spChg>
        <pc:spChg chg="add">
          <ac:chgData name="Woldemichael, Selina" userId="b83f09f9-6ee9-4e83-8a14-9b1c68fcd7e1" providerId="ADAL" clId="{B528477D-6D0E-4966-B35B-FF1DF1B85DDD}" dt="2020-10-20T20:17:55.483" v="2323"/>
          <ac:spMkLst>
            <pc:docMk/>
            <pc:sldMk cId="267999240" sldId="448"/>
            <ac:spMk id="31" creationId="{EAADF317-6B22-4063-9475-701344813EE7}"/>
          </ac:spMkLst>
        </pc:spChg>
        <pc:spChg chg="add">
          <ac:chgData name="Woldemichael, Selina" userId="b83f09f9-6ee9-4e83-8a14-9b1c68fcd7e1" providerId="ADAL" clId="{B528477D-6D0E-4966-B35B-FF1DF1B85DDD}" dt="2020-10-20T20:21:04.594" v="2324"/>
          <ac:spMkLst>
            <pc:docMk/>
            <pc:sldMk cId="267999240" sldId="448"/>
            <ac:spMk id="32" creationId="{5DAA3672-AD1A-4BEB-8BD0-99FE4A284AFC}"/>
          </ac:spMkLst>
        </pc:spChg>
        <pc:spChg chg="add mod">
          <ac:chgData name="Woldemichael, Selina" userId="b83f09f9-6ee9-4e83-8a14-9b1c68fcd7e1" providerId="ADAL" clId="{B528477D-6D0E-4966-B35B-FF1DF1B85DDD}" dt="2020-10-20T20:21:49.224" v="2325" actId="11529"/>
          <ac:spMkLst>
            <pc:docMk/>
            <pc:sldMk cId="267999240" sldId="448"/>
            <ac:spMk id="33" creationId="{D9ADE3BC-005D-4665-A015-5DCB6049BCD4}"/>
          </ac:spMkLst>
        </pc:spChg>
        <pc:spChg chg="add del">
          <ac:chgData name="Woldemichael, Selina" userId="b83f09f9-6ee9-4e83-8a14-9b1c68fcd7e1" providerId="ADAL" clId="{B528477D-6D0E-4966-B35B-FF1DF1B85DDD}" dt="2020-10-20T20:23:47.577" v="2327"/>
          <ac:spMkLst>
            <pc:docMk/>
            <pc:sldMk cId="267999240" sldId="448"/>
            <ac:spMk id="34" creationId="{A91C5318-740E-4FA0-9F25-17E4B2D2F8B5}"/>
          </ac:spMkLst>
        </pc:spChg>
        <pc:spChg chg="add">
          <ac:chgData name="Woldemichael, Selina" userId="b83f09f9-6ee9-4e83-8a14-9b1c68fcd7e1" providerId="ADAL" clId="{B528477D-6D0E-4966-B35B-FF1DF1B85DDD}" dt="2020-10-20T20:23:50.870" v="2328"/>
          <ac:spMkLst>
            <pc:docMk/>
            <pc:sldMk cId="267999240" sldId="448"/>
            <ac:spMk id="35" creationId="{3E9EC227-7B46-4955-B19D-696CBF17CF2A}"/>
          </ac:spMkLst>
        </pc:spChg>
        <pc:picChg chg="add mod">
          <ac:chgData name="Woldemichael, Selina" userId="b83f09f9-6ee9-4e83-8a14-9b1c68fcd7e1" providerId="ADAL" clId="{B528477D-6D0E-4966-B35B-FF1DF1B85DDD}" dt="2020-10-16T20:32:11.066" v="1641" actId="1076"/>
          <ac:picMkLst>
            <pc:docMk/>
            <pc:sldMk cId="267999240" sldId="448"/>
            <ac:picMk id="3" creationId="{3CDE02AA-06E7-4C7D-AA12-A03DD6BC2B92}"/>
          </ac:picMkLst>
        </pc:picChg>
        <pc:picChg chg="add mod">
          <ac:chgData name="Woldemichael, Selina" userId="b83f09f9-6ee9-4e83-8a14-9b1c68fcd7e1" providerId="ADAL" clId="{B528477D-6D0E-4966-B35B-FF1DF1B85DDD}" dt="2020-10-16T20:38:43.331" v="2197" actId="1038"/>
          <ac:picMkLst>
            <pc:docMk/>
            <pc:sldMk cId="267999240" sldId="448"/>
            <ac:picMk id="12" creationId="{D714385E-E7B5-4AC0-9ED2-ABC5A8B4702A}"/>
          </ac:picMkLst>
        </pc:picChg>
        <pc:picChg chg="add mod">
          <ac:chgData name="Woldemichael, Selina" userId="b83f09f9-6ee9-4e83-8a14-9b1c68fcd7e1" providerId="ADAL" clId="{B528477D-6D0E-4966-B35B-FF1DF1B85DDD}" dt="2020-10-16T20:36:51.103" v="2154" actId="1076"/>
          <ac:picMkLst>
            <pc:docMk/>
            <pc:sldMk cId="267999240" sldId="448"/>
            <ac:picMk id="13" creationId="{F5702744-839A-4A45-9A14-48308B7461D4}"/>
          </ac:picMkLst>
        </pc:picChg>
        <pc:picChg chg="add mod">
          <ac:chgData name="Woldemichael, Selina" userId="b83f09f9-6ee9-4e83-8a14-9b1c68fcd7e1" providerId="ADAL" clId="{B528477D-6D0E-4966-B35B-FF1DF1B85DDD}" dt="2020-10-16T20:38:50.379" v="2210" actId="1038"/>
          <ac:picMkLst>
            <pc:docMk/>
            <pc:sldMk cId="267999240" sldId="448"/>
            <ac:picMk id="16" creationId="{E482CFA3-4FAD-49F7-BE8C-F34140891EED}"/>
          </ac:picMkLst>
        </pc:picChg>
        <pc:picChg chg="add mod">
          <ac:chgData name="Woldemichael, Selina" userId="b83f09f9-6ee9-4e83-8a14-9b1c68fcd7e1" providerId="ADAL" clId="{B528477D-6D0E-4966-B35B-FF1DF1B85DDD}" dt="2020-10-16T20:38:50.379" v="2210" actId="1038"/>
          <ac:picMkLst>
            <pc:docMk/>
            <pc:sldMk cId="267999240" sldId="448"/>
            <ac:picMk id="17" creationId="{49699B8D-BC68-45F7-918A-B0BB78954F77}"/>
          </ac:picMkLst>
        </pc:picChg>
        <pc:picChg chg="add mod">
          <ac:chgData name="Woldemichael, Selina" userId="b83f09f9-6ee9-4e83-8a14-9b1c68fcd7e1" providerId="ADAL" clId="{B528477D-6D0E-4966-B35B-FF1DF1B85DDD}" dt="2020-10-16T20:38:43.331" v="2197" actId="1038"/>
          <ac:picMkLst>
            <pc:docMk/>
            <pc:sldMk cId="267999240" sldId="448"/>
            <ac:picMk id="18" creationId="{2C7EFEB9-9384-4474-90B5-B261548C37F5}"/>
          </ac:picMkLst>
        </pc:picChg>
        <pc:picChg chg="add mod">
          <ac:chgData name="Woldemichael, Selina" userId="b83f09f9-6ee9-4e83-8a14-9b1c68fcd7e1" providerId="ADAL" clId="{B528477D-6D0E-4966-B35B-FF1DF1B85DDD}" dt="2020-10-16T20:36:51.103" v="2154" actId="1076"/>
          <ac:picMkLst>
            <pc:docMk/>
            <pc:sldMk cId="267999240" sldId="448"/>
            <ac:picMk id="19" creationId="{630816EE-77D3-4703-A87A-F1D889A63D34}"/>
          </ac:picMkLst>
        </pc:picChg>
        <pc:cxnChg chg="add del mod">
          <ac:chgData name="Woldemichael, Selina" userId="b83f09f9-6ee9-4e83-8a14-9b1c68fcd7e1" providerId="ADAL" clId="{B528477D-6D0E-4966-B35B-FF1DF1B85DDD}" dt="2020-10-20T19:56:59.832" v="2314" actId="11529"/>
          <ac:cxnSpMkLst>
            <pc:docMk/>
            <pc:sldMk cId="267999240" sldId="448"/>
            <ac:cxnSpMk id="11" creationId="{8A901DCA-E493-4FA6-B5BD-CD7CDA8207FD}"/>
          </ac:cxnSpMkLst>
        </pc:cxnChg>
        <pc:cxnChg chg="add mod">
          <ac:chgData name="Woldemichael, Selina" userId="b83f09f9-6ee9-4e83-8a14-9b1c68fcd7e1" providerId="ADAL" clId="{B528477D-6D0E-4966-B35B-FF1DF1B85DDD}" dt="2020-10-20T19:58:25.054" v="2316" actId="11529"/>
          <ac:cxnSpMkLst>
            <pc:docMk/>
            <pc:sldMk cId="267999240" sldId="448"/>
            <ac:cxnSpMk id="22" creationId="{4772170E-44E0-496E-83E7-A451E2054D57}"/>
          </ac:cxnSpMkLst>
        </pc:cxnChg>
        <pc:cxnChg chg="add mod">
          <ac:chgData name="Woldemichael, Selina" userId="b83f09f9-6ee9-4e83-8a14-9b1c68fcd7e1" providerId="ADAL" clId="{B528477D-6D0E-4966-B35B-FF1DF1B85DDD}" dt="2020-10-20T20:16:48.876" v="2320" actId="11529"/>
          <ac:cxnSpMkLst>
            <pc:docMk/>
            <pc:sldMk cId="267999240" sldId="448"/>
            <ac:cxnSpMk id="27" creationId="{EC318489-B557-47C7-964C-E9760AE4E231}"/>
          </ac:cxnSpMkLst>
        </pc:cxnChg>
      </pc:sldChg>
      <pc:sldChg chg="add del">
        <pc:chgData name="Woldemichael, Selina" userId="b83f09f9-6ee9-4e83-8a14-9b1c68fcd7e1" providerId="ADAL" clId="{B528477D-6D0E-4966-B35B-FF1DF1B85DDD}" dt="2020-10-16T04:10:08.992" v="194" actId="2696"/>
        <pc:sldMkLst>
          <pc:docMk/>
          <pc:sldMk cId="3810021660" sldId="448"/>
        </pc:sldMkLst>
      </pc:sldChg>
      <pc:sldChg chg="add">
        <pc:chgData name="Woldemichael, Selina" userId="b83f09f9-6ee9-4e83-8a14-9b1c68fcd7e1" providerId="ADAL" clId="{B528477D-6D0E-4966-B35B-FF1DF1B85DDD}" dt="2020-10-27T17:21:56.334" v="2425"/>
        <pc:sldMkLst>
          <pc:docMk/>
          <pc:sldMk cId="3354052501" sldId="449"/>
        </pc:sldMkLst>
      </pc:sldChg>
      <pc:sldMasterChg chg="del delSldLayout">
        <pc:chgData name="Woldemichael, Selina" userId="b83f09f9-6ee9-4e83-8a14-9b1c68fcd7e1" providerId="ADAL" clId="{B528477D-6D0E-4966-B35B-FF1DF1B85DDD}" dt="2020-10-21T17:22:56.433" v="2380" actId="2696"/>
        <pc:sldMasterMkLst>
          <pc:docMk/>
          <pc:sldMasterMk cId="2888413248" sldId="2147483710"/>
        </pc:sldMasterMkLst>
        <pc:sldLayoutChg chg="del">
          <pc:chgData name="Woldemichael, Selina" userId="b83f09f9-6ee9-4e83-8a14-9b1c68fcd7e1" providerId="ADAL" clId="{B528477D-6D0E-4966-B35B-FF1DF1B85DDD}" dt="2020-10-21T17:22:56.410" v="2369" actId="2696"/>
          <pc:sldLayoutMkLst>
            <pc:docMk/>
            <pc:sldMasterMk cId="2888413248" sldId="2147483710"/>
            <pc:sldLayoutMk cId="771868325" sldId="2147483711"/>
          </pc:sldLayoutMkLst>
        </pc:sldLayoutChg>
        <pc:sldLayoutChg chg="del">
          <pc:chgData name="Woldemichael, Selina" userId="b83f09f9-6ee9-4e83-8a14-9b1c68fcd7e1" providerId="ADAL" clId="{B528477D-6D0E-4966-B35B-FF1DF1B85DDD}" dt="2020-10-21T17:22:56.412" v="2370" actId="2696"/>
          <pc:sldLayoutMkLst>
            <pc:docMk/>
            <pc:sldMasterMk cId="2888413248" sldId="2147483710"/>
            <pc:sldLayoutMk cId="3280547141" sldId="2147483712"/>
          </pc:sldLayoutMkLst>
        </pc:sldLayoutChg>
        <pc:sldLayoutChg chg="del">
          <pc:chgData name="Woldemichael, Selina" userId="b83f09f9-6ee9-4e83-8a14-9b1c68fcd7e1" providerId="ADAL" clId="{B528477D-6D0E-4966-B35B-FF1DF1B85DDD}" dt="2020-10-21T17:22:56.413" v="2371" actId="2696"/>
          <pc:sldLayoutMkLst>
            <pc:docMk/>
            <pc:sldMasterMk cId="2888413248" sldId="2147483710"/>
            <pc:sldLayoutMk cId="2607391212" sldId="2147483713"/>
          </pc:sldLayoutMkLst>
        </pc:sldLayoutChg>
        <pc:sldLayoutChg chg="del">
          <pc:chgData name="Woldemichael, Selina" userId="b83f09f9-6ee9-4e83-8a14-9b1c68fcd7e1" providerId="ADAL" clId="{B528477D-6D0E-4966-B35B-FF1DF1B85DDD}" dt="2020-10-21T17:22:56.415" v="2372" actId="2696"/>
          <pc:sldLayoutMkLst>
            <pc:docMk/>
            <pc:sldMasterMk cId="2888413248" sldId="2147483710"/>
            <pc:sldLayoutMk cId="3575606662" sldId="2147483714"/>
          </pc:sldLayoutMkLst>
        </pc:sldLayoutChg>
        <pc:sldLayoutChg chg="del">
          <pc:chgData name="Woldemichael, Selina" userId="b83f09f9-6ee9-4e83-8a14-9b1c68fcd7e1" providerId="ADAL" clId="{B528477D-6D0E-4966-B35B-FF1DF1B85DDD}" dt="2020-10-21T17:22:56.417" v="2373" actId="2696"/>
          <pc:sldLayoutMkLst>
            <pc:docMk/>
            <pc:sldMasterMk cId="2888413248" sldId="2147483710"/>
            <pc:sldLayoutMk cId="2809268219" sldId="2147483715"/>
          </pc:sldLayoutMkLst>
        </pc:sldLayoutChg>
        <pc:sldLayoutChg chg="del">
          <pc:chgData name="Woldemichael, Selina" userId="b83f09f9-6ee9-4e83-8a14-9b1c68fcd7e1" providerId="ADAL" clId="{B528477D-6D0E-4966-B35B-FF1DF1B85DDD}" dt="2020-10-21T17:22:56.418" v="2374" actId="2696"/>
          <pc:sldLayoutMkLst>
            <pc:docMk/>
            <pc:sldMasterMk cId="2888413248" sldId="2147483710"/>
            <pc:sldLayoutMk cId="2811143132" sldId="2147483716"/>
          </pc:sldLayoutMkLst>
        </pc:sldLayoutChg>
        <pc:sldLayoutChg chg="del">
          <pc:chgData name="Woldemichael, Selina" userId="b83f09f9-6ee9-4e83-8a14-9b1c68fcd7e1" providerId="ADAL" clId="{B528477D-6D0E-4966-B35B-FF1DF1B85DDD}" dt="2020-10-21T17:22:56.422" v="2375" actId="2696"/>
          <pc:sldLayoutMkLst>
            <pc:docMk/>
            <pc:sldMasterMk cId="2888413248" sldId="2147483710"/>
            <pc:sldLayoutMk cId="3556044932" sldId="2147483717"/>
          </pc:sldLayoutMkLst>
        </pc:sldLayoutChg>
        <pc:sldLayoutChg chg="del">
          <pc:chgData name="Woldemichael, Selina" userId="b83f09f9-6ee9-4e83-8a14-9b1c68fcd7e1" providerId="ADAL" clId="{B528477D-6D0E-4966-B35B-FF1DF1B85DDD}" dt="2020-10-21T17:22:56.424" v="2376" actId="2696"/>
          <pc:sldLayoutMkLst>
            <pc:docMk/>
            <pc:sldMasterMk cId="2888413248" sldId="2147483710"/>
            <pc:sldLayoutMk cId="1031404015" sldId="2147483718"/>
          </pc:sldLayoutMkLst>
        </pc:sldLayoutChg>
        <pc:sldLayoutChg chg="del">
          <pc:chgData name="Woldemichael, Selina" userId="b83f09f9-6ee9-4e83-8a14-9b1c68fcd7e1" providerId="ADAL" clId="{B528477D-6D0E-4966-B35B-FF1DF1B85DDD}" dt="2020-10-21T17:22:56.426" v="2377" actId="2696"/>
          <pc:sldLayoutMkLst>
            <pc:docMk/>
            <pc:sldMasterMk cId="2888413248" sldId="2147483710"/>
            <pc:sldLayoutMk cId="3408021268" sldId="2147483719"/>
          </pc:sldLayoutMkLst>
        </pc:sldLayoutChg>
        <pc:sldLayoutChg chg="del">
          <pc:chgData name="Woldemichael, Selina" userId="b83f09f9-6ee9-4e83-8a14-9b1c68fcd7e1" providerId="ADAL" clId="{B528477D-6D0E-4966-B35B-FF1DF1B85DDD}" dt="2020-10-21T17:22:56.428" v="2378" actId="2696"/>
          <pc:sldLayoutMkLst>
            <pc:docMk/>
            <pc:sldMasterMk cId="2888413248" sldId="2147483710"/>
            <pc:sldLayoutMk cId="4170922067" sldId="2147483720"/>
          </pc:sldLayoutMkLst>
        </pc:sldLayoutChg>
        <pc:sldLayoutChg chg="del">
          <pc:chgData name="Woldemichael, Selina" userId="b83f09f9-6ee9-4e83-8a14-9b1c68fcd7e1" providerId="ADAL" clId="{B528477D-6D0E-4966-B35B-FF1DF1B85DDD}" dt="2020-10-21T17:22:56.429" v="2379" actId="2696"/>
          <pc:sldLayoutMkLst>
            <pc:docMk/>
            <pc:sldMasterMk cId="2888413248" sldId="2147483710"/>
            <pc:sldLayoutMk cId="1773048489" sldId="2147483721"/>
          </pc:sldLayoutMkLst>
        </pc:sldLayoutChg>
      </pc:sldMasterChg>
    </pc:docChg>
  </pc:docChgLst>
  <pc:docChgLst>
    <pc:chgData name="Woldemichael, Selina" userId="b83f09f9-6ee9-4e83-8a14-9b1c68fcd7e1" providerId="ADAL" clId="{1F4A6F51-4113-44C1-BDD8-BD6344DFDABC}"/>
    <pc:docChg chg="undo redo custSel addSld delSld modSld sldOrd">
      <pc:chgData name="Woldemichael, Selina" userId="b83f09f9-6ee9-4e83-8a14-9b1c68fcd7e1" providerId="ADAL" clId="{1F4A6F51-4113-44C1-BDD8-BD6344DFDABC}" dt="2020-10-13T12:53:55.081" v="2916" actId="1038"/>
      <pc:docMkLst>
        <pc:docMk/>
      </pc:docMkLst>
      <pc:sldChg chg="modSp add setBg modNotesTx">
        <pc:chgData name="Woldemichael, Selina" userId="b83f09f9-6ee9-4e83-8a14-9b1c68fcd7e1" providerId="ADAL" clId="{1F4A6F51-4113-44C1-BDD8-BD6344DFDABC}" dt="2020-10-09T14:52:06.512" v="1239" actId="20577"/>
        <pc:sldMkLst>
          <pc:docMk/>
          <pc:sldMk cId="0" sldId="257"/>
        </pc:sldMkLst>
        <pc:picChg chg="mod">
          <ac:chgData name="Woldemichael, Selina" userId="b83f09f9-6ee9-4e83-8a14-9b1c68fcd7e1" providerId="ADAL" clId="{1F4A6F51-4113-44C1-BDD8-BD6344DFDABC}" dt="2020-10-08T13:32:34.461" v="6" actId="1076"/>
          <ac:picMkLst>
            <pc:docMk/>
            <pc:sldMk cId="0" sldId="257"/>
            <ac:picMk id="2" creationId="{00000000-0000-0000-0000-000000000000}"/>
          </ac:picMkLst>
        </pc:picChg>
      </pc:sldChg>
      <pc:sldChg chg="addSp delSp modSp add setBg modNotesTx">
        <pc:chgData name="Woldemichael, Selina" userId="b83f09f9-6ee9-4e83-8a14-9b1c68fcd7e1" providerId="ADAL" clId="{1F4A6F51-4113-44C1-BDD8-BD6344DFDABC}" dt="2020-10-09T14:34:29.229" v="1238" actId="20577"/>
        <pc:sldMkLst>
          <pc:docMk/>
          <pc:sldMk cId="0" sldId="258"/>
        </pc:sldMkLst>
        <pc:spChg chg="add del mod">
          <ac:chgData name="Woldemichael, Selina" userId="b83f09f9-6ee9-4e83-8a14-9b1c68fcd7e1" providerId="ADAL" clId="{1F4A6F51-4113-44C1-BDD8-BD6344DFDABC}" dt="2020-10-09T00:09:10.964" v="466" actId="478"/>
          <ac:spMkLst>
            <pc:docMk/>
            <pc:sldMk cId="0" sldId="258"/>
            <ac:spMk id="5" creationId="{BDBE56E5-A39C-4650-AEBA-C77542F6F64A}"/>
          </ac:spMkLst>
        </pc:spChg>
        <pc:picChg chg="mod">
          <ac:chgData name="Woldemichael, Selina" userId="b83f09f9-6ee9-4e83-8a14-9b1c68fcd7e1" providerId="ADAL" clId="{1F4A6F51-4113-44C1-BDD8-BD6344DFDABC}" dt="2020-10-08T13:35:04.698" v="26" actId="1076"/>
          <ac:picMkLst>
            <pc:docMk/>
            <pc:sldMk cId="0" sldId="258"/>
            <ac:picMk id="2" creationId="{00000000-0000-0000-0000-000000000000}"/>
          </ac:picMkLst>
        </pc:picChg>
      </pc:sldChg>
      <pc:sldChg chg="modSp add del ord setBg">
        <pc:chgData name="Woldemichael, Selina" userId="b83f09f9-6ee9-4e83-8a14-9b1c68fcd7e1" providerId="ADAL" clId="{1F4A6F51-4113-44C1-BDD8-BD6344DFDABC}" dt="2020-10-09T16:55:42.172" v="2105" actId="2696"/>
        <pc:sldMkLst>
          <pc:docMk/>
          <pc:sldMk cId="0" sldId="259"/>
        </pc:sldMkLst>
        <pc:picChg chg="mod">
          <ac:chgData name="Woldemichael, Selina" userId="b83f09f9-6ee9-4e83-8a14-9b1c68fcd7e1" providerId="ADAL" clId="{1F4A6F51-4113-44C1-BDD8-BD6344DFDABC}" dt="2020-10-08T13:33:42.427" v="17" actId="1076"/>
          <ac:picMkLst>
            <pc:docMk/>
            <pc:sldMk cId="0" sldId="259"/>
            <ac:picMk id="2" creationId="{00000000-0000-0000-0000-000000000000}"/>
          </ac:picMkLst>
        </pc:picChg>
      </pc:sldChg>
      <pc:sldChg chg="modSp add del setBg">
        <pc:chgData name="Woldemichael, Selina" userId="b83f09f9-6ee9-4e83-8a14-9b1c68fcd7e1" providerId="ADAL" clId="{1F4A6F51-4113-44C1-BDD8-BD6344DFDABC}" dt="2020-10-13T00:26:57.049" v="2614" actId="2696"/>
        <pc:sldMkLst>
          <pc:docMk/>
          <pc:sldMk cId="0" sldId="260"/>
        </pc:sldMkLst>
        <pc:picChg chg="mod">
          <ac:chgData name="Woldemichael, Selina" userId="b83f09f9-6ee9-4e83-8a14-9b1c68fcd7e1" providerId="ADAL" clId="{1F4A6F51-4113-44C1-BDD8-BD6344DFDABC}" dt="2020-10-09T00:09:47.851" v="482" actId="1076"/>
          <ac:picMkLst>
            <pc:docMk/>
            <pc:sldMk cId="0" sldId="260"/>
            <ac:picMk id="2" creationId="{00000000-0000-0000-0000-000000000000}"/>
          </ac:picMkLst>
        </pc:picChg>
      </pc:sldChg>
      <pc:sldChg chg="modSp add setBg modNotesTx">
        <pc:chgData name="Woldemichael, Selina" userId="b83f09f9-6ee9-4e83-8a14-9b1c68fcd7e1" providerId="ADAL" clId="{1F4A6F51-4113-44C1-BDD8-BD6344DFDABC}" dt="2020-10-09T00:09:36.162" v="480"/>
        <pc:sldMkLst>
          <pc:docMk/>
          <pc:sldMk cId="1928916112" sldId="261"/>
        </pc:sldMkLst>
        <pc:picChg chg="mod">
          <ac:chgData name="Woldemichael, Selina" userId="b83f09f9-6ee9-4e83-8a14-9b1c68fcd7e1" providerId="ADAL" clId="{1F4A6F51-4113-44C1-BDD8-BD6344DFDABC}" dt="2020-10-08T14:42:27.713" v="227" actId="1076"/>
          <ac:picMkLst>
            <pc:docMk/>
            <pc:sldMk cId="1928916112" sldId="261"/>
            <ac:picMk id="4" creationId="{00000000-0000-0000-0000-000000000000}"/>
          </ac:picMkLst>
        </pc:picChg>
      </pc:sldChg>
      <pc:sldChg chg="addSp modSp modAnim">
        <pc:chgData name="Woldemichael, Selina" userId="b83f09f9-6ee9-4e83-8a14-9b1c68fcd7e1" providerId="ADAL" clId="{1F4A6F51-4113-44C1-BDD8-BD6344DFDABC}" dt="2020-10-09T13:30:31.038" v="1146"/>
        <pc:sldMkLst>
          <pc:docMk/>
          <pc:sldMk cId="1332164353" sldId="292"/>
        </pc:sldMkLst>
        <pc:picChg chg="add mod">
          <ac:chgData name="Woldemichael, Selina" userId="b83f09f9-6ee9-4e83-8a14-9b1c68fcd7e1" providerId="ADAL" clId="{1F4A6F51-4113-44C1-BDD8-BD6344DFDABC}" dt="2020-10-09T00:17:02.345" v="598" actId="1076"/>
          <ac:picMkLst>
            <pc:docMk/>
            <pc:sldMk cId="1332164353" sldId="292"/>
            <ac:picMk id="43" creationId="{0085D1C7-05C4-432F-997F-01046EC46A7C}"/>
          </ac:picMkLst>
        </pc:picChg>
        <pc:picChg chg="add mod">
          <ac:chgData name="Woldemichael, Selina" userId="b83f09f9-6ee9-4e83-8a14-9b1c68fcd7e1" providerId="ADAL" clId="{1F4A6F51-4113-44C1-BDD8-BD6344DFDABC}" dt="2020-10-09T00:17:15.354" v="601" actId="1076"/>
          <ac:picMkLst>
            <pc:docMk/>
            <pc:sldMk cId="1332164353" sldId="292"/>
            <ac:picMk id="44" creationId="{DEE09F5F-471E-440F-ADF1-F052C3112F9E}"/>
          </ac:picMkLst>
        </pc:picChg>
        <pc:picChg chg="add mod">
          <ac:chgData name="Woldemichael, Selina" userId="b83f09f9-6ee9-4e83-8a14-9b1c68fcd7e1" providerId="ADAL" clId="{1F4A6F51-4113-44C1-BDD8-BD6344DFDABC}" dt="2020-10-09T00:17:31.392" v="607" actId="1076"/>
          <ac:picMkLst>
            <pc:docMk/>
            <pc:sldMk cId="1332164353" sldId="292"/>
            <ac:picMk id="46" creationId="{D6611956-268F-4F3E-85DB-69DB13986547}"/>
          </ac:picMkLst>
        </pc:picChg>
      </pc:sldChg>
      <pc:sldChg chg="addSp delSp modSp modAnim">
        <pc:chgData name="Woldemichael, Selina" userId="b83f09f9-6ee9-4e83-8a14-9b1c68fcd7e1" providerId="ADAL" clId="{1F4A6F51-4113-44C1-BDD8-BD6344DFDABC}" dt="2020-10-13T00:33:59.552" v="2620" actId="478"/>
        <pc:sldMkLst>
          <pc:docMk/>
          <pc:sldMk cId="4164108985" sldId="297"/>
        </pc:sldMkLst>
        <pc:spChg chg="mod">
          <ac:chgData name="Woldemichael, Selina" userId="b83f09f9-6ee9-4e83-8a14-9b1c68fcd7e1" providerId="ADAL" clId="{1F4A6F51-4113-44C1-BDD8-BD6344DFDABC}" dt="2020-10-09T00:15:38.256" v="569" actId="115"/>
          <ac:spMkLst>
            <pc:docMk/>
            <pc:sldMk cId="4164108985" sldId="297"/>
            <ac:spMk id="3" creationId="{12E3FFD5-69E0-45BA-9299-9260A471FE0F}"/>
          </ac:spMkLst>
        </pc:spChg>
        <pc:spChg chg="del">
          <ac:chgData name="Woldemichael, Selina" userId="b83f09f9-6ee9-4e83-8a14-9b1c68fcd7e1" providerId="ADAL" clId="{1F4A6F51-4113-44C1-BDD8-BD6344DFDABC}" dt="2020-10-13T00:33:56.559" v="2617" actId="478"/>
          <ac:spMkLst>
            <pc:docMk/>
            <pc:sldMk cId="4164108985" sldId="297"/>
            <ac:spMk id="7" creationId="{36276216-2D5E-42DF-A605-AB49DBC571E2}"/>
          </ac:spMkLst>
        </pc:spChg>
        <pc:spChg chg="del">
          <ac:chgData name="Woldemichael, Selina" userId="b83f09f9-6ee9-4e83-8a14-9b1c68fcd7e1" providerId="ADAL" clId="{1F4A6F51-4113-44C1-BDD8-BD6344DFDABC}" dt="2020-10-13T00:33:59.552" v="2620" actId="478"/>
          <ac:spMkLst>
            <pc:docMk/>
            <pc:sldMk cId="4164108985" sldId="297"/>
            <ac:spMk id="8" creationId="{8108E2A7-00CA-4967-863D-FF8850ABBFF4}"/>
          </ac:spMkLst>
        </pc:spChg>
        <pc:spChg chg="del">
          <ac:chgData name="Woldemichael, Selina" userId="b83f09f9-6ee9-4e83-8a14-9b1c68fcd7e1" providerId="ADAL" clId="{1F4A6F51-4113-44C1-BDD8-BD6344DFDABC}" dt="2020-10-13T00:33:58.880" v="2619" actId="478"/>
          <ac:spMkLst>
            <pc:docMk/>
            <pc:sldMk cId="4164108985" sldId="297"/>
            <ac:spMk id="9" creationId="{A8785E9B-ADD8-4E5B-9883-BB87461B1B37}"/>
          </ac:spMkLst>
        </pc:spChg>
        <pc:spChg chg="del">
          <ac:chgData name="Woldemichael, Selina" userId="b83f09f9-6ee9-4e83-8a14-9b1c68fcd7e1" providerId="ADAL" clId="{1F4A6F51-4113-44C1-BDD8-BD6344DFDABC}" dt="2020-10-13T00:33:57.247" v="2618" actId="478"/>
          <ac:spMkLst>
            <pc:docMk/>
            <pc:sldMk cId="4164108985" sldId="297"/>
            <ac:spMk id="10" creationId="{EB6129EE-B31E-4030-BCB6-DE5C81D6A9E1}"/>
          </ac:spMkLst>
        </pc:spChg>
        <pc:picChg chg="add mod">
          <ac:chgData name="Woldemichael, Selina" userId="b83f09f9-6ee9-4e83-8a14-9b1c68fcd7e1" providerId="ADAL" clId="{1F4A6F51-4113-44C1-BDD8-BD6344DFDABC}" dt="2020-10-09T00:12:14.035" v="510" actId="1076"/>
          <ac:picMkLst>
            <pc:docMk/>
            <pc:sldMk cId="4164108985" sldId="297"/>
            <ac:picMk id="11" creationId="{23789B8D-E74B-471D-A0D5-EDDAECFBE195}"/>
          </ac:picMkLst>
        </pc:picChg>
        <pc:picChg chg="mod">
          <ac:chgData name="Woldemichael, Selina" userId="b83f09f9-6ee9-4e83-8a14-9b1c68fcd7e1" providerId="ADAL" clId="{1F4A6F51-4113-44C1-BDD8-BD6344DFDABC}" dt="2020-10-09T00:12:18.497" v="512" actId="1076"/>
          <ac:picMkLst>
            <pc:docMk/>
            <pc:sldMk cId="4164108985" sldId="297"/>
            <ac:picMk id="21" creationId="{081BD8BF-73C6-4D8E-963D-795B0E26E854}"/>
          </ac:picMkLst>
        </pc:picChg>
      </pc:sldChg>
      <pc:sldChg chg="addSp delSp modSp addAnim delAnim modAnim modNotesTx">
        <pc:chgData name="Woldemichael, Selina" userId="b83f09f9-6ee9-4e83-8a14-9b1c68fcd7e1" providerId="ADAL" clId="{1F4A6F51-4113-44C1-BDD8-BD6344DFDABC}" dt="2020-10-13T00:34:07.975" v="2626" actId="478"/>
        <pc:sldMkLst>
          <pc:docMk/>
          <pc:sldMk cId="547110511" sldId="298"/>
        </pc:sldMkLst>
        <pc:spChg chg="del">
          <ac:chgData name="Woldemichael, Selina" userId="b83f09f9-6ee9-4e83-8a14-9b1c68fcd7e1" providerId="ADAL" clId="{1F4A6F51-4113-44C1-BDD8-BD6344DFDABC}" dt="2020-10-13T00:34:02.393" v="2621" actId="478"/>
          <ac:spMkLst>
            <pc:docMk/>
            <pc:sldMk cId="547110511" sldId="298"/>
            <ac:spMk id="5" creationId="{C9B779FE-4B3F-4415-A2C4-68CE57103AAD}"/>
          </ac:spMkLst>
        </pc:spChg>
        <pc:spChg chg="del">
          <ac:chgData name="Woldemichael, Selina" userId="b83f09f9-6ee9-4e83-8a14-9b1c68fcd7e1" providerId="ADAL" clId="{1F4A6F51-4113-44C1-BDD8-BD6344DFDABC}" dt="2020-10-13T00:34:07.975" v="2626" actId="478"/>
          <ac:spMkLst>
            <pc:docMk/>
            <pc:sldMk cId="547110511" sldId="298"/>
            <ac:spMk id="6" creationId="{DA1B4360-B1C5-4EB1-8063-48080D8A8216}"/>
          </ac:spMkLst>
        </pc:spChg>
        <pc:spChg chg="del">
          <ac:chgData name="Woldemichael, Selina" userId="b83f09f9-6ee9-4e83-8a14-9b1c68fcd7e1" providerId="ADAL" clId="{1F4A6F51-4113-44C1-BDD8-BD6344DFDABC}" dt="2020-10-13T00:34:07.304" v="2625" actId="478"/>
          <ac:spMkLst>
            <pc:docMk/>
            <pc:sldMk cId="547110511" sldId="298"/>
            <ac:spMk id="8" creationId="{900F01B7-4B9F-47A7-BB93-E43663265BF2}"/>
          </ac:spMkLst>
        </pc:spChg>
        <pc:spChg chg="del">
          <ac:chgData name="Woldemichael, Selina" userId="b83f09f9-6ee9-4e83-8a14-9b1c68fcd7e1" providerId="ADAL" clId="{1F4A6F51-4113-44C1-BDD8-BD6344DFDABC}" dt="2020-10-13T00:34:02.928" v="2622" actId="478"/>
          <ac:spMkLst>
            <pc:docMk/>
            <pc:sldMk cId="547110511" sldId="298"/>
            <ac:spMk id="10" creationId="{C829DDC6-9EEC-49A7-9256-856F3372E017}"/>
          </ac:spMkLst>
        </pc:spChg>
        <pc:spChg chg="del">
          <ac:chgData name="Woldemichael, Selina" userId="b83f09f9-6ee9-4e83-8a14-9b1c68fcd7e1" providerId="ADAL" clId="{1F4A6F51-4113-44C1-BDD8-BD6344DFDABC}" dt="2020-10-09T00:15:46.579" v="571" actId="478"/>
          <ac:spMkLst>
            <pc:docMk/>
            <pc:sldMk cId="547110511" sldId="298"/>
            <ac:spMk id="11" creationId="{EA6BD4DE-D5EF-4FD5-A89B-CA8F62093E0C}"/>
          </ac:spMkLst>
        </pc:spChg>
        <pc:spChg chg="add">
          <ac:chgData name="Woldemichael, Selina" userId="b83f09f9-6ee9-4e83-8a14-9b1c68fcd7e1" providerId="ADAL" clId="{1F4A6F51-4113-44C1-BDD8-BD6344DFDABC}" dt="2020-10-09T00:15:43.641" v="570"/>
          <ac:spMkLst>
            <pc:docMk/>
            <pc:sldMk cId="547110511" sldId="298"/>
            <ac:spMk id="13" creationId="{AC8435B8-04A1-40BC-BF15-1138F8715D75}"/>
          </ac:spMkLst>
        </pc:spChg>
        <pc:picChg chg="mod">
          <ac:chgData name="Woldemichael, Selina" userId="b83f09f9-6ee9-4e83-8a14-9b1c68fcd7e1" providerId="ADAL" clId="{1F4A6F51-4113-44C1-BDD8-BD6344DFDABC}" dt="2020-10-09T00:21:26.605" v="933"/>
          <ac:picMkLst>
            <pc:docMk/>
            <pc:sldMk cId="547110511" sldId="298"/>
            <ac:picMk id="4" creationId="{9743CD79-5182-4FC6-A4A6-076A405AEE80}"/>
          </ac:picMkLst>
        </pc:picChg>
        <pc:picChg chg="add del mod">
          <ac:chgData name="Woldemichael, Selina" userId="b83f09f9-6ee9-4e83-8a14-9b1c68fcd7e1" providerId="ADAL" clId="{1F4A6F51-4113-44C1-BDD8-BD6344DFDABC}" dt="2020-10-13T00:34:05.203" v="2624" actId="478"/>
          <ac:picMkLst>
            <pc:docMk/>
            <pc:sldMk cId="547110511" sldId="298"/>
            <ac:picMk id="12" creationId="{8D699F1F-F138-431F-8748-212BC0994D9E}"/>
          </ac:picMkLst>
        </pc:picChg>
      </pc:sldChg>
      <pc:sldChg chg="addSp delSp modSp modAnim">
        <pc:chgData name="Woldemichael, Selina" userId="b83f09f9-6ee9-4e83-8a14-9b1c68fcd7e1" providerId="ADAL" clId="{1F4A6F51-4113-44C1-BDD8-BD6344DFDABC}" dt="2020-10-13T00:34:12.088" v="2630" actId="478"/>
        <pc:sldMkLst>
          <pc:docMk/>
          <pc:sldMk cId="2443860785" sldId="299"/>
        </pc:sldMkLst>
        <pc:spChg chg="del">
          <ac:chgData name="Woldemichael, Selina" userId="b83f09f9-6ee9-4e83-8a14-9b1c68fcd7e1" providerId="ADAL" clId="{1F4A6F51-4113-44C1-BDD8-BD6344DFDABC}" dt="2020-10-13T00:34:09.510" v="2627" actId="478"/>
          <ac:spMkLst>
            <pc:docMk/>
            <pc:sldMk cId="2443860785" sldId="299"/>
            <ac:spMk id="6" creationId="{83828A1B-2242-4DD6-B7D8-773F79AAFF82}"/>
          </ac:spMkLst>
        </pc:spChg>
        <pc:spChg chg="del">
          <ac:chgData name="Woldemichael, Selina" userId="b83f09f9-6ee9-4e83-8a14-9b1c68fcd7e1" providerId="ADAL" clId="{1F4A6F51-4113-44C1-BDD8-BD6344DFDABC}" dt="2020-10-13T00:34:10.240" v="2628" actId="478"/>
          <ac:spMkLst>
            <pc:docMk/>
            <pc:sldMk cId="2443860785" sldId="299"/>
            <ac:spMk id="7" creationId="{5D3578CE-9C8E-46C8-9D3E-C0FB138ECBD0}"/>
          </ac:spMkLst>
        </pc:spChg>
        <pc:spChg chg="del">
          <ac:chgData name="Woldemichael, Selina" userId="b83f09f9-6ee9-4e83-8a14-9b1c68fcd7e1" providerId="ADAL" clId="{1F4A6F51-4113-44C1-BDD8-BD6344DFDABC}" dt="2020-10-13T00:34:11.327" v="2629" actId="478"/>
          <ac:spMkLst>
            <pc:docMk/>
            <pc:sldMk cId="2443860785" sldId="299"/>
            <ac:spMk id="9" creationId="{B62B41CE-DC9F-42EC-BD66-D0D863B170DC}"/>
          </ac:spMkLst>
        </pc:spChg>
        <pc:spChg chg="del">
          <ac:chgData name="Woldemichael, Selina" userId="b83f09f9-6ee9-4e83-8a14-9b1c68fcd7e1" providerId="ADAL" clId="{1F4A6F51-4113-44C1-BDD8-BD6344DFDABC}" dt="2020-10-13T00:34:12.088" v="2630" actId="478"/>
          <ac:spMkLst>
            <pc:docMk/>
            <pc:sldMk cId="2443860785" sldId="299"/>
            <ac:spMk id="10" creationId="{29C32A0D-E43A-4BB3-AD44-515FD7FD7C60}"/>
          </ac:spMkLst>
        </pc:spChg>
        <pc:spChg chg="del">
          <ac:chgData name="Woldemichael, Selina" userId="b83f09f9-6ee9-4e83-8a14-9b1c68fcd7e1" providerId="ADAL" clId="{1F4A6F51-4113-44C1-BDD8-BD6344DFDABC}" dt="2020-10-09T00:15:51.635" v="572" actId="478"/>
          <ac:spMkLst>
            <pc:docMk/>
            <pc:sldMk cId="2443860785" sldId="299"/>
            <ac:spMk id="11" creationId="{4264CA37-4ACC-40FE-94FD-FE01749CA348}"/>
          </ac:spMkLst>
        </pc:spChg>
        <pc:spChg chg="add">
          <ac:chgData name="Woldemichael, Selina" userId="b83f09f9-6ee9-4e83-8a14-9b1c68fcd7e1" providerId="ADAL" clId="{1F4A6F51-4113-44C1-BDD8-BD6344DFDABC}" dt="2020-10-09T00:15:52.225" v="573"/>
          <ac:spMkLst>
            <pc:docMk/>
            <pc:sldMk cId="2443860785" sldId="299"/>
            <ac:spMk id="13" creationId="{5962A17C-DDDB-4733-8670-4B48222F8087}"/>
          </ac:spMkLst>
        </pc:spChg>
        <pc:picChg chg="add mod">
          <ac:chgData name="Woldemichael, Selina" userId="b83f09f9-6ee9-4e83-8a14-9b1c68fcd7e1" providerId="ADAL" clId="{1F4A6F51-4113-44C1-BDD8-BD6344DFDABC}" dt="2020-10-09T00:13:05.548" v="528" actId="1076"/>
          <ac:picMkLst>
            <pc:docMk/>
            <pc:sldMk cId="2443860785" sldId="299"/>
            <ac:picMk id="12" creationId="{273261FC-709C-4873-8DD0-68AEC6A0B987}"/>
          </ac:picMkLst>
        </pc:picChg>
      </pc:sldChg>
      <pc:sldChg chg="addSp delSp modSp modAnim modNotesTx">
        <pc:chgData name="Woldemichael, Selina" userId="b83f09f9-6ee9-4e83-8a14-9b1c68fcd7e1" providerId="ADAL" clId="{1F4A6F51-4113-44C1-BDD8-BD6344DFDABC}" dt="2020-10-13T00:34:22.770" v="2641" actId="478"/>
        <pc:sldMkLst>
          <pc:docMk/>
          <pc:sldMk cId="1925221987" sldId="300"/>
        </pc:sldMkLst>
        <pc:spChg chg="del">
          <ac:chgData name="Woldemichael, Selina" userId="b83f09f9-6ee9-4e83-8a14-9b1c68fcd7e1" providerId="ADAL" clId="{1F4A6F51-4113-44C1-BDD8-BD6344DFDABC}" dt="2020-10-13T00:34:20.190" v="2637" actId="478"/>
          <ac:spMkLst>
            <pc:docMk/>
            <pc:sldMk cId="1925221987" sldId="300"/>
            <ac:spMk id="7" creationId="{82F284D6-022C-4EF9-84B8-20A3E704ABAC}"/>
          </ac:spMkLst>
        </pc:spChg>
        <pc:spChg chg="del">
          <ac:chgData name="Woldemichael, Selina" userId="b83f09f9-6ee9-4e83-8a14-9b1c68fcd7e1" providerId="ADAL" clId="{1F4A6F51-4113-44C1-BDD8-BD6344DFDABC}" dt="2020-10-13T00:34:22.770" v="2641" actId="478"/>
          <ac:spMkLst>
            <pc:docMk/>
            <pc:sldMk cId="1925221987" sldId="300"/>
            <ac:spMk id="8" creationId="{70B7DFA5-5F6B-4F8A-A0FA-5ED8F80427FD}"/>
          </ac:spMkLst>
        </pc:spChg>
        <pc:spChg chg="del">
          <ac:chgData name="Woldemichael, Selina" userId="b83f09f9-6ee9-4e83-8a14-9b1c68fcd7e1" providerId="ADAL" clId="{1F4A6F51-4113-44C1-BDD8-BD6344DFDABC}" dt="2020-10-13T00:34:21.871" v="2640" actId="478"/>
          <ac:spMkLst>
            <pc:docMk/>
            <pc:sldMk cId="1925221987" sldId="300"/>
            <ac:spMk id="9" creationId="{81A7B321-5F3E-4C4E-AE20-F7CA5681708B}"/>
          </ac:spMkLst>
        </pc:spChg>
        <pc:spChg chg="del mod">
          <ac:chgData name="Woldemichael, Selina" userId="b83f09f9-6ee9-4e83-8a14-9b1c68fcd7e1" providerId="ADAL" clId="{1F4A6F51-4113-44C1-BDD8-BD6344DFDABC}" dt="2020-10-13T00:34:20.983" v="2639" actId="478"/>
          <ac:spMkLst>
            <pc:docMk/>
            <pc:sldMk cId="1925221987" sldId="300"/>
            <ac:spMk id="10" creationId="{0F60ABBD-3007-4466-8282-FDD57C9940AB}"/>
          </ac:spMkLst>
        </pc:spChg>
        <pc:spChg chg="del">
          <ac:chgData name="Woldemichael, Selina" userId="b83f09f9-6ee9-4e83-8a14-9b1c68fcd7e1" providerId="ADAL" clId="{1F4A6F51-4113-44C1-BDD8-BD6344DFDABC}" dt="2020-10-09T00:16:02.755" v="576" actId="478"/>
          <ac:spMkLst>
            <pc:docMk/>
            <pc:sldMk cId="1925221987" sldId="300"/>
            <ac:spMk id="11" creationId="{80CEC5F7-5183-4046-A16F-DE99C87D571A}"/>
          </ac:spMkLst>
        </pc:spChg>
        <pc:spChg chg="add">
          <ac:chgData name="Woldemichael, Selina" userId="b83f09f9-6ee9-4e83-8a14-9b1c68fcd7e1" providerId="ADAL" clId="{1F4A6F51-4113-44C1-BDD8-BD6344DFDABC}" dt="2020-10-09T00:16:03.561" v="577"/>
          <ac:spMkLst>
            <pc:docMk/>
            <pc:sldMk cId="1925221987" sldId="300"/>
            <ac:spMk id="13" creationId="{1DFAF52D-C566-4E7E-AA50-CADB91D2BE61}"/>
          </ac:spMkLst>
        </pc:spChg>
        <pc:picChg chg="mod">
          <ac:chgData name="Woldemichael, Selina" userId="b83f09f9-6ee9-4e83-8a14-9b1c68fcd7e1" providerId="ADAL" clId="{1F4A6F51-4113-44C1-BDD8-BD6344DFDABC}" dt="2020-10-08T18:43:33.913" v="408" actId="1076"/>
          <ac:picMkLst>
            <pc:docMk/>
            <pc:sldMk cId="1925221987" sldId="300"/>
            <ac:picMk id="2" creationId="{5847DC3F-D24D-4264-A89C-4F4D4F5E315B}"/>
          </ac:picMkLst>
        </pc:picChg>
        <pc:picChg chg="mod">
          <ac:chgData name="Woldemichael, Selina" userId="b83f09f9-6ee9-4e83-8a14-9b1c68fcd7e1" providerId="ADAL" clId="{1F4A6F51-4113-44C1-BDD8-BD6344DFDABC}" dt="2020-10-09T00:14:19.316" v="547" actId="1076"/>
          <ac:picMkLst>
            <pc:docMk/>
            <pc:sldMk cId="1925221987" sldId="300"/>
            <ac:picMk id="5" creationId="{DB5981EA-713A-4773-8FE5-055446553D73}"/>
          </ac:picMkLst>
        </pc:picChg>
        <pc:picChg chg="mod ord">
          <ac:chgData name="Woldemichael, Selina" userId="b83f09f9-6ee9-4e83-8a14-9b1c68fcd7e1" providerId="ADAL" clId="{1F4A6F51-4113-44C1-BDD8-BD6344DFDABC}" dt="2020-10-09T00:14:17.621" v="546" actId="1076"/>
          <ac:picMkLst>
            <pc:docMk/>
            <pc:sldMk cId="1925221987" sldId="300"/>
            <ac:picMk id="6" creationId="{AE828E62-BB43-4D06-86A9-2FF991C8E19A}"/>
          </ac:picMkLst>
        </pc:picChg>
        <pc:picChg chg="add mod">
          <ac:chgData name="Woldemichael, Selina" userId="b83f09f9-6ee9-4e83-8a14-9b1c68fcd7e1" providerId="ADAL" clId="{1F4A6F51-4113-44C1-BDD8-BD6344DFDABC}" dt="2020-10-09T00:14:23.816" v="549" actId="1076"/>
          <ac:picMkLst>
            <pc:docMk/>
            <pc:sldMk cId="1925221987" sldId="300"/>
            <ac:picMk id="12" creationId="{E65C5579-51D1-4F3F-BCDB-7657E9DB5E46}"/>
          </ac:picMkLst>
        </pc:picChg>
      </pc:sldChg>
      <pc:sldChg chg="addSp delSp modSp modAnim">
        <pc:chgData name="Woldemichael, Selina" userId="b83f09f9-6ee9-4e83-8a14-9b1c68fcd7e1" providerId="ADAL" clId="{1F4A6F51-4113-44C1-BDD8-BD6344DFDABC}" dt="2020-10-13T00:34:31.272" v="2649" actId="478"/>
        <pc:sldMkLst>
          <pc:docMk/>
          <pc:sldMk cId="2193055708" sldId="301"/>
        </pc:sldMkLst>
        <pc:spChg chg="del">
          <ac:chgData name="Woldemichael, Selina" userId="b83f09f9-6ee9-4e83-8a14-9b1c68fcd7e1" providerId="ADAL" clId="{1F4A6F51-4113-44C1-BDD8-BD6344DFDABC}" dt="2020-10-13T00:34:28.495" v="2646" actId="478"/>
          <ac:spMkLst>
            <pc:docMk/>
            <pc:sldMk cId="2193055708" sldId="301"/>
            <ac:spMk id="7" creationId="{36E28257-0BC1-4D1D-ADD7-59C485D318DE}"/>
          </ac:spMkLst>
        </pc:spChg>
        <pc:spChg chg="del">
          <ac:chgData name="Woldemichael, Selina" userId="b83f09f9-6ee9-4e83-8a14-9b1c68fcd7e1" providerId="ADAL" clId="{1F4A6F51-4113-44C1-BDD8-BD6344DFDABC}" dt="2020-10-13T00:34:31.272" v="2649" actId="478"/>
          <ac:spMkLst>
            <pc:docMk/>
            <pc:sldMk cId="2193055708" sldId="301"/>
            <ac:spMk id="8" creationId="{B7BE5894-7D42-4973-AD88-8F517D6F92BC}"/>
          </ac:spMkLst>
        </pc:spChg>
        <pc:spChg chg="del">
          <ac:chgData name="Woldemichael, Selina" userId="b83f09f9-6ee9-4e83-8a14-9b1c68fcd7e1" providerId="ADAL" clId="{1F4A6F51-4113-44C1-BDD8-BD6344DFDABC}" dt="2020-10-13T00:34:30.273" v="2648" actId="478"/>
          <ac:spMkLst>
            <pc:docMk/>
            <pc:sldMk cId="2193055708" sldId="301"/>
            <ac:spMk id="9" creationId="{5BF36039-30A9-413C-8A9F-F91B466CED9B}"/>
          </ac:spMkLst>
        </pc:spChg>
        <pc:spChg chg="del">
          <ac:chgData name="Woldemichael, Selina" userId="b83f09f9-6ee9-4e83-8a14-9b1c68fcd7e1" providerId="ADAL" clId="{1F4A6F51-4113-44C1-BDD8-BD6344DFDABC}" dt="2020-10-13T00:34:29.120" v="2647" actId="478"/>
          <ac:spMkLst>
            <pc:docMk/>
            <pc:sldMk cId="2193055708" sldId="301"/>
            <ac:spMk id="10" creationId="{9F6E086C-2571-4CDB-9744-F5BA854730A6}"/>
          </ac:spMkLst>
        </pc:spChg>
        <pc:spChg chg="del">
          <ac:chgData name="Woldemichael, Selina" userId="b83f09f9-6ee9-4e83-8a14-9b1c68fcd7e1" providerId="ADAL" clId="{1F4A6F51-4113-44C1-BDD8-BD6344DFDABC}" dt="2020-10-09T00:16:14.363" v="580" actId="478"/>
          <ac:spMkLst>
            <pc:docMk/>
            <pc:sldMk cId="2193055708" sldId="301"/>
            <ac:spMk id="11" creationId="{EE4F44AF-4DBB-42E8-A7FA-DEBB1F938F4E}"/>
          </ac:spMkLst>
        </pc:spChg>
        <pc:spChg chg="add">
          <ac:chgData name="Woldemichael, Selina" userId="b83f09f9-6ee9-4e83-8a14-9b1c68fcd7e1" providerId="ADAL" clId="{1F4A6F51-4113-44C1-BDD8-BD6344DFDABC}" dt="2020-10-09T00:16:14.906" v="581"/>
          <ac:spMkLst>
            <pc:docMk/>
            <pc:sldMk cId="2193055708" sldId="301"/>
            <ac:spMk id="15" creationId="{32FA2DDC-750A-43BF-B6F7-FCA9D292904E}"/>
          </ac:spMkLst>
        </pc:spChg>
        <pc:picChg chg="mod">
          <ac:chgData name="Woldemichael, Selina" userId="b83f09f9-6ee9-4e83-8a14-9b1c68fcd7e1" providerId="ADAL" clId="{1F4A6F51-4113-44C1-BDD8-BD6344DFDABC}" dt="2020-10-09T00:13:16.064" v="531" actId="1076"/>
          <ac:picMkLst>
            <pc:docMk/>
            <pc:sldMk cId="2193055708" sldId="301"/>
            <ac:picMk id="5" creationId="{AE48DE97-678A-48A1-9EBF-6BACB7E279E1}"/>
          </ac:picMkLst>
        </pc:picChg>
        <pc:picChg chg="mod">
          <ac:chgData name="Woldemichael, Selina" userId="b83f09f9-6ee9-4e83-8a14-9b1c68fcd7e1" providerId="ADAL" clId="{1F4A6F51-4113-44C1-BDD8-BD6344DFDABC}" dt="2020-10-09T00:13:26.896" v="534" actId="1076"/>
          <ac:picMkLst>
            <pc:docMk/>
            <pc:sldMk cId="2193055708" sldId="301"/>
            <ac:picMk id="6" creationId="{255E2075-1D53-4504-9EAA-27C6E194F0CA}"/>
          </ac:picMkLst>
        </pc:picChg>
        <pc:picChg chg="add mod">
          <ac:chgData name="Woldemichael, Selina" userId="b83f09f9-6ee9-4e83-8a14-9b1c68fcd7e1" providerId="ADAL" clId="{1F4A6F51-4113-44C1-BDD8-BD6344DFDABC}" dt="2020-10-09T00:13:21.808" v="533" actId="1076"/>
          <ac:picMkLst>
            <pc:docMk/>
            <pc:sldMk cId="2193055708" sldId="301"/>
            <ac:picMk id="14" creationId="{3D120D1A-4696-465D-8F80-3895D6E4DEAB}"/>
          </ac:picMkLst>
        </pc:picChg>
      </pc:sldChg>
      <pc:sldChg chg="addSp delSp modSp modAnim">
        <pc:chgData name="Woldemichael, Selina" userId="b83f09f9-6ee9-4e83-8a14-9b1c68fcd7e1" providerId="ADAL" clId="{1F4A6F51-4113-44C1-BDD8-BD6344DFDABC}" dt="2020-10-13T00:34:17.400" v="2636" actId="478"/>
        <pc:sldMkLst>
          <pc:docMk/>
          <pc:sldMk cId="539304720" sldId="302"/>
        </pc:sldMkLst>
        <pc:spChg chg="del">
          <ac:chgData name="Woldemichael, Selina" userId="b83f09f9-6ee9-4e83-8a14-9b1c68fcd7e1" providerId="ADAL" clId="{1F4A6F51-4113-44C1-BDD8-BD6344DFDABC}" dt="2020-10-13T00:34:14.648" v="2631" actId="478"/>
          <ac:spMkLst>
            <pc:docMk/>
            <pc:sldMk cId="539304720" sldId="302"/>
            <ac:spMk id="7" creationId="{11584C1B-5596-4FC5-AF8C-88CC3526F6B8}"/>
          </ac:spMkLst>
        </pc:spChg>
        <pc:spChg chg="del mod">
          <ac:chgData name="Woldemichael, Selina" userId="b83f09f9-6ee9-4e83-8a14-9b1c68fcd7e1" providerId="ADAL" clId="{1F4A6F51-4113-44C1-BDD8-BD6344DFDABC}" dt="2020-10-13T00:34:17.400" v="2636" actId="478"/>
          <ac:spMkLst>
            <pc:docMk/>
            <pc:sldMk cId="539304720" sldId="302"/>
            <ac:spMk id="8" creationId="{EE457A29-08E3-4DFC-A5DE-E63204F33D27}"/>
          </ac:spMkLst>
        </pc:spChg>
        <pc:spChg chg="del mod">
          <ac:chgData name="Woldemichael, Selina" userId="b83f09f9-6ee9-4e83-8a14-9b1c68fcd7e1" providerId="ADAL" clId="{1F4A6F51-4113-44C1-BDD8-BD6344DFDABC}" dt="2020-10-13T00:34:16.142" v="2634" actId="478"/>
          <ac:spMkLst>
            <pc:docMk/>
            <pc:sldMk cId="539304720" sldId="302"/>
            <ac:spMk id="9" creationId="{07ED9CD4-8FDD-48E5-BE09-B73BC9C84510}"/>
          </ac:spMkLst>
        </pc:spChg>
        <pc:spChg chg="del">
          <ac:chgData name="Woldemichael, Selina" userId="b83f09f9-6ee9-4e83-8a14-9b1c68fcd7e1" providerId="ADAL" clId="{1F4A6F51-4113-44C1-BDD8-BD6344DFDABC}" dt="2020-10-13T00:34:15.337" v="2632" actId="478"/>
          <ac:spMkLst>
            <pc:docMk/>
            <pc:sldMk cId="539304720" sldId="302"/>
            <ac:spMk id="10" creationId="{E5C88753-7639-489C-93AA-E0165C443A9D}"/>
          </ac:spMkLst>
        </pc:spChg>
        <pc:spChg chg="del">
          <ac:chgData name="Woldemichael, Selina" userId="b83f09f9-6ee9-4e83-8a14-9b1c68fcd7e1" providerId="ADAL" clId="{1F4A6F51-4113-44C1-BDD8-BD6344DFDABC}" dt="2020-10-09T00:15:56.867" v="574" actId="478"/>
          <ac:spMkLst>
            <pc:docMk/>
            <pc:sldMk cId="539304720" sldId="302"/>
            <ac:spMk id="11" creationId="{F2FF5DC0-A28D-4790-B3F7-FDAA24FBC02F}"/>
          </ac:spMkLst>
        </pc:spChg>
        <pc:spChg chg="add">
          <ac:chgData name="Woldemichael, Selina" userId="b83f09f9-6ee9-4e83-8a14-9b1c68fcd7e1" providerId="ADAL" clId="{1F4A6F51-4113-44C1-BDD8-BD6344DFDABC}" dt="2020-10-09T00:15:57.440" v="575"/>
          <ac:spMkLst>
            <pc:docMk/>
            <pc:sldMk cId="539304720" sldId="302"/>
            <ac:spMk id="13" creationId="{BB4238A6-DE4D-4308-81E9-4B32D5F86492}"/>
          </ac:spMkLst>
        </pc:spChg>
        <pc:picChg chg="add mod">
          <ac:chgData name="Woldemichael, Selina" userId="b83f09f9-6ee9-4e83-8a14-9b1c68fcd7e1" providerId="ADAL" clId="{1F4A6F51-4113-44C1-BDD8-BD6344DFDABC}" dt="2020-10-09T00:13:11.670" v="530" actId="1076"/>
          <ac:picMkLst>
            <pc:docMk/>
            <pc:sldMk cId="539304720" sldId="302"/>
            <ac:picMk id="12" creationId="{FC4C242B-8672-4186-A4A2-67BF6FEFD801}"/>
          </ac:picMkLst>
        </pc:picChg>
      </pc:sldChg>
      <pc:sldChg chg="addSp delSp modSp modAnim">
        <pc:chgData name="Woldemichael, Selina" userId="b83f09f9-6ee9-4e83-8a14-9b1c68fcd7e1" providerId="ADAL" clId="{1F4A6F51-4113-44C1-BDD8-BD6344DFDABC}" dt="2020-10-13T00:34:26.796" v="2645" actId="478"/>
        <pc:sldMkLst>
          <pc:docMk/>
          <pc:sldMk cId="2936511701" sldId="303"/>
        </pc:sldMkLst>
        <pc:spChg chg="del">
          <ac:chgData name="Woldemichael, Selina" userId="b83f09f9-6ee9-4e83-8a14-9b1c68fcd7e1" providerId="ADAL" clId="{1F4A6F51-4113-44C1-BDD8-BD6344DFDABC}" dt="2020-10-13T00:34:24.371" v="2642" actId="478"/>
          <ac:spMkLst>
            <pc:docMk/>
            <pc:sldMk cId="2936511701" sldId="303"/>
            <ac:spMk id="11" creationId="{8DBD491A-3128-4A87-97F8-BB2F88E94F33}"/>
          </ac:spMkLst>
        </pc:spChg>
        <pc:spChg chg="del">
          <ac:chgData name="Woldemichael, Selina" userId="b83f09f9-6ee9-4e83-8a14-9b1c68fcd7e1" providerId="ADAL" clId="{1F4A6F51-4113-44C1-BDD8-BD6344DFDABC}" dt="2020-10-13T00:34:26.796" v="2645" actId="478"/>
          <ac:spMkLst>
            <pc:docMk/>
            <pc:sldMk cId="2936511701" sldId="303"/>
            <ac:spMk id="12" creationId="{0222D4F6-713A-487B-8B33-361E02962CA3}"/>
          </ac:spMkLst>
        </pc:spChg>
        <pc:spChg chg="del">
          <ac:chgData name="Woldemichael, Selina" userId="b83f09f9-6ee9-4e83-8a14-9b1c68fcd7e1" providerId="ADAL" clId="{1F4A6F51-4113-44C1-BDD8-BD6344DFDABC}" dt="2020-10-13T00:34:25.953" v="2644" actId="478"/>
          <ac:spMkLst>
            <pc:docMk/>
            <pc:sldMk cId="2936511701" sldId="303"/>
            <ac:spMk id="13" creationId="{8DA61FE9-EAB3-4CE2-BABA-B8C44134AE2C}"/>
          </ac:spMkLst>
        </pc:spChg>
        <pc:spChg chg="del">
          <ac:chgData name="Woldemichael, Selina" userId="b83f09f9-6ee9-4e83-8a14-9b1c68fcd7e1" providerId="ADAL" clId="{1F4A6F51-4113-44C1-BDD8-BD6344DFDABC}" dt="2020-10-13T00:34:25.155" v="2643" actId="478"/>
          <ac:spMkLst>
            <pc:docMk/>
            <pc:sldMk cId="2936511701" sldId="303"/>
            <ac:spMk id="14" creationId="{E7B3EFB7-49CD-4B14-9E5B-3E0347B61E78}"/>
          </ac:spMkLst>
        </pc:spChg>
        <pc:spChg chg="del">
          <ac:chgData name="Woldemichael, Selina" userId="b83f09f9-6ee9-4e83-8a14-9b1c68fcd7e1" providerId="ADAL" clId="{1F4A6F51-4113-44C1-BDD8-BD6344DFDABC}" dt="2020-10-09T00:16:07.395" v="578" actId="478"/>
          <ac:spMkLst>
            <pc:docMk/>
            <pc:sldMk cId="2936511701" sldId="303"/>
            <ac:spMk id="15" creationId="{AC7268F4-0FFA-4A07-92DC-CF69E2EE7928}"/>
          </ac:spMkLst>
        </pc:spChg>
        <pc:spChg chg="add">
          <ac:chgData name="Woldemichael, Selina" userId="b83f09f9-6ee9-4e83-8a14-9b1c68fcd7e1" providerId="ADAL" clId="{1F4A6F51-4113-44C1-BDD8-BD6344DFDABC}" dt="2020-10-09T00:16:07.994" v="579"/>
          <ac:spMkLst>
            <pc:docMk/>
            <pc:sldMk cId="2936511701" sldId="303"/>
            <ac:spMk id="16" creationId="{BB5C6D29-1707-43C7-8E9B-F2F26D44D14C}"/>
          </ac:spMkLst>
        </pc:spChg>
        <pc:picChg chg="mod">
          <ac:chgData name="Woldemichael, Selina" userId="b83f09f9-6ee9-4e83-8a14-9b1c68fcd7e1" providerId="ADAL" clId="{1F4A6F51-4113-44C1-BDD8-BD6344DFDABC}" dt="2020-10-09T00:12:28.558" v="515" actId="1076"/>
          <ac:picMkLst>
            <pc:docMk/>
            <pc:sldMk cId="2936511701" sldId="303"/>
            <ac:picMk id="4" creationId="{2BD330A3-F2C5-458E-9CA3-A15E310629D3}"/>
          </ac:picMkLst>
        </pc:picChg>
        <pc:picChg chg="mod">
          <ac:chgData name="Woldemichael, Selina" userId="b83f09f9-6ee9-4e83-8a14-9b1c68fcd7e1" providerId="ADAL" clId="{1F4A6F51-4113-44C1-BDD8-BD6344DFDABC}" dt="2020-10-09T00:12:26.389" v="514" actId="1076"/>
          <ac:picMkLst>
            <pc:docMk/>
            <pc:sldMk cId="2936511701" sldId="303"/>
            <ac:picMk id="5" creationId="{EC3A13D3-50F0-47D7-ABFF-0F70C78F7B0B}"/>
          </ac:picMkLst>
        </pc:picChg>
        <pc:picChg chg="add mod">
          <ac:chgData name="Woldemichael, Selina" userId="b83f09f9-6ee9-4e83-8a14-9b1c68fcd7e1" providerId="ADAL" clId="{1F4A6F51-4113-44C1-BDD8-BD6344DFDABC}" dt="2020-10-09T00:12:32.455" v="517" actId="1076"/>
          <ac:picMkLst>
            <pc:docMk/>
            <pc:sldMk cId="2936511701" sldId="303"/>
            <ac:picMk id="10" creationId="{3B2ABD35-DCF1-49B6-AFAD-E5611634C4B5}"/>
          </ac:picMkLst>
        </pc:picChg>
      </pc:sldChg>
      <pc:sldChg chg="addSp delSp modSp modAnim">
        <pc:chgData name="Woldemichael, Selina" userId="b83f09f9-6ee9-4e83-8a14-9b1c68fcd7e1" providerId="ADAL" clId="{1F4A6F51-4113-44C1-BDD8-BD6344DFDABC}" dt="2020-10-13T00:34:35.185" v="2653" actId="478"/>
        <pc:sldMkLst>
          <pc:docMk/>
          <pc:sldMk cId="3108379190" sldId="304"/>
        </pc:sldMkLst>
        <pc:spChg chg="del">
          <ac:chgData name="Woldemichael, Selina" userId="b83f09f9-6ee9-4e83-8a14-9b1c68fcd7e1" providerId="ADAL" clId="{1F4A6F51-4113-44C1-BDD8-BD6344DFDABC}" dt="2020-10-13T00:34:32.791" v="2650" actId="478"/>
          <ac:spMkLst>
            <pc:docMk/>
            <pc:sldMk cId="3108379190" sldId="304"/>
            <ac:spMk id="7" creationId="{B519300C-97F8-4778-8D6C-F46E229B8D8B}"/>
          </ac:spMkLst>
        </pc:spChg>
        <pc:spChg chg="del">
          <ac:chgData name="Woldemichael, Selina" userId="b83f09f9-6ee9-4e83-8a14-9b1c68fcd7e1" providerId="ADAL" clId="{1F4A6F51-4113-44C1-BDD8-BD6344DFDABC}" dt="2020-10-13T00:34:35.185" v="2653" actId="478"/>
          <ac:spMkLst>
            <pc:docMk/>
            <pc:sldMk cId="3108379190" sldId="304"/>
            <ac:spMk id="8" creationId="{E985DB34-313B-4D07-8DCE-47FE67523583}"/>
          </ac:spMkLst>
        </pc:spChg>
        <pc:spChg chg="del">
          <ac:chgData name="Woldemichael, Selina" userId="b83f09f9-6ee9-4e83-8a14-9b1c68fcd7e1" providerId="ADAL" clId="{1F4A6F51-4113-44C1-BDD8-BD6344DFDABC}" dt="2020-10-13T00:34:34.376" v="2652" actId="478"/>
          <ac:spMkLst>
            <pc:docMk/>
            <pc:sldMk cId="3108379190" sldId="304"/>
            <ac:spMk id="9" creationId="{6DC8DA3E-BB27-42D7-A62B-F33CD8B9CFD9}"/>
          </ac:spMkLst>
        </pc:spChg>
        <pc:spChg chg="del">
          <ac:chgData name="Woldemichael, Selina" userId="b83f09f9-6ee9-4e83-8a14-9b1c68fcd7e1" providerId="ADAL" clId="{1F4A6F51-4113-44C1-BDD8-BD6344DFDABC}" dt="2020-10-13T00:34:33.623" v="2651" actId="478"/>
          <ac:spMkLst>
            <pc:docMk/>
            <pc:sldMk cId="3108379190" sldId="304"/>
            <ac:spMk id="10" creationId="{027D93AB-508A-4094-BDFD-94849E162D56}"/>
          </ac:spMkLst>
        </pc:spChg>
        <pc:spChg chg="del">
          <ac:chgData name="Woldemichael, Selina" userId="b83f09f9-6ee9-4e83-8a14-9b1c68fcd7e1" providerId="ADAL" clId="{1F4A6F51-4113-44C1-BDD8-BD6344DFDABC}" dt="2020-10-09T00:16:19.779" v="582" actId="478"/>
          <ac:spMkLst>
            <pc:docMk/>
            <pc:sldMk cId="3108379190" sldId="304"/>
            <ac:spMk id="11" creationId="{0B0C81B0-2F4E-4C7B-B532-12E2816CA045}"/>
          </ac:spMkLst>
        </pc:spChg>
        <pc:spChg chg="add">
          <ac:chgData name="Woldemichael, Selina" userId="b83f09f9-6ee9-4e83-8a14-9b1c68fcd7e1" providerId="ADAL" clId="{1F4A6F51-4113-44C1-BDD8-BD6344DFDABC}" dt="2020-10-09T00:16:20.355" v="583"/>
          <ac:spMkLst>
            <pc:docMk/>
            <pc:sldMk cId="3108379190" sldId="304"/>
            <ac:spMk id="13" creationId="{1C4EAC9D-4972-4C00-9C92-D9EDD1DF81D8}"/>
          </ac:spMkLst>
        </pc:spChg>
        <pc:picChg chg="mod">
          <ac:chgData name="Woldemichael, Selina" userId="b83f09f9-6ee9-4e83-8a14-9b1c68fcd7e1" providerId="ADAL" clId="{1F4A6F51-4113-44C1-BDD8-BD6344DFDABC}" dt="2020-10-09T00:12:37.617" v="519" actId="1076"/>
          <ac:picMkLst>
            <pc:docMk/>
            <pc:sldMk cId="3108379190" sldId="304"/>
            <ac:picMk id="4" creationId="{E169BCDE-CA0D-4941-A47B-8E182EF65F6C}"/>
          </ac:picMkLst>
        </pc:picChg>
        <pc:picChg chg="mod">
          <ac:chgData name="Woldemichael, Selina" userId="b83f09f9-6ee9-4e83-8a14-9b1c68fcd7e1" providerId="ADAL" clId="{1F4A6F51-4113-44C1-BDD8-BD6344DFDABC}" dt="2020-10-09T00:12:38.651" v="520" actId="1076"/>
          <ac:picMkLst>
            <pc:docMk/>
            <pc:sldMk cId="3108379190" sldId="304"/>
            <ac:picMk id="5" creationId="{6F1359A9-4720-4FA6-9090-052CCA957105}"/>
          </ac:picMkLst>
        </pc:picChg>
        <pc:picChg chg="add mod">
          <ac:chgData name="Woldemichael, Selina" userId="b83f09f9-6ee9-4e83-8a14-9b1c68fcd7e1" providerId="ADAL" clId="{1F4A6F51-4113-44C1-BDD8-BD6344DFDABC}" dt="2020-10-09T00:12:42.087" v="522" actId="1076"/>
          <ac:picMkLst>
            <pc:docMk/>
            <pc:sldMk cId="3108379190" sldId="304"/>
            <ac:picMk id="12" creationId="{4587C79B-42C9-4068-84BE-B269770E8F99}"/>
          </ac:picMkLst>
        </pc:picChg>
      </pc:sldChg>
      <pc:sldChg chg="addSp delSp modSp modAnim modNotesTx">
        <pc:chgData name="Woldemichael, Selina" userId="b83f09f9-6ee9-4e83-8a14-9b1c68fcd7e1" providerId="ADAL" clId="{1F4A6F51-4113-44C1-BDD8-BD6344DFDABC}" dt="2020-10-13T00:34:45.335" v="2662" actId="478"/>
        <pc:sldMkLst>
          <pc:docMk/>
          <pc:sldMk cId="113705791" sldId="305"/>
        </pc:sldMkLst>
        <pc:spChg chg="del">
          <ac:chgData name="Woldemichael, Selina" userId="b83f09f9-6ee9-4e83-8a14-9b1c68fcd7e1" providerId="ADAL" clId="{1F4A6F51-4113-44C1-BDD8-BD6344DFDABC}" dt="2020-10-13T00:34:42.536" v="2658" actId="478"/>
          <ac:spMkLst>
            <pc:docMk/>
            <pc:sldMk cId="113705791" sldId="305"/>
            <ac:spMk id="7" creationId="{12C17C85-72FD-4C91-8265-A4240448EC0D}"/>
          </ac:spMkLst>
        </pc:spChg>
        <pc:spChg chg="del">
          <ac:chgData name="Woldemichael, Selina" userId="b83f09f9-6ee9-4e83-8a14-9b1c68fcd7e1" providerId="ADAL" clId="{1F4A6F51-4113-44C1-BDD8-BD6344DFDABC}" dt="2020-10-13T00:34:45.335" v="2662" actId="478"/>
          <ac:spMkLst>
            <pc:docMk/>
            <pc:sldMk cId="113705791" sldId="305"/>
            <ac:spMk id="8" creationId="{FB2C6DF2-EA22-4D79-9EAF-53F28A9E039D}"/>
          </ac:spMkLst>
        </pc:spChg>
        <pc:spChg chg="del mod">
          <ac:chgData name="Woldemichael, Selina" userId="b83f09f9-6ee9-4e83-8a14-9b1c68fcd7e1" providerId="ADAL" clId="{1F4A6F51-4113-44C1-BDD8-BD6344DFDABC}" dt="2020-10-13T00:34:43.939" v="2661" actId="478"/>
          <ac:spMkLst>
            <pc:docMk/>
            <pc:sldMk cId="113705791" sldId="305"/>
            <ac:spMk id="9" creationId="{091EB08D-AD6C-4AAC-AAF5-BAB6E66F51BD}"/>
          </ac:spMkLst>
        </pc:spChg>
        <pc:spChg chg="del">
          <ac:chgData name="Woldemichael, Selina" userId="b83f09f9-6ee9-4e83-8a14-9b1c68fcd7e1" providerId="ADAL" clId="{1F4A6F51-4113-44C1-BDD8-BD6344DFDABC}" dt="2020-10-13T00:34:43.079" v="2659" actId="478"/>
          <ac:spMkLst>
            <pc:docMk/>
            <pc:sldMk cId="113705791" sldId="305"/>
            <ac:spMk id="10" creationId="{6F5C05BB-09E1-49DA-AF00-BDE3544D91C3}"/>
          </ac:spMkLst>
        </pc:spChg>
        <pc:spChg chg="del mod">
          <ac:chgData name="Woldemichael, Selina" userId="b83f09f9-6ee9-4e83-8a14-9b1c68fcd7e1" providerId="ADAL" clId="{1F4A6F51-4113-44C1-BDD8-BD6344DFDABC}" dt="2020-10-09T00:16:28.819" v="586" actId="478"/>
          <ac:spMkLst>
            <pc:docMk/>
            <pc:sldMk cId="113705791" sldId="305"/>
            <ac:spMk id="11" creationId="{A5FE3EA7-DDB4-4031-BD40-1FA3809DE85D}"/>
          </ac:spMkLst>
        </pc:spChg>
        <pc:spChg chg="add">
          <ac:chgData name="Woldemichael, Selina" userId="b83f09f9-6ee9-4e83-8a14-9b1c68fcd7e1" providerId="ADAL" clId="{1F4A6F51-4113-44C1-BDD8-BD6344DFDABC}" dt="2020-10-09T00:16:29.511" v="587"/>
          <ac:spMkLst>
            <pc:docMk/>
            <pc:sldMk cId="113705791" sldId="305"/>
            <ac:spMk id="13" creationId="{3F9B629F-193F-42C7-80EE-9908B90276C5}"/>
          </ac:spMkLst>
        </pc:spChg>
        <pc:picChg chg="mod">
          <ac:chgData name="Woldemichael, Selina" userId="b83f09f9-6ee9-4e83-8a14-9b1c68fcd7e1" providerId="ADAL" clId="{1F4A6F51-4113-44C1-BDD8-BD6344DFDABC}" dt="2020-10-09T00:14:47.880" v="556" actId="1076"/>
          <ac:picMkLst>
            <pc:docMk/>
            <pc:sldMk cId="113705791" sldId="305"/>
            <ac:picMk id="4" creationId="{0B9E9B91-2830-4599-A62D-A663423745B5}"/>
          </ac:picMkLst>
        </pc:picChg>
        <pc:picChg chg="mod">
          <ac:chgData name="Woldemichael, Selina" userId="b83f09f9-6ee9-4e83-8a14-9b1c68fcd7e1" providerId="ADAL" clId="{1F4A6F51-4113-44C1-BDD8-BD6344DFDABC}" dt="2020-10-09T00:14:49.944" v="557" actId="1076"/>
          <ac:picMkLst>
            <pc:docMk/>
            <pc:sldMk cId="113705791" sldId="305"/>
            <ac:picMk id="5" creationId="{1706992A-56CB-468D-881A-F133460E0E14}"/>
          </ac:picMkLst>
        </pc:picChg>
        <pc:picChg chg="add mod">
          <ac:chgData name="Woldemichael, Selina" userId="b83f09f9-6ee9-4e83-8a14-9b1c68fcd7e1" providerId="ADAL" clId="{1F4A6F51-4113-44C1-BDD8-BD6344DFDABC}" dt="2020-10-09T00:14:53.162" v="559" actId="1076"/>
          <ac:picMkLst>
            <pc:docMk/>
            <pc:sldMk cId="113705791" sldId="305"/>
            <ac:picMk id="12" creationId="{00E75AAB-CE06-4182-8DDD-FD734182E93E}"/>
          </ac:picMkLst>
        </pc:picChg>
      </pc:sldChg>
      <pc:sldChg chg="addSp delSp modSp modAnim">
        <pc:chgData name="Woldemichael, Selina" userId="b83f09f9-6ee9-4e83-8a14-9b1c68fcd7e1" providerId="ADAL" clId="{1F4A6F51-4113-44C1-BDD8-BD6344DFDABC}" dt="2020-10-13T00:34:49.632" v="2666" actId="478"/>
        <pc:sldMkLst>
          <pc:docMk/>
          <pc:sldMk cId="1756031407" sldId="306"/>
        </pc:sldMkLst>
        <pc:spChg chg="del">
          <ac:chgData name="Woldemichael, Selina" userId="b83f09f9-6ee9-4e83-8a14-9b1c68fcd7e1" providerId="ADAL" clId="{1F4A6F51-4113-44C1-BDD8-BD6344DFDABC}" dt="2020-10-13T00:34:47.191" v="2663" actId="478"/>
          <ac:spMkLst>
            <pc:docMk/>
            <pc:sldMk cId="1756031407" sldId="306"/>
            <ac:spMk id="7" creationId="{155C3E4C-E8CA-4609-A21A-2337285294A5}"/>
          </ac:spMkLst>
        </pc:spChg>
        <pc:spChg chg="del">
          <ac:chgData name="Woldemichael, Selina" userId="b83f09f9-6ee9-4e83-8a14-9b1c68fcd7e1" providerId="ADAL" clId="{1F4A6F51-4113-44C1-BDD8-BD6344DFDABC}" dt="2020-10-13T00:34:49.632" v="2666" actId="478"/>
          <ac:spMkLst>
            <pc:docMk/>
            <pc:sldMk cId="1756031407" sldId="306"/>
            <ac:spMk id="8" creationId="{C8CBB6D1-7FB9-4EA6-AA4A-77842D7099F8}"/>
          </ac:spMkLst>
        </pc:spChg>
        <pc:spChg chg="del">
          <ac:chgData name="Woldemichael, Selina" userId="b83f09f9-6ee9-4e83-8a14-9b1c68fcd7e1" providerId="ADAL" clId="{1F4A6F51-4113-44C1-BDD8-BD6344DFDABC}" dt="2020-10-13T00:34:48.743" v="2665" actId="478"/>
          <ac:spMkLst>
            <pc:docMk/>
            <pc:sldMk cId="1756031407" sldId="306"/>
            <ac:spMk id="9" creationId="{D116E900-10AA-4CC6-A643-7D1812A3B333}"/>
          </ac:spMkLst>
        </pc:spChg>
        <pc:spChg chg="del">
          <ac:chgData name="Woldemichael, Selina" userId="b83f09f9-6ee9-4e83-8a14-9b1c68fcd7e1" providerId="ADAL" clId="{1F4A6F51-4113-44C1-BDD8-BD6344DFDABC}" dt="2020-10-13T00:34:47.833" v="2664" actId="478"/>
          <ac:spMkLst>
            <pc:docMk/>
            <pc:sldMk cId="1756031407" sldId="306"/>
            <ac:spMk id="10" creationId="{F99F11FA-C89E-4D37-BF23-B21DB63DCB09}"/>
          </ac:spMkLst>
        </pc:spChg>
        <pc:spChg chg="del mod">
          <ac:chgData name="Woldemichael, Selina" userId="b83f09f9-6ee9-4e83-8a14-9b1c68fcd7e1" providerId="ADAL" clId="{1F4A6F51-4113-44C1-BDD8-BD6344DFDABC}" dt="2020-10-09T00:16:32.218" v="588" actId="478"/>
          <ac:spMkLst>
            <pc:docMk/>
            <pc:sldMk cId="1756031407" sldId="306"/>
            <ac:spMk id="11" creationId="{2CFADC43-4435-4BC6-9882-7712F65DA8BB}"/>
          </ac:spMkLst>
        </pc:spChg>
        <pc:spChg chg="add">
          <ac:chgData name="Woldemichael, Selina" userId="b83f09f9-6ee9-4e83-8a14-9b1c68fcd7e1" providerId="ADAL" clId="{1F4A6F51-4113-44C1-BDD8-BD6344DFDABC}" dt="2020-10-09T00:16:32.778" v="589"/>
          <ac:spMkLst>
            <pc:docMk/>
            <pc:sldMk cId="1756031407" sldId="306"/>
            <ac:spMk id="13" creationId="{5F2FA0B7-FFB7-42FF-B368-CD5819DE3939}"/>
          </ac:spMkLst>
        </pc:spChg>
        <pc:picChg chg="add mod">
          <ac:chgData name="Woldemichael, Selina" userId="b83f09f9-6ee9-4e83-8a14-9b1c68fcd7e1" providerId="ADAL" clId="{1F4A6F51-4113-44C1-BDD8-BD6344DFDABC}" dt="2020-10-09T00:13:39.351" v="538" actId="1076"/>
          <ac:picMkLst>
            <pc:docMk/>
            <pc:sldMk cId="1756031407" sldId="306"/>
            <ac:picMk id="12" creationId="{C35A5714-45CF-4F09-9F09-F6871816B444}"/>
          </ac:picMkLst>
        </pc:picChg>
      </pc:sldChg>
      <pc:sldChg chg="addSp delSp modSp modAnim">
        <pc:chgData name="Woldemichael, Selina" userId="b83f09f9-6ee9-4e83-8a14-9b1c68fcd7e1" providerId="ADAL" clId="{1F4A6F51-4113-44C1-BDD8-BD6344DFDABC}" dt="2020-10-13T00:34:53.880" v="2670" actId="478"/>
        <pc:sldMkLst>
          <pc:docMk/>
          <pc:sldMk cId="321536716" sldId="307"/>
        </pc:sldMkLst>
        <pc:spChg chg="del">
          <ac:chgData name="Woldemichael, Selina" userId="b83f09f9-6ee9-4e83-8a14-9b1c68fcd7e1" providerId="ADAL" clId="{1F4A6F51-4113-44C1-BDD8-BD6344DFDABC}" dt="2020-10-13T00:34:51.256" v="2667" actId="478"/>
          <ac:spMkLst>
            <pc:docMk/>
            <pc:sldMk cId="321536716" sldId="307"/>
            <ac:spMk id="7" creationId="{D89E1936-532D-41B0-9BDA-43175EEE30E4}"/>
          </ac:spMkLst>
        </pc:spChg>
        <pc:spChg chg="del">
          <ac:chgData name="Woldemichael, Selina" userId="b83f09f9-6ee9-4e83-8a14-9b1c68fcd7e1" providerId="ADAL" clId="{1F4A6F51-4113-44C1-BDD8-BD6344DFDABC}" dt="2020-10-13T00:34:53.880" v="2670" actId="478"/>
          <ac:spMkLst>
            <pc:docMk/>
            <pc:sldMk cId="321536716" sldId="307"/>
            <ac:spMk id="8" creationId="{A87F7D43-4406-4FE6-AB84-2A292C93DD3A}"/>
          </ac:spMkLst>
        </pc:spChg>
        <pc:spChg chg="del">
          <ac:chgData name="Woldemichael, Selina" userId="b83f09f9-6ee9-4e83-8a14-9b1c68fcd7e1" providerId="ADAL" clId="{1F4A6F51-4113-44C1-BDD8-BD6344DFDABC}" dt="2020-10-13T00:34:52.727" v="2669" actId="478"/>
          <ac:spMkLst>
            <pc:docMk/>
            <pc:sldMk cId="321536716" sldId="307"/>
            <ac:spMk id="9" creationId="{20A9F2DF-D1DD-4F14-AF7D-D3F90E66EEAC}"/>
          </ac:spMkLst>
        </pc:spChg>
        <pc:spChg chg="del">
          <ac:chgData name="Woldemichael, Selina" userId="b83f09f9-6ee9-4e83-8a14-9b1c68fcd7e1" providerId="ADAL" clId="{1F4A6F51-4113-44C1-BDD8-BD6344DFDABC}" dt="2020-10-13T00:34:52.033" v="2668" actId="478"/>
          <ac:spMkLst>
            <pc:docMk/>
            <pc:sldMk cId="321536716" sldId="307"/>
            <ac:spMk id="10" creationId="{9D88C83B-0FA9-4C0C-B396-964C54E1FC5C}"/>
          </ac:spMkLst>
        </pc:spChg>
        <pc:spChg chg="del mod">
          <ac:chgData name="Woldemichael, Selina" userId="b83f09f9-6ee9-4e83-8a14-9b1c68fcd7e1" providerId="ADAL" clId="{1F4A6F51-4113-44C1-BDD8-BD6344DFDABC}" dt="2020-10-09T00:16:36.211" v="590" actId="478"/>
          <ac:spMkLst>
            <pc:docMk/>
            <pc:sldMk cId="321536716" sldId="307"/>
            <ac:spMk id="11" creationId="{F907A542-6256-432A-B8D2-397849AB048B}"/>
          </ac:spMkLst>
        </pc:spChg>
        <pc:spChg chg="add">
          <ac:chgData name="Woldemichael, Selina" userId="b83f09f9-6ee9-4e83-8a14-9b1c68fcd7e1" providerId="ADAL" clId="{1F4A6F51-4113-44C1-BDD8-BD6344DFDABC}" dt="2020-10-09T00:16:36.775" v="591"/>
          <ac:spMkLst>
            <pc:docMk/>
            <pc:sldMk cId="321536716" sldId="307"/>
            <ac:spMk id="13" creationId="{149EB66F-B3CD-49CC-A3F8-2FD1110E5BE2}"/>
          </ac:spMkLst>
        </pc:spChg>
        <pc:picChg chg="mod">
          <ac:chgData name="Woldemichael, Selina" userId="b83f09f9-6ee9-4e83-8a14-9b1c68fcd7e1" providerId="ADAL" clId="{1F4A6F51-4113-44C1-BDD8-BD6344DFDABC}" dt="2020-10-09T00:12:50.823" v="524" actId="1076"/>
          <ac:picMkLst>
            <pc:docMk/>
            <pc:sldMk cId="321536716" sldId="307"/>
            <ac:picMk id="4" creationId="{7EB191EA-07B1-4540-A606-DCD8621065AF}"/>
          </ac:picMkLst>
        </pc:picChg>
        <pc:picChg chg="mod">
          <ac:chgData name="Woldemichael, Selina" userId="b83f09f9-6ee9-4e83-8a14-9b1c68fcd7e1" providerId="ADAL" clId="{1F4A6F51-4113-44C1-BDD8-BD6344DFDABC}" dt="2020-10-09T00:12:48.536" v="523" actId="1076"/>
          <ac:picMkLst>
            <pc:docMk/>
            <pc:sldMk cId="321536716" sldId="307"/>
            <ac:picMk id="5" creationId="{5F64EA6D-51AE-4F95-8705-A640D51A8E0C}"/>
          </ac:picMkLst>
        </pc:picChg>
        <pc:picChg chg="add mod">
          <ac:chgData name="Woldemichael, Selina" userId="b83f09f9-6ee9-4e83-8a14-9b1c68fcd7e1" providerId="ADAL" clId="{1F4A6F51-4113-44C1-BDD8-BD6344DFDABC}" dt="2020-10-09T00:12:53.463" v="526" actId="1076"/>
          <ac:picMkLst>
            <pc:docMk/>
            <pc:sldMk cId="321536716" sldId="307"/>
            <ac:picMk id="12" creationId="{6419FAF8-388A-4728-A664-568A9A899324}"/>
          </ac:picMkLst>
        </pc:picChg>
      </pc:sldChg>
      <pc:sldChg chg="addSp delSp modSp modAnim modNotesTx">
        <pc:chgData name="Woldemichael, Selina" userId="b83f09f9-6ee9-4e83-8a14-9b1c68fcd7e1" providerId="ADAL" clId="{1F4A6F51-4113-44C1-BDD8-BD6344DFDABC}" dt="2020-10-13T00:35:04.095" v="2679" actId="478"/>
        <pc:sldMkLst>
          <pc:docMk/>
          <pc:sldMk cId="2670989665" sldId="309"/>
        </pc:sldMkLst>
        <pc:spChg chg="del">
          <ac:chgData name="Woldemichael, Selina" userId="b83f09f9-6ee9-4e83-8a14-9b1c68fcd7e1" providerId="ADAL" clId="{1F4A6F51-4113-44C1-BDD8-BD6344DFDABC}" dt="2020-10-13T00:35:01.129" v="2675" actId="478"/>
          <ac:spMkLst>
            <pc:docMk/>
            <pc:sldMk cId="2670989665" sldId="309"/>
            <ac:spMk id="7" creationId="{7C6A652D-8A32-44CB-8955-FFF8A9BE6A2D}"/>
          </ac:spMkLst>
        </pc:spChg>
        <pc:spChg chg="del">
          <ac:chgData name="Woldemichael, Selina" userId="b83f09f9-6ee9-4e83-8a14-9b1c68fcd7e1" providerId="ADAL" clId="{1F4A6F51-4113-44C1-BDD8-BD6344DFDABC}" dt="2020-10-13T00:35:01.727" v="2676" actId="478"/>
          <ac:spMkLst>
            <pc:docMk/>
            <pc:sldMk cId="2670989665" sldId="309"/>
            <ac:spMk id="8" creationId="{80BE4E3F-40EB-48D1-A50B-ACC1F5C412F0}"/>
          </ac:spMkLst>
        </pc:spChg>
        <pc:spChg chg="del">
          <ac:chgData name="Woldemichael, Selina" userId="b83f09f9-6ee9-4e83-8a14-9b1c68fcd7e1" providerId="ADAL" clId="{1F4A6F51-4113-44C1-BDD8-BD6344DFDABC}" dt="2020-10-13T00:35:03.711" v="2677" actId="478"/>
          <ac:spMkLst>
            <pc:docMk/>
            <pc:sldMk cId="2670989665" sldId="309"/>
            <ac:spMk id="9" creationId="{A3CA10BD-4876-4CF5-AD22-37F56F449EA1}"/>
          </ac:spMkLst>
        </pc:spChg>
        <pc:spChg chg="del mod">
          <ac:chgData name="Woldemichael, Selina" userId="b83f09f9-6ee9-4e83-8a14-9b1c68fcd7e1" providerId="ADAL" clId="{1F4A6F51-4113-44C1-BDD8-BD6344DFDABC}" dt="2020-10-13T00:35:04.095" v="2679" actId="478"/>
          <ac:spMkLst>
            <pc:docMk/>
            <pc:sldMk cId="2670989665" sldId="309"/>
            <ac:spMk id="10" creationId="{3512D142-12E8-4F8B-B611-2E8404B459B7}"/>
          </ac:spMkLst>
        </pc:spChg>
        <pc:spChg chg="del mod">
          <ac:chgData name="Woldemichael, Selina" userId="b83f09f9-6ee9-4e83-8a14-9b1c68fcd7e1" providerId="ADAL" clId="{1F4A6F51-4113-44C1-BDD8-BD6344DFDABC}" dt="2020-10-09T00:16:45.603" v="594" actId="478"/>
          <ac:spMkLst>
            <pc:docMk/>
            <pc:sldMk cId="2670989665" sldId="309"/>
            <ac:spMk id="11" creationId="{ABC73169-4AD7-409E-AAE2-06B8B19F1D08}"/>
          </ac:spMkLst>
        </pc:spChg>
        <pc:spChg chg="add">
          <ac:chgData name="Woldemichael, Selina" userId="b83f09f9-6ee9-4e83-8a14-9b1c68fcd7e1" providerId="ADAL" clId="{1F4A6F51-4113-44C1-BDD8-BD6344DFDABC}" dt="2020-10-09T00:16:46.157" v="595"/>
          <ac:spMkLst>
            <pc:docMk/>
            <pc:sldMk cId="2670989665" sldId="309"/>
            <ac:spMk id="13" creationId="{246D0B15-2F3D-4E81-AC3E-061BEC1C5F31}"/>
          </ac:spMkLst>
        </pc:spChg>
        <pc:picChg chg="mod">
          <ac:chgData name="Woldemichael, Selina" userId="b83f09f9-6ee9-4e83-8a14-9b1c68fcd7e1" providerId="ADAL" clId="{1F4A6F51-4113-44C1-BDD8-BD6344DFDABC}" dt="2020-10-09T00:14:34.968" v="551" actId="1076"/>
          <ac:picMkLst>
            <pc:docMk/>
            <pc:sldMk cId="2670989665" sldId="309"/>
            <ac:picMk id="4" creationId="{4B46D0EA-7494-424A-A594-BB017654C848}"/>
          </ac:picMkLst>
        </pc:picChg>
        <pc:picChg chg="mod">
          <ac:chgData name="Woldemichael, Selina" userId="b83f09f9-6ee9-4e83-8a14-9b1c68fcd7e1" providerId="ADAL" clId="{1F4A6F51-4113-44C1-BDD8-BD6344DFDABC}" dt="2020-10-09T00:14:32.072" v="550" actId="1076"/>
          <ac:picMkLst>
            <pc:docMk/>
            <pc:sldMk cId="2670989665" sldId="309"/>
            <ac:picMk id="5" creationId="{6B5FAFF3-A56E-43E9-BAFC-5DE430AC385E}"/>
          </ac:picMkLst>
        </pc:picChg>
        <pc:picChg chg="mod">
          <ac:chgData name="Woldemichael, Selina" userId="b83f09f9-6ee9-4e83-8a14-9b1c68fcd7e1" providerId="ADAL" clId="{1F4A6F51-4113-44C1-BDD8-BD6344DFDABC}" dt="2020-10-09T00:14:38.407" v="552" actId="1076"/>
          <ac:picMkLst>
            <pc:docMk/>
            <pc:sldMk cId="2670989665" sldId="309"/>
            <ac:picMk id="6" creationId="{48585F61-38A6-4B00-AA84-CC96BED095EF}"/>
          </ac:picMkLst>
        </pc:picChg>
        <pc:picChg chg="add mod">
          <ac:chgData name="Woldemichael, Selina" userId="b83f09f9-6ee9-4e83-8a14-9b1c68fcd7e1" providerId="ADAL" clId="{1F4A6F51-4113-44C1-BDD8-BD6344DFDABC}" dt="2020-10-09T00:14:41.761" v="554" actId="1076"/>
          <ac:picMkLst>
            <pc:docMk/>
            <pc:sldMk cId="2670989665" sldId="309"/>
            <ac:picMk id="12" creationId="{0A3EE6F5-2B85-44E2-8AA1-6D2EBF21E4D4}"/>
          </ac:picMkLst>
        </pc:picChg>
      </pc:sldChg>
      <pc:sldChg chg="modSp delCm modCm modNotesTx">
        <pc:chgData name="Woldemichael, Selina" userId="b83f09f9-6ee9-4e83-8a14-9b1c68fcd7e1" providerId="ADAL" clId="{1F4A6F51-4113-44C1-BDD8-BD6344DFDABC}" dt="2020-10-09T16:48:36.058" v="2077" actId="20577"/>
        <pc:sldMkLst>
          <pc:docMk/>
          <pc:sldMk cId="2070888651" sldId="312"/>
        </pc:sldMkLst>
        <pc:spChg chg="mod">
          <ac:chgData name="Woldemichael, Selina" userId="b83f09f9-6ee9-4e83-8a14-9b1c68fcd7e1" providerId="ADAL" clId="{1F4A6F51-4113-44C1-BDD8-BD6344DFDABC}" dt="2020-10-09T00:31:56.758" v="1027" actId="14861"/>
          <ac:spMkLst>
            <pc:docMk/>
            <pc:sldMk cId="2070888651" sldId="312"/>
            <ac:spMk id="20" creationId="{48EFBAC5-1AB8-4024-AF85-564421885CDB}"/>
          </ac:spMkLst>
        </pc:spChg>
        <pc:spChg chg="mod">
          <ac:chgData name="Woldemichael, Selina" userId="b83f09f9-6ee9-4e83-8a14-9b1c68fcd7e1" providerId="ADAL" clId="{1F4A6F51-4113-44C1-BDD8-BD6344DFDABC}" dt="2020-10-08T16:45:37.174" v="395" actId="403"/>
          <ac:spMkLst>
            <pc:docMk/>
            <pc:sldMk cId="2070888651" sldId="312"/>
            <ac:spMk id="23" creationId="{5B92401E-B2F9-4246-85DF-80853C6C2C2B}"/>
          </ac:spMkLst>
        </pc:spChg>
        <pc:spChg chg="mod">
          <ac:chgData name="Woldemichael, Selina" userId="b83f09f9-6ee9-4e83-8a14-9b1c68fcd7e1" providerId="ADAL" clId="{1F4A6F51-4113-44C1-BDD8-BD6344DFDABC}" dt="2020-10-08T16:39:59.507" v="337" actId="208"/>
          <ac:spMkLst>
            <pc:docMk/>
            <pc:sldMk cId="2070888651" sldId="312"/>
            <ac:spMk id="24" creationId="{DFA69440-B866-431C-B578-C9241639329E}"/>
          </ac:spMkLst>
        </pc:spChg>
        <pc:picChg chg="mod">
          <ac:chgData name="Woldemichael, Selina" userId="b83f09f9-6ee9-4e83-8a14-9b1c68fcd7e1" providerId="ADAL" clId="{1F4A6F51-4113-44C1-BDD8-BD6344DFDABC}" dt="2020-10-09T13:20:42.183" v="1106" actId="14100"/>
          <ac:picMkLst>
            <pc:docMk/>
            <pc:sldMk cId="2070888651" sldId="312"/>
            <ac:picMk id="16" creationId="{37AC57EE-BC74-4C6F-AFEC-2BE77BF43DEE}"/>
          </ac:picMkLst>
        </pc:picChg>
      </pc:sldChg>
      <pc:sldChg chg="modSp">
        <pc:chgData name="Woldemichael, Selina" userId="b83f09f9-6ee9-4e83-8a14-9b1c68fcd7e1" providerId="ADAL" clId="{1F4A6F51-4113-44C1-BDD8-BD6344DFDABC}" dt="2020-10-09T13:21:50.626" v="1110" actId="115"/>
        <pc:sldMkLst>
          <pc:docMk/>
          <pc:sldMk cId="3922297171" sldId="410"/>
        </pc:sldMkLst>
        <pc:spChg chg="mod">
          <ac:chgData name="Woldemichael, Selina" userId="b83f09f9-6ee9-4e83-8a14-9b1c68fcd7e1" providerId="ADAL" clId="{1F4A6F51-4113-44C1-BDD8-BD6344DFDABC}" dt="2020-10-09T13:21:50.626" v="1110" actId="115"/>
          <ac:spMkLst>
            <pc:docMk/>
            <pc:sldMk cId="3922297171" sldId="410"/>
            <ac:spMk id="4" creationId="{BD68F3D5-6DF2-4E68-97ED-8EE52582B731}"/>
          </ac:spMkLst>
        </pc:spChg>
      </pc:sldChg>
      <pc:sldChg chg="modSp addCm delCm modCm">
        <pc:chgData name="Woldemichael, Selina" userId="b83f09f9-6ee9-4e83-8a14-9b1c68fcd7e1" providerId="ADAL" clId="{1F4A6F51-4113-44C1-BDD8-BD6344DFDABC}" dt="2020-10-09T17:14:59.672" v="2114" actId="20577"/>
        <pc:sldMkLst>
          <pc:docMk/>
          <pc:sldMk cId="3426130074" sldId="417"/>
        </pc:sldMkLst>
        <pc:spChg chg="mod">
          <ac:chgData name="Woldemichael, Selina" userId="b83f09f9-6ee9-4e83-8a14-9b1c68fcd7e1" providerId="ADAL" clId="{1F4A6F51-4113-44C1-BDD8-BD6344DFDABC}" dt="2020-10-09T17:14:51.729" v="2110" actId="20577"/>
          <ac:spMkLst>
            <pc:docMk/>
            <pc:sldMk cId="3426130074" sldId="417"/>
            <ac:spMk id="7" creationId="{9CDC8724-51DE-4C1D-B4EB-EE77DAD06F44}"/>
          </ac:spMkLst>
        </pc:spChg>
        <pc:spChg chg="mod">
          <ac:chgData name="Woldemichael, Selina" userId="b83f09f9-6ee9-4e83-8a14-9b1c68fcd7e1" providerId="ADAL" clId="{1F4A6F51-4113-44C1-BDD8-BD6344DFDABC}" dt="2020-10-09T17:14:59.672" v="2114" actId="20577"/>
          <ac:spMkLst>
            <pc:docMk/>
            <pc:sldMk cId="3426130074" sldId="417"/>
            <ac:spMk id="8" creationId="{3B16A7F1-1E7D-4381-A079-A1735C32B1DD}"/>
          </ac:spMkLst>
        </pc:spChg>
        <pc:spChg chg="mod">
          <ac:chgData name="Woldemichael, Selina" userId="b83f09f9-6ee9-4e83-8a14-9b1c68fcd7e1" providerId="ADAL" clId="{1F4A6F51-4113-44C1-BDD8-BD6344DFDABC}" dt="2020-10-09T17:14:56.672" v="2112" actId="20577"/>
          <ac:spMkLst>
            <pc:docMk/>
            <pc:sldMk cId="3426130074" sldId="417"/>
            <ac:spMk id="9" creationId="{5CBD77DF-119F-417C-A287-09811C93E50F}"/>
          </ac:spMkLst>
        </pc:spChg>
        <pc:spChg chg="mod">
          <ac:chgData name="Woldemichael, Selina" userId="b83f09f9-6ee9-4e83-8a14-9b1c68fcd7e1" providerId="ADAL" clId="{1F4A6F51-4113-44C1-BDD8-BD6344DFDABC}" dt="2020-10-08T13:34:47.187" v="23" actId="207"/>
          <ac:spMkLst>
            <pc:docMk/>
            <pc:sldMk cId="3426130074" sldId="417"/>
            <ac:spMk id="10" creationId="{2A000CF2-1520-41F8-9E8B-0C4402964D21}"/>
          </ac:spMkLst>
        </pc:spChg>
        <pc:spChg chg="mod">
          <ac:chgData name="Woldemichael, Selina" userId="b83f09f9-6ee9-4e83-8a14-9b1c68fcd7e1" providerId="ADAL" clId="{1F4A6F51-4113-44C1-BDD8-BD6344DFDABC}" dt="2020-10-08T18:39:20.754" v="406" actId="207"/>
          <ac:spMkLst>
            <pc:docMk/>
            <pc:sldMk cId="3426130074" sldId="417"/>
            <ac:spMk id="14" creationId="{54F5CBA7-DA5E-4BC2-9513-8826B3DABD5E}"/>
          </ac:spMkLst>
        </pc:spChg>
      </pc:sldChg>
      <pc:sldChg chg="del">
        <pc:chgData name="Woldemichael, Selina" userId="b83f09f9-6ee9-4e83-8a14-9b1c68fcd7e1" providerId="ADAL" clId="{1F4A6F51-4113-44C1-BDD8-BD6344DFDABC}" dt="2020-10-08T14:42:57.436" v="228" actId="2696"/>
        <pc:sldMkLst>
          <pc:docMk/>
          <pc:sldMk cId="2759918833" sldId="418"/>
        </pc:sldMkLst>
      </pc:sldChg>
      <pc:sldChg chg="del">
        <pc:chgData name="Woldemichael, Selina" userId="b83f09f9-6ee9-4e83-8a14-9b1c68fcd7e1" providerId="ADAL" clId="{1F4A6F51-4113-44C1-BDD8-BD6344DFDABC}" dt="2020-10-08T14:41:48.542" v="191" actId="2696"/>
        <pc:sldMkLst>
          <pc:docMk/>
          <pc:sldMk cId="2835562367" sldId="419"/>
        </pc:sldMkLst>
      </pc:sldChg>
      <pc:sldChg chg="del">
        <pc:chgData name="Woldemichael, Selina" userId="b83f09f9-6ee9-4e83-8a14-9b1c68fcd7e1" providerId="ADAL" clId="{1F4A6F51-4113-44C1-BDD8-BD6344DFDABC}" dt="2020-10-08T16:45:04.926" v="389" actId="2696"/>
        <pc:sldMkLst>
          <pc:docMk/>
          <pc:sldMk cId="887252375" sldId="420"/>
        </pc:sldMkLst>
      </pc:sldChg>
      <pc:sldChg chg="del">
        <pc:chgData name="Woldemichael, Selina" userId="b83f09f9-6ee9-4e83-8a14-9b1c68fcd7e1" providerId="ADAL" clId="{1F4A6F51-4113-44C1-BDD8-BD6344DFDABC}" dt="2020-10-08T15:31:42.342" v="335" actId="2696"/>
        <pc:sldMkLst>
          <pc:docMk/>
          <pc:sldMk cId="1113600706" sldId="423"/>
        </pc:sldMkLst>
      </pc:sldChg>
      <pc:sldChg chg="addSp modSp modAnim modNotesTx">
        <pc:chgData name="Woldemichael, Selina" userId="b83f09f9-6ee9-4e83-8a14-9b1c68fcd7e1" providerId="ADAL" clId="{1F4A6F51-4113-44C1-BDD8-BD6344DFDABC}" dt="2020-10-09T14:30:39.901" v="1185" actId="15"/>
        <pc:sldMkLst>
          <pc:docMk/>
          <pc:sldMk cId="802280078" sldId="425"/>
        </pc:sldMkLst>
        <pc:picChg chg="mod">
          <ac:chgData name="Woldemichael, Selina" userId="b83f09f9-6ee9-4e83-8a14-9b1c68fcd7e1" providerId="ADAL" clId="{1F4A6F51-4113-44C1-BDD8-BD6344DFDABC}" dt="2020-10-09T13:17:27.486" v="1090" actId="1076"/>
          <ac:picMkLst>
            <pc:docMk/>
            <pc:sldMk cId="802280078" sldId="425"/>
            <ac:picMk id="2" creationId="{05684E10-3A32-4780-AC3A-7C4E2AAD4928}"/>
          </ac:picMkLst>
        </pc:picChg>
        <pc:picChg chg="mod">
          <ac:chgData name="Woldemichael, Selina" userId="b83f09f9-6ee9-4e83-8a14-9b1c68fcd7e1" providerId="ADAL" clId="{1F4A6F51-4113-44C1-BDD8-BD6344DFDABC}" dt="2020-10-09T13:17:24.658" v="1089" actId="1076"/>
          <ac:picMkLst>
            <pc:docMk/>
            <pc:sldMk cId="802280078" sldId="425"/>
            <ac:picMk id="3" creationId="{BD552529-849C-4918-B367-BE01C7AAD8D6}"/>
          </ac:picMkLst>
        </pc:picChg>
        <pc:picChg chg="mod">
          <ac:chgData name="Woldemichael, Selina" userId="b83f09f9-6ee9-4e83-8a14-9b1c68fcd7e1" providerId="ADAL" clId="{1F4A6F51-4113-44C1-BDD8-BD6344DFDABC}" dt="2020-10-09T13:18:57.448" v="1100" actId="1582"/>
          <ac:picMkLst>
            <pc:docMk/>
            <pc:sldMk cId="802280078" sldId="425"/>
            <ac:picMk id="12" creationId="{6797EDDC-CD59-4796-88BD-76F0DE97998E}"/>
          </ac:picMkLst>
        </pc:picChg>
        <pc:picChg chg="mod">
          <ac:chgData name="Woldemichael, Selina" userId="b83f09f9-6ee9-4e83-8a14-9b1c68fcd7e1" providerId="ADAL" clId="{1F4A6F51-4113-44C1-BDD8-BD6344DFDABC}" dt="2020-10-09T13:18:56.680" v="1099" actId="208"/>
          <ac:picMkLst>
            <pc:docMk/>
            <pc:sldMk cId="802280078" sldId="425"/>
            <ac:picMk id="13" creationId="{FB8271AC-B9F8-41A1-92F3-481B833C5F2B}"/>
          </ac:picMkLst>
        </pc:picChg>
        <pc:picChg chg="add mod">
          <ac:chgData name="Woldemichael, Selina" userId="b83f09f9-6ee9-4e83-8a14-9b1c68fcd7e1" providerId="ADAL" clId="{1F4A6F51-4113-44C1-BDD8-BD6344DFDABC}" dt="2020-10-09T13:16:39.240" v="1080" actId="571"/>
          <ac:picMkLst>
            <pc:docMk/>
            <pc:sldMk cId="802280078" sldId="425"/>
            <ac:picMk id="16" creationId="{339291D3-9521-4960-A2F5-9A25C15C6E8D}"/>
          </ac:picMkLst>
        </pc:picChg>
        <pc:picChg chg="add mod">
          <ac:chgData name="Woldemichael, Selina" userId="b83f09f9-6ee9-4e83-8a14-9b1c68fcd7e1" providerId="ADAL" clId="{1F4A6F51-4113-44C1-BDD8-BD6344DFDABC}" dt="2020-10-09T13:16:39.240" v="1080" actId="571"/>
          <ac:picMkLst>
            <pc:docMk/>
            <pc:sldMk cId="802280078" sldId="425"/>
            <ac:picMk id="17" creationId="{42B5AC2C-9968-48CF-877C-9F2E2062C1EF}"/>
          </ac:picMkLst>
        </pc:picChg>
        <pc:picChg chg="mod">
          <ac:chgData name="Woldemichael, Selina" userId="b83f09f9-6ee9-4e83-8a14-9b1c68fcd7e1" providerId="ADAL" clId="{1F4A6F51-4113-44C1-BDD8-BD6344DFDABC}" dt="2020-10-09T13:19:19.463" v="1105" actId="1440"/>
          <ac:picMkLst>
            <pc:docMk/>
            <pc:sldMk cId="802280078" sldId="425"/>
            <ac:picMk id="31" creationId="{7BA9B624-7F6B-4613-A091-DB59D4F361D3}"/>
          </ac:picMkLst>
        </pc:picChg>
      </pc:sldChg>
      <pc:sldChg chg="del">
        <pc:chgData name="Woldemichael, Selina" userId="b83f09f9-6ee9-4e83-8a14-9b1c68fcd7e1" providerId="ADAL" clId="{1F4A6F51-4113-44C1-BDD8-BD6344DFDABC}" dt="2020-10-09T00:04:57.800" v="450" actId="2696"/>
        <pc:sldMkLst>
          <pc:docMk/>
          <pc:sldMk cId="374822769" sldId="426"/>
        </pc:sldMkLst>
      </pc:sldChg>
      <pc:sldChg chg="addSp modSp delCm modNotesTx">
        <pc:chgData name="Woldemichael, Selina" userId="b83f09f9-6ee9-4e83-8a14-9b1c68fcd7e1" providerId="ADAL" clId="{1F4A6F51-4113-44C1-BDD8-BD6344DFDABC}" dt="2020-10-13T12:44:57.165" v="2886" actId="14100"/>
        <pc:sldMkLst>
          <pc:docMk/>
          <pc:sldMk cId="2462965219" sldId="428"/>
        </pc:sldMkLst>
        <pc:spChg chg="mod">
          <ac:chgData name="Woldemichael, Selina" userId="b83f09f9-6ee9-4e83-8a14-9b1c68fcd7e1" providerId="ADAL" clId="{1F4A6F51-4113-44C1-BDD8-BD6344DFDABC}" dt="2020-10-13T00:44:32.291" v="2807" actId="1076"/>
          <ac:spMkLst>
            <pc:docMk/>
            <pc:sldMk cId="2462965219" sldId="428"/>
            <ac:spMk id="2" creationId="{1805356D-F26D-4171-82DA-404C52C6EBE8}"/>
          </ac:spMkLst>
        </pc:spChg>
        <pc:picChg chg="mod">
          <ac:chgData name="Woldemichael, Selina" userId="b83f09f9-6ee9-4e83-8a14-9b1c68fcd7e1" providerId="ADAL" clId="{1F4A6F51-4113-44C1-BDD8-BD6344DFDABC}" dt="2020-10-13T12:44:57.165" v="2886" actId="14100"/>
          <ac:picMkLst>
            <pc:docMk/>
            <pc:sldMk cId="2462965219" sldId="428"/>
            <ac:picMk id="5" creationId="{CD563ED2-A6B9-48FD-B4D0-2FCD3B38A68C}"/>
          </ac:picMkLst>
        </pc:picChg>
        <pc:picChg chg="add mod">
          <ac:chgData name="Woldemichael, Selina" userId="b83f09f9-6ee9-4e83-8a14-9b1c68fcd7e1" providerId="ADAL" clId="{1F4A6F51-4113-44C1-BDD8-BD6344DFDABC}" dt="2020-10-13T00:44:36.719" v="2808" actId="1076"/>
          <ac:picMkLst>
            <pc:docMk/>
            <pc:sldMk cId="2462965219" sldId="428"/>
            <ac:picMk id="26" creationId="{55339FAC-02A9-41EB-B329-9E3297C3285C}"/>
          </ac:picMkLst>
        </pc:picChg>
      </pc:sldChg>
      <pc:sldChg chg="addSp modSp modAnim">
        <pc:chgData name="Woldemichael, Selina" userId="b83f09f9-6ee9-4e83-8a14-9b1c68fcd7e1" providerId="ADAL" clId="{1F4A6F51-4113-44C1-BDD8-BD6344DFDABC}" dt="2020-10-13T00:46:12.975" v="2822" actId="1076"/>
        <pc:sldMkLst>
          <pc:docMk/>
          <pc:sldMk cId="3803531089" sldId="432"/>
        </pc:sldMkLst>
        <pc:picChg chg="mod">
          <ac:chgData name="Woldemichael, Selina" userId="b83f09f9-6ee9-4e83-8a14-9b1c68fcd7e1" providerId="ADAL" clId="{1F4A6F51-4113-44C1-BDD8-BD6344DFDABC}" dt="2020-10-13T00:46:11.639" v="2821" actId="1076"/>
          <ac:picMkLst>
            <pc:docMk/>
            <pc:sldMk cId="3803531089" sldId="432"/>
            <ac:picMk id="18" creationId="{BE731422-1F06-4554-999F-37A97DE30328}"/>
          </ac:picMkLst>
        </pc:picChg>
        <pc:picChg chg="mod">
          <ac:chgData name="Woldemichael, Selina" userId="b83f09f9-6ee9-4e83-8a14-9b1c68fcd7e1" providerId="ADAL" clId="{1F4A6F51-4113-44C1-BDD8-BD6344DFDABC}" dt="2020-10-13T00:46:12.975" v="2822" actId="1076"/>
          <ac:picMkLst>
            <pc:docMk/>
            <pc:sldMk cId="3803531089" sldId="432"/>
            <ac:picMk id="21" creationId="{10DC5B17-D117-45FD-B497-CDBCA6CF1E9E}"/>
          </ac:picMkLst>
        </pc:picChg>
        <pc:picChg chg="add mod">
          <ac:chgData name="Woldemichael, Selina" userId="b83f09f9-6ee9-4e83-8a14-9b1c68fcd7e1" providerId="ADAL" clId="{1F4A6F51-4113-44C1-BDD8-BD6344DFDABC}" dt="2020-10-13T00:45:53.504" v="2819" actId="1076"/>
          <ac:picMkLst>
            <pc:docMk/>
            <pc:sldMk cId="3803531089" sldId="432"/>
            <ac:picMk id="29" creationId="{AC96587B-5AE7-4606-AA7A-38BDB632A607}"/>
          </ac:picMkLst>
        </pc:picChg>
      </pc:sldChg>
      <pc:sldChg chg="addSp modSp">
        <pc:chgData name="Woldemichael, Selina" userId="b83f09f9-6ee9-4e83-8a14-9b1c68fcd7e1" providerId="ADAL" clId="{1F4A6F51-4113-44C1-BDD8-BD6344DFDABC}" dt="2020-10-13T00:45:31.737" v="2815" actId="1076"/>
        <pc:sldMkLst>
          <pc:docMk/>
          <pc:sldMk cId="1899852913" sldId="433"/>
        </pc:sldMkLst>
        <pc:picChg chg="add mod">
          <ac:chgData name="Woldemichael, Selina" userId="b83f09f9-6ee9-4e83-8a14-9b1c68fcd7e1" providerId="ADAL" clId="{1F4A6F51-4113-44C1-BDD8-BD6344DFDABC}" dt="2020-10-13T00:45:31.737" v="2815" actId="1076"/>
          <ac:picMkLst>
            <pc:docMk/>
            <pc:sldMk cId="1899852913" sldId="433"/>
            <ac:picMk id="5" creationId="{4526A57C-F9D9-481A-A909-F01261E79332}"/>
          </ac:picMkLst>
        </pc:picChg>
      </pc:sldChg>
      <pc:sldChg chg="modSp modNotesTx">
        <pc:chgData name="Woldemichael, Selina" userId="b83f09f9-6ee9-4e83-8a14-9b1c68fcd7e1" providerId="ADAL" clId="{1F4A6F51-4113-44C1-BDD8-BD6344DFDABC}" dt="2020-10-13T00:10:50.945" v="2477" actId="20577"/>
        <pc:sldMkLst>
          <pc:docMk/>
          <pc:sldMk cId="728551869" sldId="434"/>
        </pc:sldMkLst>
        <pc:spChg chg="mod">
          <ac:chgData name="Woldemichael, Selina" userId="b83f09f9-6ee9-4e83-8a14-9b1c68fcd7e1" providerId="ADAL" clId="{1F4A6F51-4113-44C1-BDD8-BD6344DFDABC}" dt="2020-10-13T00:10:50.945" v="2477" actId="20577"/>
          <ac:spMkLst>
            <pc:docMk/>
            <pc:sldMk cId="728551869" sldId="434"/>
            <ac:spMk id="2" creationId="{7D6B4F55-9C44-423C-BD9A-7AB99DACE6BF}"/>
          </ac:spMkLst>
        </pc:spChg>
      </pc:sldChg>
      <pc:sldChg chg="addSp modSp modAnim modNotesTx">
        <pc:chgData name="Woldemichael, Selina" userId="b83f09f9-6ee9-4e83-8a14-9b1c68fcd7e1" providerId="ADAL" clId="{1F4A6F51-4113-44C1-BDD8-BD6344DFDABC}" dt="2020-10-13T00:44:59.150" v="2810" actId="1076"/>
        <pc:sldMkLst>
          <pc:docMk/>
          <pc:sldMk cId="508978430" sldId="435"/>
        </pc:sldMkLst>
        <pc:spChg chg="mod">
          <ac:chgData name="Woldemichael, Selina" userId="b83f09f9-6ee9-4e83-8a14-9b1c68fcd7e1" providerId="ADAL" clId="{1F4A6F51-4113-44C1-BDD8-BD6344DFDABC}" dt="2020-10-13T00:10:54.675" v="2478" actId="6549"/>
          <ac:spMkLst>
            <pc:docMk/>
            <pc:sldMk cId="508978430" sldId="435"/>
            <ac:spMk id="2" creationId="{1805356D-F26D-4171-82DA-404C52C6EBE8}"/>
          </ac:spMkLst>
        </pc:spChg>
        <pc:spChg chg="mod">
          <ac:chgData name="Woldemichael, Selina" userId="b83f09f9-6ee9-4e83-8a14-9b1c68fcd7e1" providerId="ADAL" clId="{1F4A6F51-4113-44C1-BDD8-BD6344DFDABC}" dt="2020-10-13T00:22:28.987" v="2566" actId="1076"/>
          <ac:spMkLst>
            <pc:docMk/>
            <pc:sldMk cId="508978430" sldId="435"/>
            <ac:spMk id="27" creationId="{134BC0A9-D5B8-49A6-9781-4464E094BE24}"/>
          </ac:spMkLst>
        </pc:spChg>
        <pc:picChg chg="add mod ord">
          <ac:chgData name="Woldemichael, Selina" userId="b83f09f9-6ee9-4e83-8a14-9b1c68fcd7e1" providerId="ADAL" clId="{1F4A6F51-4113-44C1-BDD8-BD6344DFDABC}" dt="2020-10-13T00:22:39.159" v="2569" actId="1035"/>
          <ac:picMkLst>
            <pc:docMk/>
            <pc:sldMk cId="508978430" sldId="435"/>
            <ac:picMk id="4" creationId="{04F7ECCE-3F30-4403-ADA8-0CB266C620A8}"/>
          </ac:picMkLst>
        </pc:picChg>
        <pc:picChg chg="mod ord">
          <ac:chgData name="Woldemichael, Selina" userId="b83f09f9-6ee9-4e83-8a14-9b1c68fcd7e1" providerId="ADAL" clId="{1F4A6F51-4113-44C1-BDD8-BD6344DFDABC}" dt="2020-10-13T00:24:29.203" v="2593" actId="170"/>
          <ac:picMkLst>
            <pc:docMk/>
            <pc:sldMk cId="508978430" sldId="435"/>
            <ac:picMk id="5" creationId="{CD563ED2-A6B9-48FD-B4D0-2FCD3B38A68C}"/>
          </ac:picMkLst>
        </pc:picChg>
        <pc:picChg chg="add mod ord">
          <ac:chgData name="Woldemichael, Selina" userId="b83f09f9-6ee9-4e83-8a14-9b1c68fcd7e1" providerId="ADAL" clId="{1F4A6F51-4113-44C1-BDD8-BD6344DFDABC}" dt="2020-10-13T00:22:42.729" v="2570" actId="1036"/>
          <ac:picMkLst>
            <pc:docMk/>
            <pc:sldMk cId="508978430" sldId="435"/>
            <ac:picMk id="7" creationId="{8AF48E60-6170-4D9E-8ACA-8B986DC0D60C}"/>
          </ac:picMkLst>
        </pc:picChg>
        <pc:picChg chg="add mod">
          <ac:chgData name="Woldemichael, Selina" userId="b83f09f9-6ee9-4e83-8a14-9b1c68fcd7e1" providerId="ADAL" clId="{1F4A6F51-4113-44C1-BDD8-BD6344DFDABC}" dt="2020-10-13T00:22:56.616" v="2574" actId="14100"/>
          <ac:picMkLst>
            <pc:docMk/>
            <pc:sldMk cId="508978430" sldId="435"/>
            <ac:picMk id="9" creationId="{9EA5564F-213C-429D-B893-1C45673B31CD}"/>
          </ac:picMkLst>
        </pc:picChg>
        <pc:picChg chg="add mod ord">
          <ac:chgData name="Woldemichael, Selina" userId="b83f09f9-6ee9-4e83-8a14-9b1c68fcd7e1" providerId="ADAL" clId="{1F4A6F51-4113-44C1-BDD8-BD6344DFDABC}" dt="2020-10-13T00:44:59.150" v="2810" actId="1076"/>
          <ac:picMkLst>
            <pc:docMk/>
            <pc:sldMk cId="508978430" sldId="435"/>
            <ac:picMk id="11" creationId="{ED46C4A6-7FFE-47F0-95E0-1728FA8E593C}"/>
          </ac:picMkLst>
        </pc:picChg>
        <pc:picChg chg="ord">
          <ac:chgData name="Woldemichael, Selina" userId="b83f09f9-6ee9-4e83-8a14-9b1c68fcd7e1" providerId="ADAL" clId="{1F4A6F51-4113-44C1-BDD8-BD6344DFDABC}" dt="2020-10-13T00:24:27.095" v="2592" actId="170"/>
          <ac:picMkLst>
            <pc:docMk/>
            <pc:sldMk cId="508978430" sldId="435"/>
            <ac:picMk id="22" creationId="{049F42A2-60DD-4D38-9024-2ED191E02453}"/>
          </ac:picMkLst>
        </pc:picChg>
      </pc:sldChg>
      <pc:sldChg chg="modSp del">
        <pc:chgData name="Woldemichael, Selina" userId="b83f09f9-6ee9-4e83-8a14-9b1c68fcd7e1" providerId="ADAL" clId="{1F4A6F51-4113-44C1-BDD8-BD6344DFDABC}" dt="2020-10-09T00:07:02.479" v="452" actId="2696"/>
        <pc:sldMkLst>
          <pc:docMk/>
          <pc:sldMk cId="3899731973" sldId="436"/>
        </pc:sldMkLst>
        <pc:spChg chg="mod">
          <ac:chgData name="Woldemichael, Selina" userId="b83f09f9-6ee9-4e83-8a14-9b1c68fcd7e1" providerId="ADAL" clId="{1F4A6F51-4113-44C1-BDD8-BD6344DFDABC}" dt="2020-10-08T18:38:01.653" v="405" actId="1076"/>
          <ac:spMkLst>
            <pc:docMk/>
            <pc:sldMk cId="3899731973" sldId="436"/>
            <ac:spMk id="5" creationId="{EC187277-BB0A-498C-9000-009319BB6C16}"/>
          </ac:spMkLst>
        </pc:spChg>
      </pc:sldChg>
      <pc:sldChg chg="del">
        <pc:chgData name="Woldemichael, Selina" userId="b83f09f9-6ee9-4e83-8a14-9b1c68fcd7e1" providerId="ADAL" clId="{1F4A6F51-4113-44C1-BDD8-BD6344DFDABC}" dt="2020-10-08T15:32:05.856" v="336" actId="2696"/>
        <pc:sldMkLst>
          <pc:docMk/>
          <pc:sldMk cId="277172060" sldId="437"/>
        </pc:sldMkLst>
      </pc:sldChg>
      <pc:sldChg chg="addSp modSp del setBg">
        <pc:chgData name="Woldemichael, Selina" userId="b83f09f9-6ee9-4e83-8a14-9b1c68fcd7e1" providerId="ADAL" clId="{1F4A6F51-4113-44C1-BDD8-BD6344DFDABC}" dt="2020-10-09T14:15:23.438" v="1178" actId="2696"/>
        <pc:sldMkLst>
          <pc:docMk/>
          <pc:sldMk cId="1867383327" sldId="438"/>
        </pc:sldMkLst>
        <pc:spChg chg="mod">
          <ac:chgData name="Woldemichael, Selina" userId="b83f09f9-6ee9-4e83-8a14-9b1c68fcd7e1" providerId="ADAL" clId="{1F4A6F51-4113-44C1-BDD8-BD6344DFDABC}" dt="2020-10-09T00:22:30.174" v="946" actId="113"/>
          <ac:spMkLst>
            <pc:docMk/>
            <pc:sldMk cId="1867383327" sldId="438"/>
            <ac:spMk id="2" creationId="{6EDC74FE-0C83-443D-A6C6-5098047859B6}"/>
          </ac:spMkLst>
        </pc:spChg>
        <pc:spChg chg="mod">
          <ac:chgData name="Woldemichael, Selina" userId="b83f09f9-6ee9-4e83-8a14-9b1c68fcd7e1" providerId="ADAL" clId="{1F4A6F51-4113-44C1-BDD8-BD6344DFDABC}" dt="2020-10-09T00:39:39.718" v="1073" actId="11"/>
          <ac:spMkLst>
            <pc:docMk/>
            <pc:sldMk cId="1867383327" sldId="438"/>
            <ac:spMk id="3" creationId="{F0499903-E5F1-4470-8CBA-00B02B9DD9BD}"/>
          </ac:spMkLst>
        </pc:spChg>
        <pc:spChg chg="add mod ord">
          <ac:chgData name="Woldemichael, Selina" userId="b83f09f9-6ee9-4e83-8a14-9b1c68fcd7e1" providerId="ADAL" clId="{1F4A6F51-4113-44C1-BDD8-BD6344DFDABC}" dt="2020-10-09T00:22:22.946" v="943" actId="403"/>
          <ac:spMkLst>
            <pc:docMk/>
            <pc:sldMk cId="1867383327" sldId="438"/>
            <ac:spMk id="4" creationId="{889582F2-3FDA-42D9-A385-0A1A65EACE6A}"/>
          </ac:spMkLst>
        </pc:spChg>
      </pc:sldChg>
      <pc:sldChg chg="addSp delSp modSp addAnim delAnim modAnim">
        <pc:chgData name="Woldemichael, Selina" userId="b83f09f9-6ee9-4e83-8a14-9b1c68fcd7e1" providerId="ADAL" clId="{1F4A6F51-4113-44C1-BDD8-BD6344DFDABC}" dt="2020-10-13T00:34:39.272" v="2657" actId="478"/>
        <pc:sldMkLst>
          <pc:docMk/>
          <pc:sldMk cId="3861854327" sldId="439"/>
        </pc:sldMkLst>
        <pc:spChg chg="del">
          <ac:chgData name="Woldemichael, Selina" userId="b83f09f9-6ee9-4e83-8a14-9b1c68fcd7e1" providerId="ADAL" clId="{1F4A6F51-4113-44C1-BDD8-BD6344DFDABC}" dt="2020-10-13T00:34:36.695" v="2654" actId="478"/>
          <ac:spMkLst>
            <pc:docMk/>
            <pc:sldMk cId="3861854327" sldId="439"/>
            <ac:spMk id="7" creationId="{36E28257-0BC1-4D1D-ADD7-59C485D318DE}"/>
          </ac:spMkLst>
        </pc:spChg>
        <pc:spChg chg="del">
          <ac:chgData name="Woldemichael, Selina" userId="b83f09f9-6ee9-4e83-8a14-9b1c68fcd7e1" providerId="ADAL" clId="{1F4A6F51-4113-44C1-BDD8-BD6344DFDABC}" dt="2020-10-13T00:34:37.355" v="2655" actId="478"/>
          <ac:spMkLst>
            <pc:docMk/>
            <pc:sldMk cId="3861854327" sldId="439"/>
            <ac:spMk id="8" creationId="{B7BE5894-7D42-4973-AD88-8F517D6F92BC}"/>
          </ac:spMkLst>
        </pc:spChg>
        <pc:spChg chg="del">
          <ac:chgData name="Woldemichael, Selina" userId="b83f09f9-6ee9-4e83-8a14-9b1c68fcd7e1" providerId="ADAL" clId="{1F4A6F51-4113-44C1-BDD8-BD6344DFDABC}" dt="2020-10-13T00:34:38.601" v="2656" actId="478"/>
          <ac:spMkLst>
            <pc:docMk/>
            <pc:sldMk cId="3861854327" sldId="439"/>
            <ac:spMk id="9" creationId="{5BF36039-30A9-413C-8A9F-F91B466CED9B}"/>
          </ac:spMkLst>
        </pc:spChg>
        <pc:spChg chg="del">
          <ac:chgData name="Woldemichael, Selina" userId="b83f09f9-6ee9-4e83-8a14-9b1c68fcd7e1" providerId="ADAL" clId="{1F4A6F51-4113-44C1-BDD8-BD6344DFDABC}" dt="2020-10-13T00:34:39.272" v="2657" actId="478"/>
          <ac:spMkLst>
            <pc:docMk/>
            <pc:sldMk cId="3861854327" sldId="439"/>
            <ac:spMk id="10" creationId="{9F6E086C-2571-4CDB-9744-F5BA854730A6}"/>
          </ac:spMkLst>
        </pc:spChg>
        <pc:spChg chg="del">
          <ac:chgData name="Woldemichael, Selina" userId="b83f09f9-6ee9-4e83-8a14-9b1c68fcd7e1" providerId="ADAL" clId="{1F4A6F51-4113-44C1-BDD8-BD6344DFDABC}" dt="2020-10-09T00:16:23.779" v="584" actId="478"/>
          <ac:spMkLst>
            <pc:docMk/>
            <pc:sldMk cId="3861854327" sldId="439"/>
            <ac:spMk id="11" creationId="{EE4F44AF-4DBB-42E8-A7FA-DEBB1F938F4E}"/>
          </ac:spMkLst>
        </pc:spChg>
        <pc:spChg chg="add">
          <ac:chgData name="Woldemichael, Selina" userId="b83f09f9-6ee9-4e83-8a14-9b1c68fcd7e1" providerId="ADAL" clId="{1F4A6F51-4113-44C1-BDD8-BD6344DFDABC}" dt="2020-10-09T00:16:24.426" v="585"/>
          <ac:spMkLst>
            <pc:docMk/>
            <pc:sldMk cId="3861854327" sldId="439"/>
            <ac:spMk id="13" creationId="{AD8A2683-77AE-4BDD-9CB1-CC658A0C7E47}"/>
          </ac:spMkLst>
        </pc:spChg>
        <pc:picChg chg="add mod">
          <ac:chgData name="Woldemichael, Selina" userId="b83f09f9-6ee9-4e83-8a14-9b1c68fcd7e1" providerId="ADAL" clId="{1F4A6F51-4113-44C1-BDD8-BD6344DFDABC}" dt="2020-10-09T00:13:32.764" v="536" actId="1076"/>
          <ac:picMkLst>
            <pc:docMk/>
            <pc:sldMk cId="3861854327" sldId="439"/>
            <ac:picMk id="12" creationId="{DBFC90E4-4952-49BF-AD2C-E14C8D4C3C9F}"/>
          </ac:picMkLst>
        </pc:picChg>
        <pc:picChg chg="add del">
          <ac:chgData name="Woldemichael, Selina" userId="b83f09f9-6ee9-4e83-8a14-9b1c68fcd7e1" providerId="ADAL" clId="{1F4A6F51-4113-44C1-BDD8-BD6344DFDABC}" dt="2020-10-09T13:28:59.384" v="1132" actId="478"/>
          <ac:picMkLst>
            <pc:docMk/>
            <pc:sldMk cId="3861854327" sldId="439"/>
            <ac:picMk id="14" creationId="{7E9E06B4-EBF6-448A-AF61-771C6CCBB346}"/>
          </ac:picMkLst>
        </pc:picChg>
      </pc:sldChg>
      <pc:sldChg chg="addSp delSp modSp modAnim">
        <pc:chgData name="Woldemichael, Selina" userId="b83f09f9-6ee9-4e83-8a14-9b1c68fcd7e1" providerId="ADAL" clId="{1F4A6F51-4113-44C1-BDD8-BD6344DFDABC}" dt="2020-10-13T00:34:58.975" v="2674" actId="478"/>
        <pc:sldMkLst>
          <pc:docMk/>
          <pc:sldMk cId="3740114686" sldId="440"/>
        </pc:sldMkLst>
        <pc:spChg chg="del">
          <ac:chgData name="Woldemichael, Selina" userId="b83f09f9-6ee9-4e83-8a14-9b1c68fcd7e1" providerId="ADAL" clId="{1F4A6F51-4113-44C1-BDD8-BD6344DFDABC}" dt="2020-10-13T00:34:56.272" v="2671" actId="478"/>
          <ac:spMkLst>
            <pc:docMk/>
            <pc:sldMk cId="3740114686" sldId="440"/>
            <ac:spMk id="7" creationId="{155C3E4C-E8CA-4609-A21A-2337285294A5}"/>
          </ac:spMkLst>
        </pc:spChg>
        <pc:spChg chg="del">
          <ac:chgData name="Woldemichael, Selina" userId="b83f09f9-6ee9-4e83-8a14-9b1c68fcd7e1" providerId="ADAL" clId="{1F4A6F51-4113-44C1-BDD8-BD6344DFDABC}" dt="2020-10-13T00:34:57.089" v="2672" actId="478"/>
          <ac:spMkLst>
            <pc:docMk/>
            <pc:sldMk cId="3740114686" sldId="440"/>
            <ac:spMk id="8" creationId="{C8CBB6D1-7FB9-4EA6-AA4A-77842D7099F8}"/>
          </ac:spMkLst>
        </pc:spChg>
        <pc:spChg chg="del">
          <ac:chgData name="Woldemichael, Selina" userId="b83f09f9-6ee9-4e83-8a14-9b1c68fcd7e1" providerId="ADAL" clId="{1F4A6F51-4113-44C1-BDD8-BD6344DFDABC}" dt="2020-10-13T00:34:58.088" v="2673" actId="478"/>
          <ac:spMkLst>
            <pc:docMk/>
            <pc:sldMk cId="3740114686" sldId="440"/>
            <ac:spMk id="9" creationId="{D116E900-10AA-4CC6-A643-7D1812A3B333}"/>
          </ac:spMkLst>
        </pc:spChg>
        <pc:spChg chg="del">
          <ac:chgData name="Woldemichael, Selina" userId="b83f09f9-6ee9-4e83-8a14-9b1c68fcd7e1" providerId="ADAL" clId="{1F4A6F51-4113-44C1-BDD8-BD6344DFDABC}" dt="2020-10-13T00:34:58.975" v="2674" actId="478"/>
          <ac:spMkLst>
            <pc:docMk/>
            <pc:sldMk cId="3740114686" sldId="440"/>
            <ac:spMk id="10" creationId="{F99F11FA-C89E-4D37-BF23-B21DB63DCB09}"/>
          </ac:spMkLst>
        </pc:spChg>
        <pc:spChg chg="del mod">
          <ac:chgData name="Woldemichael, Selina" userId="b83f09f9-6ee9-4e83-8a14-9b1c68fcd7e1" providerId="ADAL" clId="{1F4A6F51-4113-44C1-BDD8-BD6344DFDABC}" dt="2020-10-09T00:16:41.626" v="592" actId="478"/>
          <ac:spMkLst>
            <pc:docMk/>
            <pc:sldMk cId="3740114686" sldId="440"/>
            <ac:spMk id="11" creationId="{2CFADC43-4435-4BC6-9882-7712F65DA8BB}"/>
          </ac:spMkLst>
        </pc:spChg>
        <pc:spChg chg="add del">
          <ac:chgData name="Woldemichael, Selina" userId="b83f09f9-6ee9-4e83-8a14-9b1c68fcd7e1" providerId="ADAL" clId="{1F4A6F51-4113-44C1-BDD8-BD6344DFDABC}" dt="2020-10-08T13:38:30.745" v="181"/>
          <ac:spMkLst>
            <pc:docMk/>
            <pc:sldMk cId="3740114686" sldId="440"/>
            <ac:spMk id="13" creationId="{57FFFC1B-D024-47D6-A1AE-401CF9B92EE9}"/>
          </ac:spMkLst>
        </pc:spChg>
        <pc:spChg chg="add">
          <ac:chgData name="Woldemichael, Selina" userId="b83f09f9-6ee9-4e83-8a14-9b1c68fcd7e1" providerId="ADAL" clId="{1F4A6F51-4113-44C1-BDD8-BD6344DFDABC}" dt="2020-10-09T00:16:42.172" v="593"/>
          <ac:spMkLst>
            <pc:docMk/>
            <pc:sldMk cId="3740114686" sldId="440"/>
            <ac:spMk id="15" creationId="{66CF3401-030F-4977-BFF1-A65682DD642E}"/>
          </ac:spMkLst>
        </pc:spChg>
        <pc:picChg chg="add mod">
          <ac:chgData name="Woldemichael, Selina" userId="b83f09f9-6ee9-4e83-8a14-9b1c68fcd7e1" providerId="ADAL" clId="{1F4A6F51-4113-44C1-BDD8-BD6344DFDABC}" dt="2020-10-09T00:13:45.538" v="540" actId="1076"/>
          <ac:picMkLst>
            <pc:docMk/>
            <pc:sldMk cId="3740114686" sldId="440"/>
            <ac:picMk id="14" creationId="{16E8A88F-A5BF-4CC4-B0CD-47462FCF97D9}"/>
          </ac:picMkLst>
        </pc:picChg>
      </pc:sldChg>
      <pc:sldChg chg="addSp delSp modSp add del">
        <pc:chgData name="Woldemichael, Selina" userId="b83f09f9-6ee9-4e83-8a14-9b1c68fcd7e1" providerId="ADAL" clId="{1F4A6F51-4113-44C1-BDD8-BD6344DFDABC}" dt="2020-10-09T14:15:18.920" v="1177" actId="2696"/>
        <pc:sldMkLst>
          <pc:docMk/>
          <pc:sldMk cId="163745131" sldId="441"/>
        </pc:sldMkLst>
        <pc:spChg chg="del">
          <ac:chgData name="Woldemichael, Selina" userId="b83f09f9-6ee9-4e83-8a14-9b1c68fcd7e1" providerId="ADAL" clId="{1F4A6F51-4113-44C1-BDD8-BD6344DFDABC}" dt="2020-10-08T16:40:42.567" v="341" actId="478"/>
          <ac:spMkLst>
            <pc:docMk/>
            <pc:sldMk cId="163745131" sldId="441"/>
            <ac:spMk id="6" creationId="{C7C0E474-D45C-4887-9BCE-8C6E690FE04B}"/>
          </ac:spMkLst>
        </pc:spChg>
        <pc:spChg chg="add mod">
          <ac:chgData name="Woldemichael, Selina" userId="b83f09f9-6ee9-4e83-8a14-9b1c68fcd7e1" providerId="ADAL" clId="{1F4A6F51-4113-44C1-BDD8-BD6344DFDABC}" dt="2020-10-08T16:44:29.293" v="387" actId="1076"/>
          <ac:spMkLst>
            <pc:docMk/>
            <pc:sldMk cId="163745131" sldId="441"/>
            <ac:spMk id="12" creationId="{7F6B47A7-29CA-4069-8964-8EFC9FF2C83D}"/>
          </ac:spMkLst>
        </pc:spChg>
        <pc:spChg chg="add del mod">
          <ac:chgData name="Woldemichael, Selina" userId="b83f09f9-6ee9-4e83-8a14-9b1c68fcd7e1" providerId="ADAL" clId="{1F4A6F51-4113-44C1-BDD8-BD6344DFDABC}" dt="2020-10-09T00:11:15.292" v="507" actId="692"/>
          <ac:spMkLst>
            <pc:docMk/>
            <pc:sldMk cId="163745131" sldId="441"/>
            <ac:spMk id="20" creationId="{48EFBAC5-1AB8-4024-AF85-564421885CDB}"/>
          </ac:spMkLst>
        </pc:spChg>
        <pc:spChg chg="add del">
          <ac:chgData name="Woldemichael, Selina" userId="b83f09f9-6ee9-4e83-8a14-9b1c68fcd7e1" providerId="ADAL" clId="{1F4A6F51-4113-44C1-BDD8-BD6344DFDABC}" dt="2020-10-09T00:21:54.499" v="935"/>
          <ac:spMkLst>
            <pc:docMk/>
            <pc:sldMk cId="163745131" sldId="441"/>
            <ac:spMk id="22" creationId="{2FD2CE11-C8E2-4198-AEC1-24BA5CEE1C7E}"/>
          </ac:spMkLst>
        </pc:spChg>
        <pc:spChg chg="del mod">
          <ac:chgData name="Woldemichael, Selina" userId="b83f09f9-6ee9-4e83-8a14-9b1c68fcd7e1" providerId="ADAL" clId="{1F4A6F51-4113-44C1-BDD8-BD6344DFDABC}" dt="2020-10-08T16:40:48.986" v="344" actId="478"/>
          <ac:spMkLst>
            <pc:docMk/>
            <pc:sldMk cId="163745131" sldId="441"/>
            <ac:spMk id="23" creationId="{5B92401E-B2F9-4246-85DF-80853C6C2C2B}"/>
          </ac:spMkLst>
        </pc:spChg>
        <pc:spChg chg="add del mod">
          <ac:chgData name="Woldemichael, Selina" userId="b83f09f9-6ee9-4e83-8a14-9b1c68fcd7e1" providerId="ADAL" clId="{1F4A6F51-4113-44C1-BDD8-BD6344DFDABC}" dt="2020-10-08T16:41:06.994" v="350" actId="478"/>
          <ac:spMkLst>
            <pc:docMk/>
            <pc:sldMk cId="163745131" sldId="441"/>
            <ac:spMk id="24" creationId="{DFA69440-B866-431C-B578-C9241639329E}"/>
          </ac:spMkLst>
        </pc:spChg>
        <pc:picChg chg="mod">
          <ac:chgData name="Woldemichael, Selina" userId="b83f09f9-6ee9-4e83-8a14-9b1c68fcd7e1" providerId="ADAL" clId="{1F4A6F51-4113-44C1-BDD8-BD6344DFDABC}" dt="2020-10-08T16:44:01.809" v="383" actId="1036"/>
          <ac:picMkLst>
            <pc:docMk/>
            <pc:sldMk cId="163745131" sldId="441"/>
            <ac:picMk id="4" creationId="{DFFB0FAB-7CC8-47E7-BAE9-624E2E2B3474}"/>
          </ac:picMkLst>
        </pc:picChg>
        <pc:picChg chg="add mod">
          <ac:chgData name="Woldemichael, Selina" userId="b83f09f9-6ee9-4e83-8a14-9b1c68fcd7e1" providerId="ADAL" clId="{1F4A6F51-4113-44C1-BDD8-BD6344DFDABC}" dt="2020-10-08T16:45:54.429" v="402" actId="1076"/>
          <ac:picMkLst>
            <pc:docMk/>
            <pc:sldMk cId="163745131" sldId="441"/>
            <ac:picMk id="7" creationId="{EC41145F-BD9B-4C91-89F3-1D378CD5FB39}"/>
          </ac:picMkLst>
        </pc:picChg>
        <pc:picChg chg="add mod">
          <ac:chgData name="Woldemichael, Selina" userId="b83f09f9-6ee9-4e83-8a14-9b1c68fcd7e1" providerId="ADAL" clId="{1F4A6F51-4113-44C1-BDD8-BD6344DFDABC}" dt="2020-10-08T16:45:46.321" v="399" actId="1035"/>
          <ac:picMkLst>
            <pc:docMk/>
            <pc:sldMk cId="163745131" sldId="441"/>
            <ac:picMk id="15" creationId="{FD50631E-532F-45C0-90A4-C56837A334BB}"/>
          </ac:picMkLst>
        </pc:picChg>
        <pc:picChg chg="add mod">
          <ac:chgData name="Woldemichael, Selina" userId="b83f09f9-6ee9-4e83-8a14-9b1c68fcd7e1" providerId="ADAL" clId="{1F4A6F51-4113-44C1-BDD8-BD6344DFDABC}" dt="2020-10-08T16:45:48.071" v="401" actId="1035"/>
          <ac:picMkLst>
            <pc:docMk/>
            <pc:sldMk cId="163745131" sldId="441"/>
            <ac:picMk id="19" creationId="{4E1000AC-9DB7-4F45-8244-97F61B8B65D3}"/>
          </ac:picMkLst>
        </pc:picChg>
        <pc:picChg chg="add mod">
          <ac:chgData name="Woldemichael, Selina" userId="b83f09f9-6ee9-4e83-8a14-9b1c68fcd7e1" providerId="ADAL" clId="{1F4A6F51-4113-44C1-BDD8-BD6344DFDABC}" dt="2020-10-08T16:44:32.347" v="388" actId="1076"/>
          <ac:picMkLst>
            <pc:docMk/>
            <pc:sldMk cId="163745131" sldId="441"/>
            <ac:picMk id="21" creationId="{608AD4FD-53B6-4BFC-B4F7-7F3F9CC71FC6}"/>
          </ac:picMkLst>
        </pc:picChg>
      </pc:sldChg>
      <pc:sldChg chg="add del">
        <pc:chgData name="Woldemichael, Selina" userId="b83f09f9-6ee9-4e83-8a14-9b1c68fcd7e1" providerId="ADAL" clId="{1F4A6F51-4113-44C1-BDD8-BD6344DFDABC}" dt="2020-10-08T13:39:42.347" v="188" actId="2696"/>
        <pc:sldMkLst>
          <pc:docMk/>
          <pc:sldMk cId="3934143852" sldId="441"/>
        </pc:sldMkLst>
      </pc:sldChg>
      <pc:sldChg chg="add del">
        <pc:chgData name="Woldemichael, Selina" userId="b83f09f9-6ee9-4e83-8a14-9b1c68fcd7e1" providerId="ADAL" clId="{1F4A6F51-4113-44C1-BDD8-BD6344DFDABC}" dt="2020-10-08T13:39:43.029" v="189" actId="2696"/>
        <pc:sldMkLst>
          <pc:docMk/>
          <pc:sldMk cId="56964603" sldId="442"/>
        </pc:sldMkLst>
      </pc:sldChg>
      <pc:sldChg chg="addSp delSp modSp add delCm modNotesTx">
        <pc:chgData name="Woldemichael, Selina" userId="b83f09f9-6ee9-4e83-8a14-9b1c68fcd7e1" providerId="ADAL" clId="{1F4A6F51-4113-44C1-BDD8-BD6344DFDABC}" dt="2020-10-13T12:53:55.081" v="2916" actId="1038"/>
        <pc:sldMkLst>
          <pc:docMk/>
          <pc:sldMk cId="366781132" sldId="442"/>
        </pc:sldMkLst>
        <pc:spChg chg="del">
          <ac:chgData name="Woldemichael, Selina" userId="b83f09f9-6ee9-4e83-8a14-9b1c68fcd7e1" providerId="ADAL" clId="{1F4A6F51-4113-44C1-BDD8-BD6344DFDABC}" dt="2020-10-13T00:36:30.327" v="2684" actId="478"/>
          <ac:spMkLst>
            <pc:docMk/>
            <pc:sldMk cId="366781132" sldId="442"/>
            <ac:spMk id="9" creationId="{2BCF8A78-81B9-4516-BCAA-8EA5E12CC156}"/>
          </ac:spMkLst>
        </pc:spChg>
        <pc:spChg chg="add mod ord">
          <ac:chgData name="Woldemichael, Selina" userId="b83f09f9-6ee9-4e83-8a14-9b1c68fcd7e1" providerId="ADAL" clId="{1F4A6F51-4113-44C1-BDD8-BD6344DFDABC}" dt="2020-10-13T00:37:26.950" v="2700" actId="1076"/>
          <ac:spMkLst>
            <pc:docMk/>
            <pc:sldMk cId="366781132" sldId="442"/>
            <ac:spMk id="10" creationId="{27255852-8E07-4D1B-8499-387D6969721F}"/>
          </ac:spMkLst>
        </pc:spChg>
        <pc:spChg chg="mod">
          <ac:chgData name="Woldemichael, Selina" userId="b83f09f9-6ee9-4e83-8a14-9b1c68fcd7e1" providerId="ADAL" clId="{1F4A6F51-4113-44C1-BDD8-BD6344DFDABC}" dt="2020-10-13T00:42:39.630" v="2780" actId="1076"/>
          <ac:spMkLst>
            <pc:docMk/>
            <pc:sldMk cId="366781132" sldId="442"/>
            <ac:spMk id="12" creationId="{A58E9D1A-53A3-417D-9912-09C53FF4DF32}"/>
          </ac:spMkLst>
        </pc:spChg>
        <pc:spChg chg="mod ord">
          <ac:chgData name="Woldemichael, Selina" userId="b83f09f9-6ee9-4e83-8a14-9b1c68fcd7e1" providerId="ADAL" clId="{1F4A6F51-4113-44C1-BDD8-BD6344DFDABC}" dt="2020-10-13T12:52:19.767" v="2888" actId="14100"/>
          <ac:spMkLst>
            <pc:docMk/>
            <pc:sldMk cId="366781132" sldId="442"/>
            <ac:spMk id="13" creationId="{564661F0-5753-41D8-881D-E62B26E57C0C}"/>
          </ac:spMkLst>
        </pc:spChg>
        <pc:picChg chg="add mod ord">
          <ac:chgData name="Woldemichael, Selina" userId="b83f09f9-6ee9-4e83-8a14-9b1c68fcd7e1" providerId="ADAL" clId="{1F4A6F51-4113-44C1-BDD8-BD6344DFDABC}" dt="2020-10-13T12:53:55.081" v="2916" actId="1038"/>
          <ac:picMkLst>
            <pc:docMk/>
            <pc:sldMk cId="366781132" sldId="442"/>
            <ac:picMk id="3" creationId="{EF0B3F12-D480-4656-92E8-E6B8100EC596}"/>
          </ac:picMkLst>
        </pc:picChg>
        <pc:picChg chg="add mod">
          <ac:chgData name="Woldemichael, Selina" userId="b83f09f9-6ee9-4e83-8a14-9b1c68fcd7e1" providerId="ADAL" clId="{1F4A6F51-4113-44C1-BDD8-BD6344DFDABC}" dt="2020-10-13T12:53:33.094" v="2914"/>
          <ac:picMkLst>
            <pc:docMk/>
            <pc:sldMk cId="366781132" sldId="442"/>
            <ac:picMk id="5" creationId="{10162EEA-12C8-4168-8DD1-574752FB40E2}"/>
          </ac:picMkLst>
        </pc:picChg>
        <pc:picChg chg="mod">
          <ac:chgData name="Woldemichael, Selina" userId="b83f09f9-6ee9-4e83-8a14-9b1c68fcd7e1" providerId="ADAL" clId="{1F4A6F51-4113-44C1-BDD8-BD6344DFDABC}" dt="2020-10-13T00:41:42.949" v="2771" actId="1076"/>
          <ac:picMkLst>
            <pc:docMk/>
            <pc:sldMk cId="366781132" sldId="442"/>
            <ac:picMk id="8" creationId="{1FDC2E2A-5528-4273-9899-058D56932CCA}"/>
          </ac:picMkLst>
        </pc:picChg>
        <pc:picChg chg="mod">
          <ac:chgData name="Woldemichael, Selina" userId="b83f09f9-6ee9-4e83-8a14-9b1c68fcd7e1" providerId="ADAL" clId="{1F4A6F51-4113-44C1-BDD8-BD6344DFDABC}" dt="2020-10-13T00:42:14.529" v="2774" actId="1037"/>
          <ac:picMkLst>
            <pc:docMk/>
            <pc:sldMk cId="366781132" sldId="442"/>
            <ac:picMk id="14" creationId="{AE1E41ED-B812-457F-A9C9-F4DB1111AFF8}"/>
          </ac:picMkLst>
        </pc:picChg>
        <pc:picChg chg="mod">
          <ac:chgData name="Woldemichael, Selina" userId="b83f09f9-6ee9-4e83-8a14-9b1c68fcd7e1" providerId="ADAL" clId="{1F4A6F51-4113-44C1-BDD8-BD6344DFDABC}" dt="2020-10-13T12:52:46.662" v="2910" actId="14100"/>
          <ac:picMkLst>
            <pc:docMk/>
            <pc:sldMk cId="366781132" sldId="442"/>
            <ac:picMk id="15" creationId="{049D6226-72B3-4D6B-AB91-60895F3FEA74}"/>
          </ac:picMkLst>
        </pc:picChg>
      </pc:sldChg>
      <pc:sldChg chg="addSp delSp modSp add modTransition addAnim delAnim modAnim modNotesTx">
        <pc:chgData name="Woldemichael, Selina" userId="b83f09f9-6ee9-4e83-8a14-9b1c68fcd7e1" providerId="ADAL" clId="{1F4A6F51-4113-44C1-BDD8-BD6344DFDABC}" dt="2020-10-13T12:48:28.024" v="2887"/>
        <pc:sldMkLst>
          <pc:docMk/>
          <pc:sldMk cId="2156756289" sldId="443"/>
        </pc:sldMkLst>
        <pc:spChg chg="del">
          <ac:chgData name="Woldemichael, Selina" userId="b83f09f9-6ee9-4e83-8a14-9b1c68fcd7e1" providerId="ADAL" clId="{1F4A6F51-4113-44C1-BDD8-BD6344DFDABC}" dt="2020-10-09T00:25:08.547" v="953" actId="478"/>
          <ac:spMkLst>
            <pc:docMk/>
            <pc:sldMk cId="2156756289" sldId="443"/>
            <ac:spMk id="4" creationId="{E9A9350F-B495-4D47-9DEF-C7A000ABC326}"/>
          </ac:spMkLst>
        </pc:spChg>
        <pc:spChg chg="del">
          <ac:chgData name="Woldemichael, Selina" userId="b83f09f9-6ee9-4e83-8a14-9b1c68fcd7e1" providerId="ADAL" clId="{1F4A6F51-4113-44C1-BDD8-BD6344DFDABC}" dt="2020-10-09T00:25:04.370" v="949" actId="478"/>
          <ac:spMkLst>
            <pc:docMk/>
            <pc:sldMk cId="2156756289" sldId="443"/>
            <ac:spMk id="5" creationId="{55D7BBD8-A2AA-44BB-A084-624935A0DC83}"/>
          </ac:spMkLst>
        </pc:spChg>
        <pc:spChg chg="del">
          <ac:chgData name="Woldemichael, Selina" userId="b83f09f9-6ee9-4e83-8a14-9b1c68fcd7e1" providerId="ADAL" clId="{1F4A6F51-4113-44C1-BDD8-BD6344DFDABC}" dt="2020-10-09T00:25:05.468" v="950" actId="478"/>
          <ac:spMkLst>
            <pc:docMk/>
            <pc:sldMk cId="2156756289" sldId="443"/>
            <ac:spMk id="6" creationId="{89D76FC2-D93A-495E-87F0-AB4546D410B5}"/>
          </ac:spMkLst>
        </pc:spChg>
        <pc:spChg chg="del">
          <ac:chgData name="Woldemichael, Selina" userId="b83f09f9-6ee9-4e83-8a14-9b1c68fcd7e1" providerId="ADAL" clId="{1F4A6F51-4113-44C1-BDD8-BD6344DFDABC}" dt="2020-10-09T00:26:53.855" v="994" actId="478"/>
          <ac:spMkLst>
            <pc:docMk/>
            <pc:sldMk cId="2156756289" sldId="443"/>
            <ac:spMk id="7" creationId="{9CDC8724-51DE-4C1D-B4EB-EE77DAD06F44}"/>
          </ac:spMkLst>
        </pc:spChg>
        <pc:spChg chg="add del">
          <ac:chgData name="Woldemichael, Selina" userId="b83f09f9-6ee9-4e83-8a14-9b1c68fcd7e1" providerId="ADAL" clId="{1F4A6F51-4113-44C1-BDD8-BD6344DFDABC}" dt="2020-10-09T00:26:42.512" v="991" actId="478"/>
          <ac:spMkLst>
            <pc:docMk/>
            <pc:sldMk cId="2156756289" sldId="443"/>
            <ac:spMk id="8" creationId="{3B16A7F1-1E7D-4381-A079-A1735C32B1DD}"/>
          </ac:spMkLst>
        </pc:spChg>
        <pc:spChg chg="del">
          <ac:chgData name="Woldemichael, Selina" userId="b83f09f9-6ee9-4e83-8a14-9b1c68fcd7e1" providerId="ADAL" clId="{1F4A6F51-4113-44C1-BDD8-BD6344DFDABC}" dt="2020-10-09T00:26:55.207" v="995" actId="478"/>
          <ac:spMkLst>
            <pc:docMk/>
            <pc:sldMk cId="2156756289" sldId="443"/>
            <ac:spMk id="9" creationId="{5CBD77DF-119F-417C-A287-09811C93E50F}"/>
          </ac:spMkLst>
        </pc:spChg>
        <pc:spChg chg="del">
          <ac:chgData name="Woldemichael, Selina" userId="b83f09f9-6ee9-4e83-8a14-9b1c68fcd7e1" providerId="ADAL" clId="{1F4A6F51-4113-44C1-BDD8-BD6344DFDABC}" dt="2020-10-09T00:31:36.299" v="1024" actId="478"/>
          <ac:spMkLst>
            <pc:docMk/>
            <pc:sldMk cId="2156756289" sldId="443"/>
            <ac:spMk id="10" creationId="{2A000CF2-1520-41F8-9E8B-0C4402964D21}"/>
          </ac:spMkLst>
        </pc:spChg>
        <pc:spChg chg="del">
          <ac:chgData name="Woldemichael, Selina" userId="b83f09f9-6ee9-4e83-8a14-9b1c68fcd7e1" providerId="ADAL" clId="{1F4A6F51-4113-44C1-BDD8-BD6344DFDABC}" dt="2020-10-09T00:31:37.243" v="1025" actId="478"/>
          <ac:spMkLst>
            <pc:docMk/>
            <pc:sldMk cId="2156756289" sldId="443"/>
            <ac:spMk id="11" creationId="{95A42CDB-860A-47C8-9000-4E522FB58F04}"/>
          </ac:spMkLst>
        </pc:spChg>
        <pc:spChg chg="del">
          <ac:chgData name="Woldemichael, Selina" userId="b83f09f9-6ee9-4e83-8a14-9b1c68fcd7e1" providerId="ADAL" clId="{1F4A6F51-4113-44C1-BDD8-BD6344DFDABC}" dt="2020-10-09T00:31:38.693" v="1026" actId="478"/>
          <ac:spMkLst>
            <pc:docMk/>
            <pc:sldMk cId="2156756289" sldId="443"/>
            <ac:spMk id="12" creationId="{BEAB590E-628F-4E06-B4D7-538D079D64E7}"/>
          </ac:spMkLst>
        </pc:spChg>
        <pc:spChg chg="del">
          <ac:chgData name="Woldemichael, Selina" userId="b83f09f9-6ee9-4e83-8a14-9b1c68fcd7e1" providerId="ADAL" clId="{1F4A6F51-4113-44C1-BDD8-BD6344DFDABC}" dt="2020-10-09T00:31:35.251" v="1023" actId="478"/>
          <ac:spMkLst>
            <pc:docMk/>
            <pc:sldMk cId="2156756289" sldId="443"/>
            <ac:spMk id="13" creationId="{D7DB0BAF-5F67-4317-89D4-B7741CFCAA80}"/>
          </ac:spMkLst>
        </pc:spChg>
        <pc:spChg chg="mod">
          <ac:chgData name="Woldemichael, Selina" userId="b83f09f9-6ee9-4e83-8a14-9b1c68fcd7e1" providerId="ADAL" clId="{1F4A6F51-4113-44C1-BDD8-BD6344DFDABC}" dt="2020-10-09T00:27:39.669" v="1006" actId="1076"/>
          <ac:spMkLst>
            <pc:docMk/>
            <pc:sldMk cId="2156756289" sldId="443"/>
            <ac:spMk id="14" creationId="{54F5CBA7-DA5E-4BC2-9513-8826B3DABD5E}"/>
          </ac:spMkLst>
        </pc:spChg>
        <pc:spChg chg="add mod ord">
          <ac:chgData name="Woldemichael, Selina" userId="b83f09f9-6ee9-4e83-8a14-9b1c68fcd7e1" providerId="ADAL" clId="{1F4A6F51-4113-44C1-BDD8-BD6344DFDABC}" dt="2020-10-09T00:38:46.945" v="1071" actId="1076"/>
          <ac:spMkLst>
            <pc:docMk/>
            <pc:sldMk cId="2156756289" sldId="443"/>
            <ac:spMk id="15" creationId="{A46FF488-7914-4D2F-BB1B-C9420E5EFB40}"/>
          </ac:spMkLst>
        </pc:spChg>
        <pc:graphicFrameChg chg="add mod">
          <ac:chgData name="Woldemichael, Selina" userId="b83f09f9-6ee9-4e83-8a14-9b1c68fcd7e1" providerId="ADAL" clId="{1F4A6F51-4113-44C1-BDD8-BD6344DFDABC}" dt="2020-10-09T00:38:55.447" v="1072" actId="14100"/>
          <ac:graphicFrameMkLst>
            <pc:docMk/>
            <pc:sldMk cId="2156756289" sldId="443"/>
            <ac:graphicFrameMk id="2" creationId="{A73C790C-6775-406F-810C-022CA206E21A}"/>
          </ac:graphicFrameMkLst>
        </pc:graphicFrameChg>
      </pc:sldChg>
      <pc:sldChg chg="addSp modSp add del setBg">
        <pc:chgData name="Woldemichael, Selina" userId="b83f09f9-6ee9-4e83-8a14-9b1c68fcd7e1" providerId="ADAL" clId="{1F4A6F51-4113-44C1-BDD8-BD6344DFDABC}" dt="2020-10-09T14:33:53.804" v="1192" actId="2696"/>
        <pc:sldMkLst>
          <pc:docMk/>
          <pc:sldMk cId="3268590104" sldId="444"/>
        </pc:sldMkLst>
        <pc:spChg chg="add mod">
          <ac:chgData name="Woldemichael, Selina" userId="b83f09f9-6ee9-4e83-8a14-9b1c68fcd7e1" providerId="ADAL" clId="{1F4A6F51-4113-44C1-BDD8-BD6344DFDABC}" dt="2020-10-09T00:38:35.210" v="1070" actId="1076"/>
          <ac:spMkLst>
            <pc:docMk/>
            <pc:sldMk cId="3268590104" sldId="444"/>
            <ac:spMk id="5" creationId="{EAFF453F-71A3-4872-BD4A-C3D48CB1646D}"/>
          </ac:spMkLst>
        </pc:spChg>
      </pc:sldChg>
      <pc:sldChg chg="modSp add">
        <pc:chgData name="Woldemichael, Selina" userId="b83f09f9-6ee9-4e83-8a14-9b1c68fcd7e1" providerId="ADAL" clId="{1F4A6F51-4113-44C1-BDD8-BD6344DFDABC}" dt="2020-10-13T00:33:01.901" v="2616" actId="1076"/>
        <pc:sldMkLst>
          <pc:docMk/>
          <pc:sldMk cId="1942395810" sldId="445"/>
        </pc:sldMkLst>
        <pc:picChg chg="mod">
          <ac:chgData name="Woldemichael, Selina" userId="b83f09f9-6ee9-4e83-8a14-9b1c68fcd7e1" providerId="ADAL" clId="{1F4A6F51-4113-44C1-BDD8-BD6344DFDABC}" dt="2020-10-13T00:33:01.901" v="2616" actId="1076"/>
          <ac:picMkLst>
            <pc:docMk/>
            <pc:sldMk cId="1942395810" sldId="445"/>
            <ac:picMk id="16" creationId="{37AC57EE-BC74-4C6F-AFEC-2BE77BF43DEE}"/>
          </ac:picMkLst>
        </pc:picChg>
      </pc:sldChg>
      <pc:sldChg chg="delSp modSp add del modAnim">
        <pc:chgData name="Woldemichael, Selina" userId="b83f09f9-6ee9-4e83-8a14-9b1c68fcd7e1" providerId="ADAL" clId="{1F4A6F51-4113-44C1-BDD8-BD6344DFDABC}" dt="2020-10-09T13:37:59.254" v="1175" actId="2696"/>
        <pc:sldMkLst>
          <pc:docMk/>
          <pc:sldMk cId="3060898184" sldId="445"/>
        </pc:sldMkLst>
        <pc:spChg chg="mod">
          <ac:chgData name="Woldemichael, Selina" userId="b83f09f9-6ee9-4e83-8a14-9b1c68fcd7e1" providerId="ADAL" clId="{1F4A6F51-4113-44C1-BDD8-BD6344DFDABC}" dt="2020-10-09T13:32:36.187" v="1174" actId="20577"/>
          <ac:spMkLst>
            <pc:docMk/>
            <pc:sldMk cId="3060898184" sldId="445"/>
            <ac:spMk id="14" creationId="{54F5CBA7-DA5E-4BC2-9513-8826B3DABD5E}"/>
          </ac:spMkLst>
        </pc:spChg>
        <pc:graphicFrameChg chg="del">
          <ac:chgData name="Woldemichael, Selina" userId="b83f09f9-6ee9-4e83-8a14-9b1c68fcd7e1" providerId="ADAL" clId="{1F4A6F51-4113-44C1-BDD8-BD6344DFDABC}" dt="2020-10-09T13:32:24.006" v="1148" actId="478"/>
          <ac:graphicFrameMkLst>
            <pc:docMk/>
            <pc:sldMk cId="3060898184" sldId="445"/>
            <ac:graphicFrameMk id="2" creationId="{A73C790C-6775-406F-810C-022CA206E21A}"/>
          </ac:graphicFrameMkLst>
        </pc:graphicFrameChg>
      </pc:sldChg>
      <pc:sldChg chg="modSp add delCm modNotesTx">
        <pc:chgData name="Woldemichael, Selina" userId="b83f09f9-6ee9-4e83-8a14-9b1c68fcd7e1" providerId="ADAL" clId="{1F4A6F51-4113-44C1-BDD8-BD6344DFDABC}" dt="2020-10-09T17:24:37.221" v="2394" actId="1592"/>
        <pc:sldMkLst>
          <pc:docMk/>
          <pc:sldMk cId="1598948143" sldId="446"/>
        </pc:sldMkLst>
        <pc:spChg chg="mod">
          <ac:chgData name="Woldemichael, Selina" userId="b83f09f9-6ee9-4e83-8a14-9b1c68fcd7e1" providerId="ADAL" clId="{1F4A6F51-4113-44C1-BDD8-BD6344DFDABC}" dt="2020-10-09T17:24:33.402" v="2393" actId="20577"/>
          <ac:spMkLst>
            <pc:docMk/>
            <pc:sldMk cId="1598948143" sldId="446"/>
            <ac:spMk id="3" creationId="{F0499903-E5F1-4470-8CBA-00B02B9DD9BD}"/>
          </ac:spMkLst>
        </pc:spChg>
      </pc:sldChg>
      <pc:sldChg chg="addSp modSp add modNotesTx">
        <pc:chgData name="Woldemichael, Selina" userId="b83f09f9-6ee9-4e83-8a14-9b1c68fcd7e1" providerId="ADAL" clId="{1F4A6F51-4113-44C1-BDD8-BD6344DFDABC}" dt="2020-10-13T12:43:52.361" v="2885" actId="1076"/>
        <pc:sldMkLst>
          <pc:docMk/>
          <pc:sldMk cId="4200456082" sldId="447"/>
        </pc:sldMkLst>
        <pc:spChg chg="mod">
          <ac:chgData name="Woldemichael, Selina" userId="b83f09f9-6ee9-4e83-8a14-9b1c68fcd7e1" providerId="ADAL" clId="{1F4A6F51-4113-44C1-BDD8-BD6344DFDABC}" dt="2020-10-13T12:41:24.797" v="2861" actId="20577"/>
          <ac:spMkLst>
            <pc:docMk/>
            <pc:sldMk cId="4200456082" sldId="447"/>
            <ac:spMk id="2" creationId="{6EDC74FE-0C83-443D-A6C6-5098047859B6}"/>
          </ac:spMkLst>
        </pc:spChg>
        <pc:spChg chg="mod">
          <ac:chgData name="Woldemichael, Selina" userId="b83f09f9-6ee9-4e83-8a14-9b1c68fcd7e1" providerId="ADAL" clId="{1F4A6F51-4113-44C1-BDD8-BD6344DFDABC}" dt="2020-10-13T12:42:54.471" v="2875" actId="2710"/>
          <ac:spMkLst>
            <pc:docMk/>
            <pc:sldMk cId="4200456082" sldId="447"/>
            <ac:spMk id="3" creationId="{F0499903-E5F1-4470-8CBA-00B02B9DD9BD}"/>
          </ac:spMkLst>
        </pc:spChg>
        <pc:spChg chg="mod">
          <ac:chgData name="Woldemichael, Selina" userId="b83f09f9-6ee9-4e83-8a14-9b1c68fcd7e1" providerId="ADAL" clId="{1F4A6F51-4113-44C1-BDD8-BD6344DFDABC}" dt="2020-10-13T12:42:16.109" v="2867" actId="1076"/>
          <ac:spMkLst>
            <pc:docMk/>
            <pc:sldMk cId="4200456082" sldId="447"/>
            <ac:spMk id="4" creationId="{889582F2-3FDA-42D9-A385-0A1A65EACE6A}"/>
          </ac:spMkLst>
        </pc:spChg>
        <pc:picChg chg="mod">
          <ac:chgData name="Woldemichael, Selina" userId="b83f09f9-6ee9-4e83-8a14-9b1c68fcd7e1" providerId="ADAL" clId="{1F4A6F51-4113-44C1-BDD8-BD6344DFDABC}" dt="2020-10-13T12:43:31.729" v="2881" actId="1076"/>
          <ac:picMkLst>
            <pc:docMk/>
            <pc:sldMk cId="4200456082" sldId="447"/>
            <ac:picMk id="11" creationId="{EFA120B3-BF07-491A-9F42-C293EA67702F}"/>
          </ac:picMkLst>
        </pc:picChg>
        <pc:picChg chg="mod">
          <ac:chgData name="Woldemichael, Selina" userId="b83f09f9-6ee9-4e83-8a14-9b1c68fcd7e1" providerId="ADAL" clId="{1F4A6F51-4113-44C1-BDD8-BD6344DFDABC}" dt="2020-10-13T12:43:28.558" v="2880" actId="1076"/>
          <ac:picMkLst>
            <pc:docMk/>
            <pc:sldMk cId="4200456082" sldId="447"/>
            <ac:picMk id="12" creationId="{32DCB2D6-6668-4DF3-A146-EFC8853D832D}"/>
          </ac:picMkLst>
        </pc:picChg>
        <pc:picChg chg="mod">
          <ac:chgData name="Woldemichael, Selina" userId="b83f09f9-6ee9-4e83-8a14-9b1c68fcd7e1" providerId="ADAL" clId="{1F4A6F51-4113-44C1-BDD8-BD6344DFDABC}" dt="2020-10-13T12:43:22.271" v="2878" actId="1076"/>
          <ac:picMkLst>
            <pc:docMk/>
            <pc:sldMk cId="4200456082" sldId="447"/>
            <ac:picMk id="13" creationId="{65BE3733-3E70-4FE3-8AB3-BD0F9F50EA7C}"/>
          </ac:picMkLst>
        </pc:picChg>
        <pc:picChg chg="mod">
          <ac:chgData name="Woldemichael, Selina" userId="b83f09f9-6ee9-4e83-8a14-9b1c68fcd7e1" providerId="ADAL" clId="{1F4A6F51-4113-44C1-BDD8-BD6344DFDABC}" dt="2020-10-13T12:43:31.729" v="2881" actId="1076"/>
          <ac:picMkLst>
            <pc:docMk/>
            <pc:sldMk cId="4200456082" sldId="447"/>
            <ac:picMk id="14" creationId="{EB2B78BB-BA73-44C0-85E7-EB33DB07F40F}"/>
          </ac:picMkLst>
        </pc:picChg>
        <pc:picChg chg="mod">
          <ac:chgData name="Woldemichael, Selina" userId="b83f09f9-6ee9-4e83-8a14-9b1c68fcd7e1" providerId="ADAL" clId="{1F4A6F51-4113-44C1-BDD8-BD6344DFDABC}" dt="2020-10-13T12:43:28.558" v="2880" actId="1076"/>
          <ac:picMkLst>
            <pc:docMk/>
            <pc:sldMk cId="4200456082" sldId="447"/>
            <ac:picMk id="15" creationId="{934155EC-4776-4ADF-B0B2-8804D4478593}"/>
          </ac:picMkLst>
        </pc:picChg>
        <pc:picChg chg="mod">
          <ac:chgData name="Woldemichael, Selina" userId="b83f09f9-6ee9-4e83-8a14-9b1c68fcd7e1" providerId="ADAL" clId="{1F4A6F51-4113-44C1-BDD8-BD6344DFDABC}" dt="2020-10-13T12:43:22.271" v="2878" actId="1076"/>
          <ac:picMkLst>
            <pc:docMk/>
            <pc:sldMk cId="4200456082" sldId="447"/>
            <ac:picMk id="16" creationId="{3CE01F84-9142-49D9-A9D0-FDA38FB589B2}"/>
          </ac:picMkLst>
        </pc:picChg>
        <pc:picChg chg="add mod">
          <ac:chgData name="Woldemichael, Selina" userId="b83f09f9-6ee9-4e83-8a14-9b1c68fcd7e1" providerId="ADAL" clId="{1F4A6F51-4113-44C1-BDD8-BD6344DFDABC}" dt="2020-10-13T12:43:52.361" v="2885" actId="1076"/>
          <ac:picMkLst>
            <pc:docMk/>
            <pc:sldMk cId="4200456082" sldId="447"/>
            <ac:picMk id="17" creationId="{B5AD989F-FA1C-4EC1-B299-7DF71D9B8ED8}"/>
          </ac:picMkLst>
        </pc:picChg>
      </pc:sldChg>
      <pc:sldChg chg="add del">
        <pc:chgData name="Woldemichael, Selina" userId="b83f09f9-6ee9-4e83-8a14-9b1c68fcd7e1" providerId="ADAL" clId="{1F4A6F51-4113-44C1-BDD8-BD6344DFDABC}" dt="2020-10-13T12:41:15.663" v="2840"/>
        <pc:sldMkLst>
          <pc:docMk/>
          <pc:sldMk cId="209763538" sldId="448"/>
        </pc:sldMkLst>
      </pc:sldChg>
      <pc:sldMasterChg chg="addSldLayout delSldLayout">
        <pc:chgData name="Woldemichael, Selina" userId="b83f09f9-6ee9-4e83-8a14-9b1c68fcd7e1" providerId="ADAL" clId="{1F4A6F51-4113-44C1-BDD8-BD6344DFDABC}" dt="2020-10-09T14:33:53.805" v="1193" actId="2696"/>
        <pc:sldMasterMkLst>
          <pc:docMk/>
          <pc:sldMasterMk cId="1212357669" sldId="2147483698"/>
        </pc:sldMasterMkLst>
        <pc:sldLayoutChg chg="add del">
          <pc:chgData name="Woldemichael, Selina" userId="b83f09f9-6ee9-4e83-8a14-9b1c68fcd7e1" providerId="ADAL" clId="{1F4A6F51-4113-44C1-BDD8-BD6344DFDABC}" dt="2020-10-09T14:33:53.805" v="1193" actId="2696"/>
          <pc:sldLayoutMkLst>
            <pc:docMk/>
            <pc:sldMasterMk cId="1212357669" sldId="2147483698"/>
            <pc:sldLayoutMk cId="3370865214" sldId="2147483723"/>
          </pc:sldLayoutMkLst>
        </pc:sldLayoutChg>
      </pc:sldMasterChg>
    </pc:docChg>
  </pc:docChgLst>
  <pc:docChgLst>
    <pc:chgData name="Harris, Jeremy" userId="S::jeremy.harris@peelregion.ca::17d2b65b-d1ee-453a-9e76-cf8838a05d24" providerId="AD" clId="Web-{DC7D9A39-194D-9E78-D540-355122464D6E}"/>
    <pc:docChg chg="modSld">
      <pc:chgData name="Harris, Jeremy" userId="S::jeremy.harris@peelregion.ca::17d2b65b-d1ee-453a-9e76-cf8838a05d24" providerId="AD" clId="Web-{DC7D9A39-194D-9E78-D540-355122464D6E}" dt="2020-10-09T16:22:30.542" v="17"/>
      <pc:docMkLst>
        <pc:docMk/>
      </pc:docMkLst>
      <pc:sldChg chg="addCm">
        <pc:chgData name="Harris, Jeremy" userId="S::jeremy.harris@peelregion.ca::17d2b65b-d1ee-453a-9e76-cf8838a05d24" providerId="AD" clId="Web-{DC7D9A39-194D-9E78-D540-355122464D6E}" dt="2020-10-09T16:17:52.852" v="11"/>
        <pc:sldMkLst>
          <pc:docMk/>
          <pc:sldMk cId="0" sldId="257"/>
        </pc:sldMkLst>
      </pc:sldChg>
      <pc:sldChg chg="addCm">
        <pc:chgData name="Harris, Jeremy" userId="S::jeremy.harris@peelregion.ca::17d2b65b-d1ee-453a-9e76-cf8838a05d24" providerId="AD" clId="Web-{DC7D9A39-194D-9E78-D540-355122464D6E}" dt="2020-10-09T16:18:33.777" v="13"/>
        <pc:sldMkLst>
          <pc:docMk/>
          <pc:sldMk cId="0" sldId="258"/>
        </pc:sldMkLst>
      </pc:sldChg>
      <pc:sldChg chg="addCm">
        <pc:chgData name="Harris, Jeremy" userId="S::jeremy.harris@peelregion.ca::17d2b65b-d1ee-453a-9e76-cf8838a05d24" providerId="AD" clId="Web-{DC7D9A39-194D-9E78-D540-355122464D6E}" dt="2020-10-09T16:18:13.947" v="12"/>
        <pc:sldMkLst>
          <pc:docMk/>
          <pc:sldMk cId="0" sldId="259"/>
        </pc:sldMkLst>
      </pc:sldChg>
      <pc:sldChg chg="addCm modCm">
        <pc:chgData name="Harris, Jeremy" userId="S::jeremy.harris@peelregion.ca::17d2b65b-d1ee-453a-9e76-cf8838a05d24" providerId="AD" clId="Web-{DC7D9A39-194D-9E78-D540-355122464D6E}" dt="2020-10-09T16:19:36.093" v="14"/>
        <pc:sldMkLst>
          <pc:docMk/>
          <pc:sldMk cId="0" sldId="260"/>
        </pc:sldMkLst>
      </pc:sldChg>
      <pc:sldChg chg="addCm">
        <pc:chgData name="Harris, Jeremy" userId="S::jeremy.harris@peelregion.ca::17d2b65b-d1ee-453a-9e76-cf8838a05d24" providerId="AD" clId="Web-{DC7D9A39-194D-9E78-D540-355122464D6E}" dt="2020-10-09T16:22:30.542" v="17"/>
        <pc:sldMkLst>
          <pc:docMk/>
          <pc:sldMk cId="1332164353" sldId="292"/>
        </pc:sldMkLst>
      </pc:sldChg>
      <pc:sldChg chg="addCm">
        <pc:chgData name="Harris, Jeremy" userId="S::jeremy.harris@peelregion.ca::17d2b65b-d1ee-453a-9e76-cf8838a05d24" providerId="AD" clId="Web-{DC7D9A39-194D-9E78-D540-355122464D6E}" dt="2020-10-09T16:05:42.195" v="0"/>
        <pc:sldMkLst>
          <pc:docMk/>
          <pc:sldMk cId="2070888651" sldId="312"/>
        </pc:sldMkLst>
      </pc:sldChg>
      <pc:sldChg chg="addCm modNotes">
        <pc:chgData name="Harris, Jeremy" userId="S::jeremy.harris@peelregion.ca::17d2b65b-d1ee-453a-9e76-cf8838a05d24" providerId="AD" clId="Web-{DC7D9A39-194D-9E78-D540-355122464D6E}" dt="2020-10-09T16:07:20.920" v="9"/>
        <pc:sldMkLst>
          <pc:docMk/>
          <pc:sldMk cId="2462965219" sldId="428"/>
        </pc:sldMkLst>
      </pc:sldChg>
      <pc:sldChg chg="addCm">
        <pc:chgData name="Harris, Jeremy" userId="S::jeremy.harris@peelregion.ca::17d2b65b-d1ee-453a-9e76-cf8838a05d24" providerId="AD" clId="Web-{DC7D9A39-194D-9E78-D540-355122464D6E}" dt="2020-10-09T16:21:12.615" v="15"/>
        <pc:sldMkLst>
          <pc:docMk/>
          <pc:sldMk cId="1942395810" sldId="445"/>
        </pc:sldMkLst>
      </pc:sldChg>
      <pc:sldChg chg="addCm">
        <pc:chgData name="Harris, Jeremy" userId="S::jeremy.harris@peelregion.ca::17d2b65b-d1ee-453a-9e76-cf8838a05d24" providerId="AD" clId="Web-{DC7D9A39-194D-9E78-D540-355122464D6E}" dt="2020-10-09T16:21:44.617" v="16"/>
        <pc:sldMkLst>
          <pc:docMk/>
          <pc:sldMk cId="1598948143" sldId="446"/>
        </pc:sldMkLst>
      </pc:sldChg>
    </pc:docChg>
  </pc:docChgLst>
  <pc:docChgLst>
    <pc:chgData name="Harris, Jeremy" userId="S::jeremy.harris@peelregion.ca::17d2b65b-d1ee-453a-9e76-cf8838a05d24" providerId="AD" clId="Web-{2AB880D6-DD8D-99AA-5D1C-1F7517A22112}"/>
    <pc:docChg chg="modSld">
      <pc:chgData name="Harris, Jeremy" userId="S::jeremy.harris@peelregion.ca::17d2b65b-d1ee-453a-9e76-cf8838a05d24" providerId="AD" clId="Web-{2AB880D6-DD8D-99AA-5D1C-1F7517A22112}" dt="2020-10-19T17:46:54.960" v="20"/>
      <pc:docMkLst>
        <pc:docMk/>
      </pc:docMkLst>
      <pc:sldChg chg="addCm modCm modNotes">
        <pc:chgData name="Harris, Jeremy" userId="S::jeremy.harris@peelregion.ca::17d2b65b-d1ee-453a-9e76-cf8838a05d24" providerId="AD" clId="Web-{2AB880D6-DD8D-99AA-5D1C-1F7517A22112}" dt="2020-10-19T17:40:42.495" v="4"/>
        <pc:sldMkLst>
          <pc:docMk/>
          <pc:sldMk cId="1942395810" sldId="445"/>
        </pc:sldMkLst>
      </pc:sldChg>
      <pc:sldChg chg="modNotes">
        <pc:chgData name="Harris, Jeremy" userId="S::jeremy.harris@peelregion.ca::17d2b65b-d1ee-453a-9e76-cf8838a05d24" providerId="AD" clId="Web-{2AB880D6-DD8D-99AA-5D1C-1F7517A22112}" dt="2020-10-19T17:45:37.391" v="19"/>
        <pc:sldMkLst>
          <pc:docMk/>
          <pc:sldMk cId="1598948143" sldId="446"/>
        </pc:sldMkLst>
      </pc:sldChg>
      <pc:sldChg chg="addCm">
        <pc:chgData name="Harris, Jeremy" userId="S::jeremy.harris@peelregion.ca::17d2b65b-d1ee-453a-9e76-cf8838a05d24" providerId="AD" clId="Web-{2AB880D6-DD8D-99AA-5D1C-1F7517A22112}" dt="2020-10-19T17:46:54.960" v="20"/>
        <pc:sldMkLst>
          <pc:docMk/>
          <pc:sldMk cId="267999240" sldId="44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BF80B1-E74C-4E4E-92E2-637F5A08F14F}" type="doc">
      <dgm:prSet loTypeId="urn:microsoft.com/office/officeart/2005/8/layout/pyramid3" loCatId="pyramid" qsTypeId="urn:microsoft.com/office/officeart/2005/8/quickstyle/simple1" qsCatId="simple" csTypeId="urn:microsoft.com/office/officeart/2005/8/colors/accent3_1" csCatId="accent3" phldr="1"/>
      <dgm:spPr/>
    </dgm:pt>
    <dgm:pt modelId="{2231F6A3-D6CB-4F7E-BBF9-56DD35A8A678}">
      <dgm:prSet phldrT="[Text]" custT="1"/>
      <dgm:spPr>
        <a:ln w="57150">
          <a:solidFill>
            <a:srgbClr val="00B050"/>
          </a:solidFill>
        </a:ln>
      </dgm:spPr>
      <dgm:t>
        <a:bodyPr/>
        <a:lstStyle/>
        <a:p>
          <a:r>
            <a:rPr lang="en-US" sz="4400" b="1"/>
            <a:t>#1 Reduce</a:t>
          </a:r>
        </a:p>
      </dgm:t>
    </dgm:pt>
    <dgm:pt modelId="{C7167A48-F3D2-4D7C-8B2E-D09DA2FE20FF}" type="parTrans" cxnId="{04AB65FD-DC32-45A5-9ED8-6AEC11B18A54}">
      <dgm:prSet/>
      <dgm:spPr/>
      <dgm:t>
        <a:bodyPr/>
        <a:lstStyle/>
        <a:p>
          <a:endParaRPr lang="en-CA" sz="4400" b="1"/>
        </a:p>
      </dgm:t>
    </dgm:pt>
    <dgm:pt modelId="{67F8F58D-13CE-4E8D-BDB3-DE3C80D6DF1C}" type="sibTrans" cxnId="{04AB65FD-DC32-45A5-9ED8-6AEC11B18A54}">
      <dgm:prSet/>
      <dgm:spPr/>
      <dgm:t>
        <a:bodyPr/>
        <a:lstStyle/>
        <a:p>
          <a:endParaRPr lang="en-CA" sz="4400" b="1"/>
        </a:p>
      </dgm:t>
    </dgm:pt>
    <dgm:pt modelId="{6A5509D0-8617-4515-90AB-83FE4FDE6D96}">
      <dgm:prSet phldrT="[Text]" custT="1"/>
      <dgm:spPr>
        <a:ln w="57150">
          <a:solidFill>
            <a:srgbClr val="00B050"/>
          </a:solidFill>
        </a:ln>
      </dgm:spPr>
      <dgm:t>
        <a:bodyPr/>
        <a:lstStyle/>
        <a:p>
          <a:r>
            <a:rPr lang="en-US" sz="4400" b="1"/>
            <a:t>#2 Reuse</a:t>
          </a:r>
          <a:endParaRPr lang="en-CA" sz="4400" b="1"/>
        </a:p>
      </dgm:t>
    </dgm:pt>
    <dgm:pt modelId="{C2DB5A1C-8F86-44A0-8977-AFB362B74DD5}" type="parTrans" cxnId="{A394300D-FD2A-48FC-961A-570CDC80BEBE}">
      <dgm:prSet/>
      <dgm:spPr/>
      <dgm:t>
        <a:bodyPr/>
        <a:lstStyle/>
        <a:p>
          <a:endParaRPr lang="en-CA" sz="4400" b="1"/>
        </a:p>
      </dgm:t>
    </dgm:pt>
    <dgm:pt modelId="{636398DD-39E9-446F-97DC-B61C21879DAA}" type="sibTrans" cxnId="{A394300D-FD2A-48FC-961A-570CDC80BEBE}">
      <dgm:prSet/>
      <dgm:spPr/>
      <dgm:t>
        <a:bodyPr/>
        <a:lstStyle/>
        <a:p>
          <a:endParaRPr lang="en-CA" sz="4400" b="1"/>
        </a:p>
      </dgm:t>
    </dgm:pt>
    <dgm:pt modelId="{AC6C0842-C36A-4DCB-8D1F-50D2D94C7256}">
      <dgm:prSet phldrT="[Text]" custT="1"/>
      <dgm:spPr>
        <a:ln w="57150">
          <a:solidFill>
            <a:srgbClr val="00B050"/>
          </a:solidFill>
        </a:ln>
      </dgm:spPr>
      <dgm:t>
        <a:bodyPr/>
        <a:lstStyle/>
        <a:p>
          <a:r>
            <a:rPr lang="en-US" sz="4400" b="1">
              <a:highlight>
                <a:srgbClr val="FFFFFF"/>
              </a:highlight>
            </a:rPr>
            <a:t>#3 Recycle</a:t>
          </a:r>
          <a:endParaRPr lang="en-CA" sz="4400" b="1">
            <a:highlight>
              <a:srgbClr val="FFFFFF"/>
            </a:highlight>
          </a:endParaRPr>
        </a:p>
      </dgm:t>
    </dgm:pt>
    <dgm:pt modelId="{FEF77014-444B-4EDD-BAD3-1A4420670780}" type="parTrans" cxnId="{EEAC7ED3-E1CB-4124-98BC-232351031422}">
      <dgm:prSet/>
      <dgm:spPr/>
      <dgm:t>
        <a:bodyPr/>
        <a:lstStyle/>
        <a:p>
          <a:endParaRPr lang="en-CA" sz="4400" b="1"/>
        </a:p>
      </dgm:t>
    </dgm:pt>
    <dgm:pt modelId="{F59A9CE7-DBC6-4CDE-A5FA-4CEA7B0B8402}" type="sibTrans" cxnId="{EEAC7ED3-E1CB-4124-98BC-232351031422}">
      <dgm:prSet/>
      <dgm:spPr/>
      <dgm:t>
        <a:bodyPr/>
        <a:lstStyle/>
        <a:p>
          <a:endParaRPr lang="en-CA" sz="4400" b="1"/>
        </a:p>
      </dgm:t>
    </dgm:pt>
    <dgm:pt modelId="{720A0EDC-DA40-48A3-B8B2-D82A82A02EBB}" type="pres">
      <dgm:prSet presAssocID="{41BF80B1-E74C-4E4E-92E2-637F5A08F14F}" presName="Name0" presStyleCnt="0">
        <dgm:presLayoutVars>
          <dgm:dir/>
          <dgm:animLvl val="lvl"/>
          <dgm:resizeHandles val="exact"/>
        </dgm:presLayoutVars>
      </dgm:prSet>
      <dgm:spPr/>
    </dgm:pt>
    <dgm:pt modelId="{BA80890E-11B0-429E-999D-3ADA585D4211}" type="pres">
      <dgm:prSet presAssocID="{2231F6A3-D6CB-4F7E-BBF9-56DD35A8A678}" presName="Name8" presStyleCnt="0"/>
      <dgm:spPr/>
    </dgm:pt>
    <dgm:pt modelId="{49A232F2-B44B-4B44-8041-87ACA5898CD8}" type="pres">
      <dgm:prSet presAssocID="{2231F6A3-D6CB-4F7E-BBF9-56DD35A8A678}" presName="level" presStyleLbl="node1" presStyleIdx="0" presStyleCnt="3">
        <dgm:presLayoutVars>
          <dgm:chMax val="1"/>
          <dgm:bulletEnabled val="1"/>
        </dgm:presLayoutVars>
      </dgm:prSet>
      <dgm:spPr/>
    </dgm:pt>
    <dgm:pt modelId="{BBC230D7-86B0-464E-BBF7-461D72C34C9F}" type="pres">
      <dgm:prSet presAssocID="{2231F6A3-D6CB-4F7E-BBF9-56DD35A8A678}" presName="levelTx" presStyleLbl="revTx" presStyleIdx="0" presStyleCnt="0">
        <dgm:presLayoutVars>
          <dgm:chMax val="1"/>
          <dgm:bulletEnabled val="1"/>
        </dgm:presLayoutVars>
      </dgm:prSet>
      <dgm:spPr/>
    </dgm:pt>
    <dgm:pt modelId="{A363B344-4A6F-484F-802B-3E6960B7E90D}" type="pres">
      <dgm:prSet presAssocID="{6A5509D0-8617-4515-90AB-83FE4FDE6D96}" presName="Name8" presStyleCnt="0"/>
      <dgm:spPr/>
    </dgm:pt>
    <dgm:pt modelId="{4D41E9CA-341E-4007-9D3A-B2577EE265DA}" type="pres">
      <dgm:prSet presAssocID="{6A5509D0-8617-4515-90AB-83FE4FDE6D96}" presName="level" presStyleLbl="node1" presStyleIdx="1" presStyleCnt="3">
        <dgm:presLayoutVars>
          <dgm:chMax val="1"/>
          <dgm:bulletEnabled val="1"/>
        </dgm:presLayoutVars>
      </dgm:prSet>
      <dgm:spPr/>
    </dgm:pt>
    <dgm:pt modelId="{DD3A8D2E-756D-49EF-A6EA-0F53053E22B2}" type="pres">
      <dgm:prSet presAssocID="{6A5509D0-8617-4515-90AB-83FE4FDE6D96}" presName="levelTx" presStyleLbl="revTx" presStyleIdx="0" presStyleCnt="0">
        <dgm:presLayoutVars>
          <dgm:chMax val="1"/>
          <dgm:bulletEnabled val="1"/>
        </dgm:presLayoutVars>
      </dgm:prSet>
      <dgm:spPr/>
    </dgm:pt>
    <dgm:pt modelId="{07A7559A-7AED-4626-88CF-26FC199CA4CB}" type="pres">
      <dgm:prSet presAssocID="{AC6C0842-C36A-4DCB-8D1F-50D2D94C7256}" presName="Name8" presStyleCnt="0"/>
      <dgm:spPr/>
    </dgm:pt>
    <dgm:pt modelId="{E8F81DF0-3C05-444F-8DA8-59F8B9AC4BCC}" type="pres">
      <dgm:prSet presAssocID="{AC6C0842-C36A-4DCB-8D1F-50D2D94C7256}" presName="level" presStyleLbl="node1" presStyleIdx="2" presStyleCnt="3">
        <dgm:presLayoutVars>
          <dgm:chMax val="1"/>
          <dgm:bulletEnabled val="1"/>
        </dgm:presLayoutVars>
      </dgm:prSet>
      <dgm:spPr/>
    </dgm:pt>
    <dgm:pt modelId="{F0E22FEE-4455-4BCB-914D-3571F8535E98}" type="pres">
      <dgm:prSet presAssocID="{AC6C0842-C36A-4DCB-8D1F-50D2D94C7256}" presName="levelTx" presStyleLbl="revTx" presStyleIdx="0" presStyleCnt="0">
        <dgm:presLayoutVars>
          <dgm:chMax val="1"/>
          <dgm:bulletEnabled val="1"/>
        </dgm:presLayoutVars>
      </dgm:prSet>
      <dgm:spPr/>
    </dgm:pt>
  </dgm:ptLst>
  <dgm:cxnLst>
    <dgm:cxn modelId="{A394300D-FD2A-48FC-961A-570CDC80BEBE}" srcId="{41BF80B1-E74C-4E4E-92E2-637F5A08F14F}" destId="{6A5509D0-8617-4515-90AB-83FE4FDE6D96}" srcOrd="1" destOrd="0" parTransId="{C2DB5A1C-8F86-44A0-8977-AFB362B74DD5}" sibTransId="{636398DD-39E9-446F-97DC-B61C21879DAA}"/>
    <dgm:cxn modelId="{62D53F0E-63D7-40D9-B9F0-08F87FE60D80}" type="presOf" srcId="{6A5509D0-8617-4515-90AB-83FE4FDE6D96}" destId="{4D41E9CA-341E-4007-9D3A-B2577EE265DA}" srcOrd="0" destOrd="0" presId="urn:microsoft.com/office/officeart/2005/8/layout/pyramid3"/>
    <dgm:cxn modelId="{E9264249-7A11-427A-AFCF-144FAB0861CB}" type="presOf" srcId="{6A5509D0-8617-4515-90AB-83FE4FDE6D96}" destId="{DD3A8D2E-756D-49EF-A6EA-0F53053E22B2}" srcOrd="1" destOrd="0" presId="urn:microsoft.com/office/officeart/2005/8/layout/pyramid3"/>
    <dgm:cxn modelId="{C2340855-F605-4D1A-8B03-B741033D490B}" type="presOf" srcId="{41BF80B1-E74C-4E4E-92E2-637F5A08F14F}" destId="{720A0EDC-DA40-48A3-B8B2-D82A82A02EBB}" srcOrd="0" destOrd="0" presId="urn:microsoft.com/office/officeart/2005/8/layout/pyramid3"/>
    <dgm:cxn modelId="{BAED7788-CFB6-4D20-A1BC-2E4221C2B04F}" type="presOf" srcId="{AC6C0842-C36A-4DCB-8D1F-50D2D94C7256}" destId="{E8F81DF0-3C05-444F-8DA8-59F8B9AC4BCC}" srcOrd="0" destOrd="0" presId="urn:microsoft.com/office/officeart/2005/8/layout/pyramid3"/>
    <dgm:cxn modelId="{EEAC7ED3-E1CB-4124-98BC-232351031422}" srcId="{41BF80B1-E74C-4E4E-92E2-637F5A08F14F}" destId="{AC6C0842-C36A-4DCB-8D1F-50D2D94C7256}" srcOrd="2" destOrd="0" parTransId="{FEF77014-444B-4EDD-BAD3-1A4420670780}" sibTransId="{F59A9CE7-DBC6-4CDE-A5FA-4CEA7B0B8402}"/>
    <dgm:cxn modelId="{D69612E0-19E2-4B9A-967B-36303387E5A7}" type="presOf" srcId="{2231F6A3-D6CB-4F7E-BBF9-56DD35A8A678}" destId="{BBC230D7-86B0-464E-BBF7-461D72C34C9F}" srcOrd="1" destOrd="0" presId="urn:microsoft.com/office/officeart/2005/8/layout/pyramid3"/>
    <dgm:cxn modelId="{650801F3-1BED-4CF6-895F-31D434871C6C}" type="presOf" srcId="{2231F6A3-D6CB-4F7E-BBF9-56DD35A8A678}" destId="{49A232F2-B44B-4B44-8041-87ACA5898CD8}" srcOrd="0" destOrd="0" presId="urn:microsoft.com/office/officeart/2005/8/layout/pyramid3"/>
    <dgm:cxn modelId="{62B654F9-9F14-42C5-B9C5-528D7068D750}" type="presOf" srcId="{AC6C0842-C36A-4DCB-8D1F-50D2D94C7256}" destId="{F0E22FEE-4455-4BCB-914D-3571F8535E98}" srcOrd="1" destOrd="0" presId="urn:microsoft.com/office/officeart/2005/8/layout/pyramid3"/>
    <dgm:cxn modelId="{04AB65FD-DC32-45A5-9ED8-6AEC11B18A54}" srcId="{41BF80B1-E74C-4E4E-92E2-637F5A08F14F}" destId="{2231F6A3-D6CB-4F7E-BBF9-56DD35A8A678}" srcOrd="0" destOrd="0" parTransId="{C7167A48-F3D2-4D7C-8B2E-D09DA2FE20FF}" sibTransId="{67F8F58D-13CE-4E8D-BDB3-DE3C80D6DF1C}"/>
    <dgm:cxn modelId="{BE8C4A13-4973-49AA-BBD1-1EACACC2B1E4}" type="presParOf" srcId="{720A0EDC-DA40-48A3-B8B2-D82A82A02EBB}" destId="{BA80890E-11B0-429E-999D-3ADA585D4211}" srcOrd="0" destOrd="0" presId="urn:microsoft.com/office/officeart/2005/8/layout/pyramid3"/>
    <dgm:cxn modelId="{0179AD39-4101-4733-B32B-A0EDB235E2A1}" type="presParOf" srcId="{BA80890E-11B0-429E-999D-3ADA585D4211}" destId="{49A232F2-B44B-4B44-8041-87ACA5898CD8}" srcOrd="0" destOrd="0" presId="urn:microsoft.com/office/officeart/2005/8/layout/pyramid3"/>
    <dgm:cxn modelId="{2A491A04-E711-4698-AB4D-F53667683329}" type="presParOf" srcId="{BA80890E-11B0-429E-999D-3ADA585D4211}" destId="{BBC230D7-86B0-464E-BBF7-461D72C34C9F}" srcOrd="1" destOrd="0" presId="urn:microsoft.com/office/officeart/2005/8/layout/pyramid3"/>
    <dgm:cxn modelId="{80087A6E-CF48-4D73-AD70-C6143090E307}" type="presParOf" srcId="{720A0EDC-DA40-48A3-B8B2-D82A82A02EBB}" destId="{A363B344-4A6F-484F-802B-3E6960B7E90D}" srcOrd="1" destOrd="0" presId="urn:microsoft.com/office/officeart/2005/8/layout/pyramid3"/>
    <dgm:cxn modelId="{08D62540-7FC9-4CF2-A155-358132A317EE}" type="presParOf" srcId="{A363B344-4A6F-484F-802B-3E6960B7E90D}" destId="{4D41E9CA-341E-4007-9D3A-B2577EE265DA}" srcOrd="0" destOrd="0" presId="urn:microsoft.com/office/officeart/2005/8/layout/pyramid3"/>
    <dgm:cxn modelId="{4413C9AA-D830-414E-8C32-39ADAC85130F}" type="presParOf" srcId="{A363B344-4A6F-484F-802B-3E6960B7E90D}" destId="{DD3A8D2E-756D-49EF-A6EA-0F53053E22B2}" srcOrd="1" destOrd="0" presId="urn:microsoft.com/office/officeart/2005/8/layout/pyramid3"/>
    <dgm:cxn modelId="{5C29ECCF-25C1-4D6B-8183-C07BEEB54EF9}" type="presParOf" srcId="{720A0EDC-DA40-48A3-B8B2-D82A82A02EBB}" destId="{07A7559A-7AED-4626-88CF-26FC199CA4CB}" srcOrd="2" destOrd="0" presId="urn:microsoft.com/office/officeart/2005/8/layout/pyramid3"/>
    <dgm:cxn modelId="{E312E8BB-58F6-4C64-8D68-52C613F37D08}" type="presParOf" srcId="{07A7559A-7AED-4626-88CF-26FC199CA4CB}" destId="{E8F81DF0-3C05-444F-8DA8-59F8B9AC4BCC}" srcOrd="0" destOrd="0" presId="urn:microsoft.com/office/officeart/2005/8/layout/pyramid3"/>
    <dgm:cxn modelId="{2F2D92BC-8CA5-411D-A051-13AF94804C81}" type="presParOf" srcId="{07A7559A-7AED-4626-88CF-26FC199CA4CB}" destId="{F0E22FEE-4455-4BCB-914D-3571F8535E98}" srcOrd="1" destOrd="0" presId="urn:microsoft.com/office/officeart/2005/8/layout/pyramid3"/>
  </dgm:cxnLst>
  <dgm:bg>
    <a:noFill/>
  </dgm:bg>
  <dgm:whole>
    <a:ln w="57150"/>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A232F2-B44B-4B44-8041-87ACA5898CD8}">
      <dsp:nvSpPr>
        <dsp:cNvPr id="0" name=""/>
        <dsp:cNvSpPr/>
      </dsp:nvSpPr>
      <dsp:spPr>
        <a:xfrm rot="10800000">
          <a:off x="0" y="0"/>
          <a:ext cx="8166881" cy="1343533"/>
        </a:xfrm>
        <a:prstGeom prst="trapezoid">
          <a:avLst>
            <a:gd name="adj" fmla="val 101311"/>
          </a:avLst>
        </a:prstGeom>
        <a:solidFill>
          <a:schemeClr val="lt1">
            <a:hueOff val="0"/>
            <a:satOff val="0"/>
            <a:lumOff val="0"/>
            <a:alphaOff val="0"/>
          </a:schemeClr>
        </a:solidFill>
        <a:ln w="5715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b="1" kern="1200"/>
            <a:t>#1 Reduce</a:t>
          </a:r>
        </a:p>
      </dsp:txBody>
      <dsp:txXfrm rot="-10800000">
        <a:off x="1429204" y="0"/>
        <a:ext cx="5308472" cy="1343533"/>
      </dsp:txXfrm>
    </dsp:sp>
    <dsp:sp modelId="{4D41E9CA-341E-4007-9D3A-B2577EE265DA}">
      <dsp:nvSpPr>
        <dsp:cNvPr id="0" name=""/>
        <dsp:cNvSpPr/>
      </dsp:nvSpPr>
      <dsp:spPr>
        <a:xfrm rot="10800000">
          <a:off x="1361146" y="1343533"/>
          <a:ext cx="5444587" cy="1343533"/>
        </a:xfrm>
        <a:prstGeom prst="trapezoid">
          <a:avLst>
            <a:gd name="adj" fmla="val 101311"/>
          </a:avLst>
        </a:prstGeom>
        <a:solidFill>
          <a:schemeClr val="lt1">
            <a:hueOff val="0"/>
            <a:satOff val="0"/>
            <a:lumOff val="0"/>
            <a:alphaOff val="0"/>
          </a:schemeClr>
        </a:solidFill>
        <a:ln w="5715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b="1" kern="1200"/>
            <a:t>#2 Reuse</a:t>
          </a:r>
          <a:endParaRPr lang="en-CA" sz="4400" b="1" kern="1200"/>
        </a:p>
      </dsp:txBody>
      <dsp:txXfrm rot="-10800000">
        <a:off x="2313949" y="1343533"/>
        <a:ext cx="3538981" cy="1343533"/>
      </dsp:txXfrm>
    </dsp:sp>
    <dsp:sp modelId="{E8F81DF0-3C05-444F-8DA8-59F8B9AC4BCC}">
      <dsp:nvSpPr>
        <dsp:cNvPr id="0" name=""/>
        <dsp:cNvSpPr/>
      </dsp:nvSpPr>
      <dsp:spPr>
        <a:xfrm rot="10800000">
          <a:off x="2722293" y="2687066"/>
          <a:ext cx="2722293" cy="1343533"/>
        </a:xfrm>
        <a:prstGeom prst="trapezoid">
          <a:avLst>
            <a:gd name="adj" fmla="val 101311"/>
          </a:avLst>
        </a:prstGeom>
        <a:solidFill>
          <a:schemeClr val="lt1">
            <a:hueOff val="0"/>
            <a:satOff val="0"/>
            <a:lumOff val="0"/>
            <a:alphaOff val="0"/>
          </a:schemeClr>
        </a:solidFill>
        <a:ln w="5715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b="1" kern="1200">
              <a:highlight>
                <a:srgbClr val="FFFFFF"/>
              </a:highlight>
            </a:rPr>
            <a:t>#3 Recycle</a:t>
          </a:r>
          <a:endParaRPr lang="en-CA" sz="4400" b="1" kern="1200">
            <a:highlight>
              <a:srgbClr val="FFFFFF"/>
            </a:highlight>
          </a:endParaRPr>
        </a:p>
      </dsp:txBody>
      <dsp:txXfrm rot="-10800000">
        <a:off x="2722293" y="2687066"/>
        <a:ext cx="2722293" cy="1343533"/>
      </dsp:txXfrm>
    </dsp:sp>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03FAE9D-B284-4A0D-9AA9-B0E1866C010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7E2E32BD-8396-4332-853D-23FA1B21491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EDAEE84-A450-4999-9E3B-2082C529515F}" type="datetimeFigureOut">
              <a:rPr lang="en-CA" smtClean="0"/>
              <a:t>2020-10-28</a:t>
            </a:fld>
            <a:endParaRPr lang="en-CA"/>
          </a:p>
        </p:txBody>
      </p:sp>
      <p:sp>
        <p:nvSpPr>
          <p:cNvPr id="4" name="Footer Placeholder 3">
            <a:extLst>
              <a:ext uri="{FF2B5EF4-FFF2-40B4-BE49-F238E27FC236}">
                <a16:creationId xmlns:a16="http://schemas.microsoft.com/office/drawing/2014/main" id="{E1F52BA2-E1BB-4017-87B6-C57AFA35E5F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A67E3DBC-7B1B-4D11-A137-8E74CAD2FE1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92C2E5-9779-48B6-AD87-9616E19D2CF4}" type="slidenum">
              <a:rPr lang="en-CA" smtClean="0"/>
              <a:t>‹#›</a:t>
            </a:fld>
            <a:endParaRPr lang="en-CA"/>
          </a:p>
        </p:txBody>
      </p:sp>
    </p:spTree>
    <p:extLst>
      <p:ext uri="{BB962C8B-B14F-4D97-AF65-F5344CB8AC3E}">
        <p14:creationId xmlns:p14="http://schemas.microsoft.com/office/powerpoint/2010/main" val="8856603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ordwall.net/play/5664/743/924"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158750" indent="0">
              <a:buNone/>
            </a:pPr>
            <a:r>
              <a:rPr lang="en-US" dirty="0"/>
              <a:t>Teacher Notes:</a:t>
            </a:r>
          </a:p>
          <a:p>
            <a:pPr marL="457200" indent="-298450"/>
            <a:r>
              <a:rPr lang="en-US" dirty="0"/>
              <a:t>“Click” refers to next animation</a:t>
            </a:r>
            <a:endParaRPr lang="en-CA" dirty="0"/>
          </a:p>
        </p:txBody>
      </p:sp>
      <p:sp>
        <p:nvSpPr>
          <p:cNvPr id="4" name="Slide Number Placeholder 3"/>
          <p:cNvSpPr>
            <a:spLocks noGrp="1"/>
          </p:cNvSpPr>
          <p:nvPr>
            <p:ph type="sldNum" sz="quarter" idx="10"/>
          </p:nvPr>
        </p:nvSpPr>
        <p:spPr/>
        <p:txBody>
          <a:bodyPr/>
          <a:lstStyle/>
          <a:p>
            <a:fld id="{2E6B07A9-AFB5-4EE3-9ADB-0FC91A8E149B}" type="slidenum">
              <a:rPr lang="en-CA" smtClean="0"/>
              <a:t>1</a:t>
            </a:fld>
            <a:endParaRPr lang="en-CA"/>
          </a:p>
        </p:txBody>
      </p:sp>
    </p:spTree>
    <p:extLst>
      <p:ext uri="{BB962C8B-B14F-4D97-AF65-F5344CB8AC3E}">
        <p14:creationId xmlns:p14="http://schemas.microsoft.com/office/powerpoint/2010/main" val="1422667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Ask students what they think we can do to make less garbage.</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The 3R’s help us make less garbage which is good for plants, animals, and people</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Explain the 3R’s to students:</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These are the 3R’s – Reduce, Reuse, and Recycle</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(Click-1) Reduce means to make less of something. So we can reduce our garbage by making smart choices so that we don’t’ have so many things that need to be thrown away. Ex. Think before you ask for a new toy, ask yourself if you need it.</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(Click-2) Reuse means to use over and over again. Ex. Students using a reusable water bottle instead of single use plastic waste bottle</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(Click-3) Recycle means to use old waste and to make new things out of it. Ex. When we recycle paper, it gets turned into new paper.</a:t>
            </a:r>
          </a:p>
          <a:p>
            <a:pPr marL="457200" lvl="0" indent="-298450"/>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Explain to students:</a:t>
            </a:r>
          </a:p>
          <a:p>
            <a:pPr marL="914400" lvl="1" indent="-298450"/>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Making sure that we put our fruits in the green bin, juice boxes in the recycling, and our snack wrappers in the garbage is a way that we can practice the 3R’s.</a:t>
            </a:r>
          </a:p>
          <a:p>
            <a:pPr marL="914400" lvl="1" indent="-298450"/>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When we all practice reducing and reusing and recycling, we are allowing less garbage to go to landfills which takes away from the homes or many animals and plants. </a:t>
            </a:r>
          </a:p>
          <a:p>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0308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9ae1bf0e88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9ae1bf0e88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Teacher Notes:</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Introduce the 3R’s song to help students remember the 3Rs.</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Guide students to do actions while singing song:</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Reduce: Place hands out wide and then closer together, just as if you are to clap but stop before clapping. This indicates making something smaller.</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Reuse: Make a big circle with your pointer finger.</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kumimoji="0" lang="en-CA" sz="11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Recycle: Roll your fists around each other again and again.</a:t>
            </a:r>
          </a:p>
          <a:p>
            <a:pPr marL="0" lvl="0" indent="0" algn="l" rtl="0">
              <a:spcBef>
                <a:spcPts val="0"/>
              </a:spcBef>
              <a:spcAft>
                <a:spcPts val="0"/>
              </a:spcAft>
              <a:buNone/>
            </a:pPr>
            <a:endParaRP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40119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For this activity, students will be creating an action plan for one of the 3R’s of their choice.</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Explain what an action plan is.</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An action plan is a set of actions or things that you will follow to help solve a problem. </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Example: I will eat my apple when I’m hungry. I will take home any food that I don’t finish at lunch.</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Explain the 3R’s in detail.</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Ask each student to pick an R to focus on and write or draw actions showing how they will do that R.</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“I will Reduce/ Reuse/ Recycle by…”</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“I will reduce my waste by drawing on two sides of the paper, not just one”.</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“I will reuse my water bottle everyday”.</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“I will recycle all my paper”. </a:t>
            </a:r>
          </a:p>
          <a:p>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65605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spcBef>
                <a:spcPts val="0"/>
              </a:spcBef>
              <a:spcAft>
                <a:spcPts val="0"/>
              </a:spcAft>
              <a:buNone/>
            </a:pPr>
            <a:r>
              <a:rPr lang="en-CA" sz="1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Teacher Notes:</a:t>
            </a:r>
          </a:p>
          <a:p>
            <a:pPr marL="0" marR="0" indent="0">
              <a:spcBef>
                <a:spcPts val="0"/>
              </a:spcBef>
              <a:spcAft>
                <a:spcPts val="0"/>
              </a:spcAft>
              <a:buNone/>
            </a:pPr>
            <a:r>
              <a:rPr lang="en-CA" sz="1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Select an option from below to teach students about sorting garbage, recycling, and green bin:</a:t>
            </a:r>
          </a:p>
          <a:p>
            <a:pPr marL="0" marR="0" indent="0">
              <a:spcBef>
                <a:spcPts val="0"/>
              </a:spcBef>
              <a:spcAft>
                <a:spcPts val="0"/>
              </a:spcAft>
              <a:buNone/>
            </a:pPr>
            <a:endParaRPr lang="en-CA" sz="1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indent="0">
              <a:spcBef>
                <a:spcPts val="0"/>
              </a:spcBef>
              <a:spcAft>
                <a:spcPts val="0"/>
              </a:spcAft>
              <a:buNone/>
            </a:pPr>
            <a:r>
              <a:rPr lang="en-CA" sz="11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Virtual Waste Sorting</a:t>
            </a:r>
            <a:endParaRPr lang="en-CA" sz="1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spcBef>
                <a:spcPts val="0"/>
              </a:spcBef>
              <a:spcAft>
                <a:spcPts val="0"/>
              </a:spcAft>
            </a:pPr>
            <a:r>
              <a:rPr lang="en-CA" sz="1100" u="none" dirty="0">
                <a:solidFill>
                  <a:schemeClr val="tx1"/>
                </a:solidFill>
                <a:effectLst/>
                <a:latin typeface="Calibri"/>
                <a:ea typeface="Calibri" panose="020F0502020204030204" pitchFamily="34" charset="0"/>
                <a:cs typeface="Calibri"/>
                <a:hlinkClick r:id="rId3">
                  <a:extLst>
                    <a:ext uri="{A12FA001-AC4F-418D-AE19-62706E023703}">
                      <ahyp:hlinkClr xmlns:ahyp="http://schemas.microsoft.com/office/drawing/2018/hyperlinkcolor" val="tx"/>
                    </a:ext>
                  </a:extLst>
                </a:hlinkClick>
              </a:rPr>
              <a:t>Region of Peel’s Waste Sorting Game (Online) - https://wordwall.net/play/5664/743/924</a:t>
            </a:r>
          </a:p>
          <a:p>
            <a:pPr marL="800100" marR="0" lvl="1" indent="-342900">
              <a:spcBef>
                <a:spcPts val="0"/>
              </a:spcBef>
              <a:spcAft>
                <a:spcPts val="0"/>
              </a:spcAft>
              <a:buFont typeface="Symbol" panose="05050102010706020507" pitchFamily="18" charset="2"/>
              <a:buChar char=""/>
            </a:pPr>
            <a:r>
              <a:rPr lang="en-CA" sz="1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Allow students to do Waste Sorting on their own at home; and/or encourage doing the Waste Sorting Game together as a class.</a:t>
            </a:r>
            <a:endParaRPr lang="en-CA" sz="11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ndParaRPr>
          </a:p>
          <a:p>
            <a:pPr marL="0" indent="0">
              <a:buNone/>
            </a:pPr>
            <a:endParaRPr lang="en-CA" sz="1100" b="1" i="0" u="none" strike="noStrike" cap="none" dirty="0">
              <a:solidFill>
                <a:schemeClr val="tx1"/>
              </a:solidFill>
              <a:effectLst/>
              <a:latin typeface="Calibri" panose="020F0502020204030204" pitchFamily="34" charset="0"/>
              <a:cs typeface="Calibri" panose="020F0502020204030204" pitchFamily="34" charset="0"/>
              <a:sym typeface="Arial"/>
            </a:endParaRPr>
          </a:p>
          <a:p>
            <a:pPr marL="0" indent="0">
              <a:buNone/>
            </a:pPr>
            <a:r>
              <a:rPr lang="en-CA" sz="1100" b="1" i="0" u="none" strike="noStrike" cap="none" dirty="0">
                <a:solidFill>
                  <a:schemeClr val="tx1"/>
                </a:solidFill>
                <a:effectLst/>
                <a:latin typeface="Calibri" panose="020F0502020204030204" pitchFamily="34" charset="0"/>
                <a:cs typeface="Calibri" panose="020F0502020204030204" pitchFamily="34" charset="0"/>
                <a:sym typeface="Arial"/>
              </a:rPr>
              <a:t>Worksheet</a:t>
            </a:r>
            <a:endParaRPr lang="en-CA" sz="1100" b="0" i="0" u="none" strike="noStrike" cap="none" dirty="0">
              <a:solidFill>
                <a:schemeClr val="tx1"/>
              </a:solidFill>
              <a:effectLst/>
              <a:latin typeface="Calibri" panose="020F0502020204030204" pitchFamily="34" charset="0"/>
              <a:cs typeface="Calibri" panose="020F0502020204030204" pitchFamily="34" charset="0"/>
              <a:sym typeface="Arial"/>
            </a:endParaRPr>
          </a:p>
          <a:p>
            <a:pPr lvl="0"/>
            <a:r>
              <a:rPr lang="en-CA" sz="1100" b="0" i="0" u="none" strike="noStrike" cap="none" dirty="0">
                <a:solidFill>
                  <a:schemeClr val="tx1"/>
                </a:solidFill>
                <a:effectLst/>
                <a:latin typeface="Calibri" panose="020F0502020204030204" pitchFamily="34" charset="0"/>
                <a:cs typeface="Calibri" panose="020F0502020204030204" pitchFamily="34" charset="0"/>
                <a:sym typeface="Arial"/>
              </a:rPr>
              <a:t>Grade 1 – Waste Matchup</a:t>
            </a:r>
          </a:p>
        </p:txBody>
      </p:sp>
      <p:sp>
        <p:nvSpPr>
          <p:cNvPr id="4" name="Slide Number Placeholder 3"/>
          <p:cNvSpPr>
            <a:spLocks noGrp="1"/>
          </p:cNvSpPr>
          <p:nvPr>
            <p:ph type="sldNum" sz="quarter" idx="5"/>
          </p:nvPr>
        </p:nvSpPr>
        <p:spPr/>
        <p:txBody>
          <a:bodyPr/>
          <a:lstStyle/>
          <a:p>
            <a:fld id="{586D5298-51BA-4C60-AC35-B99156CF3B4F}" type="slidenum">
              <a:rPr lang="en-CA" smtClean="0"/>
              <a:t>13</a:t>
            </a:fld>
            <a:endParaRPr lang="en-CA"/>
          </a:p>
        </p:txBody>
      </p:sp>
    </p:spTree>
    <p:extLst>
      <p:ext uri="{BB962C8B-B14F-4D97-AF65-F5344CB8AC3E}">
        <p14:creationId xmlns:p14="http://schemas.microsoft.com/office/powerpoint/2010/main" val="3521451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Closing Reminders:</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Remember to practice your Green Goals everyday and follow the 3R’s.</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(Click-1) Reduce</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(Click-2) Reuse</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(Click-3) Recycle</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Before you throw something away, think about where should it go:</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 – 4) Garbage</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Recycling</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Green bin</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Last but not least – Tell your parents about what you learned today. Practice the online game with them or use one of the worksheets to sort your waste together.</a:t>
            </a:r>
          </a:p>
          <a:p>
            <a:pPr lvl="1"/>
            <a:endParaRPr lang="en-CA" sz="1100" b="0" i="0" u="none" strike="noStrike" cap="none" dirty="0">
              <a:solidFill>
                <a:srgbClr val="000000"/>
              </a:solidFill>
              <a:effectLst/>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4226397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spcBef>
                <a:spcPts val="0"/>
              </a:spcBef>
              <a:spcAft>
                <a:spcPts val="0"/>
              </a:spcAft>
              <a:buFont typeface="Symbol" panose="05050102010706020507" pitchFamily="18" charset="2"/>
              <a:buNone/>
            </a:pPr>
            <a:endParaRPr lang="en-CA"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86548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50863" y="895350"/>
            <a:ext cx="5756275" cy="3238500"/>
          </a:xfrm>
        </p:spPr>
      </p:sp>
      <p:sp>
        <p:nvSpPr>
          <p:cNvPr id="3" name="Notes Placeholder 2"/>
          <p:cNvSpPr>
            <a:spLocks noGrp="1"/>
          </p:cNvSpPr>
          <p:nvPr>
            <p:ph type="body" idx="1"/>
          </p:nvPr>
        </p:nvSpPr>
        <p:spPr/>
        <p:txBody>
          <a:bodyPr/>
          <a:lstStyle/>
          <a:p>
            <a:pPr marL="158750" lvl="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Ask students – what city or town do they live in?</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Let students know the city or town they mentioned is part of a larger area that is called the Region of Peel</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Region of Peel includes the Town of Caledon and 2 cities – City of Brampton and City of Mississauga</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Some of the programs and services that the Region of Peel provides to our communities includes:</a:t>
            </a:r>
          </a:p>
          <a:p>
            <a:pPr lvl="2"/>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(Click-1) Clean drinking water</a:t>
            </a:r>
          </a:p>
          <a:p>
            <a:pPr lvl="2"/>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(Click-2) Maintaining Regional roads, including snowploughing in the winter and paving in the summer </a:t>
            </a:r>
          </a:p>
          <a:p>
            <a:pPr lvl="2"/>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(Click-3) Paramedics (ambulance)</a:t>
            </a:r>
          </a:p>
          <a:p>
            <a:pPr lvl="2"/>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(Click-4) Police</a:t>
            </a:r>
          </a:p>
          <a:p>
            <a:pPr lvl="2"/>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(Click-5) Providing garbage, recycling and organics collection.</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Focus for today: we are going to talk about garbage, recycling, and organics which is called waste management. We are going to learn about what happens to our waste and how to sort it properly.</a:t>
            </a:r>
            <a:endParaRPr lang="en-CA" sz="1100" dirty="0">
              <a:latin typeface="Calibri" panose="020F0502020204030204" pitchFamily="34" charset="0"/>
              <a:cs typeface="Calibri" panose="020F0502020204030204" pitchFamily="34" charset="0"/>
            </a:endParaRPr>
          </a:p>
          <a:p>
            <a:pPr marL="158750" indent="0">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9CD871-587C-4F42-BE49-1C04AB97EE5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6976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lvl="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Ask students about the different types of waste they create</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to students that waste refers to the different types of places that we throw away our stuff when we are done with it.</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What are the three different types of places that we put our waste?</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Green bin</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Recycling</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Garbage</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Note that students may use a different type of cart/bin for waste at home compared to what they use at school</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Green bins are not available at condominiums and apartments in the Region of Peel at this time</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Today we are going to talk about things that we use every day and what happens to them when we are done with them.</a:t>
            </a:r>
          </a:p>
          <a:p>
            <a:pPr marL="158750" lvl="0" indent="0">
              <a:buNone/>
            </a:pPr>
            <a:endParaRPr lang="en-CA" sz="1100" b="0" i="0" u="none" strike="noStrike" cap="none" dirty="0">
              <a:solidFill>
                <a:srgbClr val="000000"/>
              </a:solidFill>
              <a:effectLst/>
              <a:latin typeface="Arial"/>
              <a:ea typeface="Arial"/>
              <a:cs typeface="Arial"/>
              <a:sym typeface="Arial"/>
            </a:endParaRPr>
          </a:p>
        </p:txBody>
      </p:sp>
      <p:sp>
        <p:nvSpPr>
          <p:cNvPr id="4" name="Slide Number Placeholder 3"/>
          <p:cNvSpPr>
            <a:spLocks noGrp="1"/>
          </p:cNvSpPr>
          <p:nvPr>
            <p:ph type="sldNum" sz="quarter" idx="5"/>
          </p:nvPr>
        </p:nvSpPr>
        <p:spPr/>
        <p:txBody>
          <a:bodyPr/>
          <a:lstStyle/>
          <a:p>
            <a:fld id="{586D5298-51BA-4C60-AC35-B99156CF3B4F}" type="slidenum">
              <a:rPr lang="en-CA" smtClean="0"/>
              <a:t>3</a:t>
            </a:fld>
            <a:endParaRPr lang="en-CA"/>
          </a:p>
        </p:txBody>
      </p:sp>
    </p:spTree>
    <p:extLst>
      <p:ext uri="{BB962C8B-B14F-4D97-AF65-F5344CB8AC3E}">
        <p14:creationId xmlns:p14="http://schemas.microsoft.com/office/powerpoint/2010/main" val="65241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Brainstorm with students the a few items that belong in the green bin:</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Any type of food waste (banana peels, apple cores, chicken bones, etc.)</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Tissues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Paper towel</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Napkins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Paper scraps</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(Click-1) Answer(s) </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Note to students: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As there is no green bin at schools, a better place to put food scraps and tissues and napkins, etc., would be in the garbage. Or, students can take waste home that belongs in the green bin. </a:t>
            </a:r>
          </a:p>
          <a:p>
            <a:pPr lvl="1"/>
            <a:r>
              <a:rPr lang="en-US" dirty="0">
                <a:latin typeface="Calibri" panose="020F0502020204030204" pitchFamily="34" charset="0"/>
                <a:cs typeface="Calibri" panose="020F0502020204030204" pitchFamily="34" charset="0"/>
              </a:rPr>
              <a:t>Take items home that belong in green bin. </a:t>
            </a:r>
          </a:p>
          <a:p>
            <a:pPr lvl="1"/>
            <a:r>
              <a:rPr lang="en-US" dirty="0">
                <a:latin typeface="Calibri" panose="020F0502020204030204" pitchFamily="34" charset="0"/>
                <a:cs typeface="Calibri" panose="020F0502020204030204" pitchFamily="34" charset="0"/>
              </a:rPr>
              <a:t>If students don’t have a green bin at home, throw it in the garbage.</a:t>
            </a:r>
          </a:p>
          <a:p>
            <a:pPr marL="615950" lvl="1" indent="0">
              <a:buNone/>
            </a:pPr>
            <a:endParaRPr lang="en-CA"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3328498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What happens to the stuff we put in the green bin?</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what happens to the waste we put in the green bin:</a:t>
            </a:r>
          </a:p>
          <a:p>
            <a:pPr lvl="1"/>
            <a:r>
              <a:rPr lang="en-US" dirty="0">
                <a:latin typeface="Calibri" panose="020F0502020204030204" pitchFamily="34" charset="0"/>
                <a:cs typeface="Calibri" panose="020F0502020204030204" pitchFamily="34" charset="0"/>
              </a:rPr>
              <a:t>(Click-1) Everything we put into the green bin goes to a facility where the items get heated and broken down which turns into soil</a:t>
            </a:r>
          </a:p>
          <a:p>
            <a:pPr lvl="1"/>
            <a:r>
              <a:rPr lang="en-US" dirty="0">
                <a:latin typeface="Calibri" panose="020F0502020204030204" pitchFamily="34" charset="0"/>
                <a:cs typeface="Calibri" panose="020F0502020204030204" pitchFamily="34" charset="0"/>
              </a:rPr>
              <a:t>(Click-2) Soil can be used to plant new flowers. Soil can also be used to grow fruits and vegetables</a:t>
            </a:r>
          </a:p>
          <a:p>
            <a:pPr marL="158750" indent="0">
              <a:buNone/>
            </a:pPr>
            <a:endParaRPr lang="en-US" dirty="0"/>
          </a:p>
          <a:p>
            <a:pPr marL="158750" indent="0">
              <a:buNone/>
            </a:pPr>
            <a:endParaRPr lang="en-CA" dirty="0"/>
          </a:p>
        </p:txBody>
      </p:sp>
    </p:spTree>
    <p:extLst>
      <p:ext uri="{BB962C8B-B14F-4D97-AF65-F5344CB8AC3E}">
        <p14:creationId xmlns:p14="http://schemas.microsoft.com/office/powerpoint/2010/main" val="879178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Refer to the recycling bin in your classroom.</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Brainstorm a few items that we put in the recycling bin:</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Paper</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Plastic bottles</a:t>
            </a:r>
          </a:p>
          <a:p>
            <a:pPr lvl="2"/>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Juice bottles</a:t>
            </a:r>
          </a:p>
          <a:p>
            <a:pPr lvl="2"/>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Water bottles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Juice boxes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Yogurt cups, pudding cups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Aluminum cans, metal cans</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(Click-1) Answer(s) </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Recycling tips for students: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Everything that goes in the recycling must be cleaned first; for example, make sure juice boxes are empty before recycling</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Paper can be used on both sides before recycling</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Bottle caps go in the garbage</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Yogurt tops go in the garbage</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Straws go in the garbage</a:t>
            </a:r>
          </a:p>
        </p:txBody>
      </p:sp>
    </p:spTree>
    <p:extLst>
      <p:ext uri="{BB962C8B-B14F-4D97-AF65-F5344CB8AC3E}">
        <p14:creationId xmlns:p14="http://schemas.microsoft.com/office/powerpoint/2010/main" val="3398669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What happens to our recycling?</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Everything goes to a factory where the items get sorted so that all the same items are together, and then they get changed into something new</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Examples:</a:t>
            </a:r>
          </a:p>
          <a:p>
            <a:pPr marL="9144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(Click-1) Aluminum gets turned into new aluminum cans or parts of bicycles</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(Click-2) Paper gets turns into new paper like newspaper</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(Click-3) Plastic bottles can get turned into clothing like t-shirts, winter jackets, mittens, etc.</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(Clidk-4) Different parts of a juice box can be separated and turned into items like the paper of a juice box can be turned into toilet paper.</a:t>
            </a:r>
          </a:p>
          <a:p>
            <a:pPr lvl="0"/>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Explain to students that recycling is important as it gives items we throw away a new life</a:t>
            </a:r>
          </a:p>
          <a:p>
            <a:pPr lvl="1"/>
            <a:r>
              <a:rPr lang="en-CA" sz="1100" b="0" i="0" u="none" strike="noStrike" cap="none" dirty="0">
                <a:solidFill>
                  <a:srgbClr val="000000"/>
                </a:solidFill>
                <a:effectLst/>
                <a:latin typeface="Calibri" panose="020F0502020204030204" pitchFamily="34" charset="0"/>
                <a:ea typeface="Arial"/>
                <a:cs typeface="Calibri" panose="020F0502020204030204" pitchFamily="34" charset="0"/>
                <a:sym typeface="Arial"/>
              </a:rPr>
              <a:t>By recycling we turn old items into new things which makes the life of items last longer</a:t>
            </a:r>
          </a:p>
          <a:p>
            <a:endParaRPr lang="en-CA" dirty="0"/>
          </a:p>
        </p:txBody>
      </p:sp>
    </p:spTree>
    <p:extLst>
      <p:ext uri="{BB962C8B-B14F-4D97-AF65-F5344CB8AC3E}">
        <p14:creationId xmlns:p14="http://schemas.microsoft.com/office/powerpoint/2010/main" val="3641074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Teacher Notes:</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Refer to the garbage bin in your classroom.</a:t>
            </a:r>
          </a:p>
          <a:p>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Brainstorm items that we put in the garbage bin:</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Snack packaging (Tip: anything that is shiny on the inside, and colourful on the inside):</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Chip bags</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Granola bar wrappers</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Candy wrappers</a:t>
            </a:r>
          </a:p>
          <a:p>
            <a:pPr lvl="2"/>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Chocolate wrappers</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Straws</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Aluminum foil</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Kool Aid Jammers</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Plastic wrap</a:t>
            </a:r>
          </a:p>
          <a:p>
            <a:pPr lvl="1"/>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Take out cups (Tim Hortons)</a:t>
            </a:r>
          </a:p>
          <a:p>
            <a:pPr marL="457200" lvl="0" indent="-298450"/>
            <a:r>
              <a:rPr lang="en-CA" sz="1100" b="0" i="0" u="none" strike="noStrike" cap="none" dirty="0">
                <a:solidFill>
                  <a:srgbClr val="000000"/>
                </a:solidFill>
                <a:effectLst/>
                <a:latin typeface="Calibri" panose="020F0502020204030204" pitchFamily="34" charset="0"/>
                <a:cs typeface="Calibri" panose="020F0502020204030204" pitchFamily="34" charset="0"/>
                <a:sym typeface="Arial"/>
              </a:rPr>
              <a:t>(Click-1) Answer(s)</a:t>
            </a:r>
          </a:p>
          <a:p>
            <a:endParaRPr lang="en-CA"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34604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spcBef>
                <a:spcPts val="0"/>
              </a:spcBef>
              <a:spcAft>
                <a:spcPts val="0"/>
              </a:spcAft>
              <a:buNone/>
            </a:pPr>
            <a:r>
              <a:rPr lang="en-CA" b="0" u="none" dirty="0">
                <a:effectLst/>
                <a:latin typeface="Calibri" panose="020F0502020204030204" pitchFamily="34" charset="0"/>
                <a:ea typeface="Times New Roman" panose="02020603050405020304" pitchFamily="18" charset="0"/>
                <a:cs typeface="Calibri" panose="020F0502020204030204" pitchFamily="34" charset="0"/>
              </a:rPr>
              <a:t>Teacher Notes:</a:t>
            </a:r>
          </a:p>
          <a:p>
            <a:pPr marL="0" marR="0">
              <a:spcBef>
                <a:spcPts val="0"/>
              </a:spcBef>
              <a:spcAft>
                <a:spcPts val="0"/>
              </a:spcAft>
            </a:pPr>
            <a:r>
              <a:rPr lang="en-CA" b="0" u="none" dirty="0">
                <a:effectLst/>
                <a:latin typeface="Calibri" panose="020F0502020204030204" pitchFamily="34" charset="0"/>
                <a:ea typeface="Times New Roman" panose="02020603050405020304" pitchFamily="18" charset="0"/>
                <a:cs typeface="Calibri" panose="020F0502020204030204" pitchFamily="34" charset="0"/>
              </a:rPr>
              <a:t>Ask students if they know where everything we put in the garbage goes?</a:t>
            </a:r>
          </a:p>
          <a:p>
            <a:pPr marL="4572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CA" b="0" u="none" dirty="0">
                <a:effectLst/>
                <a:latin typeface="Calibri" panose="020F0502020204030204" pitchFamily="34" charset="0"/>
                <a:ea typeface="Times New Roman" panose="02020603050405020304" pitchFamily="18" charset="0"/>
                <a:cs typeface="Calibri" panose="020F0502020204030204" pitchFamily="34" charset="0"/>
              </a:rPr>
              <a:t>“It’s important that we sort our waste properly. Everything that we put in the garbage, goes to a big hole in that ground that is filled with garbage. This is called a landfill.”</a:t>
            </a:r>
          </a:p>
          <a:p>
            <a:pPr marL="457200" marR="0" lvl="1"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CA" b="0" u="none" dirty="0">
                <a:effectLst/>
                <a:latin typeface="Calibri" panose="020F0502020204030204" pitchFamily="34" charset="0"/>
                <a:ea typeface="Times New Roman" panose="02020603050405020304" pitchFamily="18" charset="0"/>
                <a:cs typeface="Calibri" panose="020F0502020204030204" pitchFamily="34" charset="0"/>
              </a:rPr>
              <a:t>(Click-1) Show landfill image</a:t>
            </a:r>
            <a:endParaRPr lang="en-CA" dirty="0">
              <a:effectLst/>
              <a:latin typeface="Calibri" panose="020F0502020204030204" pitchFamily="34" charset="0"/>
              <a:ea typeface="Times New Roman" panose="02020603050405020304" pitchFamily="18" charset="0"/>
              <a:cs typeface="Calibri" panose="020F0502020204030204" pitchFamily="34" charset="0"/>
            </a:endParaRPr>
          </a:p>
          <a:p>
            <a:pPr marL="0" indent="298450" algn="l"/>
            <a:r>
              <a:rPr lang="en-CA" b="0" i="0" u="none" strike="noStrike" cap="none" dirty="0">
                <a:solidFill>
                  <a:srgbClr val="000000"/>
                </a:solidFill>
                <a:effectLst/>
                <a:latin typeface="Calibri" panose="020F0502020204030204" pitchFamily="34" charset="0"/>
                <a:cs typeface="Calibri" panose="020F0502020204030204" pitchFamily="34" charset="0"/>
                <a:sym typeface="Arial"/>
              </a:rPr>
              <a:t>Explain landfill to students</a:t>
            </a:r>
          </a:p>
          <a:p>
            <a:pPr marL="457200" lvl="1" indent="298450" algn="l"/>
            <a:r>
              <a:rPr lang="en-CA" b="0" i="0" u="none" strike="noStrike" cap="none" dirty="0">
                <a:solidFill>
                  <a:srgbClr val="000000"/>
                </a:solidFill>
                <a:effectLst/>
                <a:latin typeface="Calibri" panose="020F0502020204030204" pitchFamily="34" charset="0"/>
                <a:cs typeface="Calibri" panose="020F0502020204030204" pitchFamily="34" charset="0"/>
                <a:sym typeface="Arial"/>
              </a:rPr>
              <a:t>A landfill is a very large hole we dig into the ground where we throw all our garbage.</a:t>
            </a:r>
          </a:p>
          <a:p>
            <a:pPr marL="457200" lvl="1" indent="298450" algn="l"/>
            <a:r>
              <a:rPr lang="en-CA" b="0" i="0" u="none" strike="noStrike" cap="none" dirty="0">
                <a:solidFill>
                  <a:srgbClr val="000000"/>
                </a:solidFill>
                <a:effectLst/>
                <a:latin typeface="Calibri" panose="020F0502020204030204" pitchFamily="34" charset="0"/>
                <a:cs typeface="Calibri" panose="020F0502020204030204" pitchFamily="34" charset="0"/>
                <a:sym typeface="Arial"/>
              </a:rPr>
              <a:t>Everything in a landfill stays there forever. Once a landfill is all full, we make new landfills.</a:t>
            </a:r>
          </a:p>
          <a:p>
            <a:pPr marL="0" indent="298450" algn="l"/>
            <a:r>
              <a:rPr lang="en-CA" b="0" i="0" u="none" strike="noStrike" cap="none" dirty="0">
                <a:solidFill>
                  <a:srgbClr val="000000"/>
                </a:solidFill>
                <a:effectLst/>
                <a:latin typeface="Calibri" panose="020F0502020204030204" pitchFamily="34" charset="0"/>
                <a:cs typeface="Calibri" panose="020F0502020204030204" pitchFamily="34" charset="0"/>
                <a:sym typeface="Arial"/>
              </a:rPr>
              <a:t>Ask students what they see in the image of a landfill.</a:t>
            </a:r>
          </a:p>
          <a:p>
            <a:pPr marL="457200" lvl="1" indent="298450" algn="l"/>
            <a:r>
              <a:rPr lang="en-CA" b="0" i="0" u="none" strike="noStrike" cap="none" dirty="0">
                <a:solidFill>
                  <a:srgbClr val="000000"/>
                </a:solidFill>
                <a:effectLst/>
                <a:latin typeface="Calibri" panose="020F0502020204030204" pitchFamily="34" charset="0"/>
                <a:cs typeface="Calibri" panose="020F0502020204030204" pitchFamily="34" charset="0"/>
                <a:sym typeface="Arial"/>
              </a:rPr>
              <a:t>Students might say:</a:t>
            </a:r>
          </a:p>
          <a:p>
            <a:pPr marL="1085850" lvl="3" indent="-171450" algn="l">
              <a:buFont typeface="Courier New" panose="02070309020205020404" pitchFamily="49" charset="0"/>
              <a:buChar char="o"/>
            </a:pPr>
            <a:r>
              <a:rPr lang="en-CA" b="0" i="0" u="none" strike="noStrike" cap="none" dirty="0">
                <a:solidFill>
                  <a:srgbClr val="000000"/>
                </a:solidFill>
                <a:effectLst/>
                <a:latin typeface="Calibri" panose="020F0502020204030204" pitchFamily="34" charset="0"/>
                <a:cs typeface="Calibri" panose="020F0502020204030204" pitchFamily="34" charset="0"/>
                <a:sym typeface="Arial"/>
              </a:rPr>
              <a:t>Animals</a:t>
            </a:r>
          </a:p>
          <a:p>
            <a:pPr marL="1085850" lvl="3" indent="-171450" algn="l">
              <a:buFont typeface="Courier New" panose="02070309020205020404" pitchFamily="49" charset="0"/>
              <a:buChar char="o"/>
            </a:pPr>
            <a:r>
              <a:rPr lang="en-CA" b="0" i="0" u="none" strike="noStrike" cap="none" dirty="0">
                <a:solidFill>
                  <a:srgbClr val="000000"/>
                </a:solidFill>
                <a:effectLst/>
                <a:latin typeface="Calibri" panose="020F0502020204030204" pitchFamily="34" charset="0"/>
                <a:cs typeface="Calibri" panose="020F0502020204030204" pitchFamily="34" charset="0"/>
                <a:sym typeface="Arial"/>
              </a:rPr>
              <a:t>Garbage</a:t>
            </a:r>
          </a:p>
          <a:p>
            <a:pPr marL="1085850" lvl="3" indent="-171450" algn="l">
              <a:buFont typeface="Courier New" panose="02070309020205020404" pitchFamily="49" charset="0"/>
              <a:buChar char="o"/>
            </a:pPr>
            <a:r>
              <a:rPr lang="en-CA" b="0" i="0" u="none" strike="noStrike" cap="none" dirty="0">
                <a:solidFill>
                  <a:srgbClr val="000000"/>
                </a:solidFill>
                <a:effectLst/>
                <a:latin typeface="Calibri" panose="020F0502020204030204" pitchFamily="34" charset="0"/>
                <a:cs typeface="Calibri" panose="020F0502020204030204" pitchFamily="34" charset="0"/>
                <a:sym typeface="Arial"/>
              </a:rPr>
              <a:t>Cardboard, paper that should have been put in the recycling so that it can turn into something new</a:t>
            </a:r>
          </a:p>
          <a:p>
            <a:pPr marL="0" lvl="0" indent="298450" algn="l"/>
            <a:r>
              <a:rPr lang="en-CA" b="0" i="0" u="none" strike="noStrike" cap="none" dirty="0">
                <a:solidFill>
                  <a:srgbClr val="000000"/>
                </a:solidFill>
                <a:effectLst/>
                <a:latin typeface="Calibri" panose="020F0502020204030204" pitchFamily="34" charset="0"/>
                <a:cs typeface="Calibri" panose="020F0502020204030204" pitchFamily="34" charset="0"/>
                <a:sym typeface="Arial"/>
              </a:rPr>
              <a:t>Note to students: If we place items that can be recycled or composted into the garbage, we take up space and the landfills will fill up very fast. If landfills fill up, then we have to keep findings new places to create more landfills which takes away from the homes of many different animals.</a:t>
            </a:r>
          </a:p>
          <a:p>
            <a:endParaRPr lang="en-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6B07A9-AFB5-4EE3-9ADB-0FC91A8E149B}"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896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CA"/>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3529412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1522918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39853754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2358925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3"/>
            <a:ext cx="7772400" cy="1102519"/>
          </a:xfrm>
        </p:spPr>
        <p:txBody>
          <a:bodyPr/>
          <a:lstStyle/>
          <a:p>
            <a:r>
              <a:rPr lang="en-US"/>
              <a:t>Click to edit Master title style</a:t>
            </a:r>
            <a:endParaRPr lang="en-CA"/>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892" indent="0" algn="ctr">
              <a:buNone/>
              <a:defRPr>
                <a:solidFill>
                  <a:schemeClr val="tx1">
                    <a:tint val="75000"/>
                  </a:schemeClr>
                </a:solidFill>
              </a:defRPr>
            </a:lvl2pPr>
            <a:lvl3pPr marL="685783" indent="0" algn="ctr">
              <a:buNone/>
              <a:defRPr>
                <a:solidFill>
                  <a:schemeClr val="tx1">
                    <a:tint val="75000"/>
                  </a:schemeClr>
                </a:solidFill>
              </a:defRPr>
            </a:lvl3pPr>
            <a:lvl4pPr marL="1028675"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8" indent="0" algn="ctr">
              <a:buNone/>
              <a:defRPr>
                <a:solidFill>
                  <a:schemeClr val="tx1">
                    <a:tint val="75000"/>
                  </a:schemeClr>
                </a:solidFill>
              </a:defRPr>
            </a:lvl7pPr>
            <a:lvl8pPr marL="2400240" indent="0" algn="ctr">
              <a:buNone/>
              <a:defRPr>
                <a:solidFill>
                  <a:schemeClr val="tx1">
                    <a:tint val="75000"/>
                  </a:schemeClr>
                </a:solidFill>
              </a:defRPr>
            </a:lvl8pPr>
            <a:lvl9pPr marL="2743132"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2992158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537099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9"/>
            <a:ext cx="7772400" cy="1021556"/>
          </a:xfrm>
        </p:spPr>
        <p:txBody>
          <a:bodyPr anchor="t"/>
          <a:lstStyle>
            <a:lvl1pPr algn="l">
              <a:defRPr sz="3000" b="1" cap="all"/>
            </a:lvl1pPr>
          </a:lstStyle>
          <a:p>
            <a:r>
              <a:rPr lang="en-US"/>
              <a:t>Click to edit Master title style</a:t>
            </a:r>
            <a:endParaRPr lang="en-CA"/>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892" indent="0">
              <a:buNone/>
              <a:defRPr sz="1350">
                <a:solidFill>
                  <a:schemeClr val="tx1">
                    <a:tint val="75000"/>
                  </a:schemeClr>
                </a:solidFill>
              </a:defRPr>
            </a:lvl2pPr>
            <a:lvl3pPr marL="685783" indent="0">
              <a:buNone/>
              <a:defRPr sz="1200">
                <a:solidFill>
                  <a:schemeClr val="tx1">
                    <a:tint val="75000"/>
                  </a:schemeClr>
                </a:solidFill>
              </a:defRPr>
            </a:lvl3pPr>
            <a:lvl4pPr marL="1028675" indent="0">
              <a:buNone/>
              <a:defRPr sz="1050">
                <a:solidFill>
                  <a:schemeClr val="tx1">
                    <a:tint val="75000"/>
                  </a:schemeClr>
                </a:solidFill>
              </a:defRPr>
            </a:lvl4pPr>
            <a:lvl5pPr marL="1371566" indent="0">
              <a:buNone/>
              <a:defRPr sz="1050">
                <a:solidFill>
                  <a:schemeClr val="tx1">
                    <a:tint val="75000"/>
                  </a:schemeClr>
                </a:solidFill>
              </a:defRPr>
            </a:lvl5pPr>
            <a:lvl6pPr marL="1714457" indent="0">
              <a:buNone/>
              <a:defRPr sz="1050">
                <a:solidFill>
                  <a:schemeClr val="tx1">
                    <a:tint val="75000"/>
                  </a:schemeClr>
                </a:solidFill>
              </a:defRPr>
            </a:lvl6pPr>
            <a:lvl7pPr marL="2057348" indent="0">
              <a:buNone/>
              <a:defRPr sz="1050">
                <a:solidFill>
                  <a:schemeClr val="tx1">
                    <a:tint val="75000"/>
                  </a:schemeClr>
                </a:solidFill>
              </a:defRPr>
            </a:lvl7pPr>
            <a:lvl8pPr marL="2400240" indent="0">
              <a:buNone/>
              <a:defRPr sz="1050">
                <a:solidFill>
                  <a:schemeClr val="tx1">
                    <a:tint val="75000"/>
                  </a:schemeClr>
                </a:solidFill>
              </a:defRPr>
            </a:lvl8pPr>
            <a:lvl9pPr marL="2743132"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7179197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200154"/>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200154"/>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5A10B06E-3B52-489D-A557-4A8F5F31C346}"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6006468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5A10B06E-3B52-489D-A557-4A8F5F31C346}" type="datetimeFigureOut">
              <a:rPr lang="en-CA" smtClean="0"/>
              <a:t>2020-10-28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4368492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5A10B06E-3B52-489D-A557-4A8F5F31C346}" type="datetimeFigureOut">
              <a:rPr lang="en-CA" smtClean="0"/>
              <a:t>2020-10-28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505931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0B06E-3B52-489D-A557-4A8F5F31C346}" type="datetimeFigureOut">
              <a:rPr lang="en-CA" smtClean="0"/>
              <a:t>2020-10-28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586325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3956602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1500" b="1"/>
            </a:lvl1pPr>
          </a:lstStyle>
          <a:p>
            <a:r>
              <a:rPr lang="en-US"/>
              <a:t>Click to edit Master title style</a:t>
            </a:r>
            <a:endParaRPr lang="en-CA"/>
          </a:p>
        </p:txBody>
      </p:sp>
      <p:sp>
        <p:nvSpPr>
          <p:cNvPr id="3" name="Content Placeholder 2"/>
          <p:cNvSpPr>
            <a:spLocks noGrp="1"/>
          </p:cNvSpPr>
          <p:nvPr>
            <p:ph idx="1"/>
          </p:nvPr>
        </p:nvSpPr>
        <p:spPr>
          <a:xfrm>
            <a:off x="3575050" y="204792"/>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14997925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en-CA"/>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en-CA"/>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A10B06E-3B52-489D-A557-4A8F5F31C346}"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7204501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36219070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3"/>
            <a:ext cx="2057400" cy="4388644"/>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05983"/>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A10B06E-3B52-489D-A557-4A8F5F31C346}"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1BE5E4C-8F09-4C44-BDF3-C6B06885CA45}" type="slidenum">
              <a:rPr lang="en-CA" smtClean="0"/>
              <a:t>‹#›</a:t>
            </a:fld>
            <a:endParaRPr lang="en-CA"/>
          </a:p>
        </p:txBody>
      </p:sp>
    </p:spTree>
    <p:extLst>
      <p:ext uri="{BB962C8B-B14F-4D97-AF65-F5344CB8AC3E}">
        <p14:creationId xmlns:p14="http://schemas.microsoft.com/office/powerpoint/2010/main" val="479487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en-CA"/>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85C5A78-01D5-45D1-A2E5-33C542407FC9}" type="datetimeFigureOut">
              <a:rPr lang="en-CA" smtClean="0"/>
              <a:t>2020-10-28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752180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85C5A78-01D5-45D1-A2E5-33C542407FC9}"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2758008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685C5A78-01D5-45D1-A2E5-33C542407FC9}" type="datetimeFigureOut">
              <a:rPr lang="en-CA" smtClean="0"/>
              <a:t>2020-10-28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499302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685C5A78-01D5-45D1-A2E5-33C542407FC9}" type="datetimeFigureOut">
              <a:rPr lang="en-CA" smtClean="0"/>
              <a:t>2020-10-28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3698958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5C5A78-01D5-45D1-A2E5-33C542407FC9}" type="datetimeFigureOut">
              <a:rPr lang="en-CA" smtClean="0"/>
              <a:t>2020-10-28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2667676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endParaRPr lang="en-CA"/>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685C5A78-01D5-45D1-A2E5-33C542407FC9}"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518233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endParaRPr lang="en-CA"/>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CA"/>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685C5A78-01D5-45D1-A2E5-33C542407FC9}" type="datetimeFigureOut">
              <a:rPr lang="en-CA" smtClean="0"/>
              <a:t>2020-10-28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285F61B-BE7B-4DCF-A6EE-BD7B3638A70E}" type="slidenum">
              <a:rPr lang="en-CA" smtClean="0"/>
              <a:t>‹#›</a:t>
            </a:fld>
            <a:endParaRPr lang="en-CA"/>
          </a:p>
        </p:txBody>
      </p:sp>
    </p:spTree>
    <p:extLst>
      <p:ext uri="{BB962C8B-B14F-4D97-AF65-F5344CB8AC3E}">
        <p14:creationId xmlns:p14="http://schemas.microsoft.com/office/powerpoint/2010/main" val="1281634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85C5A78-01D5-45D1-A2E5-33C542407FC9}" type="datetimeFigureOut">
              <a:rPr lang="en-CA" smtClean="0"/>
              <a:t>2020-10-28</a:t>
            </a:fld>
            <a:endParaRPr lang="en-CA"/>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285F61B-BE7B-4DCF-A6EE-BD7B3638A70E}" type="slidenum">
              <a:rPr lang="en-CA" smtClean="0"/>
              <a:t>‹#›</a:t>
            </a:fld>
            <a:endParaRPr lang="en-CA"/>
          </a:p>
        </p:txBody>
      </p:sp>
    </p:spTree>
    <p:extLst>
      <p:ext uri="{BB962C8B-B14F-4D97-AF65-F5344CB8AC3E}">
        <p14:creationId xmlns:p14="http://schemas.microsoft.com/office/powerpoint/2010/main" val="415250880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722"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200154"/>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4767267"/>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A10B06E-3B52-489D-A557-4A8F5F31C346}" type="datetimeFigureOut">
              <a:rPr lang="en-CA" smtClean="0"/>
              <a:t>2020-10-28</a:t>
            </a:fld>
            <a:endParaRPr lang="en-CA"/>
          </a:p>
        </p:txBody>
      </p:sp>
      <p:sp>
        <p:nvSpPr>
          <p:cNvPr id="5" name="Footer Placeholder 4"/>
          <p:cNvSpPr>
            <a:spLocks noGrp="1"/>
          </p:cNvSpPr>
          <p:nvPr>
            <p:ph type="ftr" sz="quarter" idx="3"/>
          </p:nvPr>
        </p:nvSpPr>
        <p:spPr>
          <a:xfrm>
            <a:off x="3124200" y="4767267"/>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4767267"/>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1BE5E4C-8F09-4C44-BDF3-C6B06885CA45}" type="slidenum">
              <a:rPr lang="en-CA" smtClean="0"/>
              <a:t>‹#›</a:t>
            </a:fld>
            <a:endParaRPr lang="en-CA"/>
          </a:p>
        </p:txBody>
      </p:sp>
    </p:spTree>
    <p:extLst>
      <p:ext uri="{BB962C8B-B14F-4D97-AF65-F5344CB8AC3E}">
        <p14:creationId xmlns:p14="http://schemas.microsoft.com/office/powerpoint/2010/main" val="121235766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685783" rtl="0" eaLnBrk="1" latinLnBrk="0" hangingPunct="1">
        <a:spcBef>
          <a:spcPct val="0"/>
        </a:spcBef>
        <a:buNone/>
        <a:defRPr sz="3300" kern="1200">
          <a:solidFill>
            <a:schemeClr val="tx1"/>
          </a:solidFill>
          <a:latin typeface="+mj-lt"/>
          <a:ea typeface="+mj-ea"/>
          <a:cs typeface="+mj-cs"/>
        </a:defRPr>
      </a:lvl1pPr>
    </p:titleStyle>
    <p:bodyStyle>
      <a:lvl1pPr marL="257168" indent="-257168" algn="l" defTabSz="68578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199" indent="-214308" algn="l" defTabSz="685783"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28" indent="-171446" algn="l" defTabSz="685783"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20"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12"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03"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video" Target="https://www.youtube.com/embed/5V3ap8QrLJg" TargetMode="External"/><Relationship Id="rId4" Type="http://schemas.openxmlformats.org/officeDocument/2006/relationships/image" Target="../media/image73.jpeg"/></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2.jpeg"/><Relationship Id="rId3" Type="http://schemas.openxmlformats.org/officeDocument/2006/relationships/image" Target="../media/image3.jpg"/><Relationship Id="rId7" Type="http://schemas.openxmlformats.org/officeDocument/2006/relationships/diagramColors" Target="../diagrams/colors1.xml"/><Relationship Id="rId12" Type="http://schemas.openxmlformats.org/officeDocument/2006/relationships/image" Target="../media/image77.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image" Target="../media/image76.png"/><Relationship Id="rId5" Type="http://schemas.openxmlformats.org/officeDocument/2006/relationships/diagramLayout" Target="../diagrams/layout1.xml"/><Relationship Id="rId15" Type="http://schemas.microsoft.com/office/2007/relationships/hdphoto" Target="../media/hdphoto1.wdp"/><Relationship Id="rId10" Type="http://schemas.openxmlformats.org/officeDocument/2006/relationships/image" Target="../media/image75.svg"/><Relationship Id="rId4" Type="http://schemas.openxmlformats.org/officeDocument/2006/relationships/diagramData" Target="../diagrams/data1.xml"/><Relationship Id="rId9" Type="http://schemas.openxmlformats.org/officeDocument/2006/relationships/image" Target="../media/image74.png"/><Relationship Id="rId1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80.png"/><Relationship Id="rId3" Type="http://schemas.openxmlformats.org/officeDocument/2006/relationships/image" Target="../media/image13.jpeg"/><Relationship Id="rId7" Type="http://schemas.openxmlformats.org/officeDocument/2006/relationships/image" Target="../media/image16.png"/><Relationship Id="rId12" Type="http://schemas.openxmlformats.org/officeDocument/2006/relationships/image" Target="../media/image79.svg"/><Relationship Id="rId17" Type="http://schemas.openxmlformats.org/officeDocument/2006/relationships/image" Target="../media/image84.png"/><Relationship Id="rId2" Type="http://schemas.openxmlformats.org/officeDocument/2006/relationships/notesSlide" Target="../notesSlides/notesSlide13.xml"/><Relationship Id="rId16" Type="http://schemas.openxmlformats.org/officeDocument/2006/relationships/image" Target="../media/image83.svg"/><Relationship Id="rId1" Type="http://schemas.openxmlformats.org/officeDocument/2006/relationships/slideLayout" Target="../slideLayouts/slideLayout7.xml"/><Relationship Id="rId6" Type="http://schemas.microsoft.com/office/2007/relationships/hdphoto" Target="../media/hdphoto3.wdp"/><Relationship Id="rId11" Type="http://schemas.openxmlformats.org/officeDocument/2006/relationships/image" Target="../media/image78.png"/><Relationship Id="rId5" Type="http://schemas.openxmlformats.org/officeDocument/2006/relationships/image" Target="../media/image15.png"/><Relationship Id="rId15" Type="http://schemas.openxmlformats.org/officeDocument/2006/relationships/image" Target="../media/image82.png"/><Relationship Id="rId10" Type="http://schemas.openxmlformats.org/officeDocument/2006/relationships/image" Target="../media/image18.tiff"/><Relationship Id="rId4" Type="http://schemas.openxmlformats.org/officeDocument/2006/relationships/image" Target="../media/image14.jpeg"/><Relationship Id="rId9" Type="http://schemas.microsoft.com/office/2007/relationships/hdphoto" Target="../media/hdphoto4.wdp"/><Relationship Id="rId14" Type="http://schemas.openxmlformats.org/officeDocument/2006/relationships/image" Target="../media/image81.sv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85.png"/><Relationship Id="rId7" Type="http://schemas.openxmlformats.org/officeDocument/2006/relationships/image" Target="../media/image89.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8.jpeg"/><Relationship Id="rId11" Type="http://schemas.openxmlformats.org/officeDocument/2006/relationships/image" Target="../media/image18.tiff"/><Relationship Id="rId5" Type="http://schemas.openxmlformats.org/officeDocument/2006/relationships/image" Target="../media/image87.jpeg"/><Relationship Id="rId10" Type="http://schemas.microsoft.com/office/2007/relationships/hdphoto" Target="../media/hdphoto4.wdp"/><Relationship Id="rId4" Type="http://schemas.openxmlformats.org/officeDocument/2006/relationships/image" Target="../media/image86.svg"/><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8" Type="http://schemas.openxmlformats.org/officeDocument/2006/relationships/image" Target="../media/image14.jpeg"/><Relationship Id="rId13" Type="http://schemas.microsoft.com/office/2007/relationships/hdphoto" Target="../media/hdphoto4.wdp"/><Relationship Id="rId3" Type="http://schemas.openxmlformats.org/officeDocument/2006/relationships/hyperlink" Target="http://www.peelregion.ca/enviroed" TargetMode="External"/><Relationship Id="rId7" Type="http://schemas.openxmlformats.org/officeDocument/2006/relationships/image" Target="../media/image13.jpeg"/><Relationship Id="rId12"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jpeg"/><Relationship Id="rId11" Type="http://schemas.openxmlformats.org/officeDocument/2006/relationships/image" Target="../media/image16.png"/><Relationship Id="rId5" Type="http://schemas.openxmlformats.org/officeDocument/2006/relationships/hyperlink" Target="http://www.peelregion.ca/waste" TargetMode="External"/><Relationship Id="rId10" Type="http://schemas.microsoft.com/office/2007/relationships/hdphoto" Target="../media/hdphoto3.wdp"/><Relationship Id="rId4" Type="http://schemas.openxmlformats.org/officeDocument/2006/relationships/hyperlink" Target="http://www.teachgreeninpeel.ca/" TargetMode="External"/><Relationship Id="rId9" Type="http://schemas.openxmlformats.org/officeDocument/2006/relationships/image" Target="../media/image15.png"/><Relationship Id="rId14" Type="http://schemas.openxmlformats.org/officeDocument/2006/relationships/image" Target="../media/image18.tiff"/></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2.jpeg"/><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jpe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microsoft.com/office/2007/relationships/hdphoto" Target="../media/hdphoto3.wdp"/><Relationship Id="rId5" Type="http://schemas.openxmlformats.org/officeDocument/2006/relationships/image" Target="../media/image15.png"/><Relationship Id="rId10" Type="http://schemas.openxmlformats.org/officeDocument/2006/relationships/image" Target="../media/image18.tiff"/><Relationship Id="rId4" Type="http://schemas.openxmlformats.org/officeDocument/2006/relationships/image" Target="../media/image14.jpeg"/><Relationship Id="rId9" Type="http://schemas.microsoft.com/office/2007/relationships/hdphoto" Target="../media/hdphoto4.wdp"/></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27.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16.png"/><Relationship Id="rId2" Type="http://schemas.openxmlformats.org/officeDocument/2006/relationships/notesSlide" Target="../notesSlides/notesSlide4.xml"/><Relationship Id="rId16" Type="http://schemas.microsoft.com/office/2007/relationships/hdphoto" Target="../media/hdphoto6.wdp"/><Relationship Id="rId1" Type="http://schemas.openxmlformats.org/officeDocument/2006/relationships/slideLayout" Target="../slideLayouts/slideLayout6.xml"/><Relationship Id="rId6" Type="http://schemas.openxmlformats.org/officeDocument/2006/relationships/image" Target="../media/image22.png"/><Relationship Id="rId11" Type="http://schemas.openxmlformats.org/officeDocument/2006/relationships/image" Target="../media/image26.jpeg"/><Relationship Id="rId5" Type="http://schemas.openxmlformats.org/officeDocument/2006/relationships/image" Target="../media/image21.jpeg"/><Relationship Id="rId15" Type="http://schemas.openxmlformats.org/officeDocument/2006/relationships/image" Target="../media/image28.png"/><Relationship Id="rId10" Type="http://schemas.openxmlformats.org/officeDocument/2006/relationships/image" Target="../media/image25.png"/><Relationship Id="rId4" Type="http://schemas.openxmlformats.org/officeDocument/2006/relationships/image" Target="../media/image20.jpeg"/><Relationship Id="rId9" Type="http://schemas.openxmlformats.org/officeDocument/2006/relationships/image" Target="../media/image24.png"/><Relationship Id="rId14" Type="http://schemas.microsoft.com/office/2007/relationships/hdphoto" Target="../media/hdphoto5.wdp"/></Relationships>
</file>

<file path=ppt/slides/_rels/slide5.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29.jpg"/><Relationship Id="rId7" Type="http://schemas.openxmlformats.org/officeDocument/2006/relationships/image" Target="../media/image31.jp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30.jpeg"/><Relationship Id="rId5" Type="http://schemas.openxmlformats.org/officeDocument/2006/relationships/image" Target="../media/image16.png"/><Relationship Id="rId4" Type="http://schemas.openxmlformats.org/officeDocument/2006/relationships/image" Target="../media/image13.jpeg"/><Relationship Id="rId9" Type="http://schemas.openxmlformats.org/officeDocument/2006/relationships/image" Target="../media/image33.jpg"/></Relationships>
</file>

<file path=ppt/slides/_rels/slide6.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3.png"/><Relationship Id="rId18" Type="http://schemas.openxmlformats.org/officeDocument/2006/relationships/image" Target="../media/image17.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2.png"/><Relationship Id="rId17" Type="http://schemas.openxmlformats.org/officeDocument/2006/relationships/image" Target="../media/image46.png"/><Relationship Id="rId2" Type="http://schemas.openxmlformats.org/officeDocument/2006/relationships/notesSlide" Target="../notesSlides/notesSlide6.xml"/><Relationship Id="rId16" Type="http://schemas.openxmlformats.org/officeDocument/2006/relationships/image" Target="../media/image45.jpeg"/><Relationship Id="rId20" Type="http://schemas.openxmlformats.org/officeDocument/2006/relationships/image" Target="../media/image47.jpg"/><Relationship Id="rId1" Type="http://schemas.openxmlformats.org/officeDocument/2006/relationships/slideLayout" Target="../slideLayouts/slideLayout6.xml"/><Relationship Id="rId6" Type="http://schemas.openxmlformats.org/officeDocument/2006/relationships/image" Target="../media/image37.jpeg"/><Relationship Id="rId11" Type="http://schemas.microsoft.com/office/2007/relationships/hdphoto" Target="../media/hdphoto7.wdp"/><Relationship Id="rId5" Type="http://schemas.openxmlformats.org/officeDocument/2006/relationships/image" Target="../media/image36.png"/><Relationship Id="rId15" Type="http://schemas.microsoft.com/office/2007/relationships/hdphoto" Target="../media/hdphoto8.wdp"/><Relationship Id="rId10" Type="http://schemas.openxmlformats.org/officeDocument/2006/relationships/image" Target="../media/image41.png"/><Relationship Id="rId19" Type="http://schemas.microsoft.com/office/2007/relationships/hdphoto" Target="../media/hdphoto4.wdp"/><Relationship Id="rId4" Type="http://schemas.openxmlformats.org/officeDocument/2006/relationships/image" Target="../media/image35.jpeg"/><Relationship Id="rId9" Type="http://schemas.openxmlformats.org/officeDocument/2006/relationships/image" Target="../media/image40.png"/><Relationship Id="rId14" Type="http://schemas.openxmlformats.org/officeDocument/2006/relationships/image" Target="../media/image44.png"/></Relationships>
</file>

<file path=ppt/slides/_rels/slide7.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png"/><Relationship Id="rId3" Type="http://schemas.openxmlformats.org/officeDocument/2006/relationships/image" Target="../media/image48.png"/><Relationship Id="rId7" Type="http://schemas.microsoft.com/office/2007/relationships/hdphoto" Target="../media/hdphoto9.wdp"/><Relationship Id="rId12" Type="http://schemas.openxmlformats.org/officeDocument/2006/relationships/image" Target="../media/image56.png"/><Relationship Id="rId2" Type="http://schemas.openxmlformats.org/officeDocument/2006/relationships/notesSlide" Target="../notesSlides/notesSlide7.xml"/><Relationship Id="rId16" Type="http://schemas.microsoft.com/office/2007/relationships/hdphoto" Target="../media/hdphoto1.wdp"/><Relationship Id="rId1" Type="http://schemas.openxmlformats.org/officeDocument/2006/relationships/slideLayout" Target="../slideLayouts/slideLayout6.xml"/><Relationship Id="rId6" Type="http://schemas.openxmlformats.org/officeDocument/2006/relationships/image" Target="../media/image51.png"/><Relationship Id="rId11" Type="http://schemas.openxmlformats.org/officeDocument/2006/relationships/image" Target="../media/image55.svg"/><Relationship Id="rId5" Type="http://schemas.openxmlformats.org/officeDocument/2006/relationships/image" Target="../media/image50.png"/><Relationship Id="rId15" Type="http://schemas.openxmlformats.org/officeDocument/2006/relationships/image" Target="../media/image58.png"/><Relationship Id="rId10" Type="http://schemas.openxmlformats.org/officeDocument/2006/relationships/image" Target="../media/image54.png"/><Relationship Id="rId4" Type="http://schemas.openxmlformats.org/officeDocument/2006/relationships/image" Target="../media/image49.jpeg"/><Relationship Id="rId9" Type="http://schemas.openxmlformats.org/officeDocument/2006/relationships/image" Target="../media/image53.png"/><Relationship Id="rId14" Type="http://schemas.openxmlformats.org/officeDocument/2006/relationships/image" Target="../media/image2.jpeg"/></Relationships>
</file>

<file path=ppt/slides/_rels/slide8.xml.rels><?xml version="1.0" encoding="UTF-8" standalone="yes"?>
<Relationships xmlns="http://schemas.openxmlformats.org/package/2006/relationships"><Relationship Id="rId8" Type="http://schemas.openxmlformats.org/officeDocument/2006/relationships/image" Target="../media/image64.jpeg"/><Relationship Id="rId13" Type="http://schemas.openxmlformats.org/officeDocument/2006/relationships/image" Target="../media/image68.png"/><Relationship Id="rId3" Type="http://schemas.openxmlformats.org/officeDocument/2006/relationships/image" Target="../media/image59.png"/><Relationship Id="rId7" Type="http://schemas.openxmlformats.org/officeDocument/2006/relationships/image" Target="../media/image63.jpeg"/><Relationship Id="rId12" Type="http://schemas.openxmlformats.org/officeDocument/2006/relationships/image" Target="../media/image67.png"/><Relationship Id="rId17" Type="http://schemas.openxmlformats.org/officeDocument/2006/relationships/image" Target="../media/image10.png"/><Relationship Id="rId2" Type="http://schemas.openxmlformats.org/officeDocument/2006/relationships/notesSlide" Target="../notesSlides/notesSlide8.xml"/><Relationship Id="rId16" Type="http://schemas.openxmlformats.org/officeDocument/2006/relationships/image" Target="../media/image18.tiff"/><Relationship Id="rId1" Type="http://schemas.openxmlformats.org/officeDocument/2006/relationships/slideLayout" Target="../slideLayouts/slideLayout6.xml"/><Relationship Id="rId6" Type="http://schemas.openxmlformats.org/officeDocument/2006/relationships/image" Target="../media/image62.png"/><Relationship Id="rId11" Type="http://schemas.microsoft.com/office/2007/relationships/hdphoto" Target="../media/hdphoto10.wdp"/><Relationship Id="rId5" Type="http://schemas.openxmlformats.org/officeDocument/2006/relationships/image" Target="../media/image61.png"/><Relationship Id="rId15" Type="http://schemas.microsoft.com/office/2007/relationships/hdphoto" Target="../media/hdphoto3.wdp"/><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tiff"/><Relationship Id="rId1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69.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1.png"/><Relationship Id="rId11" Type="http://schemas.microsoft.com/office/2007/relationships/hdphoto" Target="../media/hdphoto12.wdp"/><Relationship Id="rId5" Type="http://schemas.openxmlformats.org/officeDocument/2006/relationships/image" Target="../media/image70.jpeg"/><Relationship Id="rId10" Type="http://schemas.openxmlformats.org/officeDocument/2006/relationships/image" Target="../media/image72.png"/><Relationship Id="rId4" Type="http://schemas.microsoft.com/office/2007/relationships/hdphoto" Target="../media/hdphoto11.wdp"/><Relationship Id="rId9" Type="http://schemas.openxmlformats.org/officeDocument/2006/relationships/image" Target="../media/image1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7255852-8E07-4D1B-8499-387D6969721F}"/>
              </a:ext>
            </a:extLst>
          </p:cNvPr>
          <p:cNvSpPr txBox="1"/>
          <p:nvPr/>
        </p:nvSpPr>
        <p:spPr>
          <a:xfrm>
            <a:off x="40340" y="0"/>
            <a:ext cx="9103660" cy="5143500"/>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endParaRPr>
          </a:p>
        </p:txBody>
      </p:sp>
      <p:sp>
        <p:nvSpPr>
          <p:cNvPr id="13" name="TextBox 10">
            <a:extLst>
              <a:ext uri="{FF2B5EF4-FFF2-40B4-BE49-F238E27FC236}">
                <a16:creationId xmlns:a16="http://schemas.microsoft.com/office/drawing/2014/main" id="{564661F0-5753-41D8-881D-E62B26E57C0C}"/>
              </a:ext>
            </a:extLst>
          </p:cNvPr>
          <p:cNvSpPr txBox="1">
            <a:spLocks noChangeArrowheads="1"/>
          </p:cNvSpPr>
          <p:nvPr/>
        </p:nvSpPr>
        <p:spPr bwMode="auto">
          <a:xfrm>
            <a:off x="-20080" y="4407707"/>
            <a:ext cx="9233749" cy="707886"/>
          </a:xfrm>
          <a:prstGeom prst="rect">
            <a:avLst/>
          </a:prstGeom>
          <a:solidFill>
            <a:srgbClr val="008CD3"/>
          </a:solidFill>
          <a:ln>
            <a:noFill/>
          </a:ln>
        </p:spPr>
        <p:txBody>
          <a:bodyPr wrap="square">
            <a:spAutoFit/>
          </a:bodyPr>
          <a:lstStyle>
            <a:lvl1pPr>
              <a:spcBef>
                <a:spcPct val="20000"/>
              </a:spcBef>
              <a:buChar char="•"/>
              <a:defRPr sz="3200">
                <a:solidFill>
                  <a:schemeClr val="tx1"/>
                </a:solidFill>
                <a:latin typeface="Lucida Grande" pitchFamily="28" charset="0"/>
                <a:ea typeface="ヒラギノ角ゴ Pro W3" pitchFamily="28" charset="-128"/>
              </a:defRPr>
            </a:lvl1pPr>
            <a:lvl2pPr marL="742950" indent="-285750">
              <a:spcBef>
                <a:spcPct val="20000"/>
              </a:spcBef>
              <a:buChar char="–"/>
              <a:defRPr sz="2800">
                <a:solidFill>
                  <a:schemeClr val="tx1"/>
                </a:solidFill>
                <a:latin typeface="Lucida Grande" pitchFamily="28" charset="0"/>
                <a:ea typeface="ヒラギノ角ゴ Pro W3" pitchFamily="28" charset="-128"/>
              </a:defRPr>
            </a:lvl2pPr>
            <a:lvl3pPr marL="1143000" indent="-228600">
              <a:spcBef>
                <a:spcPct val="20000"/>
              </a:spcBef>
              <a:buChar char="•"/>
              <a:defRPr sz="2400">
                <a:solidFill>
                  <a:schemeClr val="tx1"/>
                </a:solidFill>
                <a:latin typeface="Lucida Grande" pitchFamily="28" charset="0"/>
                <a:ea typeface="ヒラギノ角ゴ Pro W3" pitchFamily="28" charset="-128"/>
              </a:defRPr>
            </a:lvl3pPr>
            <a:lvl4pPr marL="1600200" indent="-228600">
              <a:spcBef>
                <a:spcPct val="20000"/>
              </a:spcBef>
              <a:buChar char="–"/>
              <a:defRPr sz="2000">
                <a:solidFill>
                  <a:schemeClr val="tx1"/>
                </a:solidFill>
                <a:latin typeface="Lucida Grande" pitchFamily="28" charset="0"/>
                <a:ea typeface="ヒラギノ角ゴ Pro W3" pitchFamily="28" charset="-128"/>
              </a:defRPr>
            </a:lvl4pPr>
            <a:lvl5pPr marL="2057400" indent="-228600">
              <a:spcBef>
                <a:spcPct val="20000"/>
              </a:spcBef>
              <a:buChar char="»"/>
              <a:defRPr sz="2000">
                <a:solidFill>
                  <a:schemeClr val="tx1"/>
                </a:solidFill>
                <a:latin typeface="Lucida Grande" pitchFamily="28" charset="0"/>
                <a:ea typeface="ヒラギノ角ゴ Pro W3" pitchFamily="28" charset="-128"/>
              </a:defRPr>
            </a:lvl5pPr>
            <a:lvl6pPr marL="25146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6pPr>
            <a:lvl7pPr marL="29718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7pPr>
            <a:lvl8pPr marL="34290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8pPr>
            <a:lvl9pPr marL="38862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9pPr>
          </a:lstStyle>
          <a:p>
            <a:pPr algn="ctr">
              <a:spcBef>
                <a:spcPct val="0"/>
              </a:spcBef>
              <a:buFontTx/>
              <a:buNone/>
            </a:pPr>
            <a:r>
              <a:rPr lang="en-US" altLang="en-US" sz="2000" b="1" dirty="0">
                <a:solidFill>
                  <a:schemeClr val="bg1"/>
                </a:solidFill>
                <a:latin typeface="+mj-lt"/>
              </a:rPr>
              <a:t>Environmental Education</a:t>
            </a:r>
          </a:p>
          <a:p>
            <a:pPr algn="ctr">
              <a:spcBef>
                <a:spcPct val="0"/>
              </a:spcBef>
              <a:buFontTx/>
              <a:buNone/>
            </a:pPr>
            <a:r>
              <a:rPr lang="en-US" altLang="en-US" sz="2000" b="1" dirty="0">
                <a:solidFill>
                  <a:schemeClr val="bg1"/>
                </a:solidFill>
                <a:latin typeface="+mj-lt"/>
              </a:rPr>
              <a:t>Website: peelregion.ca/</a:t>
            </a:r>
            <a:r>
              <a:rPr lang="en-US" altLang="en-US" sz="2000" b="1" dirty="0" err="1">
                <a:solidFill>
                  <a:schemeClr val="bg1"/>
                </a:solidFill>
                <a:latin typeface="+mj-lt"/>
              </a:rPr>
              <a:t>enviroed</a:t>
            </a:r>
            <a:endParaRPr lang="en-US" altLang="en-US" sz="2000" b="1" dirty="0">
              <a:solidFill>
                <a:schemeClr val="bg1"/>
              </a:solidFill>
              <a:latin typeface="+mj-lt"/>
            </a:endParaRPr>
          </a:p>
        </p:txBody>
      </p:sp>
      <p:pic>
        <p:nvPicPr>
          <p:cNvPr id="15" name="Picture 14" descr="ROP BW stacked.jpg">
            <a:extLst>
              <a:ext uri="{FF2B5EF4-FFF2-40B4-BE49-F238E27FC236}">
                <a16:creationId xmlns:a16="http://schemas.microsoft.com/office/drawing/2014/main" id="{049D6226-72B3-4D6B-AB91-60895F3FE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055" y="85473"/>
            <a:ext cx="1015476" cy="544635"/>
          </a:xfrm>
          <a:prstGeom prst="rect">
            <a:avLst/>
          </a:prstGeom>
          <a:ln>
            <a:noFill/>
          </a:ln>
        </p:spPr>
      </p:pic>
      <p:sp>
        <p:nvSpPr>
          <p:cNvPr id="12" name="TextBox 11">
            <a:extLst>
              <a:ext uri="{FF2B5EF4-FFF2-40B4-BE49-F238E27FC236}">
                <a16:creationId xmlns:a16="http://schemas.microsoft.com/office/drawing/2014/main" id="{A58E9D1A-53A3-417D-9912-09C53FF4DF32}"/>
              </a:ext>
            </a:extLst>
          </p:cNvPr>
          <p:cNvSpPr txBox="1"/>
          <p:nvPr/>
        </p:nvSpPr>
        <p:spPr>
          <a:xfrm>
            <a:off x="2579567" y="1683349"/>
            <a:ext cx="4001072" cy="1692771"/>
          </a:xfrm>
          <a:prstGeom prst="rect">
            <a:avLst/>
          </a:prstGeom>
          <a:solidFill>
            <a:srgbClr val="008CD3"/>
          </a:solidFill>
          <a:ln w="38100">
            <a:solidFill>
              <a:srgbClr val="008CD3"/>
            </a:solidFill>
          </a:ln>
          <a:effectLst>
            <a:outerShdw blurRad="50800" dist="38100" dir="5400000" algn="t" rotWithShape="0">
              <a:prstClr val="black">
                <a:alpha val="40000"/>
              </a:prstClr>
            </a:outerShdw>
          </a:effectLst>
        </p:spPr>
        <p:txBody>
          <a:bodyPr wrap="square">
            <a:spAutoFit/>
          </a:bodyPr>
          <a:lstStyle/>
          <a:p>
            <a:pPr algn="ctr">
              <a:defRPr/>
            </a:pPr>
            <a:r>
              <a:rPr lang="en-US" sz="4000" b="1" spc="100" dirty="0">
                <a:solidFill>
                  <a:schemeClr val="bg1"/>
                </a:solidFill>
                <a:latin typeface="+mj-lt"/>
              </a:rPr>
              <a:t>Grade 1:</a:t>
            </a:r>
          </a:p>
          <a:p>
            <a:pPr algn="ctr">
              <a:defRPr/>
            </a:pPr>
            <a:r>
              <a:rPr lang="en-US" sz="3200" b="1" spc="100" dirty="0">
                <a:solidFill>
                  <a:schemeClr val="bg1"/>
                </a:solidFill>
                <a:latin typeface="+mj-lt"/>
              </a:rPr>
              <a:t>How to Reduce, Reuse, and Recycle</a:t>
            </a:r>
          </a:p>
        </p:txBody>
      </p:sp>
      <p:pic>
        <p:nvPicPr>
          <p:cNvPr id="8" name="Picture 7" descr="A picture containing shape&#10;&#10;Description automatically generated">
            <a:extLst>
              <a:ext uri="{FF2B5EF4-FFF2-40B4-BE49-F238E27FC236}">
                <a16:creationId xmlns:a16="http://schemas.microsoft.com/office/drawing/2014/main" id="{1FDC2E2A-5528-4273-9899-058D56932CCA}"/>
              </a:ext>
            </a:extLst>
          </p:cNvPr>
          <p:cNvPicPr>
            <a:picLocks noChangeAspect="1"/>
          </p:cNvPicPr>
          <p:nvPr/>
        </p:nvPicPr>
        <p:blipFill>
          <a:blip r:embed="rId4"/>
          <a:stretch>
            <a:fillRect/>
          </a:stretch>
        </p:blipFill>
        <p:spPr>
          <a:xfrm>
            <a:off x="363674" y="1066715"/>
            <a:ext cx="2155473" cy="2433599"/>
          </a:xfrm>
          <a:prstGeom prst="rect">
            <a:avLst/>
          </a:prstGeom>
        </p:spPr>
      </p:pic>
      <p:pic>
        <p:nvPicPr>
          <p:cNvPr id="3" name="Picture 2" descr="A close up of a logo&#10;&#10;Description automatically generated">
            <a:extLst>
              <a:ext uri="{FF2B5EF4-FFF2-40B4-BE49-F238E27FC236}">
                <a16:creationId xmlns:a16="http://schemas.microsoft.com/office/drawing/2014/main" id="{EF0B3F12-D480-4656-92E8-E6B8100EC596}"/>
              </a:ext>
            </a:extLst>
          </p:cNvPr>
          <p:cNvPicPr>
            <a:picLocks noChangeAspect="1"/>
          </p:cNvPicPr>
          <p:nvPr/>
        </p:nvPicPr>
        <p:blipFill>
          <a:blip r:embed="rId5"/>
          <a:stretch>
            <a:fillRect/>
          </a:stretch>
        </p:blipFill>
        <p:spPr>
          <a:xfrm>
            <a:off x="6600629" y="923258"/>
            <a:ext cx="2368394" cy="2799011"/>
          </a:xfrm>
          <a:prstGeom prst="rect">
            <a:avLst/>
          </a:prstGeom>
        </p:spPr>
      </p:pic>
      <p:pic>
        <p:nvPicPr>
          <p:cNvPr id="5" name="Picture 4" descr="A picture containing mug&#10;&#10;Description automatically generated">
            <a:extLst>
              <a:ext uri="{FF2B5EF4-FFF2-40B4-BE49-F238E27FC236}">
                <a16:creationId xmlns:a16="http://schemas.microsoft.com/office/drawing/2014/main" id="{10162EEA-12C8-4168-8DD1-574752FB40E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68835" y1="36563" x2="70732" y2="34688"/>
                        <a14:foregroundMark x1="73984" y1="26563" x2="76423" y2="29375"/>
                        <a14:foregroundMark x1="75881" y1="28125" x2="69648" y2="18125"/>
                        <a14:foregroundMark x1="76965" y1="26563" x2="75339" y2="14375"/>
                        <a14:foregroundMark x1="78591" y1="26563" x2="81301" y2="16250"/>
                        <a14:foregroundMark x1="79675" y1="24688" x2="84824" y2="18125"/>
                        <a14:foregroundMark x1="88889" y1="17500" x2="89973" y2="19688"/>
                        <a14:foregroundMark x1="19241" y1="58125" x2="20867" y2="73125"/>
                        <a14:foregroundMark x1="18157" y1="65313" x2="20325" y2="76250"/>
                        <a14:foregroundMark x1="52033" y1="57500" x2="56098" y2="55937"/>
                        <a14:foregroundMark x1="46883" y1="59375" x2="55827" y2="61250"/>
                        <a14:foregroundMark x1="60976" y1="55313" x2="64499" y2="56875"/>
                        <a14:foregroundMark x1="64499" y1="58125" x2="63957" y2="53438"/>
                        <a14:foregroundMark x1="65041" y1="52188" x2="66125" y2="58125"/>
                        <a14:foregroundMark x1="67209" y1="37813" x2="24119" y2="41250"/>
                        <a14:foregroundMark x1="20325" y1="41250" x2="36585" y2="42188"/>
                        <a14:foregroundMark x1="22764" y1="39063" x2="58266" y2="38438"/>
                        <a14:foregroundMark x1="58266" y1="38438" x2="68293" y2="38438"/>
                        <a14:foregroundMark x1="18428" y1="40625" x2="70190" y2="35000"/>
                      </a14:backgroundRemoval>
                    </a14:imgEffect>
                  </a14:imgLayer>
                </a14:imgProps>
              </a:ext>
            </a:extLst>
          </a:blip>
          <a:stretch>
            <a:fillRect/>
          </a:stretch>
        </p:blipFill>
        <p:spPr>
          <a:xfrm>
            <a:off x="204648" y="2591378"/>
            <a:ext cx="1394261" cy="1209115"/>
          </a:xfrm>
          <a:prstGeom prst="rect">
            <a:avLst/>
          </a:prstGeom>
        </p:spPr>
      </p:pic>
    </p:spTree>
    <p:extLst>
      <p:ext uri="{BB962C8B-B14F-4D97-AF65-F5344CB8AC3E}">
        <p14:creationId xmlns:p14="http://schemas.microsoft.com/office/powerpoint/2010/main" val="366781132"/>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B963AD8E-41D1-49AC-B27D-3C87CAA7CEF7}"/>
              </a:ext>
            </a:extLst>
          </p:cNvPr>
          <p:cNvSpPr txBox="1"/>
          <p:nvPr/>
        </p:nvSpPr>
        <p:spPr>
          <a:xfrm>
            <a:off x="20170" y="17197"/>
            <a:ext cx="9103660" cy="5143500"/>
          </a:xfrm>
          <a:prstGeom prst="rect">
            <a:avLst/>
          </a:prstGeom>
          <a:noFill/>
          <a:ln w="136525" cap="rnd">
            <a:solidFill>
              <a:schemeClr val="accent6"/>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cs typeface="Arial"/>
              <a:sym typeface="Arial"/>
            </a:endParaRPr>
          </a:p>
        </p:txBody>
      </p:sp>
      <p:sp>
        <p:nvSpPr>
          <p:cNvPr id="4" name="Rectangle 3">
            <a:extLst>
              <a:ext uri="{FF2B5EF4-FFF2-40B4-BE49-F238E27FC236}">
                <a16:creationId xmlns:a16="http://schemas.microsoft.com/office/drawing/2014/main" id="{E9A9350F-B495-4D47-9DEF-C7A000ABC326}"/>
              </a:ext>
            </a:extLst>
          </p:cNvPr>
          <p:cNvSpPr/>
          <p:nvPr/>
        </p:nvSpPr>
        <p:spPr>
          <a:xfrm>
            <a:off x="5878838" y="3768307"/>
            <a:ext cx="2495909" cy="134572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1" i="0" u="sng" strike="noStrike" kern="0" cap="none" spc="0" normalizeH="0" baseline="0" noProof="0" dirty="0">
              <a:ln>
                <a:noFill/>
              </a:ln>
              <a:solidFill>
                <a:srgbClr val="0070C0"/>
              </a:solidFill>
              <a:effectLst/>
              <a:uLnTx/>
              <a:uFillTx/>
              <a:latin typeface="Calibri"/>
              <a:ea typeface="+mn-ea"/>
              <a:cs typeface="Calibri"/>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sng" strike="noStrike" kern="0" cap="none" spc="0" normalizeH="0" baseline="0" noProof="0" dirty="0">
                <a:ln>
                  <a:noFill/>
                </a:ln>
                <a:solidFill>
                  <a:srgbClr val="0070C0"/>
                </a:solidFill>
                <a:effectLst/>
                <a:uLnTx/>
                <a:uFillTx/>
                <a:latin typeface="Calibri"/>
                <a:ea typeface="+mn-ea"/>
                <a:cs typeface="Calibri"/>
                <a:sym typeface="Arial"/>
              </a:rPr>
              <a:t>3rd PLACE</a:t>
            </a:r>
            <a:endParaRPr kumimoji="0" lang="en-US" sz="1600" b="1" i="0" u="sng" strike="noStrike" kern="0" cap="none" spc="0" normalizeH="0" baseline="0" noProof="0" dirty="0">
              <a:ln>
                <a:noFill/>
              </a:ln>
              <a:solidFill>
                <a:srgbClr val="0070C0"/>
              </a:solidFill>
              <a:effectLst/>
              <a:uLnTx/>
              <a:uFillTx/>
              <a:latin typeface="Calibri"/>
              <a:ea typeface="+mn-ea"/>
              <a:cs typeface="Calibri"/>
              <a:sym typeface="Arial"/>
            </a:endParaRPr>
          </a:p>
        </p:txBody>
      </p:sp>
      <p:sp>
        <p:nvSpPr>
          <p:cNvPr id="5" name="Rectangle 4">
            <a:extLst>
              <a:ext uri="{FF2B5EF4-FFF2-40B4-BE49-F238E27FC236}">
                <a16:creationId xmlns:a16="http://schemas.microsoft.com/office/drawing/2014/main" id="{55D7BBD8-A2AA-44BB-A084-624935A0DC83}"/>
              </a:ext>
            </a:extLst>
          </p:cNvPr>
          <p:cNvSpPr/>
          <p:nvPr/>
        </p:nvSpPr>
        <p:spPr>
          <a:xfrm>
            <a:off x="862509" y="1632700"/>
            <a:ext cx="2495909" cy="3483992"/>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1" i="0" u="sng" strike="noStrike" kern="0" cap="none" spc="0" normalizeH="0" baseline="0" noProof="0" dirty="0">
              <a:ln>
                <a:noFill/>
              </a:ln>
              <a:solidFill>
                <a:srgbClr val="9BBB59">
                  <a:lumMod val="50000"/>
                </a:srgbClr>
              </a:solidFill>
              <a:effectLst/>
              <a:uLnTx/>
              <a:uFillTx/>
              <a:latin typeface="Calibri"/>
              <a:ea typeface="+mn-ea"/>
              <a:cs typeface="Calibri"/>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400" b="1" u="sng" dirty="0">
              <a:solidFill>
                <a:srgbClr val="9BBB59">
                  <a:lumMod val="50000"/>
                </a:srgbClr>
              </a:solidFill>
              <a:latin typeface="Calibri"/>
              <a:cs typeface="Calibri"/>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1" i="0" u="sng" strike="noStrike" kern="0" cap="none" spc="0" normalizeH="0" baseline="0" noProof="0" dirty="0">
              <a:ln>
                <a:noFill/>
              </a:ln>
              <a:solidFill>
                <a:srgbClr val="9BBB59">
                  <a:lumMod val="50000"/>
                </a:srgbClr>
              </a:solidFill>
              <a:effectLst/>
              <a:uLnTx/>
              <a:uFillTx/>
              <a:latin typeface="Calibri"/>
              <a:ea typeface="+mn-ea"/>
              <a:cs typeface="Calibri"/>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sng" strike="noStrike" kern="0" cap="none" spc="0" normalizeH="0" baseline="0" noProof="0" dirty="0">
                <a:ln>
                  <a:noFill/>
                </a:ln>
                <a:solidFill>
                  <a:srgbClr val="9BBB59">
                    <a:lumMod val="50000"/>
                  </a:srgbClr>
                </a:solidFill>
                <a:effectLst/>
                <a:uLnTx/>
                <a:uFillTx/>
                <a:latin typeface="Calibri"/>
                <a:ea typeface="+mn-ea"/>
                <a:cs typeface="Calibri"/>
                <a:sym typeface="Arial"/>
              </a:rPr>
              <a:t>1st PLACE</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prstClr val="white"/>
              </a:solidFill>
              <a:effectLst/>
              <a:uLnTx/>
              <a:uFillTx/>
              <a:latin typeface="Calibri"/>
              <a:ea typeface="+mn-ea"/>
              <a:cs typeface="Calibri"/>
              <a:sym typeface="Arial"/>
            </a:endParaRPr>
          </a:p>
        </p:txBody>
      </p:sp>
      <p:sp>
        <p:nvSpPr>
          <p:cNvPr id="6" name="Rectangle 5">
            <a:extLst>
              <a:ext uri="{FF2B5EF4-FFF2-40B4-BE49-F238E27FC236}">
                <a16:creationId xmlns:a16="http://schemas.microsoft.com/office/drawing/2014/main" id="{89D76FC2-D93A-495E-87F0-AB4546D410B5}"/>
              </a:ext>
            </a:extLst>
          </p:cNvPr>
          <p:cNvSpPr/>
          <p:nvPr/>
        </p:nvSpPr>
        <p:spPr>
          <a:xfrm>
            <a:off x="3373283" y="2816346"/>
            <a:ext cx="2495909" cy="229462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1" i="0" u="sng" strike="noStrike" kern="0" cap="none" spc="0" normalizeH="0" baseline="0" noProof="0" dirty="0">
              <a:ln>
                <a:noFill/>
              </a:ln>
              <a:solidFill>
                <a:srgbClr val="F79646">
                  <a:lumMod val="75000"/>
                </a:srgbClr>
              </a:solidFill>
              <a:effectLst/>
              <a:uLnTx/>
              <a:uFillTx/>
              <a:latin typeface="Calibri"/>
              <a:ea typeface="+mn-ea"/>
              <a:cs typeface="Calibri"/>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400" b="1" u="sng" dirty="0">
              <a:solidFill>
                <a:srgbClr val="F79646">
                  <a:lumMod val="75000"/>
                </a:srgbClr>
              </a:solidFill>
              <a:latin typeface="Calibri"/>
              <a:cs typeface="Calibri"/>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sng" strike="noStrike" kern="0" cap="none" spc="0" normalizeH="0" baseline="0" noProof="0" dirty="0">
                <a:ln>
                  <a:noFill/>
                </a:ln>
                <a:solidFill>
                  <a:srgbClr val="F79646">
                    <a:lumMod val="75000"/>
                  </a:srgbClr>
                </a:solidFill>
                <a:effectLst/>
                <a:uLnTx/>
                <a:uFillTx/>
                <a:latin typeface="Calibri"/>
                <a:ea typeface="+mn-ea"/>
                <a:cs typeface="Calibri"/>
                <a:sym typeface="Arial"/>
              </a:rPr>
              <a:t>2nd PLACE</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prstClr val="white"/>
              </a:solidFill>
              <a:effectLst/>
              <a:uLnTx/>
              <a:uFillTx/>
              <a:latin typeface="Calibri"/>
              <a:ea typeface="+mn-ea"/>
              <a:cs typeface="Calibri"/>
              <a:sym typeface="Arial"/>
            </a:endParaRPr>
          </a:p>
        </p:txBody>
      </p:sp>
      <p:sp>
        <p:nvSpPr>
          <p:cNvPr id="7" name="TextBox 6">
            <a:extLst>
              <a:ext uri="{FF2B5EF4-FFF2-40B4-BE49-F238E27FC236}">
                <a16:creationId xmlns:a16="http://schemas.microsoft.com/office/drawing/2014/main" id="{9CDC8724-51DE-4C1D-B4EB-EE77DAD06F44}"/>
              </a:ext>
            </a:extLst>
          </p:cNvPr>
          <p:cNvSpPr txBox="1"/>
          <p:nvPr/>
        </p:nvSpPr>
        <p:spPr>
          <a:xfrm>
            <a:off x="410369" y="1040562"/>
            <a:ext cx="3375803"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Calibri"/>
                <a:cs typeface="Arial"/>
                <a:sym typeface="Arial"/>
              </a:rPr>
              <a:t>#1 REDUCE</a:t>
            </a:r>
            <a:endParaRPr kumimoji="0" lang="en-US" sz="2800" b="1" i="0" u="none" strike="noStrike" kern="0" cap="none" spc="0" normalizeH="0" baseline="0" noProof="0" dirty="0">
              <a:ln>
                <a:noFill/>
              </a:ln>
              <a:solidFill>
                <a:srgbClr val="000000"/>
              </a:solidFill>
              <a:effectLst/>
              <a:uLnTx/>
              <a:uFillTx/>
              <a:latin typeface="Calibri"/>
              <a:cs typeface="Calibri"/>
              <a:sym typeface="Arial"/>
            </a:endParaRPr>
          </a:p>
        </p:txBody>
      </p:sp>
      <p:sp>
        <p:nvSpPr>
          <p:cNvPr id="8" name="TextBox 7">
            <a:extLst>
              <a:ext uri="{FF2B5EF4-FFF2-40B4-BE49-F238E27FC236}">
                <a16:creationId xmlns:a16="http://schemas.microsoft.com/office/drawing/2014/main" id="{3B16A7F1-1E7D-4381-A079-A1735C32B1DD}"/>
              </a:ext>
            </a:extLst>
          </p:cNvPr>
          <p:cNvSpPr txBox="1"/>
          <p:nvPr/>
        </p:nvSpPr>
        <p:spPr>
          <a:xfrm>
            <a:off x="5631546" y="3182982"/>
            <a:ext cx="2990491"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Calibri"/>
                <a:cs typeface="Arial"/>
                <a:sym typeface="Arial"/>
              </a:rPr>
              <a:t>#3 RECYCLE</a:t>
            </a:r>
            <a:endParaRPr kumimoji="0" lang="en-US" sz="3200" b="0" i="0" u="none" strike="noStrike" kern="0" cap="none" spc="0" normalizeH="0" baseline="0" noProof="0" dirty="0">
              <a:ln>
                <a:noFill/>
              </a:ln>
              <a:solidFill>
                <a:srgbClr val="000000"/>
              </a:solidFill>
              <a:effectLst/>
              <a:uLnTx/>
              <a:uFillTx/>
              <a:latin typeface="Calibri"/>
              <a:cs typeface="Calibri"/>
              <a:sym typeface="Arial"/>
            </a:endParaRPr>
          </a:p>
        </p:txBody>
      </p:sp>
      <p:sp>
        <p:nvSpPr>
          <p:cNvPr id="9" name="TextBox 8">
            <a:extLst>
              <a:ext uri="{FF2B5EF4-FFF2-40B4-BE49-F238E27FC236}">
                <a16:creationId xmlns:a16="http://schemas.microsoft.com/office/drawing/2014/main" id="{5CBD77DF-119F-417C-A287-09811C93E50F}"/>
              </a:ext>
            </a:extLst>
          </p:cNvPr>
          <p:cNvSpPr txBox="1"/>
          <p:nvPr/>
        </p:nvSpPr>
        <p:spPr>
          <a:xfrm>
            <a:off x="3487223" y="2181915"/>
            <a:ext cx="2381969"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Calibri"/>
                <a:cs typeface="Arial"/>
                <a:sym typeface="Arial"/>
              </a:rPr>
              <a:t>#2 REUSE</a:t>
            </a:r>
            <a:endParaRPr kumimoji="0" lang="en-US" sz="2800" b="0" i="0" u="none" strike="noStrike" kern="0" cap="none" spc="0" normalizeH="0" baseline="0" noProof="0" dirty="0">
              <a:ln>
                <a:noFill/>
              </a:ln>
              <a:solidFill>
                <a:srgbClr val="000000"/>
              </a:solidFill>
              <a:effectLst/>
              <a:uLnTx/>
              <a:uFillTx/>
              <a:latin typeface="Calibri"/>
              <a:cs typeface="Calibri"/>
              <a:sym typeface="Arial"/>
            </a:endParaRPr>
          </a:p>
        </p:txBody>
      </p:sp>
      <p:sp>
        <p:nvSpPr>
          <p:cNvPr id="10" name="TextBox 9">
            <a:extLst>
              <a:ext uri="{FF2B5EF4-FFF2-40B4-BE49-F238E27FC236}">
                <a16:creationId xmlns:a16="http://schemas.microsoft.com/office/drawing/2014/main" id="{6CC5096E-1598-4849-9CF9-F0A7D81FB0CC}"/>
              </a:ext>
            </a:extLst>
          </p:cNvPr>
          <p:cNvSpPr txBox="1"/>
          <p:nvPr/>
        </p:nvSpPr>
        <p:spPr>
          <a:xfrm>
            <a:off x="1282911" y="216919"/>
            <a:ext cx="6972300" cy="707886"/>
          </a:xfrm>
          <a:prstGeom prst="rect">
            <a:avLst/>
          </a:prstGeom>
          <a:noFill/>
        </p:spPr>
        <p:txBody>
          <a:bodyPr wrap="square" rtlCol="0">
            <a:spAutoFit/>
          </a:bodyPr>
          <a:lstStyle/>
          <a:p>
            <a:pPr algn="ctr"/>
            <a:r>
              <a:rPr lang="en-US" sz="4000" b="1" dirty="0">
                <a:solidFill>
                  <a:schemeClr val="tx1"/>
                </a:solidFill>
                <a:latin typeface="+mj-lt"/>
              </a:rPr>
              <a:t>The 3R’s</a:t>
            </a:r>
            <a:endParaRPr lang="en-CA" sz="4000" b="1" dirty="0">
              <a:solidFill>
                <a:schemeClr val="tx1"/>
              </a:solidFill>
              <a:latin typeface="+mj-lt"/>
            </a:endParaRPr>
          </a:p>
        </p:txBody>
      </p:sp>
    </p:spTree>
    <p:extLst>
      <p:ext uri="{BB962C8B-B14F-4D97-AF65-F5344CB8AC3E}">
        <p14:creationId xmlns:p14="http://schemas.microsoft.com/office/powerpoint/2010/main" val="3426130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8CD3"/>
        </a:solidFill>
        <a:effectLst/>
      </p:bgPr>
    </p:bg>
    <p:spTree>
      <p:nvGrpSpPr>
        <p:cNvPr id="1" name="Shape 59"/>
        <p:cNvGrpSpPr/>
        <p:nvPr/>
      </p:nvGrpSpPr>
      <p:grpSpPr>
        <a:xfrm>
          <a:off x="0" y="0"/>
          <a:ext cx="0" cy="0"/>
          <a:chOff x="0" y="0"/>
          <a:chExt cx="0" cy="0"/>
        </a:xfrm>
      </p:grpSpPr>
      <p:pic>
        <p:nvPicPr>
          <p:cNvPr id="2" name="5V3ap8QrLJg"/>
          <p:cNvPicPr>
            <a:picLocks noRot="1" noChangeAspect="1"/>
          </p:cNvPicPr>
          <p:nvPr>
            <a:videoFile r:link="rId1"/>
          </p:nvPr>
        </p:nvPicPr>
        <p:blipFill>
          <a:blip r:embed="rId4"/>
          <a:stretch>
            <a:fillRect/>
          </a:stretch>
        </p:blipFill>
        <p:spPr>
          <a:xfrm>
            <a:off x="346497" y="194905"/>
            <a:ext cx="8451005" cy="475369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 up of a logo&#10;&#10;Description automatically generated">
            <a:extLst>
              <a:ext uri="{FF2B5EF4-FFF2-40B4-BE49-F238E27FC236}">
                <a16:creationId xmlns:a16="http://schemas.microsoft.com/office/drawing/2014/main" id="{AF7BAD27-EDA9-495A-8238-E5106BF3645C}"/>
              </a:ext>
            </a:extLst>
          </p:cNvPr>
          <p:cNvPicPr>
            <a:picLocks noChangeAspect="1"/>
          </p:cNvPicPr>
          <p:nvPr/>
        </p:nvPicPr>
        <p:blipFill>
          <a:blip r:embed="rId3"/>
          <a:stretch>
            <a:fillRect/>
          </a:stretch>
        </p:blipFill>
        <p:spPr>
          <a:xfrm>
            <a:off x="7349119" y="3140061"/>
            <a:ext cx="1714698" cy="2026461"/>
          </a:xfrm>
          <a:prstGeom prst="rect">
            <a:avLst/>
          </a:prstGeom>
        </p:spPr>
      </p:pic>
      <p:sp>
        <p:nvSpPr>
          <p:cNvPr id="15" name="TextBox 14">
            <a:extLst>
              <a:ext uri="{FF2B5EF4-FFF2-40B4-BE49-F238E27FC236}">
                <a16:creationId xmlns:a16="http://schemas.microsoft.com/office/drawing/2014/main" id="{A46FF488-7914-4D2F-BB1B-C9420E5EFB40}"/>
              </a:ext>
            </a:extLst>
          </p:cNvPr>
          <p:cNvSpPr txBox="1"/>
          <p:nvPr/>
        </p:nvSpPr>
        <p:spPr>
          <a:xfrm>
            <a:off x="21290" y="0"/>
            <a:ext cx="9103660" cy="5143500"/>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sp>
        <p:nvSpPr>
          <p:cNvPr id="14" name="TextBox 13">
            <a:extLst>
              <a:ext uri="{FF2B5EF4-FFF2-40B4-BE49-F238E27FC236}">
                <a16:creationId xmlns:a16="http://schemas.microsoft.com/office/drawing/2014/main" id="{54F5CBA7-DA5E-4BC2-9513-8826B3DABD5E}"/>
              </a:ext>
            </a:extLst>
          </p:cNvPr>
          <p:cNvSpPr txBox="1"/>
          <p:nvPr/>
        </p:nvSpPr>
        <p:spPr>
          <a:xfrm>
            <a:off x="988976" y="115339"/>
            <a:ext cx="6972300" cy="646331"/>
          </a:xfrm>
          <a:prstGeom prst="rect">
            <a:avLst/>
          </a:prstGeom>
          <a:noFill/>
        </p:spPr>
        <p:txBody>
          <a:bodyPr wrap="square" rtlCol="0">
            <a:spAutoFit/>
          </a:bodyPr>
          <a:lstStyle/>
          <a:p>
            <a:pPr algn="ctr"/>
            <a:r>
              <a:rPr lang="en-US" sz="3600" b="1" dirty="0">
                <a:solidFill>
                  <a:schemeClr val="tx1"/>
                </a:solidFill>
                <a:latin typeface="+mj-lt"/>
              </a:rPr>
              <a:t>Let’s create a green goal!</a:t>
            </a:r>
            <a:endParaRPr lang="en-CA" sz="3600" b="1" dirty="0">
              <a:solidFill>
                <a:schemeClr val="tx1"/>
              </a:solidFill>
              <a:latin typeface="+mj-lt"/>
            </a:endParaRPr>
          </a:p>
        </p:txBody>
      </p:sp>
      <p:graphicFrame>
        <p:nvGraphicFramePr>
          <p:cNvPr id="2" name="Diagram 1">
            <a:extLst>
              <a:ext uri="{FF2B5EF4-FFF2-40B4-BE49-F238E27FC236}">
                <a16:creationId xmlns:a16="http://schemas.microsoft.com/office/drawing/2014/main" id="{A73C790C-6775-406F-810C-022CA206E21A}"/>
              </a:ext>
            </a:extLst>
          </p:cNvPr>
          <p:cNvGraphicFramePr/>
          <p:nvPr/>
        </p:nvGraphicFramePr>
        <p:xfrm>
          <a:off x="521897" y="950976"/>
          <a:ext cx="8166881" cy="403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Graphic 5" descr="Document">
            <a:extLst>
              <a:ext uri="{FF2B5EF4-FFF2-40B4-BE49-F238E27FC236}">
                <a16:creationId xmlns:a16="http://schemas.microsoft.com/office/drawing/2014/main" id="{7A037B4C-DF79-4A94-9F9C-9E3D56FE02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007600" y="115339"/>
            <a:ext cx="640435" cy="640435"/>
          </a:xfrm>
          <a:prstGeom prst="rect">
            <a:avLst/>
          </a:prstGeom>
        </p:spPr>
      </p:pic>
      <p:pic>
        <p:nvPicPr>
          <p:cNvPr id="5" name="Graphic 4" descr="Pencil">
            <a:extLst>
              <a:ext uri="{FF2B5EF4-FFF2-40B4-BE49-F238E27FC236}">
                <a16:creationId xmlns:a16="http://schemas.microsoft.com/office/drawing/2014/main" id="{2CEAF167-5951-49F9-AC03-21F65375B80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050918">
            <a:off x="7384244" y="253856"/>
            <a:ext cx="443262" cy="443262"/>
          </a:xfrm>
          <a:prstGeom prst="rect">
            <a:avLst/>
          </a:prstGeom>
        </p:spPr>
      </p:pic>
      <p:pic>
        <p:nvPicPr>
          <p:cNvPr id="9" name="Picture 8" descr="A picture containing shape&#10;&#10;Description automatically generated">
            <a:extLst>
              <a:ext uri="{FF2B5EF4-FFF2-40B4-BE49-F238E27FC236}">
                <a16:creationId xmlns:a16="http://schemas.microsoft.com/office/drawing/2014/main" id="{93B6C312-D899-4345-AB12-A73C08DC8C4A}"/>
              </a:ext>
            </a:extLst>
          </p:cNvPr>
          <p:cNvPicPr>
            <a:picLocks noChangeAspect="1"/>
          </p:cNvPicPr>
          <p:nvPr/>
        </p:nvPicPr>
        <p:blipFill>
          <a:blip r:embed="rId13"/>
          <a:stretch>
            <a:fillRect/>
          </a:stretch>
        </p:blipFill>
        <p:spPr>
          <a:xfrm>
            <a:off x="183261" y="3254047"/>
            <a:ext cx="1611430" cy="1819357"/>
          </a:xfrm>
          <a:prstGeom prst="rect">
            <a:avLst/>
          </a:prstGeom>
        </p:spPr>
      </p:pic>
      <p:pic>
        <p:nvPicPr>
          <p:cNvPr id="10" name="Picture 9" descr="A picture containing mug&#10;&#10;Description automatically generated">
            <a:extLst>
              <a:ext uri="{FF2B5EF4-FFF2-40B4-BE49-F238E27FC236}">
                <a16:creationId xmlns:a16="http://schemas.microsoft.com/office/drawing/2014/main" id="{A5F1E1CE-46D2-4E78-BF19-42F6BD17546B}"/>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10000" b="90000" l="10000" r="90000">
                        <a14:foregroundMark x1="68835" y1="36563" x2="70732" y2="34688"/>
                        <a14:foregroundMark x1="73984" y1="26563" x2="76423" y2="29375"/>
                        <a14:foregroundMark x1="75881" y1="28125" x2="69648" y2="18125"/>
                        <a14:foregroundMark x1="76965" y1="26563" x2="75339" y2="14375"/>
                        <a14:foregroundMark x1="78591" y1="26563" x2="81301" y2="16250"/>
                        <a14:foregroundMark x1="79675" y1="24688" x2="84824" y2="18125"/>
                        <a14:foregroundMark x1="88889" y1="17500" x2="89973" y2="19688"/>
                        <a14:foregroundMark x1="19241" y1="58125" x2="20867" y2="73125"/>
                        <a14:foregroundMark x1="18157" y1="65313" x2="20325" y2="76250"/>
                        <a14:foregroundMark x1="52033" y1="57500" x2="56098" y2="55937"/>
                        <a14:foregroundMark x1="46883" y1="59375" x2="55827" y2="61250"/>
                        <a14:foregroundMark x1="60976" y1="55313" x2="64499" y2="56875"/>
                        <a14:foregroundMark x1="64499" y1="58125" x2="63957" y2="53438"/>
                        <a14:foregroundMark x1="65041" y1="52188" x2="66125" y2="58125"/>
                        <a14:foregroundMark x1="67209" y1="37813" x2="24119" y2="41250"/>
                        <a14:foregroundMark x1="20325" y1="41250" x2="36585" y2="42188"/>
                        <a14:foregroundMark x1="22764" y1="39063" x2="58266" y2="38438"/>
                        <a14:foregroundMark x1="58266" y1="38438" x2="68293" y2="38438"/>
                        <a14:foregroundMark x1="18428" y1="40625" x2="70190" y2="35000"/>
                      </a14:backgroundRemoval>
                    </a14:imgEffect>
                  </a14:imgLayer>
                </a14:imgProps>
              </a:ext>
            </a:extLst>
          </a:blip>
          <a:stretch>
            <a:fillRect/>
          </a:stretch>
        </p:blipFill>
        <p:spPr>
          <a:xfrm>
            <a:off x="85725" y="4272845"/>
            <a:ext cx="1042348" cy="903933"/>
          </a:xfrm>
          <a:prstGeom prst="rect">
            <a:avLst/>
          </a:prstGeom>
        </p:spPr>
      </p:pic>
    </p:spTree>
    <p:extLst>
      <p:ext uri="{BB962C8B-B14F-4D97-AF65-F5344CB8AC3E}">
        <p14:creationId xmlns:p14="http://schemas.microsoft.com/office/powerpoint/2010/main" val="388396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8EFBAC5-1AB8-4024-AF85-564421885CDB}"/>
              </a:ext>
            </a:extLst>
          </p:cNvPr>
          <p:cNvSpPr txBox="1"/>
          <p:nvPr/>
        </p:nvSpPr>
        <p:spPr>
          <a:xfrm>
            <a:off x="0" y="0"/>
            <a:ext cx="9103660" cy="5143500"/>
          </a:xfrm>
          <a:prstGeom prst="rect">
            <a:avLst/>
          </a:prstGeom>
          <a:noFill/>
          <a:ln w="190500" cap="rnd">
            <a:solidFill>
              <a:srgbClr val="008CD3"/>
            </a:solidFill>
            <a:round/>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glow>
              <a:srgbClr val="0070C0"/>
            </a:glow>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pic>
        <p:nvPicPr>
          <p:cNvPr id="3" name="Picture 2"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09320787-1C9A-4B55-97CE-5A829F013E71}"/>
              </a:ext>
            </a:extLst>
          </p:cNvPr>
          <p:cNvPicPr/>
          <p:nvPr/>
        </p:nvPicPr>
        <p:blipFill rotWithShape="1">
          <a:blip r:embed="rId3" cstate="print">
            <a:extLst>
              <a:ext uri="{28A0092B-C50C-407E-A947-70E740481C1C}">
                <a14:useLocalDpi xmlns:a14="http://schemas.microsoft.com/office/drawing/2010/main" val="0"/>
              </a:ext>
            </a:extLst>
          </a:blip>
          <a:srcRect t="3824"/>
          <a:stretch/>
        </p:blipFill>
        <p:spPr bwMode="auto">
          <a:xfrm>
            <a:off x="1102180" y="1789113"/>
            <a:ext cx="1678420" cy="3192529"/>
          </a:xfrm>
          <a:prstGeom prst="rect">
            <a:avLst/>
          </a:prstGeom>
          <a:noFill/>
          <a:ln>
            <a:noFill/>
          </a:ln>
        </p:spPr>
      </p:pic>
      <p:pic>
        <p:nvPicPr>
          <p:cNvPr id="4" name="Picture 3" descr="https://photos-1.dropbox.com/t/2/AAD4kiwMAsv_BfZhgSsTEfoo7XcA4fN3qyUrksaITZhMXQ/12/210382646/jpeg/32x32/1/1448654400/0/2/Recycling%20Cart.jpg/ELqP054BGKYCIAcoBw/SMiINv6YLvtRMiiZNr8GpJ3diHcKRfJV3mxMLd_iSAE?size_mode=3&amp;size=1280x960">
            <a:extLst>
              <a:ext uri="{FF2B5EF4-FFF2-40B4-BE49-F238E27FC236}">
                <a16:creationId xmlns:a16="http://schemas.microsoft.com/office/drawing/2014/main" id="{DFFB0FAB-7CC8-47E7-BAE9-624E2E2B3474}"/>
              </a:ext>
            </a:extLst>
          </p:cNvPr>
          <p:cNvPicPr/>
          <p:nvPr/>
        </p:nvPicPr>
        <p:blipFill rotWithShape="1">
          <a:blip r:embed="rId4" cstate="print">
            <a:extLst>
              <a:ext uri="{28A0092B-C50C-407E-A947-70E740481C1C}">
                <a14:useLocalDpi xmlns:a14="http://schemas.microsoft.com/office/drawing/2010/main" val="0"/>
              </a:ext>
            </a:extLst>
          </a:blip>
          <a:srcRect t="3108"/>
          <a:stretch/>
        </p:blipFill>
        <p:spPr bwMode="auto">
          <a:xfrm>
            <a:off x="3677680" y="1798638"/>
            <a:ext cx="1678420" cy="3216316"/>
          </a:xfrm>
          <a:prstGeom prst="rect">
            <a:avLst/>
          </a:prstGeom>
          <a:noFill/>
          <a:ln>
            <a:noFill/>
          </a:ln>
        </p:spPr>
      </p:pic>
      <p:pic>
        <p:nvPicPr>
          <p:cNvPr id="5" name="Picture 4">
            <a:extLst>
              <a:ext uri="{FF2B5EF4-FFF2-40B4-BE49-F238E27FC236}">
                <a16:creationId xmlns:a16="http://schemas.microsoft.com/office/drawing/2014/main" id="{AFFEBEDB-6DA7-4DEB-895D-75C1CC4DDDF2}"/>
              </a:ext>
            </a:extLst>
          </p:cNvPr>
          <p:cNvPicPr/>
          <p:nvPr/>
        </p:nvPicPr>
        <p:blipFill rotWithShape="1">
          <a:blip r:embed="rId5" cstate="print">
            <a:extLst>
              <a:ext uri="{BEBA8EAE-BF5A-486C-A8C5-ECC9F3942E4B}">
                <a14:imgProps xmlns:a14="http://schemas.microsoft.com/office/drawing/2010/main">
                  <a14:imgLayer r:embed="rId6">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6253182" y="1863725"/>
            <a:ext cx="1678422" cy="3094079"/>
          </a:xfrm>
          <a:prstGeom prst="rect">
            <a:avLst/>
          </a:prstGeom>
        </p:spPr>
      </p:pic>
      <p:pic>
        <p:nvPicPr>
          <p:cNvPr id="16" name="Picture 15" descr="A cup of coffee&#10;&#10;Description automatically generated">
            <a:extLst>
              <a:ext uri="{FF2B5EF4-FFF2-40B4-BE49-F238E27FC236}">
                <a16:creationId xmlns:a16="http://schemas.microsoft.com/office/drawing/2014/main" id="{37AC57EE-BC74-4C6F-AFEC-2BE77BF43DEE}"/>
              </a:ext>
            </a:extLst>
          </p:cNvPr>
          <p:cNvPicPr>
            <a:picLocks noChangeAspect="1"/>
          </p:cNvPicPr>
          <p:nvPr/>
        </p:nvPicPr>
        <p:blipFill>
          <a:blip r:embed="rId7"/>
          <a:stretch>
            <a:fillRect/>
          </a:stretch>
        </p:blipFill>
        <p:spPr>
          <a:xfrm>
            <a:off x="1131846" y="3061247"/>
            <a:ext cx="2608057" cy="2265584"/>
          </a:xfrm>
          <a:prstGeom prst="rect">
            <a:avLst/>
          </a:prstGeom>
        </p:spPr>
      </p:pic>
      <p:pic>
        <p:nvPicPr>
          <p:cNvPr id="17" name="Picture 16" descr="A picture containing container, bin, cup, blue&#10;&#10;Description automatically generated">
            <a:extLst>
              <a:ext uri="{FF2B5EF4-FFF2-40B4-BE49-F238E27FC236}">
                <a16:creationId xmlns:a16="http://schemas.microsoft.com/office/drawing/2014/main" id="{5E67610D-2715-4A63-8A10-35AC4D0256FE}"/>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3731655" y="3458389"/>
            <a:ext cx="2608019" cy="1738679"/>
          </a:xfrm>
          <a:prstGeom prst="rect">
            <a:avLst/>
          </a:prstGeom>
        </p:spPr>
      </p:pic>
      <p:pic>
        <p:nvPicPr>
          <p:cNvPr id="18" name="Picture 17" descr="A picture containing cup, sitting, table, coffee&#10;&#10;Description automatically generated">
            <a:extLst>
              <a:ext uri="{FF2B5EF4-FFF2-40B4-BE49-F238E27FC236}">
                <a16:creationId xmlns:a16="http://schemas.microsoft.com/office/drawing/2014/main" id="{4F8F899B-8A34-428B-9B4B-D113A51C847D}"/>
              </a:ext>
            </a:extLst>
          </p:cNvPr>
          <p:cNvPicPr>
            <a:picLocks noChangeAspect="1"/>
          </p:cNvPicPr>
          <p:nvPr/>
        </p:nvPicPr>
        <p:blipFill>
          <a:blip r:embed="rId10"/>
          <a:stretch>
            <a:fillRect/>
          </a:stretch>
        </p:blipFill>
        <p:spPr>
          <a:xfrm>
            <a:off x="7108192" y="3122784"/>
            <a:ext cx="1429610" cy="2143421"/>
          </a:xfrm>
          <a:prstGeom prst="rect">
            <a:avLst/>
          </a:prstGeom>
        </p:spPr>
      </p:pic>
      <p:sp>
        <p:nvSpPr>
          <p:cNvPr id="12" name="Content Placeholder 9">
            <a:extLst>
              <a:ext uri="{FF2B5EF4-FFF2-40B4-BE49-F238E27FC236}">
                <a16:creationId xmlns:a16="http://schemas.microsoft.com/office/drawing/2014/main" id="{7F6B47A7-29CA-4069-8964-8EFC9FF2C83D}"/>
              </a:ext>
            </a:extLst>
          </p:cNvPr>
          <p:cNvSpPr txBox="1">
            <a:spLocks/>
          </p:cNvSpPr>
          <p:nvPr/>
        </p:nvSpPr>
        <p:spPr>
          <a:xfrm>
            <a:off x="311225" y="183331"/>
            <a:ext cx="8064350" cy="584775"/>
          </a:xfrm>
          <a:prstGeom prst="rect">
            <a:avLst/>
          </a:prstGeom>
          <a:noFill/>
          <a:ln w="38100">
            <a:noFill/>
          </a:ln>
          <a:effectLst>
            <a:glow rad="63500">
              <a:schemeClr val="accent1">
                <a:satMod val="175000"/>
                <a:alpha val="40000"/>
              </a:schemeClr>
            </a:glow>
            <a:softEdge rad="12700"/>
          </a:effectLst>
        </p:spPr>
        <p:txBody>
          <a:bodyPr wrap="square">
            <a:spAutoFit/>
          </a:bodyPr>
          <a:lstStyle>
            <a:lvl1pPr marL="257168" indent="-257168" algn="l" defTabSz="68578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199" indent="-214308" algn="l" defTabSz="685783"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28" indent="-171446" algn="l" defTabSz="685783"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20"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12"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03"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gn="ctr">
              <a:buClrTx/>
              <a:buFont typeface="Arial" panose="020B0604020202020204" pitchFamily="34" charset="0"/>
              <a:buNone/>
              <a:defRPr/>
            </a:pPr>
            <a:r>
              <a:rPr lang="en-US" sz="3200" b="1" spc="100">
                <a:latin typeface="+mj-lt"/>
              </a:rPr>
              <a:t>Sort it out! Where should your waste go?</a:t>
            </a:r>
          </a:p>
        </p:txBody>
      </p:sp>
      <p:pic>
        <p:nvPicPr>
          <p:cNvPr id="7" name="Graphic 6" descr="Help">
            <a:extLst>
              <a:ext uri="{FF2B5EF4-FFF2-40B4-BE49-F238E27FC236}">
                <a16:creationId xmlns:a16="http://schemas.microsoft.com/office/drawing/2014/main" id="{EC41145F-BD9B-4C91-89F3-1D378CD5FB3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050096" y="920750"/>
            <a:ext cx="914400" cy="914400"/>
          </a:xfrm>
          <a:prstGeom prst="rect">
            <a:avLst/>
          </a:prstGeom>
        </p:spPr>
      </p:pic>
      <p:pic>
        <p:nvPicPr>
          <p:cNvPr id="15" name="Graphic 14" descr="Help">
            <a:extLst>
              <a:ext uri="{FF2B5EF4-FFF2-40B4-BE49-F238E27FC236}">
                <a16:creationId xmlns:a16="http://schemas.microsoft.com/office/drawing/2014/main" id="{FD50631E-532F-45C0-90A4-C56837A334B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597905" y="965609"/>
            <a:ext cx="914400" cy="914400"/>
          </a:xfrm>
          <a:prstGeom prst="rect">
            <a:avLst/>
          </a:prstGeom>
        </p:spPr>
      </p:pic>
      <p:pic>
        <p:nvPicPr>
          <p:cNvPr id="19" name="Graphic 18" descr="Help">
            <a:extLst>
              <a:ext uri="{FF2B5EF4-FFF2-40B4-BE49-F238E27FC236}">
                <a16:creationId xmlns:a16="http://schemas.microsoft.com/office/drawing/2014/main" id="{4E1000AC-9DB7-4F45-8244-97F61B8B65D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502288" y="920750"/>
            <a:ext cx="914400" cy="914400"/>
          </a:xfrm>
          <a:prstGeom prst="rect">
            <a:avLst/>
          </a:prstGeom>
        </p:spPr>
      </p:pic>
      <p:pic>
        <p:nvPicPr>
          <p:cNvPr id="21" name="Picture 20" descr="Icon&#10;&#10;Description automatically generated">
            <a:extLst>
              <a:ext uri="{FF2B5EF4-FFF2-40B4-BE49-F238E27FC236}">
                <a16:creationId xmlns:a16="http://schemas.microsoft.com/office/drawing/2014/main" id="{608AD4FD-53B6-4BFC-B4F7-7F3F9CC71FC6}"/>
              </a:ext>
            </a:extLst>
          </p:cNvPr>
          <p:cNvPicPr>
            <a:picLocks noChangeAspect="1"/>
          </p:cNvPicPr>
          <p:nvPr/>
        </p:nvPicPr>
        <p:blipFill>
          <a:blip r:embed="rId17"/>
          <a:stretch>
            <a:fillRect/>
          </a:stretch>
        </p:blipFill>
        <p:spPr>
          <a:xfrm>
            <a:off x="8080601" y="183331"/>
            <a:ext cx="914401" cy="914401"/>
          </a:xfrm>
          <a:prstGeom prst="rect">
            <a:avLst/>
          </a:prstGeom>
        </p:spPr>
      </p:pic>
    </p:spTree>
    <p:extLst>
      <p:ext uri="{BB962C8B-B14F-4D97-AF65-F5344CB8AC3E}">
        <p14:creationId xmlns:p14="http://schemas.microsoft.com/office/powerpoint/2010/main" val="19423958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B963AD8E-41D1-49AC-B27D-3C87CAA7CEF7}"/>
              </a:ext>
            </a:extLst>
          </p:cNvPr>
          <p:cNvSpPr txBox="1"/>
          <p:nvPr/>
        </p:nvSpPr>
        <p:spPr>
          <a:xfrm>
            <a:off x="20170" y="17197"/>
            <a:ext cx="9103660" cy="5143500"/>
          </a:xfrm>
          <a:prstGeom prst="rect">
            <a:avLst/>
          </a:prstGeom>
          <a:noFill/>
          <a:ln w="136525" cap="rnd">
            <a:solidFill>
              <a:schemeClr val="accent6"/>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cs typeface="Arial"/>
              <a:sym typeface="Arial"/>
            </a:endParaRPr>
          </a:p>
        </p:txBody>
      </p:sp>
      <p:sp>
        <p:nvSpPr>
          <p:cNvPr id="4" name="Rectangle 3">
            <a:extLst>
              <a:ext uri="{FF2B5EF4-FFF2-40B4-BE49-F238E27FC236}">
                <a16:creationId xmlns:a16="http://schemas.microsoft.com/office/drawing/2014/main" id="{E9A9350F-B495-4D47-9DEF-C7A000ABC326}"/>
              </a:ext>
            </a:extLst>
          </p:cNvPr>
          <p:cNvSpPr/>
          <p:nvPr/>
        </p:nvSpPr>
        <p:spPr>
          <a:xfrm>
            <a:off x="3552981" y="3763635"/>
            <a:ext cx="1572164" cy="134572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1" i="0" u="sng" strike="noStrike" kern="0" cap="none" spc="0" normalizeH="0" baseline="0" noProof="0" dirty="0">
              <a:ln>
                <a:noFill/>
              </a:ln>
              <a:solidFill>
                <a:srgbClr val="0070C0"/>
              </a:solidFill>
              <a:effectLst/>
              <a:uLnTx/>
              <a:uFillTx/>
              <a:latin typeface="Calibri"/>
              <a:ea typeface="+mn-ea"/>
              <a:cs typeface="Calibri"/>
              <a:sym typeface="Arial"/>
            </a:endParaRPr>
          </a:p>
        </p:txBody>
      </p:sp>
      <p:sp>
        <p:nvSpPr>
          <p:cNvPr id="5" name="Rectangle 4">
            <a:extLst>
              <a:ext uri="{FF2B5EF4-FFF2-40B4-BE49-F238E27FC236}">
                <a16:creationId xmlns:a16="http://schemas.microsoft.com/office/drawing/2014/main" id="{55D7BBD8-A2AA-44BB-A084-624935A0DC83}"/>
              </a:ext>
            </a:extLst>
          </p:cNvPr>
          <p:cNvSpPr/>
          <p:nvPr/>
        </p:nvSpPr>
        <p:spPr>
          <a:xfrm>
            <a:off x="364589" y="2571749"/>
            <a:ext cx="1572164" cy="2535889"/>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prstClr val="white"/>
              </a:solidFill>
              <a:effectLst/>
              <a:uLnTx/>
              <a:uFillTx/>
              <a:latin typeface="Calibri"/>
              <a:ea typeface="+mn-ea"/>
              <a:cs typeface="Calibri"/>
              <a:sym typeface="Arial"/>
            </a:endParaRPr>
          </a:p>
        </p:txBody>
      </p:sp>
      <p:sp>
        <p:nvSpPr>
          <p:cNvPr id="6" name="Rectangle 5">
            <a:extLst>
              <a:ext uri="{FF2B5EF4-FFF2-40B4-BE49-F238E27FC236}">
                <a16:creationId xmlns:a16="http://schemas.microsoft.com/office/drawing/2014/main" id="{89D76FC2-D93A-495E-87F0-AB4546D410B5}"/>
              </a:ext>
            </a:extLst>
          </p:cNvPr>
          <p:cNvSpPr/>
          <p:nvPr/>
        </p:nvSpPr>
        <p:spPr>
          <a:xfrm>
            <a:off x="1959925" y="3149199"/>
            <a:ext cx="1572164" cy="196015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prstClr val="white"/>
              </a:solidFill>
              <a:effectLst/>
              <a:uLnTx/>
              <a:uFillTx/>
              <a:latin typeface="Calibri"/>
              <a:ea typeface="+mn-ea"/>
              <a:cs typeface="Calibri"/>
              <a:sym typeface="Arial"/>
            </a:endParaRPr>
          </a:p>
        </p:txBody>
      </p:sp>
      <p:sp>
        <p:nvSpPr>
          <p:cNvPr id="7" name="TextBox 6">
            <a:extLst>
              <a:ext uri="{FF2B5EF4-FFF2-40B4-BE49-F238E27FC236}">
                <a16:creationId xmlns:a16="http://schemas.microsoft.com/office/drawing/2014/main" id="{9CDC8724-51DE-4C1D-B4EB-EE77DAD06F44}"/>
              </a:ext>
            </a:extLst>
          </p:cNvPr>
          <p:cNvSpPr txBox="1"/>
          <p:nvPr/>
        </p:nvSpPr>
        <p:spPr>
          <a:xfrm>
            <a:off x="87468" y="2635782"/>
            <a:ext cx="2126406" cy="5847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000000"/>
                </a:solidFill>
                <a:effectLst/>
                <a:uLnTx/>
                <a:uFillTx/>
                <a:latin typeface="Calibri"/>
                <a:cs typeface="Arial"/>
                <a:sym typeface="Arial"/>
              </a:rPr>
              <a:t>REDUCE</a:t>
            </a:r>
            <a:endParaRPr kumimoji="0" lang="en-US" sz="2400" b="1" i="0" u="none" strike="noStrike" kern="0" cap="none" spc="0" normalizeH="0" baseline="0" noProof="0" dirty="0">
              <a:ln>
                <a:noFill/>
              </a:ln>
              <a:solidFill>
                <a:srgbClr val="000000"/>
              </a:solidFill>
              <a:effectLst/>
              <a:uLnTx/>
              <a:uFillTx/>
              <a:latin typeface="Calibri"/>
              <a:cs typeface="Calibri"/>
              <a:sym typeface="Arial"/>
            </a:endParaRPr>
          </a:p>
        </p:txBody>
      </p:sp>
      <p:sp>
        <p:nvSpPr>
          <p:cNvPr id="8" name="TextBox 7">
            <a:extLst>
              <a:ext uri="{FF2B5EF4-FFF2-40B4-BE49-F238E27FC236}">
                <a16:creationId xmlns:a16="http://schemas.microsoft.com/office/drawing/2014/main" id="{3B16A7F1-1E7D-4381-A079-A1735C32B1DD}"/>
              </a:ext>
            </a:extLst>
          </p:cNvPr>
          <p:cNvSpPr txBox="1"/>
          <p:nvPr/>
        </p:nvSpPr>
        <p:spPr>
          <a:xfrm>
            <a:off x="3409035" y="3852672"/>
            <a:ext cx="1844716" cy="5847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000000"/>
                </a:solidFill>
                <a:effectLst/>
                <a:uLnTx/>
                <a:uFillTx/>
                <a:latin typeface="Calibri"/>
                <a:cs typeface="Arial"/>
                <a:sym typeface="Arial"/>
              </a:rPr>
              <a:t>RECYCLE</a:t>
            </a:r>
            <a:endParaRPr kumimoji="0" lang="en-US" sz="2800" b="0" i="0" u="none" strike="noStrike" kern="0" cap="none" spc="0" normalizeH="0" baseline="0" noProof="0" dirty="0">
              <a:ln>
                <a:noFill/>
              </a:ln>
              <a:solidFill>
                <a:srgbClr val="000000"/>
              </a:solidFill>
              <a:effectLst/>
              <a:uLnTx/>
              <a:uFillTx/>
              <a:latin typeface="Calibri"/>
              <a:cs typeface="Calibri"/>
              <a:sym typeface="Arial"/>
            </a:endParaRPr>
          </a:p>
        </p:txBody>
      </p:sp>
      <p:sp>
        <p:nvSpPr>
          <p:cNvPr id="9" name="TextBox 8">
            <a:extLst>
              <a:ext uri="{FF2B5EF4-FFF2-40B4-BE49-F238E27FC236}">
                <a16:creationId xmlns:a16="http://schemas.microsoft.com/office/drawing/2014/main" id="{5CBD77DF-119F-417C-A287-09811C93E50F}"/>
              </a:ext>
            </a:extLst>
          </p:cNvPr>
          <p:cNvSpPr txBox="1"/>
          <p:nvPr/>
        </p:nvSpPr>
        <p:spPr>
          <a:xfrm>
            <a:off x="2004863" y="3175773"/>
            <a:ext cx="1500394" cy="5847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000000"/>
                </a:solidFill>
                <a:effectLst/>
                <a:uLnTx/>
                <a:uFillTx/>
                <a:latin typeface="Calibri"/>
                <a:cs typeface="Arial"/>
                <a:sym typeface="Arial"/>
              </a:rPr>
              <a:t>REUSE</a:t>
            </a:r>
            <a:endParaRPr kumimoji="0" lang="en-US" sz="2400" b="0" i="0" u="none" strike="noStrike" kern="0" cap="none" spc="0" normalizeH="0" baseline="0" noProof="0" dirty="0">
              <a:ln>
                <a:noFill/>
              </a:ln>
              <a:solidFill>
                <a:srgbClr val="000000"/>
              </a:solidFill>
              <a:effectLst/>
              <a:uLnTx/>
              <a:uFillTx/>
              <a:latin typeface="Calibri"/>
              <a:cs typeface="Calibri"/>
              <a:sym typeface="Arial"/>
            </a:endParaRPr>
          </a:p>
        </p:txBody>
      </p:sp>
      <p:sp>
        <p:nvSpPr>
          <p:cNvPr id="14" name="TextBox 13">
            <a:extLst>
              <a:ext uri="{FF2B5EF4-FFF2-40B4-BE49-F238E27FC236}">
                <a16:creationId xmlns:a16="http://schemas.microsoft.com/office/drawing/2014/main" id="{54F5CBA7-DA5E-4BC2-9513-8826B3DABD5E}"/>
              </a:ext>
            </a:extLst>
          </p:cNvPr>
          <p:cNvSpPr txBox="1"/>
          <p:nvPr/>
        </p:nvSpPr>
        <p:spPr>
          <a:xfrm>
            <a:off x="1085850" y="81230"/>
            <a:ext cx="69723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prstClr val="black"/>
                </a:solidFill>
                <a:effectLst/>
                <a:uLnTx/>
                <a:uFillTx/>
                <a:latin typeface="Calibri"/>
                <a:cs typeface="Arial"/>
                <a:sym typeface="Arial"/>
              </a:rPr>
              <a:t>Reminders</a:t>
            </a:r>
            <a:endParaRPr kumimoji="0" lang="en-CA" sz="3200" b="1" i="0" u="none" strike="noStrike" kern="0" cap="none" spc="0" normalizeH="0" baseline="0" noProof="0" dirty="0">
              <a:ln>
                <a:noFill/>
              </a:ln>
              <a:solidFill>
                <a:prstClr val="black"/>
              </a:solidFill>
              <a:effectLst/>
              <a:uLnTx/>
              <a:uFillTx/>
              <a:latin typeface="Calibri"/>
              <a:cs typeface="Arial"/>
              <a:sym typeface="Arial"/>
            </a:endParaRPr>
          </a:p>
        </p:txBody>
      </p:sp>
      <p:pic>
        <p:nvPicPr>
          <p:cNvPr id="3" name="Graphic 2" descr="Thought bubble">
            <a:extLst>
              <a:ext uri="{FF2B5EF4-FFF2-40B4-BE49-F238E27FC236}">
                <a16:creationId xmlns:a16="http://schemas.microsoft.com/office/drawing/2014/main" id="{3CDE02AA-06E7-4C7D-AA12-A03DD6BC2B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32388" y="18106"/>
            <a:ext cx="551502" cy="551502"/>
          </a:xfrm>
          <a:prstGeom prst="rect">
            <a:avLst/>
          </a:prstGeom>
        </p:spPr>
      </p:pic>
      <p:pic>
        <p:nvPicPr>
          <p:cNvPr id="12" name="Picture 11">
            <a:extLst>
              <a:ext uri="{FF2B5EF4-FFF2-40B4-BE49-F238E27FC236}">
                <a16:creationId xmlns:a16="http://schemas.microsoft.com/office/drawing/2014/main" id="{D714385E-E7B5-4AC0-9ED2-ABC5A8B4702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19219" y="1149589"/>
            <a:ext cx="1130190" cy="1931432"/>
          </a:xfrm>
          <a:prstGeom prst="rect">
            <a:avLst/>
          </a:prstGeom>
        </p:spPr>
      </p:pic>
      <p:pic>
        <p:nvPicPr>
          <p:cNvPr id="13" name="Picture 12">
            <a:extLst>
              <a:ext uri="{FF2B5EF4-FFF2-40B4-BE49-F238E27FC236}">
                <a16:creationId xmlns:a16="http://schemas.microsoft.com/office/drawing/2014/main" id="{F5702744-839A-4A45-9A14-48308B7461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53751" y="1120866"/>
            <a:ext cx="1037186" cy="1960155"/>
          </a:xfrm>
          <a:prstGeom prst="rect">
            <a:avLst/>
          </a:prstGeom>
        </p:spPr>
      </p:pic>
      <p:pic>
        <p:nvPicPr>
          <p:cNvPr id="16" name="Picture 15">
            <a:extLst>
              <a:ext uri="{FF2B5EF4-FFF2-40B4-BE49-F238E27FC236}">
                <a16:creationId xmlns:a16="http://schemas.microsoft.com/office/drawing/2014/main" id="{E482CFA3-4FAD-49F7-BE8C-F34140891EE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17" b="4980"/>
          <a:stretch/>
        </p:blipFill>
        <p:spPr>
          <a:xfrm>
            <a:off x="6505302" y="3030155"/>
            <a:ext cx="1130190" cy="2018484"/>
          </a:xfrm>
          <a:prstGeom prst="rect">
            <a:avLst/>
          </a:prstGeom>
        </p:spPr>
      </p:pic>
      <p:pic>
        <p:nvPicPr>
          <p:cNvPr id="17" name="Picture 16" descr="A cup of coffee&#10;&#10;Description automatically generated">
            <a:extLst>
              <a:ext uri="{FF2B5EF4-FFF2-40B4-BE49-F238E27FC236}">
                <a16:creationId xmlns:a16="http://schemas.microsoft.com/office/drawing/2014/main" id="{49699B8D-BC68-45F7-918A-B0BB78954F77}"/>
              </a:ext>
            </a:extLst>
          </p:cNvPr>
          <p:cNvPicPr>
            <a:picLocks noChangeAspect="1"/>
          </p:cNvPicPr>
          <p:nvPr/>
        </p:nvPicPr>
        <p:blipFill>
          <a:blip r:embed="rId8"/>
          <a:stretch>
            <a:fillRect/>
          </a:stretch>
        </p:blipFill>
        <p:spPr>
          <a:xfrm>
            <a:off x="6401549" y="3443089"/>
            <a:ext cx="2238704" cy="1944732"/>
          </a:xfrm>
          <a:prstGeom prst="rect">
            <a:avLst/>
          </a:prstGeom>
        </p:spPr>
      </p:pic>
      <p:pic>
        <p:nvPicPr>
          <p:cNvPr id="18" name="Picture 17" descr="A picture containing container, bin, cup, blue&#10;&#10;Description automatically generated">
            <a:extLst>
              <a:ext uri="{FF2B5EF4-FFF2-40B4-BE49-F238E27FC236}">
                <a16:creationId xmlns:a16="http://schemas.microsoft.com/office/drawing/2014/main" id="{2C7EFEB9-9384-4474-90B5-B261548C37F5}"/>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Lst>
          </a:blip>
          <a:stretch>
            <a:fillRect/>
          </a:stretch>
        </p:blipFill>
        <p:spPr>
          <a:xfrm>
            <a:off x="7572679" y="2100790"/>
            <a:ext cx="1646843" cy="1097895"/>
          </a:xfrm>
          <a:prstGeom prst="rect">
            <a:avLst/>
          </a:prstGeom>
        </p:spPr>
      </p:pic>
      <p:pic>
        <p:nvPicPr>
          <p:cNvPr id="19" name="Picture 18" descr="A picture containing cup, sitting, table, coffee&#10;&#10;Description automatically generated">
            <a:extLst>
              <a:ext uri="{FF2B5EF4-FFF2-40B4-BE49-F238E27FC236}">
                <a16:creationId xmlns:a16="http://schemas.microsoft.com/office/drawing/2014/main" id="{630816EE-77D3-4703-A87A-F1D889A63D34}"/>
              </a:ext>
            </a:extLst>
          </p:cNvPr>
          <p:cNvPicPr>
            <a:picLocks noChangeAspect="1"/>
          </p:cNvPicPr>
          <p:nvPr/>
        </p:nvPicPr>
        <p:blipFill>
          <a:blip r:embed="rId11"/>
          <a:stretch>
            <a:fillRect/>
          </a:stretch>
        </p:blipFill>
        <p:spPr>
          <a:xfrm>
            <a:off x="5708139" y="1831213"/>
            <a:ext cx="955763" cy="1432981"/>
          </a:xfrm>
          <a:prstGeom prst="rect">
            <a:avLst/>
          </a:prstGeom>
        </p:spPr>
      </p:pic>
      <p:sp>
        <p:nvSpPr>
          <p:cNvPr id="2" name="Rectangle 1">
            <a:extLst>
              <a:ext uri="{FF2B5EF4-FFF2-40B4-BE49-F238E27FC236}">
                <a16:creationId xmlns:a16="http://schemas.microsoft.com/office/drawing/2014/main" id="{BE370409-5B57-4406-BA96-B81CDEB66752}"/>
              </a:ext>
            </a:extLst>
          </p:cNvPr>
          <p:cNvSpPr/>
          <p:nvPr/>
        </p:nvSpPr>
        <p:spPr>
          <a:xfrm>
            <a:off x="1971482" y="590846"/>
            <a:ext cx="1569660" cy="923330"/>
          </a:xfrm>
          <a:prstGeom prst="rect">
            <a:avLst/>
          </a:prstGeom>
          <a:noFill/>
          <a:ln w="38100">
            <a:solidFill>
              <a:srgbClr val="C00000"/>
            </a:solidFill>
          </a:ln>
        </p:spPr>
        <p:txBody>
          <a:bodyPr wrap="square" lIns="91440" tIns="45720" rIns="91440" bIns="45720">
            <a:spAutoFit/>
          </a:bodyPr>
          <a:lstStyle/>
          <a:p>
            <a:pPr algn="ctr"/>
            <a:r>
              <a:rPr lang="en-US" sz="5400" cap="none" spc="0" dirty="0">
                <a:ln w="22225">
                  <a:solidFill>
                    <a:schemeClr val="tx1"/>
                  </a:solidFill>
                  <a:prstDash val="solid"/>
                </a:ln>
                <a:solidFill>
                  <a:schemeClr val="tx1"/>
                </a:solidFill>
                <a:effectLst/>
              </a:rPr>
              <a:t>3R’s</a:t>
            </a:r>
          </a:p>
        </p:txBody>
      </p:sp>
      <p:sp>
        <p:nvSpPr>
          <p:cNvPr id="30" name="Arrow: Down 29">
            <a:extLst>
              <a:ext uri="{FF2B5EF4-FFF2-40B4-BE49-F238E27FC236}">
                <a16:creationId xmlns:a16="http://schemas.microsoft.com/office/drawing/2014/main" id="{6C4618AB-EB16-4652-B37A-FDB859BAB361}"/>
              </a:ext>
            </a:extLst>
          </p:cNvPr>
          <p:cNvSpPr/>
          <p:nvPr/>
        </p:nvSpPr>
        <p:spPr>
          <a:xfrm rot="2287076">
            <a:off x="1704335" y="1563473"/>
            <a:ext cx="91440" cy="479407"/>
          </a:xfrm>
          <a:prstGeom prst="downArrow">
            <a:avLst/>
          </a:prstGeom>
          <a:solidFill>
            <a:srgbClr val="C00000"/>
          </a:solidFill>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CA" dirty="0"/>
          </a:p>
        </p:txBody>
      </p:sp>
      <p:sp>
        <p:nvSpPr>
          <p:cNvPr id="32" name="Arrow: Down 31">
            <a:extLst>
              <a:ext uri="{FF2B5EF4-FFF2-40B4-BE49-F238E27FC236}">
                <a16:creationId xmlns:a16="http://schemas.microsoft.com/office/drawing/2014/main" id="{5DAA3672-AD1A-4BEB-8BD0-99FE4A284AFC}"/>
              </a:ext>
            </a:extLst>
          </p:cNvPr>
          <p:cNvSpPr/>
          <p:nvPr/>
        </p:nvSpPr>
        <p:spPr>
          <a:xfrm>
            <a:off x="2709340" y="1660218"/>
            <a:ext cx="91440" cy="455087"/>
          </a:xfrm>
          <a:prstGeom prst="downArrow">
            <a:avLst/>
          </a:prstGeom>
          <a:solidFill>
            <a:srgbClr val="C00000"/>
          </a:solidFill>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CA"/>
          </a:p>
        </p:txBody>
      </p:sp>
      <p:sp>
        <p:nvSpPr>
          <p:cNvPr id="35" name="Arrow: Down 34">
            <a:extLst>
              <a:ext uri="{FF2B5EF4-FFF2-40B4-BE49-F238E27FC236}">
                <a16:creationId xmlns:a16="http://schemas.microsoft.com/office/drawing/2014/main" id="{3E9EC227-7B46-4955-B19D-696CBF17CF2A}"/>
              </a:ext>
            </a:extLst>
          </p:cNvPr>
          <p:cNvSpPr/>
          <p:nvPr/>
        </p:nvSpPr>
        <p:spPr>
          <a:xfrm rot="19566223">
            <a:off x="3672323" y="1593359"/>
            <a:ext cx="87751" cy="489308"/>
          </a:xfrm>
          <a:prstGeom prst="downArrow">
            <a:avLst/>
          </a:prstGeom>
          <a:solidFill>
            <a:srgbClr val="C00000"/>
          </a:solidFill>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CA"/>
          </a:p>
        </p:txBody>
      </p:sp>
    </p:spTree>
    <p:extLst>
      <p:ext uri="{BB962C8B-B14F-4D97-AF65-F5344CB8AC3E}">
        <p14:creationId xmlns:p14="http://schemas.microsoft.com/office/powerpoint/2010/main" val="26799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ppt_x"/>
                                          </p:val>
                                        </p:tav>
                                        <p:tav tm="100000">
                                          <p:val>
                                            <p:strVal val="#ppt_x"/>
                                          </p:val>
                                        </p:tav>
                                      </p:tavLst>
                                    </p:anim>
                                    <p:anim calcmode="lin" valueType="num">
                                      <p:cBhvr additive="base">
                                        <p:cTn id="42" dur="500" fill="hold"/>
                                        <p:tgtEl>
                                          <p:spTgt spid="4"/>
                                        </p:tgtEl>
                                        <p:attrNameLst>
                                          <p:attrName>ppt_y</p:attrName>
                                        </p:attrNameLst>
                                      </p:cBhvr>
                                      <p:tavLst>
                                        <p:tav tm="0">
                                          <p:val>
                                            <p:strVal val="1+#ppt_h/2"/>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2" grpId="0" animBg="1"/>
      <p:bldP spid="30" grpId="0" animBg="1"/>
      <p:bldP spid="32" grpId="0" animBg="1"/>
      <p:bldP spid="3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9582F2-3FDA-42D9-A385-0A1A65EACE6A}"/>
              </a:ext>
            </a:extLst>
          </p:cNvPr>
          <p:cNvSpPr txBox="1"/>
          <p:nvPr/>
        </p:nvSpPr>
        <p:spPr>
          <a:xfrm>
            <a:off x="-5297" y="0"/>
            <a:ext cx="9103660" cy="5143500"/>
          </a:xfrm>
          <a:prstGeom prst="rect">
            <a:avLst/>
          </a:prstGeom>
          <a:noFill/>
          <a:ln w="190500" cap="rnd">
            <a:solidFill>
              <a:srgbClr val="008CD3"/>
            </a:solidFill>
            <a:round/>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glow>
              <a:srgbClr val="0070C0"/>
            </a:glow>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sp>
        <p:nvSpPr>
          <p:cNvPr id="2" name="Title 1">
            <a:extLst>
              <a:ext uri="{FF2B5EF4-FFF2-40B4-BE49-F238E27FC236}">
                <a16:creationId xmlns:a16="http://schemas.microsoft.com/office/drawing/2014/main" id="{6EDC74FE-0C83-443D-A6C6-5098047859B6}"/>
              </a:ext>
            </a:extLst>
          </p:cNvPr>
          <p:cNvSpPr>
            <a:spLocks noGrp="1"/>
          </p:cNvSpPr>
          <p:nvPr>
            <p:ph type="title"/>
          </p:nvPr>
        </p:nvSpPr>
        <p:spPr/>
        <p:txBody>
          <a:bodyPr>
            <a:normAutofit/>
          </a:bodyPr>
          <a:lstStyle/>
          <a:p>
            <a:r>
              <a:rPr lang="en-US" sz="3200" b="1" dirty="0"/>
              <a:t>Additional Resources</a:t>
            </a:r>
            <a:endParaRPr lang="en-CA" sz="3200" b="1" dirty="0"/>
          </a:p>
        </p:txBody>
      </p:sp>
      <p:sp>
        <p:nvSpPr>
          <p:cNvPr id="3" name="Content Placeholder 2">
            <a:extLst>
              <a:ext uri="{FF2B5EF4-FFF2-40B4-BE49-F238E27FC236}">
                <a16:creationId xmlns:a16="http://schemas.microsoft.com/office/drawing/2014/main" id="{F0499903-E5F1-4470-8CBA-00B02B9DD9BD}"/>
              </a:ext>
            </a:extLst>
          </p:cNvPr>
          <p:cNvSpPr>
            <a:spLocks noGrp="1"/>
          </p:cNvSpPr>
          <p:nvPr>
            <p:ph idx="1"/>
          </p:nvPr>
        </p:nvSpPr>
        <p:spPr>
          <a:xfrm>
            <a:off x="1051908" y="1139096"/>
            <a:ext cx="5903837" cy="3394472"/>
          </a:xfrm>
        </p:spPr>
        <p:txBody>
          <a:bodyPr>
            <a:normAutofit/>
          </a:bodyPr>
          <a:lstStyle/>
          <a:p>
            <a:pPr lvl="0"/>
            <a:r>
              <a:rPr lang="en-CA" dirty="0"/>
              <a:t>Looking for ways to extend your learning, check out:</a:t>
            </a:r>
          </a:p>
          <a:p>
            <a:pPr lvl="1">
              <a:lnSpc>
                <a:spcPct val="150000"/>
              </a:lnSpc>
            </a:pPr>
            <a:r>
              <a:rPr lang="en-CA" sz="2400" u="sng" dirty="0">
                <a:hlinkClick r:id="rId3"/>
              </a:rPr>
              <a:t>peelregion.ca/</a:t>
            </a:r>
            <a:r>
              <a:rPr lang="en-CA" sz="2400" u="sng" dirty="0" err="1">
                <a:hlinkClick r:id="rId3"/>
              </a:rPr>
              <a:t>enviroed</a:t>
            </a:r>
            <a:endParaRPr lang="en-CA" sz="2400" dirty="0"/>
          </a:p>
          <a:p>
            <a:pPr lvl="1">
              <a:lnSpc>
                <a:spcPct val="150000"/>
              </a:lnSpc>
            </a:pPr>
            <a:r>
              <a:rPr lang="en-CA" sz="2400" u="sng" dirty="0">
                <a:hlinkClick r:id="rId4"/>
              </a:rPr>
              <a:t>Teach Green in Peel</a:t>
            </a:r>
            <a:r>
              <a:rPr lang="en-CA" sz="2400" dirty="0"/>
              <a:t> </a:t>
            </a:r>
          </a:p>
          <a:p>
            <a:pPr lvl="1">
              <a:lnSpc>
                <a:spcPct val="150000"/>
              </a:lnSpc>
            </a:pPr>
            <a:r>
              <a:rPr lang="en-CA" sz="2400" u="sng" dirty="0">
                <a:hlinkClick r:id="rId5"/>
              </a:rPr>
              <a:t>peelregion.ca/waste</a:t>
            </a:r>
            <a:endParaRPr lang="en-CA" sz="2400" dirty="0"/>
          </a:p>
          <a:p>
            <a:pPr marL="457200" indent="-457200">
              <a:buFont typeface="+mj-lt"/>
              <a:buAutoNum type="alphaUcPeriod"/>
            </a:pPr>
            <a:endParaRPr lang="en-CA" dirty="0"/>
          </a:p>
        </p:txBody>
      </p:sp>
      <p:pic>
        <p:nvPicPr>
          <p:cNvPr id="17" name="Picture 16" descr="ROP BW stacked.jpg">
            <a:extLst>
              <a:ext uri="{FF2B5EF4-FFF2-40B4-BE49-F238E27FC236}">
                <a16:creationId xmlns:a16="http://schemas.microsoft.com/office/drawing/2014/main" id="{B5AD989F-FA1C-4EC1-B299-7DF71D9B8ED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4365" y="4392139"/>
            <a:ext cx="1026096" cy="550331"/>
          </a:xfrm>
          <a:prstGeom prst="rect">
            <a:avLst/>
          </a:prstGeom>
          <a:ln>
            <a:noFill/>
          </a:ln>
        </p:spPr>
      </p:pic>
      <p:pic>
        <p:nvPicPr>
          <p:cNvPr id="18" name="Picture 17"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758A65F6-8DE6-4CF6-A351-AC91C4464AF1}"/>
              </a:ext>
            </a:extLst>
          </p:cNvPr>
          <p:cNvPicPr/>
          <p:nvPr/>
        </p:nvPicPr>
        <p:blipFill rotWithShape="1">
          <a:blip r:embed="rId7" cstate="print">
            <a:extLst>
              <a:ext uri="{28A0092B-C50C-407E-A947-70E740481C1C}">
                <a14:useLocalDpi xmlns:a14="http://schemas.microsoft.com/office/drawing/2010/main" val="0"/>
              </a:ext>
            </a:extLst>
          </a:blip>
          <a:srcRect t="3824"/>
          <a:stretch/>
        </p:blipFill>
        <p:spPr bwMode="auto">
          <a:xfrm>
            <a:off x="7023537" y="1334372"/>
            <a:ext cx="745025" cy="1479954"/>
          </a:xfrm>
          <a:prstGeom prst="rect">
            <a:avLst/>
          </a:prstGeom>
          <a:noFill/>
          <a:ln>
            <a:noFill/>
          </a:ln>
        </p:spPr>
      </p:pic>
      <p:pic>
        <p:nvPicPr>
          <p:cNvPr id="19" name="Picture 18" descr="https://photos-1.dropbox.com/t/2/AAD4kiwMAsv_BfZhgSsTEfoo7XcA4fN3qyUrksaITZhMXQ/12/210382646/jpeg/32x32/1/1448654400/0/2/Recycling%20Cart.jpg/ELqP054BGKYCIAcoBw/SMiINv6YLvtRMiiZNr8GpJ3diHcKRfJV3mxMLd_iSAE?size_mode=3&amp;size=1280x960">
            <a:extLst>
              <a:ext uri="{FF2B5EF4-FFF2-40B4-BE49-F238E27FC236}">
                <a16:creationId xmlns:a16="http://schemas.microsoft.com/office/drawing/2014/main" id="{03F60575-A958-4AF9-8AD2-809C293C042B}"/>
              </a:ext>
            </a:extLst>
          </p:cNvPr>
          <p:cNvPicPr/>
          <p:nvPr/>
        </p:nvPicPr>
        <p:blipFill rotWithShape="1">
          <a:blip r:embed="rId8" cstate="print">
            <a:extLst>
              <a:ext uri="{28A0092B-C50C-407E-A947-70E740481C1C}">
                <a14:useLocalDpi xmlns:a14="http://schemas.microsoft.com/office/drawing/2010/main" val="0"/>
              </a:ext>
            </a:extLst>
          </a:blip>
          <a:srcRect t="3108"/>
          <a:stretch/>
        </p:blipFill>
        <p:spPr bwMode="auto">
          <a:xfrm>
            <a:off x="7817207" y="2072126"/>
            <a:ext cx="745025" cy="1490981"/>
          </a:xfrm>
          <a:prstGeom prst="rect">
            <a:avLst/>
          </a:prstGeom>
          <a:noFill/>
          <a:ln>
            <a:noFill/>
          </a:ln>
        </p:spPr>
      </p:pic>
      <p:pic>
        <p:nvPicPr>
          <p:cNvPr id="20" name="Picture 19">
            <a:extLst>
              <a:ext uri="{FF2B5EF4-FFF2-40B4-BE49-F238E27FC236}">
                <a16:creationId xmlns:a16="http://schemas.microsoft.com/office/drawing/2014/main" id="{F9ABA1B5-F62F-479A-804A-F1F0AA1A6C3C}"/>
              </a:ext>
            </a:extLst>
          </p:cNvPr>
          <p:cNvPicPr/>
          <p:nvPr/>
        </p:nvPicPr>
        <p:blipFill rotWithShape="1">
          <a:blip r:embed="rId9" cstate="print">
            <a:extLst>
              <a:ext uri="{BEBA8EAE-BF5A-486C-A8C5-ECC9F3942E4B}">
                <a14:imgProps xmlns:a14="http://schemas.microsoft.com/office/drawing/2010/main">
                  <a14:imgLayer r:embed="rId10">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6955745" y="3211614"/>
            <a:ext cx="745026" cy="1434316"/>
          </a:xfrm>
          <a:prstGeom prst="rect">
            <a:avLst/>
          </a:prstGeom>
        </p:spPr>
      </p:pic>
      <p:pic>
        <p:nvPicPr>
          <p:cNvPr id="21" name="Picture 20" descr="A cup of coffee&#10;&#10;Description automatically generated">
            <a:extLst>
              <a:ext uri="{FF2B5EF4-FFF2-40B4-BE49-F238E27FC236}">
                <a16:creationId xmlns:a16="http://schemas.microsoft.com/office/drawing/2014/main" id="{67F1D188-6454-4637-91AD-38D3DC972DC6}"/>
              </a:ext>
            </a:extLst>
          </p:cNvPr>
          <p:cNvPicPr>
            <a:picLocks noChangeAspect="1"/>
          </p:cNvPicPr>
          <p:nvPr/>
        </p:nvPicPr>
        <p:blipFill>
          <a:blip r:embed="rId11"/>
          <a:stretch>
            <a:fillRect/>
          </a:stretch>
        </p:blipFill>
        <p:spPr>
          <a:xfrm>
            <a:off x="6697620" y="1849025"/>
            <a:ext cx="1470904" cy="1277755"/>
          </a:xfrm>
          <a:prstGeom prst="rect">
            <a:avLst/>
          </a:prstGeom>
        </p:spPr>
      </p:pic>
      <p:pic>
        <p:nvPicPr>
          <p:cNvPr id="22" name="Picture 21" descr="A picture containing container, bin, cup, blue&#10;&#10;Description automatically generated">
            <a:extLst>
              <a:ext uri="{FF2B5EF4-FFF2-40B4-BE49-F238E27FC236}">
                <a16:creationId xmlns:a16="http://schemas.microsoft.com/office/drawing/2014/main" id="{99F8D240-0088-47B4-8B57-BB36B412C91B}"/>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7871183" y="2939226"/>
            <a:ext cx="1208994" cy="805996"/>
          </a:xfrm>
          <a:prstGeom prst="rect">
            <a:avLst/>
          </a:prstGeom>
        </p:spPr>
      </p:pic>
      <p:pic>
        <p:nvPicPr>
          <p:cNvPr id="23" name="Picture 22" descr="A picture containing cup, sitting, table, coffee&#10;&#10;Description automatically generated">
            <a:extLst>
              <a:ext uri="{FF2B5EF4-FFF2-40B4-BE49-F238E27FC236}">
                <a16:creationId xmlns:a16="http://schemas.microsoft.com/office/drawing/2014/main" id="{98E6D67F-C4B0-4ECE-BF4E-37994878A9DA}"/>
              </a:ext>
            </a:extLst>
          </p:cNvPr>
          <p:cNvPicPr>
            <a:picLocks noChangeAspect="1"/>
          </p:cNvPicPr>
          <p:nvPr/>
        </p:nvPicPr>
        <p:blipFill>
          <a:blip r:embed="rId14"/>
          <a:stretch>
            <a:fillRect/>
          </a:stretch>
        </p:blipFill>
        <p:spPr>
          <a:xfrm>
            <a:off x="7308071" y="3815265"/>
            <a:ext cx="662721" cy="993621"/>
          </a:xfrm>
          <a:prstGeom prst="rect">
            <a:avLst/>
          </a:prstGeom>
        </p:spPr>
      </p:pic>
    </p:spTree>
    <p:extLst>
      <p:ext uri="{BB962C8B-B14F-4D97-AF65-F5344CB8AC3E}">
        <p14:creationId xmlns:p14="http://schemas.microsoft.com/office/powerpoint/2010/main" val="4200456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6797EDDC-CD59-4796-88BD-76F0DE97998E}"/>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3775" y="1266142"/>
            <a:ext cx="2103120" cy="1554480"/>
          </a:xfrm>
          <a:prstGeom prst="rect">
            <a:avLst/>
          </a:prstGeom>
          <a:ln w="6350">
            <a:solidFill>
              <a:schemeClr val="tx1"/>
            </a:solidFill>
            <a:headEnd/>
            <a:tailEnd/>
          </a:ln>
        </p:spPr>
        <p:style>
          <a:lnRef idx="2">
            <a:schemeClr val="dk1"/>
          </a:lnRef>
          <a:fillRef idx="1">
            <a:schemeClr val="lt1"/>
          </a:fillRef>
          <a:effectRef idx="0">
            <a:schemeClr val="dk1"/>
          </a:effectRef>
          <a:fontRef idx="minor">
            <a:schemeClr val="dk1"/>
          </a:fontRef>
        </p:style>
      </p:pic>
      <p:pic>
        <p:nvPicPr>
          <p:cNvPr id="13" name="Picture 4">
            <a:extLst>
              <a:ext uri="{FF2B5EF4-FFF2-40B4-BE49-F238E27FC236}">
                <a16:creationId xmlns:a16="http://schemas.microsoft.com/office/drawing/2014/main" id="{FB8271AC-B9F8-41A1-92F3-481B833C5F2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2651" y="1266142"/>
            <a:ext cx="2103120" cy="1554480"/>
          </a:xfrm>
          <a:prstGeom prst="rect">
            <a:avLst/>
          </a:prstGeom>
          <a:ln w="6350">
            <a:headEnd/>
            <a:tailEnd/>
            <a:extLst>
              <a:ext uri="{C807C97D-BFC1-408E-A445-0C87EB9F89A2}">
                <ask:lineSketchStyleProps xmlns:ask="http://schemas.microsoft.com/office/drawing/2018/sketchyshapes">
                  <ask:type>
                    <ask:lineSketchNone/>
                  </ask:type>
                </ask:lineSketchStyleProps>
              </a:ext>
            </a:extLst>
          </a:ln>
        </p:spPr>
        <p:style>
          <a:lnRef idx="2">
            <a:schemeClr val="dk1"/>
          </a:lnRef>
          <a:fillRef idx="1">
            <a:schemeClr val="lt1"/>
          </a:fillRef>
          <a:effectRef idx="0">
            <a:schemeClr val="dk1"/>
          </a:effectRef>
          <a:fontRef idx="minor">
            <a:schemeClr val="dk1"/>
          </a:fontRef>
        </p:style>
      </p:pic>
      <p:pic>
        <p:nvPicPr>
          <p:cNvPr id="2" name="Picture 1">
            <a:extLst>
              <a:ext uri="{FF2B5EF4-FFF2-40B4-BE49-F238E27FC236}">
                <a16:creationId xmlns:a16="http://schemas.microsoft.com/office/drawing/2014/main" id="{05684E10-3A32-4780-AC3A-7C4E2AAD4928}"/>
              </a:ext>
            </a:extLst>
          </p:cNvPr>
          <p:cNvPicPr>
            <a:picLocks/>
          </p:cNvPicPr>
          <p:nvPr/>
        </p:nvPicPr>
        <p:blipFill>
          <a:blip r:embed="rId5"/>
          <a:stretch>
            <a:fillRect/>
          </a:stretch>
        </p:blipFill>
        <p:spPr>
          <a:xfrm>
            <a:off x="6555215" y="3084566"/>
            <a:ext cx="1920240" cy="1371600"/>
          </a:xfrm>
          <a:prstGeom prst="rect">
            <a:avLst/>
          </a:prstGeom>
          <a:ln w="6350"/>
        </p:spPr>
        <p:style>
          <a:lnRef idx="2">
            <a:schemeClr val="dk1"/>
          </a:lnRef>
          <a:fillRef idx="1">
            <a:schemeClr val="lt1"/>
          </a:fillRef>
          <a:effectRef idx="0">
            <a:schemeClr val="dk1"/>
          </a:effectRef>
          <a:fontRef idx="minor">
            <a:schemeClr val="dk1"/>
          </a:fontRef>
        </p:style>
      </p:pic>
      <p:pic>
        <p:nvPicPr>
          <p:cNvPr id="3" name="Picture 2">
            <a:extLst>
              <a:ext uri="{FF2B5EF4-FFF2-40B4-BE49-F238E27FC236}">
                <a16:creationId xmlns:a16="http://schemas.microsoft.com/office/drawing/2014/main" id="{BD552529-849C-4918-B367-BE01C7AAD8D6}"/>
              </a:ext>
            </a:extLst>
          </p:cNvPr>
          <p:cNvPicPr>
            <a:picLocks/>
          </p:cNvPicPr>
          <p:nvPr/>
        </p:nvPicPr>
        <p:blipFill>
          <a:blip r:embed="rId6"/>
          <a:stretch>
            <a:fillRect/>
          </a:stretch>
        </p:blipFill>
        <p:spPr>
          <a:xfrm>
            <a:off x="4224091" y="3067775"/>
            <a:ext cx="1920240" cy="1371600"/>
          </a:xfrm>
          <a:prstGeom prst="rect">
            <a:avLst/>
          </a:prstGeom>
          <a:ln w="6350"/>
        </p:spPr>
        <p:style>
          <a:lnRef idx="2">
            <a:schemeClr val="dk1"/>
          </a:lnRef>
          <a:fillRef idx="1">
            <a:schemeClr val="lt1"/>
          </a:fillRef>
          <a:effectRef idx="0">
            <a:schemeClr val="dk1"/>
          </a:effectRef>
          <a:fontRef idx="minor">
            <a:schemeClr val="dk1"/>
          </a:fontRef>
        </p:style>
      </p:pic>
      <p:pic>
        <p:nvPicPr>
          <p:cNvPr id="24" name="Picture 3">
            <a:extLst>
              <a:ext uri="{FF2B5EF4-FFF2-40B4-BE49-F238E27FC236}">
                <a16:creationId xmlns:a16="http://schemas.microsoft.com/office/drawing/2014/main" id="{72B2C6F5-0C0D-464F-AEEC-1E985C01F9ED}"/>
              </a:ext>
            </a:extLst>
          </p:cNvPr>
          <p:cNvPicPr>
            <a:picLocks noChangeAspect="1" noChangeArrowheads="1"/>
          </p:cNvPicPr>
          <p:nvPr/>
        </p:nvPicPr>
        <p:blipFill>
          <a:blip r:embed="rId7">
            <a:grayscl/>
            <a:extLst>
              <a:ext uri="{BEBA8EAE-BF5A-486C-A8C5-ECC9F3942E4B}">
                <a14:imgProps xmlns:a14="http://schemas.microsoft.com/office/drawing/2010/main">
                  <a14:imgLayer r:embed="rId8">
                    <a14:imgEffect>
                      <a14:backgroundRemoval t="0" b="100000" l="0" r="89694">
                        <a14:foregroundMark x1="7521" y1="63333" x2="7521" y2="63333"/>
                        <a14:foregroundMark x1="5850" y1="50185" x2="5850" y2="50185"/>
                        <a14:foregroundMark x1="6128" y1="52407" x2="6128" y2="52407"/>
                        <a14:foregroundMark x1="6128" y1="53333" x2="6128" y2="53333"/>
                        <a14:foregroundMark x1="6407" y1="56296" x2="6407" y2="56296"/>
                        <a14:foregroundMark x1="6407" y1="55741" x2="6407" y2="55741"/>
                        <a14:foregroundMark x1="3064" y1="70741" x2="3064" y2="70741"/>
                        <a14:foregroundMark x1="43733" y1="5926" x2="43733" y2="5926"/>
                        <a14:foregroundMark x1="63231" y1="51852" x2="63231" y2="51852"/>
                        <a14:foregroundMark x1="63788" y1="51852" x2="63788" y2="51852"/>
                        <a14:foregroundMark x1="7799" y1="92407" x2="7799" y2="92407"/>
                      </a14:backgroundRemoval>
                    </a14:imgEffect>
                  </a14:imgLayer>
                </a14:imgProps>
              </a:ext>
              <a:ext uri="{28A0092B-C50C-407E-A947-70E740481C1C}">
                <a14:useLocalDpi xmlns:a14="http://schemas.microsoft.com/office/drawing/2010/main" val="0"/>
              </a:ext>
            </a:extLst>
          </a:blip>
          <a:srcRect/>
          <a:stretch>
            <a:fillRect/>
          </a:stretch>
        </p:blipFill>
        <p:spPr bwMode="auto">
          <a:xfrm rot="-420000">
            <a:off x="1143913" y="885894"/>
            <a:ext cx="2392401" cy="3995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3077CF28-2C4B-4151-A2A0-9C79AFB27E8B}"/>
              </a:ext>
            </a:extLst>
          </p:cNvPr>
          <p:cNvSpPr/>
          <p:nvPr/>
        </p:nvSpPr>
        <p:spPr>
          <a:xfrm>
            <a:off x="1179104" y="1866792"/>
            <a:ext cx="1501156" cy="401982"/>
          </a:xfrm>
          <a:prstGeom prst="rect">
            <a:avLst/>
          </a:prstGeom>
          <a:solidFill>
            <a:schemeClr val="bg1">
              <a:alpha val="8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70C0"/>
                </a:solidFill>
              </a:rPr>
              <a:t>Caledon</a:t>
            </a:r>
            <a:endParaRPr lang="en-CA" b="1">
              <a:solidFill>
                <a:srgbClr val="0070C0"/>
              </a:solidFill>
            </a:endParaRPr>
          </a:p>
        </p:txBody>
      </p:sp>
      <p:sp>
        <p:nvSpPr>
          <p:cNvPr id="25" name="Rectangle 24">
            <a:extLst>
              <a:ext uri="{FF2B5EF4-FFF2-40B4-BE49-F238E27FC236}">
                <a16:creationId xmlns:a16="http://schemas.microsoft.com/office/drawing/2014/main" id="{BF36B162-DE07-4BB0-9C70-7D64EED33C33}"/>
              </a:ext>
            </a:extLst>
          </p:cNvPr>
          <p:cNvSpPr/>
          <p:nvPr/>
        </p:nvSpPr>
        <p:spPr>
          <a:xfrm>
            <a:off x="1179104" y="2883575"/>
            <a:ext cx="1501156" cy="401982"/>
          </a:xfrm>
          <a:prstGeom prst="rect">
            <a:avLst/>
          </a:prstGeom>
          <a:solidFill>
            <a:schemeClr val="bg1">
              <a:alpha val="8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0070C0"/>
                </a:solidFill>
              </a:rPr>
              <a:t>Brampton</a:t>
            </a:r>
            <a:endParaRPr lang="en-CA" b="1">
              <a:solidFill>
                <a:srgbClr val="0070C0"/>
              </a:solidFill>
            </a:endParaRPr>
          </a:p>
        </p:txBody>
      </p:sp>
      <p:sp>
        <p:nvSpPr>
          <p:cNvPr id="26" name="Rectangle 25">
            <a:extLst>
              <a:ext uri="{FF2B5EF4-FFF2-40B4-BE49-F238E27FC236}">
                <a16:creationId xmlns:a16="http://schemas.microsoft.com/office/drawing/2014/main" id="{D3BC249B-BA52-42B3-A500-0A35A16AA960}"/>
              </a:ext>
            </a:extLst>
          </p:cNvPr>
          <p:cNvSpPr/>
          <p:nvPr/>
        </p:nvSpPr>
        <p:spPr>
          <a:xfrm>
            <a:off x="1179104" y="3777130"/>
            <a:ext cx="1501156" cy="401982"/>
          </a:xfrm>
          <a:prstGeom prst="rect">
            <a:avLst/>
          </a:prstGeom>
          <a:solidFill>
            <a:schemeClr val="bg1">
              <a:alpha val="8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0070C0"/>
                </a:solidFill>
              </a:rPr>
              <a:t>Mississauga</a:t>
            </a:r>
            <a:endParaRPr lang="en-CA" b="1">
              <a:solidFill>
                <a:srgbClr val="0070C0"/>
              </a:solidFill>
            </a:endParaRPr>
          </a:p>
        </p:txBody>
      </p:sp>
      <p:sp>
        <p:nvSpPr>
          <p:cNvPr id="29" name="TextBox 10">
            <a:extLst>
              <a:ext uri="{FF2B5EF4-FFF2-40B4-BE49-F238E27FC236}">
                <a16:creationId xmlns:a16="http://schemas.microsoft.com/office/drawing/2014/main" id="{CEC16454-9DD3-4784-95DC-3FE8E36E9F59}"/>
              </a:ext>
            </a:extLst>
          </p:cNvPr>
          <p:cNvSpPr txBox="1">
            <a:spLocks noChangeArrowheads="1"/>
          </p:cNvSpPr>
          <p:nvPr/>
        </p:nvSpPr>
        <p:spPr bwMode="auto">
          <a:xfrm>
            <a:off x="-8438" y="4994904"/>
            <a:ext cx="9152438" cy="461665"/>
          </a:xfrm>
          <a:prstGeom prst="rect">
            <a:avLst/>
          </a:prstGeom>
          <a:solidFill>
            <a:srgbClr val="BABABA"/>
          </a:solidFill>
          <a:ln>
            <a:noFill/>
          </a:ln>
        </p:spPr>
        <p:txBody>
          <a:bodyPr wrap="square">
            <a:spAutoFit/>
          </a:bodyPr>
          <a:lstStyle>
            <a:lvl1pPr>
              <a:spcBef>
                <a:spcPct val="20000"/>
              </a:spcBef>
              <a:buChar char="•"/>
              <a:defRPr sz="3200">
                <a:solidFill>
                  <a:schemeClr val="tx1"/>
                </a:solidFill>
                <a:latin typeface="Lucida Grande" pitchFamily="28" charset="0"/>
                <a:ea typeface="ヒラギノ角ゴ Pro W3" pitchFamily="28" charset="-128"/>
              </a:defRPr>
            </a:lvl1pPr>
            <a:lvl2pPr marL="742950" indent="-285750">
              <a:spcBef>
                <a:spcPct val="20000"/>
              </a:spcBef>
              <a:buChar char="–"/>
              <a:defRPr sz="2800">
                <a:solidFill>
                  <a:schemeClr val="tx1"/>
                </a:solidFill>
                <a:latin typeface="Lucida Grande" pitchFamily="28" charset="0"/>
                <a:ea typeface="ヒラギノ角ゴ Pro W3" pitchFamily="28" charset="-128"/>
              </a:defRPr>
            </a:lvl2pPr>
            <a:lvl3pPr marL="1143000" indent="-228600">
              <a:spcBef>
                <a:spcPct val="20000"/>
              </a:spcBef>
              <a:buChar char="•"/>
              <a:defRPr sz="2400">
                <a:solidFill>
                  <a:schemeClr val="tx1"/>
                </a:solidFill>
                <a:latin typeface="Lucida Grande" pitchFamily="28" charset="0"/>
                <a:ea typeface="ヒラギノ角ゴ Pro W3" pitchFamily="28" charset="-128"/>
              </a:defRPr>
            </a:lvl3pPr>
            <a:lvl4pPr marL="1600200" indent="-228600">
              <a:spcBef>
                <a:spcPct val="20000"/>
              </a:spcBef>
              <a:buChar char="–"/>
              <a:defRPr sz="2000">
                <a:solidFill>
                  <a:schemeClr val="tx1"/>
                </a:solidFill>
                <a:latin typeface="Lucida Grande" pitchFamily="28" charset="0"/>
                <a:ea typeface="ヒラギノ角ゴ Pro W3" pitchFamily="28" charset="-128"/>
              </a:defRPr>
            </a:lvl4pPr>
            <a:lvl5pPr marL="2057400" indent="-228600">
              <a:spcBef>
                <a:spcPct val="20000"/>
              </a:spcBef>
              <a:buChar char="»"/>
              <a:defRPr sz="2000">
                <a:solidFill>
                  <a:schemeClr val="tx1"/>
                </a:solidFill>
                <a:latin typeface="Lucida Grande" pitchFamily="28" charset="0"/>
                <a:ea typeface="ヒラギノ角ゴ Pro W3" pitchFamily="28" charset="-128"/>
              </a:defRPr>
            </a:lvl5pPr>
            <a:lvl6pPr marL="25146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6pPr>
            <a:lvl7pPr marL="29718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7pPr>
            <a:lvl8pPr marL="34290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8pPr>
            <a:lvl9pPr marL="38862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9pPr>
          </a:lstStyle>
          <a:p>
            <a:pPr algn="ctr">
              <a:spcBef>
                <a:spcPct val="0"/>
              </a:spcBef>
              <a:buFontTx/>
              <a:buNone/>
            </a:pPr>
            <a:endParaRPr lang="en-CA" altLang="en-US" sz="2400">
              <a:solidFill>
                <a:schemeClr val="bg1"/>
              </a:solidFill>
              <a:latin typeface="Futura Bk BT" pitchFamily="34" charset="0"/>
            </a:endParaRPr>
          </a:p>
        </p:txBody>
      </p:sp>
      <p:pic>
        <p:nvPicPr>
          <p:cNvPr id="30" name="Picture 9">
            <a:extLst>
              <a:ext uri="{FF2B5EF4-FFF2-40B4-BE49-F238E27FC236}">
                <a16:creationId xmlns:a16="http://schemas.microsoft.com/office/drawing/2014/main" id="{EB318215-C50A-43EF-A7BF-D95AE9D9EA85}"/>
              </a:ext>
            </a:extLst>
          </p:cNvPr>
          <p:cNvPicPr>
            <a:picLocks noChangeAspect="1" noChangeArrowheads="1"/>
          </p:cNvPicPr>
          <p:nvPr/>
        </p:nvPicPr>
        <p:blipFill>
          <a:blip r:embed="rId9">
            <a:grayscl/>
            <a:extLst>
              <a:ext uri="{28A0092B-C50C-407E-A947-70E740481C1C}">
                <a14:useLocalDpi xmlns:a14="http://schemas.microsoft.com/office/drawing/2010/main" val="0"/>
              </a:ext>
            </a:extLst>
          </a:blip>
          <a:stretch>
            <a:fillRect/>
          </a:stretch>
        </p:blipFill>
        <p:spPr bwMode="auto">
          <a:xfrm>
            <a:off x="-23768" y="4058686"/>
            <a:ext cx="1048263" cy="9358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a:extLst>
              <a:ext uri="{FF2B5EF4-FFF2-40B4-BE49-F238E27FC236}">
                <a16:creationId xmlns:a16="http://schemas.microsoft.com/office/drawing/2014/main" id="{7BA9B624-7F6B-4613-A091-DB59D4F361D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32370" y="1170301"/>
            <a:ext cx="5228850" cy="32548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dk1"/>
          </a:lnRef>
          <a:fillRef idx="1">
            <a:schemeClr val="lt1"/>
          </a:fillRef>
          <a:effectRef idx="0">
            <a:schemeClr val="dk1"/>
          </a:effectRef>
          <a:fontRef idx="minor">
            <a:schemeClr val="dk1"/>
          </a:fontRef>
        </p:style>
      </p:pic>
      <p:pic>
        <p:nvPicPr>
          <p:cNvPr id="32" name="Picture 31" descr="ROP BW stacked.jpg">
            <a:extLst>
              <a:ext uri="{FF2B5EF4-FFF2-40B4-BE49-F238E27FC236}">
                <a16:creationId xmlns:a16="http://schemas.microsoft.com/office/drawing/2014/main" id="{10046F4F-15B5-47B2-AE43-D871AB821F1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572" y="83840"/>
            <a:ext cx="1143794" cy="613457"/>
          </a:xfrm>
          <a:prstGeom prst="rect">
            <a:avLst/>
          </a:prstGeom>
          <a:ln>
            <a:noFill/>
          </a:ln>
        </p:spPr>
      </p:pic>
      <p:sp>
        <p:nvSpPr>
          <p:cNvPr id="15" name="TextBox 14">
            <a:extLst>
              <a:ext uri="{FF2B5EF4-FFF2-40B4-BE49-F238E27FC236}">
                <a16:creationId xmlns:a16="http://schemas.microsoft.com/office/drawing/2014/main" id="{30F463A5-27D0-44F4-8779-D24787D744A0}"/>
              </a:ext>
            </a:extLst>
          </p:cNvPr>
          <p:cNvSpPr txBox="1"/>
          <p:nvPr/>
        </p:nvSpPr>
        <p:spPr>
          <a:xfrm>
            <a:off x="1775073" y="181288"/>
            <a:ext cx="5597906" cy="646331"/>
          </a:xfrm>
          <a:prstGeom prst="rect">
            <a:avLst/>
          </a:prstGeom>
          <a:solidFill>
            <a:srgbClr val="008CD3"/>
          </a:solidFill>
          <a:ln/>
        </p:spPr>
        <p:style>
          <a:lnRef idx="1">
            <a:schemeClr val="accent1"/>
          </a:lnRef>
          <a:fillRef idx="3">
            <a:schemeClr val="accent1"/>
          </a:fillRef>
          <a:effectRef idx="2">
            <a:schemeClr val="accent1"/>
          </a:effectRef>
          <a:fontRef idx="minor">
            <a:schemeClr val="lt1"/>
          </a:fontRef>
        </p:style>
        <p:txBody>
          <a:bodyPr wrap="square">
            <a:spAutoFit/>
          </a:bodyPr>
          <a:lstStyle/>
          <a:p>
            <a:pPr algn="ctr">
              <a:defRPr/>
            </a:pPr>
            <a:r>
              <a:rPr lang="en-US" sz="3600" b="1" spc="100">
                <a:solidFill>
                  <a:schemeClr val="bg1"/>
                </a:solidFill>
                <a:latin typeface="+mj-lt"/>
              </a:rPr>
              <a:t>Region of Peel Services</a:t>
            </a:r>
            <a:endParaRPr lang="en-US" sz="2000" b="1" spc="100">
              <a:solidFill>
                <a:schemeClr val="bg1"/>
              </a:solidFill>
              <a:latin typeface="+mj-lt"/>
            </a:endParaRPr>
          </a:p>
        </p:txBody>
      </p:sp>
    </p:spTree>
    <p:extLst>
      <p:ext uri="{BB962C8B-B14F-4D97-AF65-F5344CB8AC3E}">
        <p14:creationId xmlns:p14="http://schemas.microsoft.com/office/powerpoint/2010/main" val="802280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48EFBAC5-1AB8-4024-AF85-564421885CDB}"/>
              </a:ext>
            </a:extLst>
          </p:cNvPr>
          <p:cNvSpPr txBox="1"/>
          <p:nvPr/>
        </p:nvSpPr>
        <p:spPr>
          <a:xfrm>
            <a:off x="40340" y="0"/>
            <a:ext cx="9103660" cy="5143500"/>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pic>
        <p:nvPicPr>
          <p:cNvPr id="3" name="Picture 2"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09320787-1C9A-4B55-97CE-5A829F013E71}"/>
              </a:ext>
            </a:extLst>
          </p:cNvPr>
          <p:cNvPicPr/>
          <p:nvPr/>
        </p:nvPicPr>
        <p:blipFill rotWithShape="1">
          <a:blip r:embed="rId3" cstate="print">
            <a:extLst>
              <a:ext uri="{28A0092B-C50C-407E-A947-70E740481C1C}">
                <a14:useLocalDpi xmlns:a14="http://schemas.microsoft.com/office/drawing/2010/main" val="0"/>
              </a:ext>
            </a:extLst>
          </a:blip>
          <a:srcRect t="3824"/>
          <a:stretch/>
        </p:blipFill>
        <p:spPr bwMode="auto">
          <a:xfrm>
            <a:off x="1102180" y="1789113"/>
            <a:ext cx="1678420" cy="3192529"/>
          </a:xfrm>
          <a:prstGeom prst="rect">
            <a:avLst/>
          </a:prstGeom>
          <a:noFill/>
          <a:ln>
            <a:noFill/>
          </a:ln>
        </p:spPr>
      </p:pic>
      <p:pic>
        <p:nvPicPr>
          <p:cNvPr id="4" name="Picture 3" descr="https://photos-1.dropbox.com/t/2/AAD4kiwMAsv_BfZhgSsTEfoo7XcA4fN3qyUrksaITZhMXQ/12/210382646/jpeg/32x32/1/1448654400/0/2/Recycling%20Cart.jpg/ELqP054BGKYCIAcoBw/SMiINv6YLvtRMiiZNr8GpJ3diHcKRfJV3mxMLd_iSAE?size_mode=3&amp;size=1280x960">
            <a:extLst>
              <a:ext uri="{FF2B5EF4-FFF2-40B4-BE49-F238E27FC236}">
                <a16:creationId xmlns:a16="http://schemas.microsoft.com/office/drawing/2014/main" id="{DFFB0FAB-7CC8-47E7-BAE9-624E2E2B3474}"/>
              </a:ext>
            </a:extLst>
          </p:cNvPr>
          <p:cNvPicPr/>
          <p:nvPr/>
        </p:nvPicPr>
        <p:blipFill rotWithShape="1">
          <a:blip r:embed="rId4" cstate="print">
            <a:extLst>
              <a:ext uri="{28A0092B-C50C-407E-A947-70E740481C1C}">
                <a14:useLocalDpi xmlns:a14="http://schemas.microsoft.com/office/drawing/2010/main" val="0"/>
              </a:ext>
            </a:extLst>
          </a:blip>
          <a:srcRect t="3108"/>
          <a:stretch/>
        </p:blipFill>
        <p:spPr bwMode="auto">
          <a:xfrm>
            <a:off x="3677680" y="1789113"/>
            <a:ext cx="1678420" cy="3216316"/>
          </a:xfrm>
          <a:prstGeom prst="rect">
            <a:avLst/>
          </a:prstGeom>
          <a:noFill/>
          <a:ln>
            <a:noFill/>
          </a:ln>
        </p:spPr>
      </p:pic>
      <p:pic>
        <p:nvPicPr>
          <p:cNvPr id="5" name="Picture 4">
            <a:extLst>
              <a:ext uri="{FF2B5EF4-FFF2-40B4-BE49-F238E27FC236}">
                <a16:creationId xmlns:a16="http://schemas.microsoft.com/office/drawing/2014/main" id="{AFFEBEDB-6DA7-4DEB-895D-75C1CC4DDDF2}"/>
              </a:ext>
            </a:extLst>
          </p:cNvPr>
          <p:cNvPicPr/>
          <p:nvPr/>
        </p:nvPicPr>
        <p:blipFill rotWithShape="1">
          <a:blip r:embed="rId5" cstate="print">
            <a:extLst>
              <a:ext uri="{BEBA8EAE-BF5A-486C-A8C5-ECC9F3942E4B}">
                <a14:imgProps xmlns:a14="http://schemas.microsoft.com/office/drawing/2010/main">
                  <a14:imgLayer r:embed="rId6">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6253182" y="1863725"/>
            <a:ext cx="1678422" cy="3094079"/>
          </a:xfrm>
          <a:prstGeom prst="rect">
            <a:avLst/>
          </a:prstGeom>
        </p:spPr>
      </p:pic>
      <p:pic>
        <p:nvPicPr>
          <p:cNvPr id="16" name="Picture 15" descr="A cup of coffee&#10;&#10;Description automatically generated">
            <a:extLst>
              <a:ext uri="{FF2B5EF4-FFF2-40B4-BE49-F238E27FC236}">
                <a16:creationId xmlns:a16="http://schemas.microsoft.com/office/drawing/2014/main" id="{37AC57EE-BC74-4C6F-AFEC-2BE77BF43DEE}"/>
              </a:ext>
            </a:extLst>
          </p:cNvPr>
          <p:cNvPicPr>
            <a:picLocks noChangeAspect="1"/>
          </p:cNvPicPr>
          <p:nvPr/>
        </p:nvPicPr>
        <p:blipFill>
          <a:blip r:embed="rId7"/>
          <a:stretch>
            <a:fillRect/>
          </a:stretch>
        </p:blipFill>
        <p:spPr>
          <a:xfrm>
            <a:off x="1045132" y="2754190"/>
            <a:ext cx="2962988" cy="2573908"/>
          </a:xfrm>
          <a:prstGeom prst="rect">
            <a:avLst/>
          </a:prstGeom>
        </p:spPr>
      </p:pic>
      <p:pic>
        <p:nvPicPr>
          <p:cNvPr id="17" name="Picture 16" descr="A picture containing container, bin, cup, blue&#10;&#10;Description automatically generated">
            <a:extLst>
              <a:ext uri="{FF2B5EF4-FFF2-40B4-BE49-F238E27FC236}">
                <a16:creationId xmlns:a16="http://schemas.microsoft.com/office/drawing/2014/main" id="{5E67610D-2715-4A63-8A10-35AC4D0256FE}"/>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3731655" y="3458389"/>
            <a:ext cx="2608019" cy="1738679"/>
          </a:xfrm>
          <a:prstGeom prst="rect">
            <a:avLst/>
          </a:prstGeom>
        </p:spPr>
      </p:pic>
      <p:pic>
        <p:nvPicPr>
          <p:cNvPr id="18" name="Picture 17" descr="A picture containing cup, sitting, table, coffee&#10;&#10;Description automatically generated">
            <a:extLst>
              <a:ext uri="{FF2B5EF4-FFF2-40B4-BE49-F238E27FC236}">
                <a16:creationId xmlns:a16="http://schemas.microsoft.com/office/drawing/2014/main" id="{4F8F899B-8A34-428B-9B4B-D113A51C847D}"/>
              </a:ext>
            </a:extLst>
          </p:cNvPr>
          <p:cNvPicPr>
            <a:picLocks noChangeAspect="1"/>
          </p:cNvPicPr>
          <p:nvPr/>
        </p:nvPicPr>
        <p:blipFill>
          <a:blip r:embed="rId10"/>
          <a:stretch>
            <a:fillRect/>
          </a:stretch>
        </p:blipFill>
        <p:spPr>
          <a:xfrm>
            <a:off x="7108192" y="3122784"/>
            <a:ext cx="1429610" cy="2143421"/>
          </a:xfrm>
          <a:prstGeom prst="rect">
            <a:avLst/>
          </a:prstGeom>
        </p:spPr>
      </p:pic>
      <p:sp>
        <p:nvSpPr>
          <p:cNvPr id="6" name="Rectangle: Rounded Corners 5">
            <a:extLst>
              <a:ext uri="{FF2B5EF4-FFF2-40B4-BE49-F238E27FC236}">
                <a16:creationId xmlns:a16="http://schemas.microsoft.com/office/drawing/2014/main" id="{C7C0E474-D45C-4887-9BCE-8C6E690FE04B}"/>
              </a:ext>
            </a:extLst>
          </p:cNvPr>
          <p:cNvSpPr/>
          <p:nvPr/>
        </p:nvSpPr>
        <p:spPr>
          <a:xfrm>
            <a:off x="938922" y="659303"/>
            <a:ext cx="2193769" cy="921950"/>
          </a:xfrm>
          <a:prstGeom prst="roundRect">
            <a:avLst/>
          </a:prstGeom>
          <a:noFill/>
          <a:ln>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00B050"/>
                </a:solidFill>
                <a:latin typeface="Calibri" panose="020F0502020204030204" pitchFamily="34" charset="0"/>
                <a:cs typeface="Calibri" panose="020F0502020204030204" pitchFamily="34" charset="0"/>
              </a:rPr>
              <a:t>Green bin</a:t>
            </a:r>
            <a:endParaRPr lang="en-CA" sz="3600" b="1">
              <a:solidFill>
                <a:srgbClr val="00B050"/>
              </a:solidFill>
              <a:latin typeface="Calibri" panose="020F0502020204030204" pitchFamily="34" charset="0"/>
              <a:cs typeface="Calibri" panose="020F0502020204030204" pitchFamily="34" charset="0"/>
            </a:endParaRPr>
          </a:p>
        </p:txBody>
      </p:sp>
      <p:sp>
        <p:nvSpPr>
          <p:cNvPr id="23" name="Rectangle: Rounded Corners 22">
            <a:extLst>
              <a:ext uri="{FF2B5EF4-FFF2-40B4-BE49-F238E27FC236}">
                <a16:creationId xmlns:a16="http://schemas.microsoft.com/office/drawing/2014/main" id="{5B92401E-B2F9-4246-85DF-80853C6C2C2B}"/>
              </a:ext>
            </a:extLst>
          </p:cNvPr>
          <p:cNvSpPr/>
          <p:nvPr/>
        </p:nvSpPr>
        <p:spPr>
          <a:xfrm>
            <a:off x="3475115" y="658264"/>
            <a:ext cx="2193769" cy="921950"/>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0070C0"/>
                </a:solidFill>
                <a:latin typeface="Calibri" panose="020F0502020204030204" pitchFamily="34" charset="0"/>
                <a:cs typeface="Calibri" panose="020F0502020204030204" pitchFamily="34" charset="0"/>
              </a:rPr>
              <a:t>Recycling</a:t>
            </a:r>
            <a:endParaRPr lang="en-CA" sz="3400" b="1">
              <a:solidFill>
                <a:srgbClr val="0070C0"/>
              </a:solidFill>
              <a:latin typeface="Calibri" panose="020F0502020204030204" pitchFamily="34" charset="0"/>
              <a:cs typeface="Calibri" panose="020F0502020204030204" pitchFamily="34" charset="0"/>
            </a:endParaRPr>
          </a:p>
        </p:txBody>
      </p:sp>
      <p:sp>
        <p:nvSpPr>
          <p:cNvPr id="24" name="Rectangle: Rounded Corners 23">
            <a:extLst>
              <a:ext uri="{FF2B5EF4-FFF2-40B4-BE49-F238E27FC236}">
                <a16:creationId xmlns:a16="http://schemas.microsoft.com/office/drawing/2014/main" id="{DFA69440-B866-431C-B578-C9241639329E}"/>
              </a:ext>
            </a:extLst>
          </p:cNvPr>
          <p:cNvSpPr/>
          <p:nvPr/>
        </p:nvSpPr>
        <p:spPr>
          <a:xfrm>
            <a:off x="6011308" y="658264"/>
            <a:ext cx="2193768" cy="921950"/>
          </a:xfrm>
          <a:prstGeom prst="round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latin typeface="Calibri" panose="020F0502020204030204" pitchFamily="34" charset="0"/>
                <a:cs typeface="Calibri" panose="020F0502020204030204" pitchFamily="34" charset="0"/>
              </a:rPr>
              <a:t>Garbage</a:t>
            </a:r>
            <a:endParaRPr lang="en-CA" sz="3600" b="1">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08886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64A3F366-E781-4932-B28A-782E3D891341}"/>
              </a:ext>
            </a:extLst>
          </p:cNvPr>
          <p:cNvSpPr txBox="1"/>
          <p:nvPr/>
        </p:nvSpPr>
        <p:spPr>
          <a:xfrm>
            <a:off x="21290" y="0"/>
            <a:ext cx="9103660" cy="5143500"/>
          </a:xfrm>
          <a:prstGeom prst="rect">
            <a:avLst/>
          </a:prstGeom>
          <a:noFill/>
          <a:ln w="136525" cap="rnd">
            <a:solidFill>
              <a:srgbClr val="00B050"/>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solidFill>
                <a:srgbClr val="0070C0"/>
              </a:solidFill>
              <a:effectLst/>
              <a:uLnTx/>
              <a:uFillTx/>
              <a:latin typeface="Calibri"/>
            </a:endParaRPr>
          </a:p>
        </p:txBody>
      </p:sp>
      <p:sp>
        <p:nvSpPr>
          <p:cNvPr id="2" name="Title 1">
            <a:extLst>
              <a:ext uri="{FF2B5EF4-FFF2-40B4-BE49-F238E27FC236}">
                <a16:creationId xmlns:a16="http://schemas.microsoft.com/office/drawing/2014/main" id="{1805356D-F26D-4171-82DA-404C52C6EBE8}"/>
              </a:ext>
            </a:extLst>
          </p:cNvPr>
          <p:cNvSpPr>
            <a:spLocks noGrp="1"/>
          </p:cNvSpPr>
          <p:nvPr>
            <p:ph type="title"/>
          </p:nvPr>
        </p:nvSpPr>
        <p:spPr>
          <a:xfrm>
            <a:off x="215243" y="297421"/>
            <a:ext cx="8229600" cy="857250"/>
          </a:xfrm>
        </p:spPr>
        <p:txBody>
          <a:bodyPr>
            <a:noAutofit/>
          </a:bodyPr>
          <a:lstStyle/>
          <a:p>
            <a:pPr algn="ctr"/>
            <a:r>
              <a:rPr lang="en-CA" sz="4000" b="1" dirty="0">
                <a:solidFill>
                  <a:srgbClr val="00B050"/>
                </a:solidFill>
                <a:latin typeface="Calibri" panose="020F0502020204030204" pitchFamily="34" charset="0"/>
                <a:cs typeface="Calibri" panose="020F0502020204030204" pitchFamily="34" charset="0"/>
              </a:rPr>
              <a:t>Green bin</a:t>
            </a:r>
            <a:endParaRPr lang="en-CA" sz="4000" dirty="0">
              <a:solidFill>
                <a:srgbClr val="00B050"/>
              </a:solidFill>
              <a:latin typeface="Calibri" panose="020F0502020204030204" pitchFamily="34" charset="0"/>
              <a:cs typeface="Calibri" panose="020F0502020204030204" pitchFamily="34" charset="0"/>
            </a:endParaRPr>
          </a:p>
        </p:txBody>
      </p:sp>
      <p:grpSp>
        <p:nvGrpSpPr>
          <p:cNvPr id="7" name="Group 6">
            <a:extLst>
              <a:ext uri="{FF2B5EF4-FFF2-40B4-BE49-F238E27FC236}">
                <a16:creationId xmlns:a16="http://schemas.microsoft.com/office/drawing/2014/main" id="{4932271F-F82C-4406-B8CD-4ACE4B7D231F}"/>
              </a:ext>
            </a:extLst>
          </p:cNvPr>
          <p:cNvGrpSpPr/>
          <p:nvPr/>
        </p:nvGrpSpPr>
        <p:grpSpPr>
          <a:xfrm>
            <a:off x="1530741" y="2371483"/>
            <a:ext cx="1735204" cy="1441863"/>
            <a:chOff x="0" y="0"/>
            <a:chExt cx="2371725" cy="1781175"/>
          </a:xfrm>
        </p:grpSpPr>
        <p:pic>
          <p:nvPicPr>
            <p:cNvPr id="8" name="Picture 7">
              <a:extLst>
                <a:ext uri="{FF2B5EF4-FFF2-40B4-BE49-F238E27FC236}">
                  <a16:creationId xmlns:a16="http://schemas.microsoft.com/office/drawing/2014/main" id="{418C618E-A722-4CB6-BAE4-E32197317C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06665">
              <a:off x="0" y="0"/>
              <a:ext cx="2371725" cy="1781175"/>
            </a:xfrm>
            <a:prstGeom prst="rect">
              <a:avLst/>
            </a:prstGeom>
          </p:spPr>
        </p:pic>
        <p:sp>
          <p:nvSpPr>
            <p:cNvPr id="9" name="Text Box 82">
              <a:extLst>
                <a:ext uri="{FF2B5EF4-FFF2-40B4-BE49-F238E27FC236}">
                  <a16:creationId xmlns:a16="http://schemas.microsoft.com/office/drawing/2014/main" id="{531B9570-11BB-4919-B628-82C4B6042BC4}"/>
                </a:ext>
              </a:extLst>
            </p:cNvPr>
            <p:cNvSpPr txBox="1"/>
            <p:nvPr/>
          </p:nvSpPr>
          <p:spPr>
            <a:xfrm rot="21010947">
              <a:off x="1323975" y="1181100"/>
              <a:ext cx="847725" cy="2095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68580" tIns="34290" rIns="68580" bIns="34290" numCol="1" spcCol="0" rtlCol="0" fromWordArt="0" anchor="t" anchorCtr="0" forceAA="0" compatLnSpc="1">
              <a:prstTxWarp prst="textNoShape">
                <a:avLst/>
              </a:prstTxWarp>
              <a:noAutofit/>
            </a:bodyPr>
            <a:lstStyle/>
            <a:p>
              <a:pPr>
                <a:lnSpc>
                  <a:spcPct val="115000"/>
                </a:lnSpc>
                <a:spcAft>
                  <a:spcPts val="750"/>
                </a:spcAft>
              </a:pPr>
              <a:r>
                <a:rPr lang="en-CA" sz="450">
                  <a:solidFill>
                    <a:srgbClr val="F79646"/>
                  </a:solidFill>
                  <a:ea typeface="Calibri" panose="020F0502020204030204" pitchFamily="34" charset="0"/>
                  <a:cs typeface="Times New Roman" panose="02020603050405020304" pitchFamily="18" charset="0"/>
                </a:rPr>
                <a:t>Todd Lappin</a:t>
              </a:r>
              <a:endParaRPr lang="en-CA" sz="825">
                <a:ea typeface="Calibri" panose="020F0502020204030204" pitchFamily="34" charset="0"/>
                <a:cs typeface="Times New Roman" panose="02020603050405020304" pitchFamily="18" charset="0"/>
              </a:endParaRPr>
            </a:p>
          </p:txBody>
        </p:sp>
      </p:grpSp>
      <p:pic>
        <p:nvPicPr>
          <p:cNvPr id="11" name="Picture 10">
            <a:extLst>
              <a:ext uri="{FF2B5EF4-FFF2-40B4-BE49-F238E27FC236}">
                <a16:creationId xmlns:a16="http://schemas.microsoft.com/office/drawing/2014/main" id="{D7D04037-5B2E-48C3-ACE9-E9CBF87075BE}"/>
              </a:ext>
            </a:extLst>
          </p:cNvPr>
          <p:cNvPicPr/>
          <p:nvPr/>
        </p:nvPicPr>
        <p:blipFill rotWithShape="1">
          <a:blip r:embed="rId4" cstate="print">
            <a:extLst>
              <a:ext uri="{28A0092B-C50C-407E-A947-70E740481C1C}">
                <a14:useLocalDpi xmlns:a14="http://schemas.microsoft.com/office/drawing/2010/main" val="0"/>
              </a:ext>
            </a:extLst>
          </a:blip>
          <a:srcRect l="8950" t="3937" r="5364" b="9002"/>
          <a:stretch/>
        </p:blipFill>
        <p:spPr bwMode="auto">
          <a:xfrm rot="1582805">
            <a:off x="6878404" y="2204705"/>
            <a:ext cx="1513999" cy="1112996"/>
          </a:xfrm>
          <a:prstGeom prst="rect">
            <a:avLst/>
          </a:prstGeom>
          <a:ln>
            <a:noFill/>
          </a:ln>
          <a:extLst>
            <a:ext uri="{53640926-AAD7-44D8-BBD7-CCE9431645EC}">
              <a14:shadowObscured xmlns:a14="http://schemas.microsoft.com/office/drawing/2010/main"/>
            </a:ext>
          </a:extLst>
        </p:spPr>
      </p:pic>
      <p:pic>
        <p:nvPicPr>
          <p:cNvPr id="12" name="Picture 11" descr="\\aries\rop\ETPS\Programs\Bus&amp;Info\Environmental Education\Waste Education Programs\EcoSource\Program Materials\ROP\Workshops\Elementary\Update Lifecycles &amp; Activities\Waste Ed\apple core.jpg">
            <a:extLst>
              <a:ext uri="{FF2B5EF4-FFF2-40B4-BE49-F238E27FC236}">
                <a16:creationId xmlns:a16="http://schemas.microsoft.com/office/drawing/2014/main" id="{4FD6E1ED-7F98-45DC-AC21-37F36787D2D8}"/>
              </a:ext>
            </a:extLst>
          </p:cNvPr>
          <p:cNvPicPr/>
          <p:nvPr/>
        </p:nvPicPr>
        <p:blipFill rotWithShape="1">
          <a:blip r:embed="rId5" cstate="print">
            <a:extLst>
              <a:ext uri="{28A0092B-C50C-407E-A947-70E740481C1C}">
                <a14:useLocalDpi xmlns:a14="http://schemas.microsoft.com/office/drawing/2010/main" val="0"/>
              </a:ext>
            </a:extLst>
          </a:blip>
          <a:srcRect l="9630" t="5921" b="400"/>
          <a:stretch/>
        </p:blipFill>
        <p:spPr bwMode="auto">
          <a:xfrm>
            <a:off x="848015" y="767534"/>
            <a:ext cx="1251109" cy="1945481"/>
          </a:xfrm>
          <a:prstGeom prst="rect">
            <a:avLst/>
          </a:prstGeom>
          <a:noFill/>
          <a:ln>
            <a:noFill/>
          </a:ln>
          <a:extLst>
            <a:ext uri="{53640926-AAD7-44D8-BBD7-CCE9431645EC}">
              <a14:shadowObscured xmlns:a14="http://schemas.microsoft.com/office/drawing/2010/main"/>
            </a:ext>
          </a:extLst>
        </p:spPr>
      </p:pic>
      <p:grpSp>
        <p:nvGrpSpPr>
          <p:cNvPr id="13" name="Group 12">
            <a:extLst>
              <a:ext uri="{FF2B5EF4-FFF2-40B4-BE49-F238E27FC236}">
                <a16:creationId xmlns:a16="http://schemas.microsoft.com/office/drawing/2014/main" id="{9A743384-40B9-4D69-B478-D254DDFC81D0}"/>
              </a:ext>
            </a:extLst>
          </p:cNvPr>
          <p:cNvGrpSpPr/>
          <p:nvPr/>
        </p:nvGrpSpPr>
        <p:grpSpPr>
          <a:xfrm>
            <a:off x="6421383" y="842841"/>
            <a:ext cx="1979295" cy="1328261"/>
            <a:chOff x="0" y="0"/>
            <a:chExt cx="2990850" cy="2133600"/>
          </a:xfrm>
        </p:grpSpPr>
        <p:pic>
          <p:nvPicPr>
            <p:cNvPr id="14" name="Picture 13">
              <a:extLst>
                <a:ext uri="{FF2B5EF4-FFF2-40B4-BE49-F238E27FC236}">
                  <a16:creationId xmlns:a16="http://schemas.microsoft.com/office/drawing/2014/main" id="{3F309BEC-8008-4CA1-9146-06AAE3C40BE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51427">
              <a:off x="0" y="0"/>
              <a:ext cx="2990850" cy="2133600"/>
            </a:xfrm>
            <a:prstGeom prst="rect">
              <a:avLst/>
            </a:prstGeom>
          </p:spPr>
        </p:pic>
        <p:sp>
          <p:nvSpPr>
            <p:cNvPr id="15" name="Text Box 291">
              <a:extLst>
                <a:ext uri="{FF2B5EF4-FFF2-40B4-BE49-F238E27FC236}">
                  <a16:creationId xmlns:a16="http://schemas.microsoft.com/office/drawing/2014/main" id="{7596000E-6AEC-4675-8065-72C9F21C08E7}"/>
                </a:ext>
              </a:extLst>
            </p:cNvPr>
            <p:cNvSpPr txBox="1"/>
            <p:nvPr/>
          </p:nvSpPr>
          <p:spPr>
            <a:xfrm rot="19862855">
              <a:off x="1390650" y="1771650"/>
              <a:ext cx="1219200" cy="23812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68580" tIns="34290" rIns="68580" bIns="34290" numCol="1" spcCol="0" rtlCol="0" fromWordArt="0" anchor="t" anchorCtr="0" forceAA="0" compatLnSpc="1">
              <a:prstTxWarp prst="textNoShape">
                <a:avLst/>
              </a:prstTxWarp>
              <a:noAutofit/>
            </a:bodyPr>
            <a:lstStyle/>
            <a:p>
              <a:pPr>
                <a:lnSpc>
                  <a:spcPct val="115000"/>
                </a:lnSpc>
                <a:spcAft>
                  <a:spcPts val="750"/>
                </a:spcAft>
              </a:pPr>
              <a:r>
                <a:rPr lang="en-CA" sz="450">
                  <a:solidFill>
                    <a:srgbClr val="7F7F7F"/>
                  </a:solidFill>
                  <a:ea typeface="Calibri" panose="020F0502020204030204" pitchFamily="34" charset="0"/>
                  <a:cs typeface="Times New Roman" panose="02020603050405020304" pitchFamily="18" charset="0"/>
                </a:rPr>
                <a:t>Reyhan Dhuny</a:t>
              </a:r>
              <a:endParaRPr lang="en-CA" sz="825">
                <a:ea typeface="Calibri" panose="020F0502020204030204" pitchFamily="34" charset="0"/>
                <a:cs typeface="Times New Roman" panose="02020603050405020304" pitchFamily="18" charset="0"/>
              </a:endParaRPr>
            </a:p>
          </p:txBody>
        </p:sp>
      </p:grpSp>
      <p:pic>
        <p:nvPicPr>
          <p:cNvPr id="16" name="Picture 15">
            <a:extLst>
              <a:ext uri="{FF2B5EF4-FFF2-40B4-BE49-F238E27FC236}">
                <a16:creationId xmlns:a16="http://schemas.microsoft.com/office/drawing/2014/main" id="{175553ED-918F-472F-AD92-5FE09B362898}"/>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640123" y="3425927"/>
            <a:ext cx="2139791" cy="1266349"/>
          </a:xfrm>
          <a:prstGeom prst="rect">
            <a:avLst/>
          </a:prstGeom>
          <a:noFill/>
        </p:spPr>
      </p:pic>
      <p:pic>
        <p:nvPicPr>
          <p:cNvPr id="22" name="Picture 21"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049F42A2-60DD-4D38-9024-2ED191E02453}"/>
              </a:ext>
            </a:extLst>
          </p:cNvPr>
          <p:cNvPicPr/>
          <p:nvPr/>
        </p:nvPicPr>
        <p:blipFill rotWithShape="1">
          <a:blip r:embed="rId8" cstate="print">
            <a:extLst>
              <a:ext uri="{28A0092B-C50C-407E-A947-70E740481C1C}">
                <a14:useLocalDpi xmlns:a14="http://schemas.microsoft.com/office/drawing/2010/main" val="0"/>
              </a:ext>
            </a:extLst>
          </a:blip>
          <a:srcRect t="3824"/>
          <a:stretch/>
        </p:blipFill>
        <p:spPr bwMode="auto">
          <a:xfrm>
            <a:off x="3418066" y="1359723"/>
            <a:ext cx="1678420" cy="3192529"/>
          </a:xfrm>
          <a:prstGeom prst="rect">
            <a:avLst/>
          </a:prstGeom>
          <a:noFill/>
          <a:ln>
            <a:noFill/>
          </a:ln>
        </p:spPr>
      </p:pic>
      <p:pic>
        <p:nvPicPr>
          <p:cNvPr id="23" name="Picture 22">
            <a:extLst>
              <a:ext uri="{FF2B5EF4-FFF2-40B4-BE49-F238E27FC236}">
                <a16:creationId xmlns:a16="http://schemas.microsoft.com/office/drawing/2014/main" id="{EE1AE851-13A0-488E-9BA0-9E572EE57F5F}"/>
              </a:ext>
            </a:extLst>
          </p:cNvPr>
          <p:cNvPicPr/>
          <p:nvPr/>
        </p:nvPicPr>
        <p:blipFill rotWithShape="1">
          <a:blip r:embed="rId9" cstate="print">
            <a:extLst>
              <a:ext uri="{28A0092B-C50C-407E-A947-70E740481C1C}">
                <a14:useLocalDpi xmlns:a14="http://schemas.microsoft.com/office/drawing/2010/main" val="0"/>
              </a:ext>
            </a:extLst>
          </a:blip>
          <a:srcRect l="11717" t="13970" r="16994" b="3421"/>
          <a:stretch/>
        </p:blipFill>
        <p:spPr bwMode="auto">
          <a:xfrm>
            <a:off x="1706906" y="911260"/>
            <a:ext cx="1897856" cy="1466850"/>
          </a:xfrm>
          <a:prstGeom prst="rect">
            <a:avLst/>
          </a:prstGeom>
          <a:ln>
            <a:noFill/>
          </a:ln>
          <a:extLst>
            <a:ext uri="{53640926-AAD7-44D8-BBD7-CCE9431645EC}">
              <a14:shadowObscured xmlns:a14="http://schemas.microsoft.com/office/drawing/2010/main"/>
            </a:ext>
          </a:extLst>
        </p:spPr>
      </p:pic>
      <p:pic>
        <p:nvPicPr>
          <p:cNvPr id="24" name="Picture 23">
            <a:extLst>
              <a:ext uri="{FF2B5EF4-FFF2-40B4-BE49-F238E27FC236}">
                <a16:creationId xmlns:a16="http://schemas.microsoft.com/office/drawing/2014/main" id="{FB2BBDD6-30C3-4A01-936A-378B73C46304}"/>
              </a:ext>
            </a:extLst>
          </p:cNvPr>
          <p:cNvPicPr/>
          <p:nvPr/>
        </p:nvPicPr>
        <p:blipFill rotWithShape="1">
          <a:blip r:embed="rId10" cstate="print">
            <a:extLst>
              <a:ext uri="{28A0092B-C50C-407E-A947-70E740481C1C}">
                <a14:useLocalDpi xmlns:a14="http://schemas.microsoft.com/office/drawing/2010/main" val="0"/>
              </a:ext>
            </a:extLst>
          </a:blip>
          <a:srcRect l="17130" t="12383" r="20320" b="-1752"/>
          <a:stretch/>
        </p:blipFill>
        <p:spPr bwMode="auto">
          <a:xfrm>
            <a:off x="5400729" y="1367304"/>
            <a:ext cx="1200164" cy="1272651"/>
          </a:xfrm>
          <a:prstGeom prst="rect">
            <a:avLst/>
          </a:prstGeom>
          <a:ln>
            <a:noFill/>
          </a:ln>
          <a:extLst>
            <a:ext uri="{53640926-AAD7-44D8-BBD7-CCE9431645EC}">
              <a14:shadowObscured xmlns:a14="http://schemas.microsoft.com/office/drawing/2010/main"/>
            </a:ext>
          </a:extLst>
        </p:spPr>
      </p:pic>
      <p:pic>
        <p:nvPicPr>
          <p:cNvPr id="25" name="Picture 24" descr="\\aries\rop\ETPS\Programs\Bus&amp;Info\Environmental Education\Waste Education Programs\EcoSource\Program Materials\ROP\Workshops\Elementary\Update Lifecycles &amp; Activities\Waste Ed\banana peel.jpg">
            <a:extLst>
              <a:ext uri="{FF2B5EF4-FFF2-40B4-BE49-F238E27FC236}">
                <a16:creationId xmlns:a16="http://schemas.microsoft.com/office/drawing/2014/main" id="{D4E688D0-E929-42DC-A213-BD88A8F21A01}"/>
              </a:ext>
            </a:extLst>
          </p:cNvPr>
          <p:cNvPicPr/>
          <p:nvPr/>
        </p:nvPicPr>
        <p:blipFill rotWithShape="1">
          <a:blip r:embed="rId11" cstate="print">
            <a:extLst>
              <a:ext uri="{28A0092B-C50C-407E-A947-70E740481C1C}">
                <a14:useLocalDpi xmlns:a14="http://schemas.microsoft.com/office/drawing/2010/main" val="0"/>
              </a:ext>
            </a:extLst>
          </a:blip>
          <a:srcRect l="10204" t="5514" r="7631" b="9203"/>
          <a:stretch/>
        </p:blipFill>
        <p:spPr bwMode="auto">
          <a:xfrm>
            <a:off x="6676639" y="3187016"/>
            <a:ext cx="1768204" cy="1272651"/>
          </a:xfrm>
          <a:prstGeom prst="rect">
            <a:avLst/>
          </a:prstGeom>
          <a:noFill/>
          <a:ln>
            <a:noFill/>
          </a:ln>
          <a:extLst>
            <a:ext uri="{53640926-AAD7-44D8-BBD7-CCE9431645EC}">
              <a14:shadowObscured xmlns:a14="http://schemas.microsoft.com/office/drawing/2010/main"/>
            </a:ext>
          </a:extLst>
        </p:spPr>
      </p:pic>
      <p:pic>
        <p:nvPicPr>
          <p:cNvPr id="5" name="Picture 4" descr="A cup of coffee&#10;&#10;Description automatically generated">
            <a:extLst>
              <a:ext uri="{FF2B5EF4-FFF2-40B4-BE49-F238E27FC236}">
                <a16:creationId xmlns:a16="http://schemas.microsoft.com/office/drawing/2014/main" id="{CD563ED2-A6B9-48FD-B4D0-2FCD3B38A68C}"/>
              </a:ext>
            </a:extLst>
          </p:cNvPr>
          <p:cNvPicPr>
            <a:picLocks noChangeAspect="1"/>
          </p:cNvPicPr>
          <p:nvPr/>
        </p:nvPicPr>
        <p:blipFill>
          <a:blip r:embed="rId12"/>
          <a:stretch>
            <a:fillRect/>
          </a:stretch>
        </p:blipFill>
        <p:spPr>
          <a:xfrm>
            <a:off x="3489620" y="2561309"/>
            <a:ext cx="2777720" cy="2412968"/>
          </a:xfrm>
          <a:prstGeom prst="rect">
            <a:avLst/>
          </a:prstGeom>
        </p:spPr>
      </p:pic>
      <p:pic>
        <p:nvPicPr>
          <p:cNvPr id="28" name="Picture 27" descr="A picture containing indoor, table, sitting, food&#10;&#10;Description automatically generated">
            <a:extLst>
              <a:ext uri="{FF2B5EF4-FFF2-40B4-BE49-F238E27FC236}">
                <a16:creationId xmlns:a16="http://schemas.microsoft.com/office/drawing/2014/main" id="{EF4E623B-4533-4FB5-8D05-6C758FDCD906}"/>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10000" b="90000" l="10000" r="90000">
                        <a14:foregroundMark x1="35907" y1="72100" x2="45180" y2="73407"/>
                        <a14:foregroundMark x1="45180" y1="73407" x2="52206" y2="71732"/>
                        <a14:foregroundMark x1="37418" y1="72100" x2="46855" y2="72467"/>
                        <a14:foregroundMark x1="36111" y1="72263" x2="36111" y2="72263"/>
                        <a14:foregroundMark x1="47222" y1="73203" x2="47222" y2="73203"/>
                        <a14:backgroundMark x1="24632" y1="64706" x2="30923" y2="71487"/>
                        <a14:backgroundMark x1="30923" y1="71487" x2="37425" y2="72089"/>
                        <a14:backgroundMark x1="51225" y1="73366" x2="65931" y2="71609"/>
                        <a14:backgroundMark x1="65931" y1="71609" x2="76307" y2="63971"/>
                        <a14:backgroundMark x1="76307" y1="63971" x2="83701" y2="52819"/>
                        <a14:backgroundMark x1="35376" y1="72835" x2="45139" y2="74183"/>
                        <a14:backgroundMark x1="45139" y1="74183" x2="54616" y2="74142"/>
                        <a14:backgroundMark x1="54616" y1="74142" x2="64093" y2="74673"/>
                        <a14:backgroundMark x1="64093" y1="74673" x2="60253" y2="83905"/>
                        <a14:backgroundMark x1="60253" y1="83905" x2="50000" y2="86969"/>
                        <a14:backgroundMark x1="50000" y1="86969" x2="40482" y2="85376"/>
                        <a14:backgroundMark x1="40482" y1="85376" x2="34641" y2="74673"/>
                        <a14:backgroundMark x1="34641" y1="74673" x2="34641" y2="73570"/>
                      </a14:backgroundRemoval>
                    </a14:imgEffect>
                  </a14:imgLayer>
                </a14:imgProps>
              </a:ext>
            </a:extLst>
          </a:blip>
          <a:stretch>
            <a:fillRect/>
          </a:stretch>
        </p:blipFill>
        <p:spPr>
          <a:xfrm>
            <a:off x="5343001" y="2761203"/>
            <a:ext cx="1577125" cy="1577125"/>
          </a:xfrm>
          <a:prstGeom prst="rect">
            <a:avLst/>
          </a:prstGeom>
        </p:spPr>
      </p:pic>
      <p:pic>
        <p:nvPicPr>
          <p:cNvPr id="26" name="Picture 25" descr="A close up of a logo&#10;&#10;Description automatically generated">
            <a:extLst>
              <a:ext uri="{FF2B5EF4-FFF2-40B4-BE49-F238E27FC236}">
                <a16:creationId xmlns:a16="http://schemas.microsoft.com/office/drawing/2014/main" id="{55339FAC-02A9-41EB-B329-9E3297C3285C}"/>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9717" b="89879" l="5742" r="89713">
                        <a14:foregroundMark x1="31100" y1="36842" x2="38517" y2="24899"/>
                        <a14:foregroundMark x1="32057" y1="31377" x2="47129" y2="21862"/>
                        <a14:foregroundMark x1="43301" y1="27328" x2="51675" y2="25709"/>
                        <a14:foregroundMark x1="83493" y1="55061" x2="69617" y2="57490"/>
                        <a14:foregroundMark x1="87321" y1="63765" x2="76077" y2="58300"/>
                        <a14:foregroundMark x1="76077" y1="63765" x2="65789" y2="56680"/>
                        <a14:foregroundMark x1="8612" y1="33603" x2="19856" y2="43927"/>
                        <a14:foregroundMark x1="11483" y1="34413" x2="21770" y2="42308"/>
                        <a14:foregroundMark x1="5742" y1="40688" x2="18900" y2="47976"/>
                        <a14:foregroundMark x1="9569" y1="40081" x2="16268" y2="43927"/>
                        <a14:foregroundMark x1="8612" y1="33603" x2="20813" y2="42308"/>
                        <a14:foregroundMark x1="13397" y1="33603" x2="23684" y2="46356"/>
                        <a14:foregroundMark x1="66746" y1="80364" x2="71292" y2="79555"/>
                      </a14:backgroundRemoval>
                    </a14:imgEffect>
                  </a14:imgLayer>
                </a14:imgProps>
              </a:ext>
            </a:extLst>
          </a:blip>
          <a:stretch>
            <a:fillRect/>
          </a:stretch>
        </p:blipFill>
        <p:spPr>
          <a:xfrm>
            <a:off x="5281345" y="249561"/>
            <a:ext cx="774872" cy="915758"/>
          </a:xfrm>
          <a:prstGeom prst="rect">
            <a:avLst/>
          </a:prstGeom>
        </p:spPr>
      </p:pic>
    </p:spTree>
    <p:extLst>
      <p:ext uri="{BB962C8B-B14F-4D97-AF65-F5344CB8AC3E}">
        <p14:creationId xmlns:p14="http://schemas.microsoft.com/office/powerpoint/2010/main" val="24629652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836FBA2E-1B4E-44F0-A693-FA074FB1B7E2}"/>
              </a:ext>
            </a:extLst>
          </p:cNvPr>
          <p:cNvSpPr txBox="1"/>
          <p:nvPr/>
        </p:nvSpPr>
        <p:spPr>
          <a:xfrm>
            <a:off x="21290" y="0"/>
            <a:ext cx="9103660" cy="5143500"/>
          </a:xfrm>
          <a:prstGeom prst="rect">
            <a:avLst/>
          </a:prstGeom>
          <a:noFill/>
          <a:ln w="136525" cap="rnd">
            <a:solidFill>
              <a:srgbClr val="00B050"/>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solidFill>
                <a:srgbClr val="0070C0"/>
              </a:solidFill>
              <a:effectLst/>
              <a:uLnTx/>
              <a:uFillTx/>
              <a:latin typeface="Calibri"/>
            </a:endParaRPr>
          </a:p>
        </p:txBody>
      </p:sp>
      <p:pic>
        <p:nvPicPr>
          <p:cNvPr id="11" name="Picture 10" descr="A close up of a logo&#10;&#10;Description automatically generated">
            <a:extLst>
              <a:ext uri="{FF2B5EF4-FFF2-40B4-BE49-F238E27FC236}">
                <a16:creationId xmlns:a16="http://schemas.microsoft.com/office/drawing/2014/main" id="{ED46C4A6-7FFE-47F0-95E0-1728FA8E593C}"/>
              </a:ext>
            </a:extLst>
          </p:cNvPr>
          <p:cNvPicPr>
            <a:picLocks noChangeAspect="1"/>
          </p:cNvPicPr>
          <p:nvPr/>
        </p:nvPicPr>
        <p:blipFill>
          <a:blip r:embed="rId3"/>
          <a:stretch>
            <a:fillRect/>
          </a:stretch>
        </p:blipFill>
        <p:spPr>
          <a:xfrm>
            <a:off x="2068732" y="112480"/>
            <a:ext cx="661274" cy="781506"/>
          </a:xfrm>
          <a:prstGeom prst="rect">
            <a:avLst/>
          </a:prstGeom>
        </p:spPr>
      </p:pic>
      <p:sp>
        <p:nvSpPr>
          <p:cNvPr id="2" name="Title 1">
            <a:extLst>
              <a:ext uri="{FF2B5EF4-FFF2-40B4-BE49-F238E27FC236}">
                <a16:creationId xmlns:a16="http://schemas.microsoft.com/office/drawing/2014/main" id="{1805356D-F26D-4171-82DA-404C52C6EBE8}"/>
              </a:ext>
            </a:extLst>
          </p:cNvPr>
          <p:cNvSpPr>
            <a:spLocks noGrp="1"/>
          </p:cNvSpPr>
          <p:nvPr>
            <p:ph type="title"/>
          </p:nvPr>
        </p:nvSpPr>
        <p:spPr/>
        <p:txBody>
          <a:bodyPr>
            <a:noAutofit/>
          </a:bodyPr>
          <a:lstStyle/>
          <a:p>
            <a:pPr algn="ctr"/>
            <a:r>
              <a:rPr lang="en-CA" sz="4000" b="1" dirty="0">
                <a:solidFill>
                  <a:srgbClr val="00B050"/>
                </a:solidFill>
                <a:latin typeface="Calibri" panose="020F0502020204030204" pitchFamily="34" charset="0"/>
                <a:cs typeface="Calibri" panose="020F0502020204030204" pitchFamily="34" charset="0"/>
              </a:rPr>
              <a:t>From this…to that</a:t>
            </a:r>
            <a:endParaRPr lang="en-CA" sz="3600" dirty="0">
              <a:solidFill>
                <a:srgbClr val="00B050"/>
              </a:solidFill>
              <a:latin typeface="Calibri" panose="020F0502020204030204" pitchFamily="34" charset="0"/>
              <a:cs typeface="Calibri" panose="020F0502020204030204" pitchFamily="34" charset="0"/>
            </a:endParaRPr>
          </a:p>
        </p:txBody>
      </p:sp>
      <p:pic>
        <p:nvPicPr>
          <p:cNvPr id="22" name="Picture 21" descr="https://photos-2.dropbox.com/t/2/AABkwHr44RROr9OUvnVYWmr2GcI92bYZ-lufiR7X-K9vRQ/12/210382646/jpeg/32x32/1/1448654400/0/2/Organic%20Cart.jpg/ELqP054BGKYCIAcoBw/4XoYr_TD7OM9S9rFVcok4Fw2jYCgUHus_lWDcgGGJGs?size_mode=3&amp;size=1280x960">
            <a:extLst>
              <a:ext uri="{FF2B5EF4-FFF2-40B4-BE49-F238E27FC236}">
                <a16:creationId xmlns:a16="http://schemas.microsoft.com/office/drawing/2014/main" id="{049F42A2-60DD-4D38-9024-2ED191E02453}"/>
              </a:ext>
            </a:extLst>
          </p:cNvPr>
          <p:cNvPicPr/>
          <p:nvPr/>
        </p:nvPicPr>
        <p:blipFill rotWithShape="1">
          <a:blip r:embed="rId4" cstate="print">
            <a:extLst>
              <a:ext uri="{28A0092B-C50C-407E-A947-70E740481C1C}">
                <a14:useLocalDpi xmlns:a14="http://schemas.microsoft.com/office/drawing/2010/main" val="0"/>
              </a:ext>
            </a:extLst>
          </a:blip>
          <a:srcRect t="3824"/>
          <a:stretch/>
        </p:blipFill>
        <p:spPr bwMode="auto">
          <a:xfrm>
            <a:off x="1455742" y="1135046"/>
            <a:ext cx="1678420" cy="3192529"/>
          </a:xfrm>
          <a:prstGeom prst="rect">
            <a:avLst/>
          </a:prstGeom>
          <a:noFill/>
          <a:ln>
            <a:noFill/>
          </a:ln>
        </p:spPr>
      </p:pic>
      <p:pic>
        <p:nvPicPr>
          <p:cNvPr id="5" name="Picture 4" descr="A cup of coffee&#10;&#10;Description automatically generated">
            <a:extLst>
              <a:ext uri="{FF2B5EF4-FFF2-40B4-BE49-F238E27FC236}">
                <a16:creationId xmlns:a16="http://schemas.microsoft.com/office/drawing/2014/main" id="{CD563ED2-A6B9-48FD-B4D0-2FCD3B38A68C}"/>
              </a:ext>
            </a:extLst>
          </p:cNvPr>
          <p:cNvPicPr>
            <a:picLocks noChangeAspect="1"/>
          </p:cNvPicPr>
          <p:nvPr/>
        </p:nvPicPr>
        <p:blipFill>
          <a:blip r:embed="rId5"/>
          <a:stretch>
            <a:fillRect/>
          </a:stretch>
        </p:blipFill>
        <p:spPr>
          <a:xfrm>
            <a:off x="1547659" y="2398673"/>
            <a:ext cx="2757641" cy="2395526"/>
          </a:xfrm>
          <a:prstGeom prst="rect">
            <a:avLst/>
          </a:prstGeom>
        </p:spPr>
      </p:pic>
      <p:pic>
        <p:nvPicPr>
          <p:cNvPr id="26" name="Picture 25">
            <a:extLst>
              <a:ext uri="{FF2B5EF4-FFF2-40B4-BE49-F238E27FC236}">
                <a16:creationId xmlns:a16="http://schemas.microsoft.com/office/drawing/2014/main" id="{C95BABD6-0503-4A68-9A2E-738EA51034C3}"/>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5419725" y="1762410"/>
            <a:ext cx="3084384" cy="2228850"/>
          </a:xfrm>
          <a:prstGeom prst="rect">
            <a:avLst/>
          </a:prstGeom>
        </p:spPr>
      </p:pic>
      <p:sp>
        <p:nvSpPr>
          <p:cNvPr id="27" name="Arrow: Right 26">
            <a:extLst>
              <a:ext uri="{FF2B5EF4-FFF2-40B4-BE49-F238E27FC236}">
                <a16:creationId xmlns:a16="http://schemas.microsoft.com/office/drawing/2014/main" id="{134BC0A9-D5B8-49A6-9781-4464E094BE24}"/>
              </a:ext>
            </a:extLst>
          </p:cNvPr>
          <p:cNvSpPr/>
          <p:nvPr/>
        </p:nvSpPr>
        <p:spPr>
          <a:xfrm>
            <a:off x="3969557" y="2285400"/>
            <a:ext cx="1050371" cy="572700"/>
          </a:xfrm>
          <a:prstGeom prst="rightArrow">
            <a:avLst/>
          </a:prstGeom>
          <a:solidFill>
            <a:srgbClr val="FF0000"/>
          </a:solidFill>
          <a:ln>
            <a:solidFill>
              <a:srgbClr val="FF0000"/>
            </a:solidFill>
          </a:ln>
        </p:spPr>
        <p:style>
          <a:lnRef idx="1">
            <a:schemeClr val="accent2"/>
          </a:lnRef>
          <a:fillRef idx="3">
            <a:schemeClr val="accent2"/>
          </a:fillRef>
          <a:effectRef idx="2">
            <a:schemeClr val="accent2"/>
          </a:effectRef>
          <a:fontRef idx="minor">
            <a:schemeClr val="lt1"/>
          </a:fontRef>
        </p:style>
        <p:txBody>
          <a:bodyPr rtlCol="0" anchor="ctr"/>
          <a:lstStyle/>
          <a:p>
            <a:pPr algn="ctr" defTabSz="685800">
              <a:buClrTx/>
            </a:pPr>
            <a:endParaRPr lang="en-CA" sz="1350" kern="1200">
              <a:solidFill>
                <a:prstClr val="white"/>
              </a:solidFill>
              <a:latin typeface="Calibri"/>
            </a:endParaRPr>
          </a:p>
        </p:txBody>
      </p:sp>
      <p:pic>
        <p:nvPicPr>
          <p:cNvPr id="4" name="Picture 3" descr="A close up of a flower&#10;&#10;Description automatically generated">
            <a:extLst>
              <a:ext uri="{FF2B5EF4-FFF2-40B4-BE49-F238E27FC236}">
                <a16:creationId xmlns:a16="http://schemas.microsoft.com/office/drawing/2014/main" id="{04F7ECCE-3F30-4403-ADA8-0CB266C620A8}"/>
              </a:ext>
            </a:extLst>
          </p:cNvPr>
          <p:cNvPicPr>
            <a:picLocks noChangeAspect="1"/>
          </p:cNvPicPr>
          <p:nvPr/>
        </p:nvPicPr>
        <p:blipFill>
          <a:blip r:embed="rId7"/>
          <a:stretch>
            <a:fillRect/>
          </a:stretch>
        </p:blipFill>
        <p:spPr>
          <a:xfrm rot="16200000">
            <a:off x="6486615" y="1433886"/>
            <a:ext cx="2502537" cy="1668357"/>
          </a:xfrm>
          <a:prstGeom prst="rect">
            <a:avLst/>
          </a:prstGeom>
        </p:spPr>
      </p:pic>
      <p:pic>
        <p:nvPicPr>
          <p:cNvPr id="7" name="Picture 6" descr="A group of pink flowers&#10;&#10;Description automatically generated">
            <a:extLst>
              <a:ext uri="{FF2B5EF4-FFF2-40B4-BE49-F238E27FC236}">
                <a16:creationId xmlns:a16="http://schemas.microsoft.com/office/drawing/2014/main" id="{8AF48E60-6170-4D9E-8ACA-8B986DC0D60C}"/>
              </a:ext>
            </a:extLst>
          </p:cNvPr>
          <p:cNvPicPr>
            <a:picLocks noChangeAspect="1"/>
          </p:cNvPicPr>
          <p:nvPr/>
        </p:nvPicPr>
        <p:blipFill>
          <a:blip r:embed="rId8"/>
          <a:stretch>
            <a:fillRect/>
          </a:stretch>
        </p:blipFill>
        <p:spPr>
          <a:xfrm>
            <a:off x="5300175" y="1012633"/>
            <a:ext cx="1668356" cy="2502535"/>
          </a:xfrm>
          <a:prstGeom prst="rect">
            <a:avLst/>
          </a:prstGeom>
        </p:spPr>
      </p:pic>
      <p:pic>
        <p:nvPicPr>
          <p:cNvPr id="9" name="Picture 8" descr="A variety of fruits and vegetables sitting on a table&#10;&#10;Description automatically generated">
            <a:extLst>
              <a:ext uri="{FF2B5EF4-FFF2-40B4-BE49-F238E27FC236}">
                <a16:creationId xmlns:a16="http://schemas.microsoft.com/office/drawing/2014/main" id="{9EA5564F-213C-429D-B893-1C45673B31CD}"/>
              </a:ext>
            </a:extLst>
          </p:cNvPr>
          <p:cNvPicPr>
            <a:picLocks noChangeAspect="1"/>
          </p:cNvPicPr>
          <p:nvPr/>
        </p:nvPicPr>
        <p:blipFill>
          <a:blip r:embed="rId9"/>
          <a:stretch>
            <a:fillRect/>
          </a:stretch>
        </p:blipFill>
        <p:spPr>
          <a:xfrm>
            <a:off x="5300175" y="2508745"/>
            <a:ext cx="3271887" cy="2181696"/>
          </a:xfrm>
          <a:prstGeom prst="rect">
            <a:avLst/>
          </a:prstGeom>
        </p:spPr>
      </p:pic>
    </p:spTree>
    <p:extLst>
      <p:ext uri="{BB962C8B-B14F-4D97-AF65-F5344CB8AC3E}">
        <p14:creationId xmlns:p14="http://schemas.microsoft.com/office/powerpoint/2010/main" val="5089784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C87AB135-08BC-4335-9B29-2C9B4B0AEAF7}"/>
              </a:ext>
            </a:extLst>
          </p:cNvPr>
          <p:cNvSpPr txBox="1"/>
          <p:nvPr/>
        </p:nvSpPr>
        <p:spPr>
          <a:xfrm>
            <a:off x="21290" y="0"/>
            <a:ext cx="9103660" cy="5143500"/>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sp>
        <p:nvSpPr>
          <p:cNvPr id="2" name="Title 1">
            <a:extLst>
              <a:ext uri="{FF2B5EF4-FFF2-40B4-BE49-F238E27FC236}">
                <a16:creationId xmlns:a16="http://schemas.microsoft.com/office/drawing/2014/main" id="{7D6B4F55-9C44-423C-BD9A-7AB99DACE6BF}"/>
              </a:ext>
            </a:extLst>
          </p:cNvPr>
          <p:cNvSpPr>
            <a:spLocks noGrp="1"/>
          </p:cNvSpPr>
          <p:nvPr>
            <p:ph type="title"/>
          </p:nvPr>
        </p:nvSpPr>
        <p:spPr>
          <a:xfrm>
            <a:off x="353437" y="375887"/>
            <a:ext cx="8520600" cy="572700"/>
          </a:xfrm>
        </p:spPr>
        <p:txBody>
          <a:bodyPr>
            <a:noAutofit/>
          </a:bodyPr>
          <a:lstStyle/>
          <a:p>
            <a:pPr algn="ctr"/>
            <a:r>
              <a:rPr lang="en-CA" sz="4000" b="1" dirty="0">
                <a:solidFill>
                  <a:srgbClr val="0070C0"/>
                </a:solidFill>
                <a:latin typeface="Calibri" panose="020F0502020204030204" pitchFamily="34" charset="0"/>
                <a:cs typeface="Calibri" panose="020F0502020204030204" pitchFamily="34" charset="0"/>
              </a:rPr>
              <a:t>Recycling</a:t>
            </a:r>
            <a:endParaRPr lang="en-CA" sz="3600" dirty="0">
              <a:solidFill>
                <a:srgbClr val="0070C0"/>
              </a:solidFill>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DB79C8A5-2F06-4EC4-B8EF-2ED943706CFA}"/>
              </a:ext>
            </a:extLst>
          </p:cNvPr>
          <p:cNvPicPr/>
          <p:nvPr/>
        </p:nvPicPr>
        <p:blipFill>
          <a:blip r:embed="rId3">
            <a:extLst>
              <a:ext uri="{28A0092B-C50C-407E-A947-70E740481C1C}">
                <a14:useLocalDpi xmlns:a14="http://schemas.microsoft.com/office/drawing/2010/main" val="0"/>
              </a:ext>
            </a:extLst>
          </a:blip>
          <a:stretch>
            <a:fillRect/>
          </a:stretch>
        </p:blipFill>
        <p:spPr>
          <a:xfrm rot="1091907">
            <a:off x="1931564" y="683421"/>
            <a:ext cx="774650" cy="1260662"/>
          </a:xfrm>
          <a:prstGeom prst="rect">
            <a:avLst/>
          </a:prstGeom>
        </p:spPr>
      </p:pic>
      <p:pic>
        <p:nvPicPr>
          <p:cNvPr id="6" name="Picture 5" descr="C:\Users\67537\Downloads\iStock_000017272378_Medium.jpg">
            <a:extLst>
              <a:ext uri="{FF2B5EF4-FFF2-40B4-BE49-F238E27FC236}">
                <a16:creationId xmlns:a16="http://schemas.microsoft.com/office/drawing/2014/main" id="{DA85D385-11D6-4622-AE6B-E9C3B9403124}"/>
              </a:ext>
            </a:extLst>
          </p:cNvPr>
          <p:cNvPicPr/>
          <p:nvPr/>
        </p:nvPicPr>
        <p:blipFill rotWithShape="1">
          <a:blip r:embed="rId4" cstate="print">
            <a:extLst>
              <a:ext uri="{28A0092B-C50C-407E-A947-70E740481C1C}">
                <a14:useLocalDpi xmlns:a14="http://schemas.microsoft.com/office/drawing/2010/main" val="0"/>
              </a:ext>
            </a:extLst>
          </a:blip>
          <a:srcRect l="-1" t="3414" r="34613" b="1845"/>
          <a:stretch/>
        </p:blipFill>
        <p:spPr bwMode="auto">
          <a:xfrm>
            <a:off x="6210705" y="759287"/>
            <a:ext cx="936035" cy="1655776"/>
          </a:xfrm>
          <a:prstGeom prst="rect">
            <a:avLst/>
          </a:prstGeom>
          <a:noFill/>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C0DC317D-F583-4BD0-BDDE-CEB82E57B24D}"/>
              </a:ext>
            </a:extLst>
          </p:cNvPr>
          <p:cNvPicPr/>
          <p:nvPr/>
        </p:nvPicPr>
        <p:blipFill rotWithShape="1">
          <a:blip r:embed="rId5" cstate="print">
            <a:extLst>
              <a:ext uri="{28A0092B-C50C-407E-A947-70E740481C1C}">
                <a14:useLocalDpi xmlns:a14="http://schemas.microsoft.com/office/drawing/2010/main" val="0"/>
              </a:ext>
            </a:extLst>
          </a:blip>
          <a:srcRect l="26293" t="14655" r="30173" b="17241"/>
          <a:stretch/>
        </p:blipFill>
        <p:spPr bwMode="auto">
          <a:xfrm rot="1035369">
            <a:off x="7866712" y="3229452"/>
            <a:ext cx="530676" cy="1212273"/>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C41CBB8C-9877-4C27-9E55-0D7EFC25CAD6}"/>
              </a:ext>
            </a:extLst>
          </p:cNvPr>
          <p:cNvPicPr/>
          <p:nvPr/>
        </p:nvPicPr>
        <p:blipFill rotWithShape="1">
          <a:blip r:embed="rId6" cstate="print">
            <a:extLst>
              <a:ext uri="{28A0092B-C50C-407E-A947-70E740481C1C}">
                <a14:useLocalDpi xmlns:a14="http://schemas.microsoft.com/office/drawing/2010/main" val="0"/>
              </a:ext>
            </a:extLst>
          </a:blip>
          <a:srcRect l="16805" t="21845"/>
          <a:stretch/>
        </p:blipFill>
        <p:spPr bwMode="auto">
          <a:xfrm>
            <a:off x="6010364" y="3532138"/>
            <a:ext cx="1136376" cy="1199075"/>
          </a:xfrm>
          <a:prstGeom prst="rect">
            <a:avLst/>
          </a:prstGeom>
          <a:ln>
            <a:noFill/>
          </a:ln>
          <a:extLst>
            <a:ext uri="{53640926-AAD7-44D8-BBD7-CCE9431645EC}">
              <a14:shadowObscured xmlns:a14="http://schemas.microsoft.com/office/drawing/2010/main"/>
            </a:ext>
          </a:extLst>
        </p:spPr>
      </p:pic>
      <p:pic>
        <p:nvPicPr>
          <p:cNvPr id="10" name="Picture 9">
            <a:extLst>
              <a:ext uri="{FF2B5EF4-FFF2-40B4-BE49-F238E27FC236}">
                <a16:creationId xmlns:a16="http://schemas.microsoft.com/office/drawing/2014/main" id="{3CE0503E-922F-493A-98D5-6E8C426956AC}"/>
              </a:ext>
            </a:extLst>
          </p:cNvPr>
          <p:cNvPicPr/>
          <p:nvPr/>
        </p:nvPicPr>
        <p:blipFill rotWithShape="1">
          <a:blip r:embed="rId7" cstate="print">
            <a:extLst>
              <a:ext uri="{28A0092B-C50C-407E-A947-70E740481C1C}">
                <a14:useLocalDpi xmlns:a14="http://schemas.microsoft.com/office/drawing/2010/main" val="0"/>
              </a:ext>
            </a:extLst>
          </a:blip>
          <a:srcRect l="29310" t="19400" r="33908" b="16794"/>
          <a:stretch/>
        </p:blipFill>
        <p:spPr bwMode="auto">
          <a:xfrm>
            <a:off x="610441" y="1335225"/>
            <a:ext cx="1242111" cy="1436145"/>
          </a:xfrm>
          <a:prstGeom prst="rect">
            <a:avLst/>
          </a:prstGeom>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08E90B56-0F75-4B3E-909B-FF67B9EF58A0}"/>
              </a:ext>
            </a:extLst>
          </p:cNvPr>
          <p:cNvPicPr/>
          <p:nvPr/>
        </p:nvPicPr>
        <p:blipFill rotWithShape="1">
          <a:blip r:embed="rId8" cstate="print">
            <a:extLst>
              <a:ext uri="{28A0092B-C50C-407E-A947-70E740481C1C}">
                <a14:useLocalDpi xmlns:a14="http://schemas.microsoft.com/office/drawing/2010/main" val="0"/>
              </a:ext>
            </a:extLst>
          </a:blip>
          <a:srcRect l="10179" t="32857" r="4107" b="12143"/>
          <a:stretch/>
        </p:blipFill>
        <p:spPr bwMode="auto">
          <a:xfrm>
            <a:off x="2627350" y="1263679"/>
            <a:ext cx="1377897" cy="1325957"/>
          </a:xfrm>
          <a:prstGeom prst="rect">
            <a:avLst/>
          </a:prstGeom>
          <a:ln>
            <a:noFill/>
          </a:ln>
          <a:extLst>
            <a:ext uri="{53640926-AAD7-44D8-BBD7-CCE9431645EC}">
              <a14:shadowObscured xmlns:a14="http://schemas.microsoft.com/office/drawing/2010/main"/>
            </a:ext>
          </a:extLst>
        </p:spPr>
      </p:pic>
      <p:pic>
        <p:nvPicPr>
          <p:cNvPr id="12" name="Picture 11">
            <a:extLst>
              <a:ext uri="{FF2B5EF4-FFF2-40B4-BE49-F238E27FC236}">
                <a16:creationId xmlns:a16="http://schemas.microsoft.com/office/drawing/2014/main" id="{E707FDD7-04D3-4A10-A59F-AA7F159846A5}"/>
              </a:ext>
            </a:extLst>
          </p:cNvPr>
          <p:cNvPicPr/>
          <p:nvPr/>
        </p:nvPicPr>
        <p:blipFill rotWithShape="1">
          <a:blip r:embed="rId9" cstate="print">
            <a:extLst>
              <a:ext uri="{28A0092B-C50C-407E-A947-70E740481C1C}">
                <a14:useLocalDpi xmlns:a14="http://schemas.microsoft.com/office/drawing/2010/main" val="0"/>
              </a:ext>
            </a:extLst>
          </a:blip>
          <a:srcRect l="12162" t="27928" r="9009" b="20721"/>
          <a:stretch/>
        </p:blipFill>
        <p:spPr bwMode="auto">
          <a:xfrm>
            <a:off x="1837158" y="2303779"/>
            <a:ext cx="1327070" cy="1296648"/>
          </a:xfrm>
          <a:prstGeom prst="rect">
            <a:avLst/>
          </a:prstGeom>
          <a:ln>
            <a:noFill/>
          </a:ln>
          <a:extLst>
            <a:ext uri="{53640926-AAD7-44D8-BBD7-CCE9431645EC}">
              <a14:shadowObscured xmlns:a14="http://schemas.microsoft.com/office/drawing/2010/main"/>
            </a:ext>
          </a:extLst>
        </p:spPr>
      </p:pic>
      <p:pic>
        <p:nvPicPr>
          <p:cNvPr id="13" name="Picture 12">
            <a:extLst>
              <a:ext uri="{FF2B5EF4-FFF2-40B4-BE49-F238E27FC236}">
                <a16:creationId xmlns:a16="http://schemas.microsoft.com/office/drawing/2014/main" id="{50CDB7B0-95AC-4F09-A8A8-3DD35BE483D6}"/>
              </a:ext>
            </a:extLst>
          </p:cNvPr>
          <p:cNvPicPr/>
          <p:nvPr/>
        </p:nvPicPr>
        <p:blipFill>
          <a:blip r:embed="rId10" cstate="print">
            <a:extLst>
              <a:ext uri="{BEBA8EAE-BF5A-486C-A8C5-ECC9F3942E4B}">
                <a14:imgProps xmlns:a14="http://schemas.microsoft.com/office/drawing/2010/main">
                  <a14:imgLayer r:embed="rId11">
                    <a14:imgEffect>
                      <a14:backgroundRemoval t="10000" b="90000" l="10000" r="90000">
                        <a14:foregroundMark x1="35484" y1="33026" x2="38940" y2="49770"/>
                        <a14:foregroundMark x1="37097" y1="53610" x2="37558" y2="33948"/>
                        <a14:foregroundMark x1="35253" y1="36098" x2="41244" y2="44547"/>
                        <a14:foregroundMark x1="35714" y1="41628" x2="37788" y2="59754"/>
                        <a14:foregroundMark x1="35484" y1="50845" x2="32719" y2="40707"/>
                        <a14:foregroundMark x1="39171" y1="33180" x2="36175" y2="43318"/>
                        <a14:foregroundMark x1="33180" y1="55914" x2="39401" y2="30722"/>
                        <a14:foregroundMark x1="34793" y1="41628" x2="34101" y2="76651"/>
                        <a14:foregroundMark x1="34101" y1="76651" x2="40783" y2="88172"/>
                      </a14:backgroundRemoval>
                    </a14:imgEffect>
                  </a14:imgLayer>
                </a14:imgProps>
              </a:ext>
              <a:ext uri="{28A0092B-C50C-407E-A947-70E740481C1C}">
                <a14:useLocalDpi xmlns:a14="http://schemas.microsoft.com/office/drawing/2010/main" val="0"/>
              </a:ext>
            </a:extLst>
          </a:blip>
          <a:stretch>
            <a:fillRect/>
          </a:stretch>
        </p:blipFill>
        <p:spPr>
          <a:xfrm rot="20651497">
            <a:off x="7256292" y="688140"/>
            <a:ext cx="1053642" cy="1580463"/>
          </a:xfrm>
          <a:prstGeom prst="rect">
            <a:avLst/>
          </a:prstGeom>
        </p:spPr>
      </p:pic>
      <p:pic>
        <p:nvPicPr>
          <p:cNvPr id="14" name="Picture 13">
            <a:extLst>
              <a:ext uri="{FF2B5EF4-FFF2-40B4-BE49-F238E27FC236}">
                <a16:creationId xmlns:a16="http://schemas.microsoft.com/office/drawing/2014/main" id="{5DEE2E08-8BBD-48DB-AFDF-7D1D46D74FE1}"/>
              </a:ext>
            </a:extLst>
          </p:cNvPr>
          <p:cNvPicPr/>
          <p:nvPr/>
        </p:nvPicPr>
        <p:blipFill rotWithShape="1">
          <a:blip r:embed="rId12" cstate="print">
            <a:extLst>
              <a:ext uri="{28A0092B-C50C-407E-A947-70E740481C1C}">
                <a14:useLocalDpi xmlns:a14="http://schemas.microsoft.com/office/drawing/2010/main" val="0"/>
              </a:ext>
            </a:extLst>
          </a:blip>
          <a:srcRect l="10141" t="13944" r="14929" b="10829"/>
          <a:stretch/>
        </p:blipFill>
        <p:spPr bwMode="auto">
          <a:xfrm>
            <a:off x="6710563" y="2134800"/>
            <a:ext cx="1791563" cy="1198704"/>
          </a:xfrm>
          <a:prstGeom prst="rect">
            <a:avLst/>
          </a:prstGeom>
          <a:ln>
            <a:noFill/>
          </a:ln>
          <a:extLst>
            <a:ext uri="{53640926-AAD7-44D8-BBD7-CCE9431645EC}">
              <a14:shadowObscured xmlns:a14="http://schemas.microsoft.com/office/drawing/2010/main"/>
            </a:ext>
          </a:extLst>
        </p:spPr>
      </p:pic>
      <p:pic>
        <p:nvPicPr>
          <p:cNvPr id="15" name="Picture 14">
            <a:extLst>
              <a:ext uri="{FF2B5EF4-FFF2-40B4-BE49-F238E27FC236}">
                <a16:creationId xmlns:a16="http://schemas.microsoft.com/office/drawing/2014/main" id="{71E5A90B-D1F6-499D-AC12-4544BFFA99A4}"/>
              </a:ext>
            </a:extLst>
          </p:cNvPr>
          <p:cNvPicPr/>
          <p:nvPr/>
        </p:nvPicPr>
        <p:blipFill rotWithShape="1">
          <a:blip r:embed="rId13" cstate="print">
            <a:extLst>
              <a:ext uri="{28A0092B-C50C-407E-A947-70E740481C1C}">
                <a14:useLocalDpi xmlns:a14="http://schemas.microsoft.com/office/drawing/2010/main" val="0"/>
              </a:ext>
            </a:extLst>
          </a:blip>
          <a:srcRect l="19253" t="29316" r="15805" b="17219"/>
          <a:stretch/>
        </p:blipFill>
        <p:spPr bwMode="auto">
          <a:xfrm>
            <a:off x="6467433" y="3137715"/>
            <a:ext cx="1396818" cy="766117"/>
          </a:xfrm>
          <a:prstGeom prst="rect">
            <a:avLst/>
          </a:prstGeom>
          <a:ln>
            <a:noFill/>
          </a:ln>
          <a:extLst>
            <a:ext uri="{53640926-AAD7-44D8-BBD7-CCE9431645EC}">
              <a14:shadowObscured xmlns:a14="http://schemas.microsoft.com/office/drawing/2010/main"/>
            </a:ext>
          </a:extLst>
        </p:spPr>
      </p:pic>
      <p:pic>
        <p:nvPicPr>
          <p:cNvPr id="22" name="Picture 21" descr="https://photos-1.dropbox.com/t/2/AAD4kiwMAsv_BfZhgSsTEfoo7XcA4fN3qyUrksaITZhMXQ/12/210382646/jpeg/32x32/1/1448654400/0/2/Recycling%20Cart.jpg/ELqP054BGKYCIAcoBw/SMiINv6YLvtRMiiZNr8GpJ3diHcKRfJV3mxMLd_iSAE?size_mode=3&amp;size=1280x960">
            <a:extLst>
              <a:ext uri="{FF2B5EF4-FFF2-40B4-BE49-F238E27FC236}">
                <a16:creationId xmlns:a16="http://schemas.microsoft.com/office/drawing/2014/main" id="{A528C017-5D75-4F12-BA43-B2434E3CE067}"/>
              </a:ext>
            </a:extLst>
          </p:cNvPr>
          <p:cNvPicPr/>
          <p:nvPr/>
        </p:nvPicPr>
        <p:blipFill rotWithShape="1">
          <a:blip r:embed="rId14" cstate="print">
            <a:extLst>
              <a:ext uri="{BEBA8EAE-BF5A-486C-A8C5-ECC9F3942E4B}">
                <a14:imgProps xmlns:a14="http://schemas.microsoft.com/office/drawing/2010/main">
                  <a14:imgLayer r:embed="rId15">
                    <a14:imgEffect>
                      <a14:backgroundRemoval t="3555" b="94076" l="9217" r="90323">
                        <a14:foregroundMark x1="10138" y1="22986" x2="14747" y2="31517"/>
                        <a14:foregroundMark x1="15668" y1="5687" x2="10138" y2="20142"/>
                        <a14:foregroundMark x1="10138" y1="20142" x2="12442" y2="21327"/>
                        <a14:foregroundMark x1="15668" y1="4028" x2="76498" y2="7820"/>
                        <a14:foregroundMark x1="76498" y1="7820" x2="18894" y2="3791"/>
                        <a14:foregroundMark x1="90783" y1="6398" x2="88479" y2="20379"/>
                        <a14:foregroundMark x1="36406" y1="36493" x2="58525" y2="47393"/>
                        <a14:foregroundMark x1="58525" y1="47393" x2="40092" y2="36493"/>
                        <a14:foregroundMark x1="40092" y1="36493" x2="39631" y2="36493"/>
                        <a14:foregroundMark x1="35945" y1="43602" x2="63594" y2="46445"/>
                        <a14:foregroundMark x1="63594" y1="46445" x2="33180" y2="46682"/>
                        <a14:foregroundMark x1="33180" y1="46682" x2="34101" y2="43365"/>
                        <a14:foregroundMark x1="52074" y1="43839" x2="65438" y2="44550"/>
                        <a14:foregroundMark x1="88018" y1="68009" x2="88018" y2="83175"/>
                        <a14:foregroundMark x1="88018" y1="83175" x2="89862" y2="68009"/>
                        <a14:foregroundMark x1="84332" y1="87915" x2="58065" y2="94787"/>
                        <a14:foregroundMark x1="58065" y1="94787" x2="26728" y2="94076"/>
                        <a14:foregroundMark x1="26728" y1="94076" x2="21659" y2="88863"/>
                      </a14:backgroundRemoval>
                    </a14:imgEffect>
                  </a14:imgLayer>
                </a14:imgProps>
              </a:ext>
              <a:ext uri="{28A0092B-C50C-407E-A947-70E740481C1C}">
                <a14:useLocalDpi xmlns:a14="http://schemas.microsoft.com/office/drawing/2010/main" val="0"/>
              </a:ext>
            </a:extLst>
          </a:blip>
          <a:srcRect t="3108"/>
          <a:stretch/>
        </p:blipFill>
        <p:spPr bwMode="auto">
          <a:xfrm>
            <a:off x="4229989" y="1610370"/>
            <a:ext cx="1696982" cy="3013177"/>
          </a:xfrm>
          <a:prstGeom prst="rect">
            <a:avLst/>
          </a:prstGeom>
          <a:noFill/>
          <a:ln>
            <a:noFill/>
          </a:ln>
        </p:spPr>
      </p:pic>
      <p:pic>
        <p:nvPicPr>
          <p:cNvPr id="21" name="Picture 20" descr="C:\Users\67537\Downloads\iStock_000053277672_Medium.jpg">
            <a:extLst>
              <a:ext uri="{FF2B5EF4-FFF2-40B4-BE49-F238E27FC236}">
                <a16:creationId xmlns:a16="http://schemas.microsoft.com/office/drawing/2014/main" id="{C0D2320E-FCEA-457B-99A8-1DC38695F0E5}"/>
              </a:ext>
            </a:extLst>
          </p:cNvPr>
          <p:cNvPicPr/>
          <p:nvPr/>
        </p:nvPicPr>
        <p:blipFill rotWithShape="1">
          <a:blip r:embed="rId16" cstate="print">
            <a:extLst>
              <a:ext uri="{28A0092B-C50C-407E-A947-70E740481C1C}">
                <a14:useLocalDpi xmlns:a14="http://schemas.microsoft.com/office/drawing/2010/main" val="0"/>
              </a:ext>
            </a:extLst>
          </a:blip>
          <a:srcRect l="14222" t="889" r="8889" b="1"/>
          <a:stretch/>
        </p:blipFill>
        <p:spPr bwMode="auto">
          <a:xfrm>
            <a:off x="532759" y="2968103"/>
            <a:ext cx="1252128" cy="1614225"/>
          </a:xfrm>
          <a:prstGeom prst="rect">
            <a:avLst/>
          </a:prstGeom>
          <a:noFill/>
          <a:ln>
            <a:noFill/>
          </a:ln>
          <a:extLst>
            <a:ext uri="{53640926-AAD7-44D8-BBD7-CCE9431645EC}">
              <a14:shadowObscured xmlns:a14="http://schemas.microsoft.com/office/drawing/2010/main"/>
            </a:ext>
          </a:extLst>
        </p:spPr>
      </p:pic>
      <p:pic>
        <p:nvPicPr>
          <p:cNvPr id="23" name="Picture 22">
            <a:extLst>
              <a:ext uri="{FF2B5EF4-FFF2-40B4-BE49-F238E27FC236}">
                <a16:creationId xmlns:a16="http://schemas.microsoft.com/office/drawing/2014/main" id="{792944A6-3173-462F-A1CF-B577F5A49C77}"/>
              </a:ext>
            </a:extLst>
          </p:cNvPr>
          <p:cNvPicPr/>
          <p:nvPr/>
        </p:nvPicPr>
        <p:blipFill rotWithShape="1">
          <a:blip r:embed="rId17" cstate="print">
            <a:extLst>
              <a:ext uri="{28A0092B-C50C-407E-A947-70E740481C1C}">
                <a14:useLocalDpi xmlns:a14="http://schemas.microsoft.com/office/drawing/2010/main" val="0"/>
              </a:ext>
            </a:extLst>
          </a:blip>
          <a:srcRect l="9548" t="11625" r="5507" b="16622"/>
          <a:stretch/>
        </p:blipFill>
        <p:spPr bwMode="auto">
          <a:xfrm rot="5400000">
            <a:off x="1284553" y="3364835"/>
            <a:ext cx="1294793" cy="1639082"/>
          </a:xfrm>
          <a:prstGeom prst="rect">
            <a:avLst/>
          </a:prstGeom>
          <a:ln>
            <a:noFill/>
          </a:ln>
          <a:extLst>
            <a:ext uri="{53640926-AAD7-44D8-BBD7-CCE9431645EC}">
              <a14:shadowObscured xmlns:a14="http://schemas.microsoft.com/office/drawing/2010/main"/>
            </a:ext>
          </a:extLst>
        </p:spPr>
      </p:pic>
      <p:pic>
        <p:nvPicPr>
          <p:cNvPr id="24" name="Picture 23" descr="A picture containing container, bin, cup, blue&#10;&#10;Description automatically generated">
            <a:extLst>
              <a:ext uri="{FF2B5EF4-FFF2-40B4-BE49-F238E27FC236}">
                <a16:creationId xmlns:a16="http://schemas.microsoft.com/office/drawing/2014/main" id="{9A80F5CB-2A10-49D5-A09E-3B4DA22BC830}"/>
              </a:ext>
            </a:extLst>
          </p:cNvPr>
          <p:cNvPicPr>
            <a:picLocks noChangeAspect="1"/>
          </p:cNvPicPr>
          <p:nvPr/>
        </p:nvPicPr>
        <p:blipFill>
          <a:blip r:embed="rId18">
            <a:extLst>
              <a:ext uri="{BEBA8EAE-BF5A-486C-A8C5-ECC9F3942E4B}">
                <a14:imgProps xmlns:a14="http://schemas.microsoft.com/office/drawing/2010/main">
                  <a14:imgLayer r:embed="rId19">
                    <a14:imgEffect>
                      <a14:backgroundRemoval t="10000" b="90000" l="10000" r="90000"/>
                    </a14:imgEffect>
                  </a14:imgLayer>
                </a14:imgProps>
              </a:ext>
            </a:extLst>
          </a:blip>
          <a:stretch>
            <a:fillRect/>
          </a:stretch>
        </p:blipFill>
        <p:spPr>
          <a:xfrm>
            <a:off x="2650051" y="2958319"/>
            <a:ext cx="2888676" cy="1925784"/>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4526A57C-F9D9-481A-A909-F01261E79332}"/>
              </a:ext>
            </a:extLst>
          </p:cNvPr>
          <p:cNvPicPr>
            <a:picLocks noChangeAspect="1"/>
          </p:cNvPicPr>
          <p:nvPr/>
        </p:nvPicPr>
        <p:blipFill>
          <a:blip r:embed="rId20"/>
          <a:stretch>
            <a:fillRect/>
          </a:stretch>
        </p:blipFill>
        <p:spPr>
          <a:xfrm>
            <a:off x="5678501" y="432015"/>
            <a:ext cx="496940" cy="584567"/>
          </a:xfrm>
          <a:prstGeom prst="rect">
            <a:avLst/>
          </a:prstGeom>
        </p:spPr>
      </p:pic>
    </p:spTree>
    <p:extLst>
      <p:ext uri="{BB962C8B-B14F-4D97-AF65-F5344CB8AC3E}">
        <p14:creationId xmlns:p14="http://schemas.microsoft.com/office/powerpoint/2010/main" val="18998529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53233A04-9B64-498B-8DFE-6AD54DC42E83}"/>
              </a:ext>
            </a:extLst>
          </p:cNvPr>
          <p:cNvSpPr txBox="1"/>
          <p:nvPr/>
        </p:nvSpPr>
        <p:spPr>
          <a:xfrm>
            <a:off x="20170" y="0"/>
            <a:ext cx="9103660" cy="5143500"/>
          </a:xfrm>
          <a:prstGeom prst="rect">
            <a:avLst/>
          </a:prstGeom>
          <a:noFill/>
          <a:ln w="136525" cap="rnd">
            <a:solidFill>
              <a:srgbClr val="008CD3"/>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a:softEdge rad="12700"/>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dirty="0">
              <a:ln>
                <a:noFill/>
              </a:ln>
              <a:solidFill>
                <a:srgbClr val="0070C0"/>
              </a:solidFill>
              <a:effectLst/>
              <a:uLnTx/>
              <a:uFillTx/>
              <a:latin typeface="Calibri"/>
            </a:endParaRPr>
          </a:p>
        </p:txBody>
      </p:sp>
      <p:sp>
        <p:nvSpPr>
          <p:cNvPr id="2" name="Title 1">
            <a:extLst>
              <a:ext uri="{FF2B5EF4-FFF2-40B4-BE49-F238E27FC236}">
                <a16:creationId xmlns:a16="http://schemas.microsoft.com/office/drawing/2014/main" id="{7D6B4F55-9C44-423C-BD9A-7AB99DACE6BF}"/>
              </a:ext>
            </a:extLst>
          </p:cNvPr>
          <p:cNvSpPr>
            <a:spLocks noGrp="1"/>
          </p:cNvSpPr>
          <p:nvPr>
            <p:ph type="title"/>
          </p:nvPr>
        </p:nvSpPr>
        <p:spPr>
          <a:xfrm>
            <a:off x="311700" y="197829"/>
            <a:ext cx="8520600" cy="572700"/>
          </a:xfrm>
        </p:spPr>
        <p:txBody>
          <a:bodyPr>
            <a:noAutofit/>
          </a:bodyPr>
          <a:lstStyle/>
          <a:p>
            <a:pPr algn="ctr"/>
            <a:r>
              <a:rPr lang="en-CA" sz="4000" b="1" dirty="0">
                <a:solidFill>
                  <a:schemeClr val="tx1"/>
                </a:solidFill>
                <a:latin typeface="Calibri" panose="020F0502020204030204" pitchFamily="34" charset="0"/>
                <a:cs typeface="Calibri" panose="020F0502020204030204" pitchFamily="34" charset="0"/>
              </a:rPr>
              <a:t>From this…to that!</a:t>
            </a:r>
            <a:endParaRPr lang="en-CA" sz="3600" dirty="0">
              <a:solidFill>
                <a:schemeClr val="tx1"/>
              </a:solidFill>
              <a:latin typeface="Calibri" panose="020F0502020204030204" pitchFamily="34" charset="0"/>
              <a:cs typeface="Calibri" panose="020F0502020204030204" pitchFamily="34" charset="0"/>
            </a:endParaRPr>
          </a:p>
        </p:txBody>
      </p:sp>
      <p:pic>
        <p:nvPicPr>
          <p:cNvPr id="1026" name="Picture 2">
            <a:extLst>
              <a:ext uri="{FF2B5EF4-FFF2-40B4-BE49-F238E27FC236}">
                <a16:creationId xmlns:a16="http://schemas.microsoft.com/office/drawing/2014/main" id="{C60749D8-8621-4EC3-A473-70054BE5D2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975" y="1334794"/>
            <a:ext cx="672219" cy="116951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a:extLst>
              <a:ext uri="{FF2B5EF4-FFF2-40B4-BE49-F238E27FC236}">
                <a16:creationId xmlns:a16="http://schemas.microsoft.com/office/drawing/2014/main" id="{A396C272-617E-4298-9871-C8D44CC997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8652"/>
          <a:stretch>
            <a:fillRect/>
          </a:stretch>
        </p:blipFill>
        <p:spPr bwMode="auto">
          <a:xfrm>
            <a:off x="2536735" y="1334794"/>
            <a:ext cx="865194" cy="121904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AutoShape 4">
            <a:extLst>
              <a:ext uri="{FF2B5EF4-FFF2-40B4-BE49-F238E27FC236}">
                <a16:creationId xmlns:a16="http://schemas.microsoft.com/office/drawing/2014/main" id="{A7DA4D1D-4DDC-40CF-ACD9-1C2D11A16DA5}"/>
              </a:ext>
            </a:extLst>
          </p:cNvPr>
          <p:cNvSpPr>
            <a:spLocks noChangeArrowheads="1"/>
          </p:cNvSpPr>
          <p:nvPr/>
        </p:nvSpPr>
        <p:spPr bwMode="auto">
          <a:xfrm>
            <a:off x="1808184" y="1753740"/>
            <a:ext cx="548393" cy="281351"/>
          </a:xfrm>
          <a:prstGeom prst="rightArrow">
            <a:avLst>
              <a:gd name="adj1" fmla="val 50000"/>
              <a:gd name="adj2" fmla="val 48419"/>
            </a:avLst>
          </a:prstGeom>
          <a:solidFill>
            <a:srgbClr val="0000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pic>
        <p:nvPicPr>
          <p:cNvPr id="1029" name="Picture 5">
            <a:extLst>
              <a:ext uri="{FF2B5EF4-FFF2-40B4-BE49-F238E27FC236}">
                <a16:creationId xmlns:a16="http://schemas.microsoft.com/office/drawing/2014/main" id="{9852120E-C483-49F9-A7B2-A93F7C52F6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9981" y="1092784"/>
            <a:ext cx="1236688" cy="16428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30" name="Picture 6">
            <a:extLst>
              <a:ext uri="{FF2B5EF4-FFF2-40B4-BE49-F238E27FC236}">
                <a16:creationId xmlns:a16="http://schemas.microsoft.com/office/drawing/2014/main" id="{0E146C25-01B7-4A08-91AD-CED5C7FC3350}"/>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972" b="89652" l="7615" r="93000">
                        <a14:foregroundMark x1="9769" y1="50141" x2="10385" y2="52023"/>
                        <a14:foregroundMark x1="9846" y1="30762" x2="8769" y2="31326"/>
                        <a14:foregroundMark x1="8154" y1="47225" x2="7692" y2="46002"/>
                        <a14:foregroundMark x1="86769" y1="46190" x2="87538" y2="50329"/>
                        <a14:foregroundMark x1="87000" y1="46849" x2="88692" y2="48260"/>
                        <a14:foregroundMark x1="86692" y1="47789" x2="87154" y2="49012"/>
                        <a14:foregroundMark x1="87846" y1="49389" x2="89231" y2="60583"/>
                        <a14:foregroundMark x1="82154" y1="43368" x2="83692" y2="47789"/>
                        <a14:foregroundMark x1="93000" y1="51929" x2="92692" y2="43932"/>
                      </a14:backgroundRemoval>
                    </a14:imgEffect>
                  </a14:imgLayer>
                </a14:imgProps>
              </a:ext>
              <a:ext uri="{28A0092B-C50C-407E-A947-70E740481C1C}">
                <a14:useLocalDpi xmlns:a14="http://schemas.microsoft.com/office/drawing/2010/main" val="0"/>
              </a:ext>
            </a:extLst>
          </a:blip>
          <a:srcRect/>
          <a:stretch>
            <a:fillRect/>
          </a:stretch>
        </p:blipFill>
        <p:spPr bwMode="auto">
          <a:xfrm rot="1366226">
            <a:off x="7264710" y="1337680"/>
            <a:ext cx="1700925" cy="139125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8" name="AutoShape 4">
            <a:extLst>
              <a:ext uri="{FF2B5EF4-FFF2-40B4-BE49-F238E27FC236}">
                <a16:creationId xmlns:a16="http://schemas.microsoft.com/office/drawing/2014/main" id="{AAF0DC9B-0C24-4F96-918D-DB37135923D1}"/>
              </a:ext>
            </a:extLst>
          </p:cNvPr>
          <p:cNvSpPr>
            <a:spLocks noChangeArrowheads="1"/>
          </p:cNvSpPr>
          <p:nvPr/>
        </p:nvSpPr>
        <p:spPr bwMode="auto">
          <a:xfrm>
            <a:off x="6787560" y="1846672"/>
            <a:ext cx="548393" cy="281351"/>
          </a:xfrm>
          <a:prstGeom prst="rightArrow">
            <a:avLst>
              <a:gd name="adj1" fmla="val 50000"/>
              <a:gd name="adj2" fmla="val 48419"/>
            </a:avLst>
          </a:prstGeom>
          <a:solidFill>
            <a:srgbClr val="0000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pic>
        <p:nvPicPr>
          <p:cNvPr id="1032" name="Picture 8">
            <a:extLst>
              <a:ext uri="{FF2B5EF4-FFF2-40B4-BE49-F238E27FC236}">
                <a16:creationId xmlns:a16="http://schemas.microsoft.com/office/drawing/2014/main" id="{F6BC66E6-1793-4B8C-B2FF-72CABC81C46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12180"/>
          <a:stretch>
            <a:fillRect/>
          </a:stretch>
        </p:blipFill>
        <p:spPr bwMode="auto">
          <a:xfrm>
            <a:off x="2303328" y="3321207"/>
            <a:ext cx="1598640" cy="15162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33" name="Picture 9">
            <a:extLst>
              <a:ext uri="{FF2B5EF4-FFF2-40B4-BE49-F238E27FC236}">
                <a16:creationId xmlns:a16="http://schemas.microsoft.com/office/drawing/2014/main" id="{C6D66D60-B24A-4D32-A0DF-F9B68D2D16E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376990">
            <a:off x="295334" y="3258716"/>
            <a:ext cx="1910281" cy="126826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2" name="AutoShape 4">
            <a:extLst>
              <a:ext uri="{FF2B5EF4-FFF2-40B4-BE49-F238E27FC236}">
                <a16:creationId xmlns:a16="http://schemas.microsoft.com/office/drawing/2014/main" id="{AF1D4E4A-963A-45DE-9D54-A63684F989B4}"/>
              </a:ext>
            </a:extLst>
          </p:cNvPr>
          <p:cNvSpPr>
            <a:spLocks noChangeArrowheads="1"/>
          </p:cNvSpPr>
          <p:nvPr/>
        </p:nvSpPr>
        <p:spPr bwMode="auto">
          <a:xfrm>
            <a:off x="1851729" y="3983248"/>
            <a:ext cx="548393" cy="281351"/>
          </a:xfrm>
          <a:prstGeom prst="rightArrow">
            <a:avLst>
              <a:gd name="adj1" fmla="val 50000"/>
              <a:gd name="adj2" fmla="val 48419"/>
            </a:avLst>
          </a:prstGeom>
          <a:solidFill>
            <a:srgbClr val="0000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sp>
        <p:nvSpPr>
          <p:cNvPr id="26" name="Rectangle: Rounded Corners 25">
            <a:extLst>
              <a:ext uri="{FF2B5EF4-FFF2-40B4-BE49-F238E27FC236}">
                <a16:creationId xmlns:a16="http://schemas.microsoft.com/office/drawing/2014/main" id="{52F94B96-3444-4AC7-941A-D5220188597F}"/>
              </a:ext>
            </a:extLst>
          </p:cNvPr>
          <p:cNvSpPr/>
          <p:nvPr/>
        </p:nvSpPr>
        <p:spPr>
          <a:xfrm>
            <a:off x="343752" y="964875"/>
            <a:ext cx="3473291" cy="1894899"/>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5" name="Rectangle: Rounded Corners 34">
            <a:extLst>
              <a:ext uri="{FF2B5EF4-FFF2-40B4-BE49-F238E27FC236}">
                <a16:creationId xmlns:a16="http://schemas.microsoft.com/office/drawing/2014/main" id="{B7234AB8-CF44-4194-A646-7A718435C63A}"/>
              </a:ext>
            </a:extLst>
          </p:cNvPr>
          <p:cNvSpPr/>
          <p:nvPr/>
        </p:nvSpPr>
        <p:spPr>
          <a:xfrm>
            <a:off x="5401198" y="997466"/>
            <a:ext cx="3473291" cy="1894899"/>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6" name="Rectangle: Rounded Corners 35">
            <a:extLst>
              <a:ext uri="{FF2B5EF4-FFF2-40B4-BE49-F238E27FC236}">
                <a16:creationId xmlns:a16="http://schemas.microsoft.com/office/drawing/2014/main" id="{FDA05BEE-84A2-42D7-977E-8C81A339EBC2}"/>
              </a:ext>
            </a:extLst>
          </p:cNvPr>
          <p:cNvSpPr/>
          <p:nvPr/>
        </p:nvSpPr>
        <p:spPr>
          <a:xfrm>
            <a:off x="345916" y="3054120"/>
            <a:ext cx="3471128" cy="1894899"/>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40" name="Graphic 39" descr="Recycle sign">
            <a:extLst>
              <a:ext uri="{FF2B5EF4-FFF2-40B4-BE49-F238E27FC236}">
                <a16:creationId xmlns:a16="http://schemas.microsoft.com/office/drawing/2014/main" id="{D78F643F-1953-44C0-89E2-4829C2B44B3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77219" y="160936"/>
            <a:ext cx="715054" cy="715054"/>
          </a:xfrm>
          <a:prstGeom prst="rect">
            <a:avLst/>
          </a:prstGeom>
        </p:spPr>
      </p:pic>
      <p:sp>
        <p:nvSpPr>
          <p:cNvPr id="22" name="Rectangle: Rounded Corners 21">
            <a:extLst>
              <a:ext uri="{FF2B5EF4-FFF2-40B4-BE49-F238E27FC236}">
                <a16:creationId xmlns:a16="http://schemas.microsoft.com/office/drawing/2014/main" id="{085E0ABD-284B-4748-BD42-A1E401D23648}"/>
              </a:ext>
            </a:extLst>
          </p:cNvPr>
          <p:cNvSpPr/>
          <p:nvPr/>
        </p:nvSpPr>
        <p:spPr>
          <a:xfrm>
            <a:off x="5401198" y="3054120"/>
            <a:ext cx="3471128" cy="1894899"/>
          </a:xfrm>
          <a:prstGeom prst="roundRect">
            <a:avLst/>
          </a:prstGeom>
          <a:noFill/>
          <a:ln>
            <a:solidFill>
              <a:srgbClr val="008CD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descr="A picture containing icon&#10;&#10;Description automatically generated">
            <a:extLst>
              <a:ext uri="{FF2B5EF4-FFF2-40B4-BE49-F238E27FC236}">
                <a16:creationId xmlns:a16="http://schemas.microsoft.com/office/drawing/2014/main" id="{82467744-CF73-4027-B2F5-9FC0B79B150D}"/>
              </a:ext>
            </a:extLst>
          </p:cNvPr>
          <p:cNvPicPr>
            <a:picLocks noChangeAspect="1"/>
          </p:cNvPicPr>
          <p:nvPr/>
        </p:nvPicPr>
        <p:blipFill>
          <a:blip r:embed="rId12"/>
          <a:stretch>
            <a:fillRect/>
          </a:stretch>
        </p:blipFill>
        <p:spPr>
          <a:xfrm>
            <a:off x="5727847" y="3247888"/>
            <a:ext cx="945918" cy="1380587"/>
          </a:xfrm>
          <a:prstGeom prst="rect">
            <a:avLst/>
          </a:prstGeom>
        </p:spPr>
      </p:pic>
      <p:sp>
        <p:nvSpPr>
          <p:cNvPr id="27" name="AutoShape 4">
            <a:extLst>
              <a:ext uri="{FF2B5EF4-FFF2-40B4-BE49-F238E27FC236}">
                <a16:creationId xmlns:a16="http://schemas.microsoft.com/office/drawing/2014/main" id="{1ED56E47-18D6-40FB-92F3-32046235596E}"/>
              </a:ext>
            </a:extLst>
          </p:cNvPr>
          <p:cNvSpPr>
            <a:spLocks noChangeArrowheads="1"/>
          </p:cNvSpPr>
          <p:nvPr/>
        </p:nvSpPr>
        <p:spPr bwMode="auto">
          <a:xfrm>
            <a:off x="6790041" y="3903600"/>
            <a:ext cx="548393" cy="281351"/>
          </a:xfrm>
          <a:prstGeom prst="rightArrow">
            <a:avLst>
              <a:gd name="adj1" fmla="val 50000"/>
              <a:gd name="adj2" fmla="val 48419"/>
            </a:avLst>
          </a:prstGeom>
          <a:solidFill>
            <a:srgbClr val="0000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en-CA"/>
          </a:p>
        </p:txBody>
      </p:sp>
      <p:pic>
        <p:nvPicPr>
          <p:cNvPr id="7" name="Picture 6">
            <a:extLst>
              <a:ext uri="{FF2B5EF4-FFF2-40B4-BE49-F238E27FC236}">
                <a16:creationId xmlns:a16="http://schemas.microsoft.com/office/drawing/2014/main" id="{505BAAC7-0C04-4A8A-BB5B-117106F5ACF1}"/>
              </a:ext>
            </a:extLst>
          </p:cNvPr>
          <p:cNvPicPr>
            <a:picLocks noChangeAspect="1"/>
          </p:cNvPicPr>
          <p:nvPr/>
        </p:nvPicPr>
        <p:blipFill>
          <a:blip r:embed="rId13"/>
          <a:stretch>
            <a:fillRect/>
          </a:stretch>
        </p:blipFill>
        <p:spPr>
          <a:xfrm rot="21302192">
            <a:off x="7572463" y="3630597"/>
            <a:ext cx="999606" cy="1115515"/>
          </a:xfrm>
          <a:prstGeom prst="rect">
            <a:avLst/>
          </a:prstGeom>
        </p:spPr>
      </p:pic>
      <p:pic>
        <p:nvPicPr>
          <p:cNvPr id="29" name="Picture 28" descr="A picture containing shape&#10;&#10;Description automatically generated">
            <a:extLst>
              <a:ext uri="{FF2B5EF4-FFF2-40B4-BE49-F238E27FC236}">
                <a16:creationId xmlns:a16="http://schemas.microsoft.com/office/drawing/2014/main" id="{DF920931-285D-4066-B195-9A205986E0C7}"/>
              </a:ext>
            </a:extLst>
          </p:cNvPr>
          <p:cNvPicPr>
            <a:picLocks noChangeAspect="1"/>
          </p:cNvPicPr>
          <p:nvPr/>
        </p:nvPicPr>
        <p:blipFill>
          <a:blip r:embed="rId14"/>
          <a:stretch>
            <a:fillRect/>
          </a:stretch>
        </p:blipFill>
        <p:spPr>
          <a:xfrm>
            <a:off x="3848869" y="1885547"/>
            <a:ext cx="1528102" cy="1725277"/>
          </a:xfrm>
          <a:prstGeom prst="rect">
            <a:avLst/>
          </a:prstGeom>
        </p:spPr>
      </p:pic>
      <p:pic>
        <p:nvPicPr>
          <p:cNvPr id="30" name="Picture 29" descr="A picture containing mug&#10;&#10;Description automatically generated">
            <a:extLst>
              <a:ext uri="{FF2B5EF4-FFF2-40B4-BE49-F238E27FC236}">
                <a16:creationId xmlns:a16="http://schemas.microsoft.com/office/drawing/2014/main" id="{6F3863FA-3825-454A-BF74-88B973ADB3B4}"/>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10000" b="90000" l="10000" r="90000">
                        <a14:foregroundMark x1="68835" y1="36563" x2="70732" y2="34688"/>
                        <a14:foregroundMark x1="73984" y1="26563" x2="76423" y2="29375"/>
                        <a14:foregroundMark x1="75881" y1="28125" x2="69648" y2="18125"/>
                        <a14:foregroundMark x1="76965" y1="26563" x2="75339" y2="14375"/>
                        <a14:foregroundMark x1="78591" y1="26563" x2="81301" y2="16250"/>
                        <a14:foregroundMark x1="79675" y1="24688" x2="84824" y2="18125"/>
                        <a14:foregroundMark x1="88889" y1="17500" x2="89973" y2="19688"/>
                        <a14:foregroundMark x1="19241" y1="58125" x2="20867" y2="73125"/>
                        <a14:foregroundMark x1="18157" y1="65313" x2="20325" y2="76250"/>
                        <a14:foregroundMark x1="52033" y1="57500" x2="56098" y2="55937"/>
                        <a14:foregroundMark x1="46883" y1="59375" x2="55827" y2="61250"/>
                        <a14:foregroundMark x1="60976" y1="55313" x2="64499" y2="56875"/>
                        <a14:foregroundMark x1="64499" y1="58125" x2="63957" y2="53438"/>
                        <a14:foregroundMark x1="65041" y1="52188" x2="66125" y2="58125"/>
                      </a14:backgroundRemoval>
                    </a14:imgEffect>
                  </a14:imgLayer>
                </a14:imgProps>
              </a:ext>
            </a:extLst>
          </a:blip>
          <a:stretch>
            <a:fillRect/>
          </a:stretch>
        </p:blipFill>
        <p:spPr>
          <a:xfrm>
            <a:off x="3775571" y="2849679"/>
            <a:ext cx="1000704" cy="867820"/>
          </a:xfrm>
          <a:prstGeom prst="rect">
            <a:avLst/>
          </a:prstGeom>
        </p:spPr>
      </p:pic>
      <p:pic>
        <p:nvPicPr>
          <p:cNvPr id="31" name="Graphic 30" descr="Recycle sign">
            <a:extLst>
              <a:ext uri="{FF2B5EF4-FFF2-40B4-BE49-F238E27FC236}">
                <a16:creationId xmlns:a16="http://schemas.microsoft.com/office/drawing/2014/main" id="{588F6FF2-369E-4487-8D90-4E875D65731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851729" y="152584"/>
            <a:ext cx="715054" cy="715054"/>
          </a:xfrm>
          <a:prstGeom prst="rect">
            <a:avLst/>
          </a:prstGeom>
        </p:spPr>
      </p:pic>
    </p:spTree>
    <p:extLst>
      <p:ext uri="{BB962C8B-B14F-4D97-AF65-F5344CB8AC3E}">
        <p14:creationId xmlns:p14="http://schemas.microsoft.com/office/powerpoint/2010/main" val="33540525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 grpId="0" animBg="1"/>
      <p:bldP spid="32" grpId="0" animBg="1"/>
      <p:bldP spid="26" grpId="0" animBg="1"/>
      <p:bldP spid="35" grpId="0" animBg="1"/>
      <p:bldP spid="36" grpId="0" animBg="1"/>
      <p:bldP spid="22"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C84F097-153C-4012-862A-FAA836E6ADD2}"/>
              </a:ext>
            </a:extLst>
          </p:cNvPr>
          <p:cNvSpPr txBox="1"/>
          <p:nvPr/>
        </p:nvSpPr>
        <p:spPr>
          <a:xfrm>
            <a:off x="21290" y="0"/>
            <a:ext cx="9103660" cy="5143500"/>
          </a:xfrm>
          <a:prstGeom prst="rect">
            <a:avLst/>
          </a:prstGeom>
          <a:noFill/>
          <a:ln w="136525" cap="rnd">
            <a:solidFill>
              <a:schemeClr val="bg1">
                <a:lumMod val="50000"/>
              </a:schemeClr>
            </a:solidFill>
            <a:extLst>
              <a:ext uri="{C807C97D-BFC1-408E-A445-0C87EB9F89A2}">
                <ask:lineSketchStyleProps xmlns:ask="http://schemas.microsoft.com/office/drawing/2018/sketchyshapes" sd="1219033472">
                  <a:custGeom>
                    <a:avLst/>
                    <a:gdLst>
                      <a:gd name="connsiteX0" fmla="*/ 0 w 9103660"/>
                      <a:gd name="connsiteY0" fmla="*/ 0 h 5143500"/>
                      <a:gd name="connsiteX1" fmla="*/ 477942 w 9103660"/>
                      <a:gd name="connsiteY1" fmla="*/ 0 h 5143500"/>
                      <a:gd name="connsiteX2" fmla="*/ 773811 w 9103660"/>
                      <a:gd name="connsiteY2" fmla="*/ 0 h 5143500"/>
                      <a:gd name="connsiteX3" fmla="*/ 1524863 w 9103660"/>
                      <a:gd name="connsiteY3" fmla="*/ 0 h 5143500"/>
                      <a:gd name="connsiteX4" fmla="*/ 2002805 w 9103660"/>
                      <a:gd name="connsiteY4" fmla="*/ 0 h 5143500"/>
                      <a:gd name="connsiteX5" fmla="*/ 2480747 w 9103660"/>
                      <a:gd name="connsiteY5" fmla="*/ 0 h 5143500"/>
                      <a:gd name="connsiteX6" fmla="*/ 3231799 w 9103660"/>
                      <a:gd name="connsiteY6" fmla="*/ 0 h 5143500"/>
                      <a:gd name="connsiteX7" fmla="*/ 3618705 w 9103660"/>
                      <a:gd name="connsiteY7" fmla="*/ 0 h 5143500"/>
                      <a:gd name="connsiteX8" fmla="*/ 4369757 w 9103660"/>
                      <a:gd name="connsiteY8" fmla="*/ 0 h 5143500"/>
                      <a:gd name="connsiteX9" fmla="*/ 5120809 w 9103660"/>
                      <a:gd name="connsiteY9" fmla="*/ 0 h 5143500"/>
                      <a:gd name="connsiteX10" fmla="*/ 5689788 w 9103660"/>
                      <a:gd name="connsiteY10" fmla="*/ 0 h 5143500"/>
                      <a:gd name="connsiteX11" fmla="*/ 6440839 w 9103660"/>
                      <a:gd name="connsiteY11" fmla="*/ 0 h 5143500"/>
                      <a:gd name="connsiteX12" fmla="*/ 6918782 w 9103660"/>
                      <a:gd name="connsiteY12" fmla="*/ 0 h 5143500"/>
                      <a:gd name="connsiteX13" fmla="*/ 7396724 w 9103660"/>
                      <a:gd name="connsiteY13" fmla="*/ 0 h 5143500"/>
                      <a:gd name="connsiteX14" fmla="*/ 8056739 w 9103660"/>
                      <a:gd name="connsiteY14" fmla="*/ 0 h 5143500"/>
                      <a:gd name="connsiteX15" fmla="*/ 8534681 w 9103660"/>
                      <a:gd name="connsiteY15" fmla="*/ 0 h 5143500"/>
                      <a:gd name="connsiteX16" fmla="*/ 9103660 w 9103660"/>
                      <a:gd name="connsiteY16" fmla="*/ 0 h 5143500"/>
                      <a:gd name="connsiteX17" fmla="*/ 9103660 w 9103660"/>
                      <a:gd name="connsiteY17" fmla="*/ 674370 h 5143500"/>
                      <a:gd name="connsiteX18" fmla="*/ 9103660 w 9103660"/>
                      <a:gd name="connsiteY18" fmla="*/ 1297305 h 5143500"/>
                      <a:gd name="connsiteX19" fmla="*/ 9103660 w 9103660"/>
                      <a:gd name="connsiteY19" fmla="*/ 1920240 h 5143500"/>
                      <a:gd name="connsiteX20" fmla="*/ 9103660 w 9103660"/>
                      <a:gd name="connsiteY20" fmla="*/ 2337435 h 5143500"/>
                      <a:gd name="connsiteX21" fmla="*/ 9103660 w 9103660"/>
                      <a:gd name="connsiteY21" fmla="*/ 2806065 h 5143500"/>
                      <a:gd name="connsiteX22" fmla="*/ 9103660 w 9103660"/>
                      <a:gd name="connsiteY22" fmla="*/ 3429000 h 5143500"/>
                      <a:gd name="connsiteX23" fmla="*/ 9103660 w 9103660"/>
                      <a:gd name="connsiteY23" fmla="*/ 3949065 h 5143500"/>
                      <a:gd name="connsiteX24" fmla="*/ 9103660 w 9103660"/>
                      <a:gd name="connsiteY24" fmla="*/ 4417695 h 5143500"/>
                      <a:gd name="connsiteX25" fmla="*/ 9103660 w 9103660"/>
                      <a:gd name="connsiteY25" fmla="*/ 5143500 h 5143500"/>
                      <a:gd name="connsiteX26" fmla="*/ 8534681 w 9103660"/>
                      <a:gd name="connsiteY26" fmla="*/ 5143500 h 5143500"/>
                      <a:gd name="connsiteX27" fmla="*/ 7965703 w 9103660"/>
                      <a:gd name="connsiteY27" fmla="*/ 5143500 h 5143500"/>
                      <a:gd name="connsiteX28" fmla="*/ 7578797 w 9103660"/>
                      <a:gd name="connsiteY28" fmla="*/ 5143500 h 5143500"/>
                      <a:gd name="connsiteX29" fmla="*/ 6918782 w 9103660"/>
                      <a:gd name="connsiteY29" fmla="*/ 5143500 h 5143500"/>
                      <a:gd name="connsiteX30" fmla="*/ 6531876 w 9103660"/>
                      <a:gd name="connsiteY30" fmla="*/ 5143500 h 5143500"/>
                      <a:gd name="connsiteX31" fmla="*/ 5871861 w 9103660"/>
                      <a:gd name="connsiteY31" fmla="*/ 5143500 h 5143500"/>
                      <a:gd name="connsiteX32" fmla="*/ 5575992 w 9103660"/>
                      <a:gd name="connsiteY32" fmla="*/ 5143500 h 5143500"/>
                      <a:gd name="connsiteX33" fmla="*/ 4915976 w 9103660"/>
                      <a:gd name="connsiteY33" fmla="*/ 5143500 h 5143500"/>
                      <a:gd name="connsiteX34" fmla="*/ 4529071 w 9103660"/>
                      <a:gd name="connsiteY34" fmla="*/ 5143500 h 5143500"/>
                      <a:gd name="connsiteX35" fmla="*/ 4233202 w 9103660"/>
                      <a:gd name="connsiteY35" fmla="*/ 5143500 h 5143500"/>
                      <a:gd name="connsiteX36" fmla="*/ 3846296 w 9103660"/>
                      <a:gd name="connsiteY36" fmla="*/ 5143500 h 5143500"/>
                      <a:gd name="connsiteX37" fmla="*/ 3186281 w 9103660"/>
                      <a:gd name="connsiteY37" fmla="*/ 5143500 h 5143500"/>
                      <a:gd name="connsiteX38" fmla="*/ 2799375 w 9103660"/>
                      <a:gd name="connsiteY38" fmla="*/ 5143500 h 5143500"/>
                      <a:gd name="connsiteX39" fmla="*/ 2503507 w 9103660"/>
                      <a:gd name="connsiteY39" fmla="*/ 5143500 h 5143500"/>
                      <a:gd name="connsiteX40" fmla="*/ 2116601 w 9103660"/>
                      <a:gd name="connsiteY40" fmla="*/ 5143500 h 5143500"/>
                      <a:gd name="connsiteX41" fmla="*/ 1638659 w 9103660"/>
                      <a:gd name="connsiteY41" fmla="*/ 5143500 h 5143500"/>
                      <a:gd name="connsiteX42" fmla="*/ 1069680 w 9103660"/>
                      <a:gd name="connsiteY42" fmla="*/ 5143500 h 5143500"/>
                      <a:gd name="connsiteX43" fmla="*/ 682775 w 9103660"/>
                      <a:gd name="connsiteY43" fmla="*/ 5143500 h 5143500"/>
                      <a:gd name="connsiteX44" fmla="*/ 0 w 9103660"/>
                      <a:gd name="connsiteY44" fmla="*/ 5143500 h 5143500"/>
                      <a:gd name="connsiteX45" fmla="*/ 0 w 9103660"/>
                      <a:gd name="connsiteY45" fmla="*/ 4572000 h 5143500"/>
                      <a:gd name="connsiteX46" fmla="*/ 0 w 9103660"/>
                      <a:gd name="connsiteY46" fmla="*/ 4000500 h 5143500"/>
                      <a:gd name="connsiteX47" fmla="*/ 0 w 9103660"/>
                      <a:gd name="connsiteY47" fmla="*/ 3429000 h 5143500"/>
                      <a:gd name="connsiteX48" fmla="*/ 0 w 9103660"/>
                      <a:gd name="connsiteY48" fmla="*/ 2857500 h 5143500"/>
                      <a:gd name="connsiteX49" fmla="*/ 0 w 9103660"/>
                      <a:gd name="connsiteY49" fmla="*/ 2337435 h 5143500"/>
                      <a:gd name="connsiteX50" fmla="*/ 0 w 9103660"/>
                      <a:gd name="connsiteY50" fmla="*/ 1714500 h 5143500"/>
                      <a:gd name="connsiteX51" fmla="*/ 0 w 9103660"/>
                      <a:gd name="connsiteY51" fmla="*/ 1143000 h 5143500"/>
                      <a:gd name="connsiteX52" fmla="*/ 0 w 9103660"/>
                      <a:gd name="connsiteY52"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03660" h="5143500" extrusionOk="0">
                        <a:moveTo>
                          <a:pt x="0" y="0"/>
                        </a:moveTo>
                        <a:cubicBezTo>
                          <a:pt x="120146" y="-36302"/>
                          <a:pt x="357673" y="14500"/>
                          <a:pt x="477942" y="0"/>
                        </a:cubicBezTo>
                        <a:cubicBezTo>
                          <a:pt x="598211" y="-14500"/>
                          <a:pt x="653756" y="4227"/>
                          <a:pt x="773811" y="0"/>
                        </a:cubicBezTo>
                        <a:cubicBezTo>
                          <a:pt x="893866" y="-4227"/>
                          <a:pt x="1289073" y="85213"/>
                          <a:pt x="1524863" y="0"/>
                        </a:cubicBezTo>
                        <a:cubicBezTo>
                          <a:pt x="1760653" y="-85213"/>
                          <a:pt x="1890232" y="22148"/>
                          <a:pt x="2002805" y="0"/>
                        </a:cubicBezTo>
                        <a:cubicBezTo>
                          <a:pt x="2115378" y="-22148"/>
                          <a:pt x="2297913" y="47721"/>
                          <a:pt x="2480747" y="0"/>
                        </a:cubicBezTo>
                        <a:cubicBezTo>
                          <a:pt x="2663581" y="-47721"/>
                          <a:pt x="2894241" y="74663"/>
                          <a:pt x="3231799" y="0"/>
                        </a:cubicBezTo>
                        <a:cubicBezTo>
                          <a:pt x="3569357" y="-74663"/>
                          <a:pt x="3514908" y="19021"/>
                          <a:pt x="3618705" y="0"/>
                        </a:cubicBezTo>
                        <a:cubicBezTo>
                          <a:pt x="3722502" y="-19021"/>
                          <a:pt x="4112289" y="56094"/>
                          <a:pt x="4369757" y="0"/>
                        </a:cubicBezTo>
                        <a:cubicBezTo>
                          <a:pt x="4627225" y="-56094"/>
                          <a:pt x="4892517" y="15011"/>
                          <a:pt x="5120809" y="0"/>
                        </a:cubicBezTo>
                        <a:cubicBezTo>
                          <a:pt x="5349101" y="-15011"/>
                          <a:pt x="5421929" y="32873"/>
                          <a:pt x="5689788" y="0"/>
                        </a:cubicBezTo>
                        <a:cubicBezTo>
                          <a:pt x="5957647" y="-32873"/>
                          <a:pt x="6277929" y="13001"/>
                          <a:pt x="6440839" y="0"/>
                        </a:cubicBezTo>
                        <a:cubicBezTo>
                          <a:pt x="6603749" y="-13001"/>
                          <a:pt x="6767681" y="14098"/>
                          <a:pt x="6918782" y="0"/>
                        </a:cubicBezTo>
                        <a:cubicBezTo>
                          <a:pt x="7069883" y="-14098"/>
                          <a:pt x="7214399" y="52601"/>
                          <a:pt x="7396724" y="0"/>
                        </a:cubicBezTo>
                        <a:cubicBezTo>
                          <a:pt x="7579049" y="-52601"/>
                          <a:pt x="7750313" y="53898"/>
                          <a:pt x="8056739" y="0"/>
                        </a:cubicBezTo>
                        <a:cubicBezTo>
                          <a:pt x="8363166" y="-53898"/>
                          <a:pt x="8412499" y="50748"/>
                          <a:pt x="8534681" y="0"/>
                        </a:cubicBezTo>
                        <a:cubicBezTo>
                          <a:pt x="8656863" y="-50748"/>
                          <a:pt x="8926804" y="45727"/>
                          <a:pt x="9103660" y="0"/>
                        </a:cubicBezTo>
                        <a:cubicBezTo>
                          <a:pt x="9146230" y="153273"/>
                          <a:pt x="9035383" y="481364"/>
                          <a:pt x="9103660" y="674370"/>
                        </a:cubicBezTo>
                        <a:cubicBezTo>
                          <a:pt x="9171937" y="867376"/>
                          <a:pt x="9044069" y="1012571"/>
                          <a:pt x="9103660" y="1297305"/>
                        </a:cubicBezTo>
                        <a:cubicBezTo>
                          <a:pt x="9163251" y="1582040"/>
                          <a:pt x="9063156" y="1749501"/>
                          <a:pt x="9103660" y="1920240"/>
                        </a:cubicBezTo>
                        <a:cubicBezTo>
                          <a:pt x="9144164" y="2090979"/>
                          <a:pt x="9084663" y="2152492"/>
                          <a:pt x="9103660" y="2337435"/>
                        </a:cubicBezTo>
                        <a:cubicBezTo>
                          <a:pt x="9122657" y="2522379"/>
                          <a:pt x="9096649" y="2649463"/>
                          <a:pt x="9103660" y="2806065"/>
                        </a:cubicBezTo>
                        <a:cubicBezTo>
                          <a:pt x="9110671" y="2962667"/>
                          <a:pt x="9053492" y="3151467"/>
                          <a:pt x="9103660" y="3429000"/>
                        </a:cubicBezTo>
                        <a:cubicBezTo>
                          <a:pt x="9153828" y="3706534"/>
                          <a:pt x="9100645" y="3720831"/>
                          <a:pt x="9103660" y="3949065"/>
                        </a:cubicBezTo>
                        <a:cubicBezTo>
                          <a:pt x="9106675" y="4177299"/>
                          <a:pt x="9101413" y="4254323"/>
                          <a:pt x="9103660" y="4417695"/>
                        </a:cubicBezTo>
                        <a:cubicBezTo>
                          <a:pt x="9105907" y="4581067"/>
                          <a:pt x="9089081" y="4872832"/>
                          <a:pt x="9103660" y="5143500"/>
                        </a:cubicBezTo>
                        <a:cubicBezTo>
                          <a:pt x="8939386" y="5188979"/>
                          <a:pt x="8812868" y="5101318"/>
                          <a:pt x="8534681" y="5143500"/>
                        </a:cubicBezTo>
                        <a:cubicBezTo>
                          <a:pt x="8256494" y="5185682"/>
                          <a:pt x="8181615" y="5088106"/>
                          <a:pt x="7965703" y="5143500"/>
                        </a:cubicBezTo>
                        <a:cubicBezTo>
                          <a:pt x="7749791" y="5198894"/>
                          <a:pt x="7674308" y="5132770"/>
                          <a:pt x="7578797" y="5143500"/>
                        </a:cubicBezTo>
                        <a:cubicBezTo>
                          <a:pt x="7483286" y="5154230"/>
                          <a:pt x="7052979" y="5086839"/>
                          <a:pt x="6918782" y="5143500"/>
                        </a:cubicBezTo>
                        <a:cubicBezTo>
                          <a:pt x="6784586" y="5200161"/>
                          <a:pt x="6674993" y="5137942"/>
                          <a:pt x="6531876" y="5143500"/>
                        </a:cubicBezTo>
                        <a:cubicBezTo>
                          <a:pt x="6388759" y="5149058"/>
                          <a:pt x="6168159" y="5103886"/>
                          <a:pt x="5871861" y="5143500"/>
                        </a:cubicBezTo>
                        <a:cubicBezTo>
                          <a:pt x="5575564" y="5183114"/>
                          <a:pt x="5658114" y="5136538"/>
                          <a:pt x="5575992" y="5143500"/>
                        </a:cubicBezTo>
                        <a:cubicBezTo>
                          <a:pt x="5493870" y="5150462"/>
                          <a:pt x="5197387" y="5124356"/>
                          <a:pt x="4915976" y="5143500"/>
                        </a:cubicBezTo>
                        <a:cubicBezTo>
                          <a:pt x="4634565" y="5162644"/>
                          <a:pt x="4697987" y="5133741"/>
                          <a:pt x="4529071" y="5143500"/>
                        </a:cubicBezTo>
                        <a:cubicBezTo>
                          <a:pt x="4360155" y="5153259"/>
                          <a:pt x="4298675" y="5122539"/>
                          <a:pt x="4233202" y="5143500"/>
                        </a:cubicBezTo>
                        <a:cubicBezTo>
                          <a:pt x="4167729" y="5164461"/>
                          <a:pt x="4003029" y="5130040"/>
                          <a:pt x="3846296" y="5143500"/>
                        </a:cubicBezTo>
                        <a:cubicBezTo>
                          <a:pt x="3689563" y="5156960"/>
                          <a:pt x="3451695" y="5133998"/>
                          <a:pt x="3186281" y="5143500"/>
                        </a:cubicBezTo>
                        <a:cubicBezTo>
                          <a:pt x="2920867" y="5153002"/>
                          <a:pt x="2972409" y="5108381"/>
                          <a:pt x="2799375" y="5143500"/>
                        </a:cubicBezTo>
                        <a:cubicBezTo>
                          <a:pt x="2626341" y="5178619"/>
                          <a:pt x="2586137" y="5118860"/>
                          <a:pt x="2503507" y="5143500"/>
                        </a:cubicBezTo>
                        <a:cubicBezTo>
                          <a:pt x="2420877" y="5168140"/>
                          <a:pt x="2212932" y="5113415"/>
                          <a:pt x="2116601" y="5143500"/>
                        </a:cubicBezTo>
                        <a:cubicBezTo>
                          <a:pt x="2020270" y="5173585"/>
                          <a:pt x="1823211" y="5124497"/>
                          <a:pt x="1638659" y="5143500"/>
                        </a:cubicBezTo>
                        <a:cubicBezTo>
                          <a:pt x="1454107" y="5162503"/>
                          <a:pt x="1225055" y="5112164"/>
                          <a:pt x="1069680" y="5143500"/>
                        </a:cubicBezTo>
                        <a:cubicBezTo>
                          <a:pt x="914305" y="5174836"/>
                          <a:pt x="865385" y="5118981"/>
                          <a:pt x="682775" y="5143500"/>
                        </a:cubicBezTo>
                        <a:cubicBezTo>
                          <a:pt x="500166" y="5168019"/>
                          <a:pt x="183243" y="5076734"/>
                          <a:pt x="0" y="5143500"/>
                        </a:cubicBezTo>
                        <a:cubicBezTo>
                          <a:pt x="-28251" y="4972970"/>
                          <a:pt x="5868" y="4691827"/>
                          <a:pt x="0" y="4572000"/>
                        </a:cubicBezTo>
                        <a:cubicBezTo>
                          <a:pt x="-5868" y="4452173"/>
                          <a:pt x="50985" y="4256247"/>
                          <a:pt x="0" y="4000500"/>
                        </a:cubicBezTo>
                        <a:cubicBezTo>
                          <a:pt x="-50985" y="3744753"/>
                          <a:pt x="23303" y="3579058"/>
                          <a:pt x="0" y="3429000"/>
                        </a:cubicBezTo>
                        <a:cubicBezTo>
                          <a:pt x="-23303" y="3278942"/>
                          <a:pt x="36218" y="3108140"/>
                          <a:pt x="0" y="2857500"/>
                        </a:cubicBezTo>
                        <a:cubicBezTo>
                          <a:pt x="-36218" y="2606860"/>
                          <a:pt x="21573" y="2533819"/>
                          <a:pt x="0" y="2337435"/>
                        </a:cubicBezTo>
                        <a:cubicBezTo>
                          <a:pt x="-21573" y="2141052"/>
                          <a:pt x="55489" y="1997666"/>
                          <a:pt x="0" y="1714500"/>
                        </a:cubicBezTo>
                        <a:cubicBezTo>
                          <a:pt x="-55489" y="1431335"/>
                          <a:pt x="19198" y="1332291"/>
                          <a:pt x="0" y="1143000"/>
                        </a:cubicBezTo>
                        <a:cubicBezTo>
                          <a:pt x="-19198" y="953709"/>
                          <a:pt x="84208" y="347161"/>
                          <a:pt x="0" y="0"/>
                        </a:cubicBezTo>
                        <a:close/>
                      </a:path>
                    </a:pathLst>
                  </a:custGeom>
                  <ask:type>
                    <ask:lineSketchNone/>
                  </ask:type>
                </ask:lineSketchStyleProps>
              </a:ext>
            </a:extLst>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100" normalizeH="0" baseline="0" noProof="0">
              <a:ln>
                <a:noFill/>
              </a:ln>
              <a:solidFill>
                <a:srgbClr val="0070C0"/>
              </a:solidFill>
              <a:effectLst/>
              <a:uLnTx/>
              <a:uFillTx/>
              <a:latin typeface="Calibri"/>
            </a:endParaRPr>
          </a:p>
        </p:txBody>
      </p:sp>
      <p:sp>
        <p:nvSpPr>
          <p:cNvPr id="2" name="Title 1">
            <a:extLst>
              <a:ext uri="{FF2B5EF4-FFF2-40B4-BE49-F238E27FC236}">
                <a16:creationId xmlns:a16="http://schemas.microsoft.com/office/drawing/2014/main" id="{F9EC1C5F-E2D7-4E81-8EAF-797213A12AF4}"/>
              </a:ext>
            </a:extLst>
          </p:cNvPr>
          <p:cNvSpPr>
            <a:spLocks noGrp="1"/>
          </p:cNvSpPr>
          <p:nvPr>
            <p:ph type="title"/>
          </p:nvPr>
        </p:nvSpPr>
        <p:spPr/>
        <p:txBody>
          <a:bodyPr/>
          <a:lstStyle/>
          <a:p>
            <a:pPr algn="ctr"/>
            <a:r>
              <a:rPr lang="en-CA" sz="4000" b="1">
                <a:solidFill>
                  <a:schemeClr val="tx1"/>
                </a:solidFill>
                <a:latin typeface="Calibri" panose="020F0502020204030204" pitchFamily="34" charset="0"/>
                <a:cs typeface="Calibri" panose="020F0502020204030204" pitchFamily="34" charset="0"/>
              </a:rPr>
              <a:t>Garbage</a:t>
            </a:r>
            <a:endParaRPr lang="en-CA" sz="4000">
              <a:solidFill>
                <a:schemeClr val="tx1"/>
              </a:solidFill>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1838C466-27B5-4C0C-9E46-95C448482936}"/>
              </a:ext>
            </a:extLst>
          </p:cNvPr>
          <p:cNvPicPr/>
          <p:nvPr/>
        </p:nvPicPr>
        <p:blipFill rotWithShape="1">
          <a:blip r:embed="rId3" cstate="print">
            <a:extLst>
              <a:ext uri="{28A0092B-C50C-407E-A947-70E740481C1C}">
                <a14:useLocalDpi xmlns:a14="http://schemas.microsoft.com/office/drawing/2010/main" val="0"/>
              </a:ext>
            </a:extLst>
          </a:blip>
          <a:srcRect l="12696" t="17422" r="12011" b="11082"/>
          <a:stretch/>
        </p:blipFill>
        <p:spPr bwMode="auto">
          <a:xfrm>
            <a:off x="5713648" y="2933393"/>
            <a:ext cx="1117664" cy="1592486"/>
          </a:xfrm>
          <a:prstGeom prst="rect">
            <a:avLst/>
          </a:prstGeom>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E1E4A457-8051-4FE8-BEF5-A68376244B12}"/>
              </a:ext>
            </a:extLst>
          </p:cNvPr>
          <p:cNvPicPr/>
          <p:nvPr/>
        </p:nvPicPr>
        <p:blipFill rotWithShape="1">
          <a:blip r:embed="rId4" cstate="print">
            <a:extLst>
              <a:ext uri="{28A0092B-C50C-407E-A947-70E740481C1C}">
                <a14:useLocalDpi xmlns:a14="http://schemas.microsoft.com/office/drawing/2010/main" val="0"/>
              </a:ext>
            </a:extLst>
          </a:blip>
          <a:srcRect l="23938" t="24324" r="22780" b="14865"/>
          <a:stretch/>
        </p:blipFill>
        <p:spPr bwMode="auto">
          <a:xfrm>
            <a:off x="5718496" y="891677"/>
            <a:ext cx="1732828" cy="1318431"/>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30956168-6564-4E11-B5E3-3DD1546832B5}"/>
              </a:ext>
            </a:extLst>
          </p:cNvPr>
          <p:cNvPicPr/>
          <p:nvPr/>
        </p:nvPicPr>
        <p:blipFill rotWithShape="1">
          <a:blip r:embed="rId5" cstate="print">
            <a:extLst>
              <a:ext uri="{28A0092B-C50C-407E-A947-70E740481C1C}">
                <a14:useLocalDpi xmlns:a14="http://schemas.microsoft.com/office/drawing/2010/main" val="0"/>
              </a:ext>
            </a:extLst>
          </a:blip>
          <a:srcRect l="4807" t="19715" r="10257" b="9583"/>
          <a:stretch/>
        </p:blipFill>
        <p:spPr bwMode="auto">
          <a:xfrm>
            <a:off x="920528" y="406188"/>
            <a:ext cx="1729709" cy="959390"/>
          </a:xfrm>
          <a:prstGeom prst="rect">
            <a:avLst/>
          </a:prstGeom>
          <a:ln>
            <a:noFill/>
          </a:ln>
          <a:extLst>
            <a:ext uri="{53640926-AAD7-44D8-BBD7-CCE9431645EC}">
              <a14:shadowObscured xmlns:a14="http://schemas.microsoft.com/office/drawing/2010/main"/>
            </a:ext>
          </a:extLst>
        </p:spPr>
      </p:pic>
      <p:pic>
        <p:nvPicPr>
          <p:cNvPr id="10" name="Picture 9">
            <a:extLst>
              <a:ext uri="{FF2B5EF4-FFF2-40B4-BE49-F238E27FC236}">
                <a16:creationId xmlns:a16="http://schemas.microsoft.com/office/drawing/2014/main" id="{62613E82-AFDE-44D3-8CF8-DCF607132E0A}"/>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602217" y="1458552"/>
            <a:ext cx="1326227" cy="1797151"/>
          </a:xfrm>
          <a:prstGeom prst="rect">
            <a:avLst/>
          </a:prstGeom>
        </p:spPr>
      </p:pic>
      <p:grpSp>
        <p:nvGrpSpPr>
          <p:cNvPr id="12" name="Group 11">
            <a:extLst>
              <a:ext uri="{FF2B5EF4-FFF2-40B4-BE49-F238E27FC236}">
                <a16:creationId xmlns:a16="http://schemas.microsoft.com/office/drawing/2014/main" id="{BFF73D53-DE88-430E-877F-B98CBFB9CA8A}"/>
              </a:ext>
            </a:extLst>
          </p:cNvPr>
          <p:cNvGrpSpPr/>
          <p:nvPr/>
        </p:nvGrpSpPr>
        <p:grpSpPr>
          <a:xfrm>
            <a:off x="672924" y="3595426"/>
            <a:ext cx="1552722" cy="699758"/>
            <a:chOff x="0" y="0"/>
            <a:chExt cx="2838450" cy="1352550"/>
          </a:xfrm>
        </p:grpSpPr>
        <p:pic>
          <p:nvPicPr>
            <p:cNvPr id="13" name="Picture 12">
              <a:extLst>
                <a:ext uri="{FF2B5EF4-FFF2-40B4-BE49-F238E27FC236}">
                  <a16:creationId xmlns:a16="http://schemas.microsoft.com/office/drawing/2014/main" id="{49F24390-5F84-4C6F-B4D5-206B7E5327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765772">
              <a:off x="0" y="0"/>
              <a:ext cx="2838450" cy="1247775"/>
            </a:xfrm>
            <a:prstGeom prst="rect">
              <a:avLst/>
            </a:prstGeom>
          </p:spPr>
        </p:pic>
        <p:sp>
          <p:nvSpPr>
            <p:cNvPr id="14" name="Text Box 314">
              <a:extLst>
                <a:ext uri="{FF2B5EF4-FFF2-40B4-BE49-F238E27FC236}">
                  <a16:creationId xmlns:a16="http://schemas.microsoft.com/office/drawing/2014/main" id="{F4B8A433-6916-4108-B73F-2B54AD6E9A9E}"/>
                </a:ext>
              </a:extLst>
            </p:cNvPr>
            <p:cNvSpPr txBox="1"/>
            <p:nvPr/>
          </p:nvSpPr>
          <p:spPr>
            <a:xfrm rot="19740043">
              <a:off x="542925" y="1143000"/>
              <a:ext cx="847725" cy="209550"/>
            </a:xfrm>
            <a:prstGeom prst="rect">
              <a:avLst/>
            </a:prstGeom>
            <a:noFill/>
            <a:ln w="6350">
              <a:noFill/>
            </a:ln>
            <a:effectLst/>
          </p:spPr>
          <p:txBody>
            <a:bodyPr rot="0" spcFirstLastPara="0" vert="horz" wrap="square" lIns="68580" tIns="34290" rIns="68580" bIns="34290" numCol="1" spcCol="0" rtlCol="0" fromWordArt="0" anchor="t" anchorCtr="0" forceAA="0" compatLnSpc="1">
              <a:prstTxWarp prst="textNoShape">
                <a:avLst/>
              </a:prstTxWarp>
              <a:noAutofit/>
            </a:bodyPr>
            <a:lstStyle/>
            <a:p>
              <a:pPr>
                <a:lnSpc>
                  <a:spcPct val="115000"/>
                </a:lnSpc>
                <a:spcAft>
                  <a:spcPts val="750"/>
                </a:spcAft>
              </a:pPr>
              <a:r>
                <a:rPr lang="en-CA" sz="450">
                  <a:latin typeface="Calibri" panose="020F0502020204030204" pitchFamily="34" charset="0"/>
                  <a:ea typeface="Calibri" panose="020F0502020204030204" pitchFamily="34" charset="0"/>
                  <a:cs typeface="Times New Roman" panose="02020603050405020304" pitchFamily="18" charset="0"/>
                </a:rPr>
                <a:t>theimpulsivebuy</a:t>
              </a:r>
              <a:endParaRPr lang="en-CA" sz="825">
                <a:latin typeface="Calibri" panose="020F0502020204030204" pitchFamily="34" charset="0"/>
                <a:ea typeface="Calibri" panose="020F0502020204030204" pitchFamily="34" charset="0"/>
                <a:cs typeface="Times New Roman" panose="02020603050405020304" pitchFamily="18" charset="0"/>
              </a:endParaRPr>
            </a:p>
          </p:txBody>
        </p:sp>
      </p:grpSp>
      <p:pic>
        <p:nvPicPr>
          <p:cNvPr id="18" name="Picture 17" descr="C:\Users\67537\Downloads\iStock_000014041280_Medium (1).jpg">
            <a:extLst>
              <a:ext uri="{FF2B5EF4-FFF2-40B4-BE49-F238E27FC236}">
                <a16:creationId xmlns:a16="http://schemas.microsoft.com/office/drawing/2014/main" id="{BE731422-1F06-4554-999F-37A97DE30328}"/>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14557" y="1624633"/>
            <a:ext cx="965238" cy="903644"/>
          </a:xfrm>
          <a:prstGeom prst="rect">
            <a:avLst/>
          </a:prstGeom>
          <a:noFill/>
          <a:ln>
            <a:noFill/>
          </a:ln>
        </p:spPr>
      </p:pic>
      <p:pic>
        <p:nvPicPr>
          <p:cNvPr id="19" name="Picture 18">
            <a:extLst>
              <a:ext uri="{FF2B5EF4-FFF2-40B4-BE49-F238E27FC236}">
                <a16:creationId xmlns:a16="http://schemas.microsoft.com/office/drawing/2014/main" id="{89B2A966-FCC7-44CA-80EA-A90B9B31048B}"/>
              </a:ext>
            </a:extLst>
          </p:cNvPr>
          <p:cNvPicPr/>
          <p:nvPr/>
        </p:nvPicPr>
        <p:blipFill>
          <a:blip r:embed="rId9" cstate="print">
            <a:extLst>
              <a:ext uri="{28A0092B-C50C-407E-A947-70E740481C1C}">
                <a14:useLocalDpi xmlns:a14="http://schemas.microsoft.com/office/drawing/2010/main" val="0"/>
              </a:ext>
            </a:extLst>
          </a:blip>
          <a:stretch>
            <a:fillRect/>
          </a:stretch>
        </p:blipFill>
        <p:spPr>
          <a:xfrm>
            <a:off x="6802452" y="3538357"/>
            <a:ext cx="1702030" cy="868168"/>
          </a:xfrm>
          <a:prstGeom prst="rect">
            <a:avLst/>
          </a:prstGeom>
        </p:spPr>
      </p:pic>
      <p:pic>
        <p:nvPicPr>
          <p:cNvPr id="20" name="Picture 19">
            <a:extLst>
              <a:ext uri="{FF2B5EF4-FFF2-40B4-BE49-F238E27FC236}">
                <a16:creationId xmlns:a16="http://schemas.microsoft.com/office/drawing/2014/main" id="{8A15220A-28A7-4A37-AB6B-5723DF35005A}"/>
              </a:ext>
            </a:extLst>
          </p:cNvPr>
          <p:cNvPicPr/>
          <p:nvPr/>
        </p:nvPicPr>
        <p:blipFill rotWithShape="1">
          <a:blip r:embed="rId10" cstate="print">
            <a:extLst>
              <a:ext uri="{BEBA8EAE-BF5A-486C-A8C5-ECC9F3942E4B}">
                <a14:imgProps xmlns:a14="http://schemas.microsoft.com/office/drawing/2010/main">
                  <a14:imgLayer r:embed="rId11">
                    <a14:imgEffect>
                      <a14:backgroundRemoval t="0" b="100000" l="0" r="99829">
                        <a14:foregroundMark x1="24786" y1="94818" x2="24786" y2="94818"/>
                        <a14:foregroundMark x1="5128" y1="6526" x2="5128" y2="6526"/>
                        <a14:foregroundMark x1="7521" y1="6142" x2="7521" y2="6142"/>
                        <a14:foregroundMark x1="8547" y1="5374" x2="8547" y2="5374"/>
                        <a14:foregroundMark x1="8547" y1="5374" x2="8547" y2="5374"/>
                        <a14:foregroundMark x1="5812" y1="9789" x2="5812" y2="9789"/>
                        <a14:foregroundMark x1="4103" y1="14971" x2="4103" y2="14971"/>
                        <a14:foregroundMark x1="4274" y1="15931" x2="4274" y2="15931"/>
                        <a14:foregroundMark x1="11453" y1="2495" x2="11453" y2="2495"/>
                        <a14:backgroundMark x1="56923" y1="96545" x2="56923" y2="96545"/>
                        <a14:backgroundMark x1="59487" y1="97121" x2="59487" y2="97121"/>
                        <a14:backgroundMark x1="91282" y1="99232" x2="91282" y2="99232"/>
                        <a14:backgroundMark x1="93504" y1="99040" x2="93504" y2="99040"/>
                        <a14:backgroundMark x1="94872" y1="98848" x2="94872" y2="98848"/>
                        <a14:backgroundMark x1="50598" y1="96737" x2="50598" y2="96737"/>
                        <a14:backgroundMark x1="46325" y1="96545" x2="46325" y2="96545"/>
                        <a14:backgroundMark x1="42051" y1="96737" x2="42051" y2="96737"/>
                        <a14:backgroundMark x1="38974" y1="96737" x2="38974" y2="96737"/>
                        <a14:backgroundMark x1="3077" y1="96545" x2="3077" y2="96545"/>
                        <a14:backgroundMark x1="13162" y1="95969" x2="13162" y2="95969"/>
                        <a14:backgroundMark x1="11453" y1="95969" x2="11453" y2="95969"/>
                        <a14:backgroundMark x1="10598" y1="96161" x2="10598" y2="96161"/>
                        <a14:backgroundMark x1="9231" y1="96353" x2="9231" y2="96353"/>
                        <a14:backgroundMark x1="8547" y1="96353" x2="8547" y2="96353"/>
                        <a14:backgroundMark x1="7521" y1="96161" x2="7521" y2="96161"/>
                        <a14:backgroundMark x1="14701" y1="95777" x2="14701" y2="95777"/>
                        <a14:backgroundMark x1="25812" y1="96353" x2="25812" y2="96353"/>
                        <a14:backgroundMark x1="36581" y1="96353" x2="36581" y2="96353"/>
                        <a14:backgroundMark x1="33846" y1="96929" x2="33846" y2="96929"/>
                        <a14:backgroundMark x1="34872" y1="96545" x2="34872" y2="96545"/>
                        <a14:backgroundMark x1="32821" y1="96737" x2="32821" y2="96737"/>
                        <a14:backgroundMark x1="31282" y1="96353" x2="31282" y2="96353"/>
                        <a14:backgroundMark x1="22906" y1="95969" x2="22906" y2="95969"/>
                        <a14:backgroundMark x1="21368" y1="95585" x2="21368" y2="95585"/>
                        <a14:backgroundMark x1="855" y1="4798" x2="855" y2="4798"/>
                        <a14:backgroundMark x1="2222" y1="5950" x2="2222" y2="5950"/>
                        <a14:backgroundMark x1="7521" y1="768" x2="7521" y2="768"/>
                        <a14:backgroundMark x1="1880" y1="16891" x2="1880" y2="16891"/>
                        <a14:backgroundMark x1="5983" y1="576" x2="5983" y2="576"/>
                        <a14:backgroundMark x1="9573" y1="384" x2="9573" y2="384"/>
                      </a14:backgroundRemoval>
                    </a14:imgEffect>
                    <a14:imgEffect>
                      <a14:brightnessContrast contrast="40000"/>
                    </a14:imgEffect>
                  </a14:imgLayer>
                </a14:imgProps>
              </a:ext>
              <a:ext uri="{28A0092B-C50C-407E-A947-70E740481C1C}">
                <a14:useLocalDpi xmlns:a14="http://schemas.microsoft.com/office/drawing/2010/main" val="0"/>
              </a:ext>
            </a:extLst>
          </a:blip>
          <a:srcRect l="1355"/>
          <a:stretch/>
        </p:blipFill>
        <p:spPr bwMode="auto">
          <a:xfrm rot="5400000">
            <a:off x="7295468" y="881396"/>
            <a:ext cx="1241242" cy="1122731"/>
          </a:xfrm>
          <a:prstGeom prst="rect">
            <a:avLst/>
          </a:prstGeom>
          <a:noFill/>
          <a:ln>
            <a:noFill/>
          </a:ln>
          <a:extLst>
            <a:ext uri="{53640926-AAD7-44D8-BBD7-CCE9431645EC}">
              <a14:shadowObscured xmlns:a14="http://schemas.microsoft.com/office/drawing/2010/main"/>
            </a:ext>
          </a:extLst>
        </p:spPr>
      </p:pic>
      <p:pic>
        <p:nvPicPr>
          <p:cNvPr id="21" name="Picture 20">
            <a:extLst>
              <a:ext uri="{FF2B5EF4-FFF2-40B4-BE49-F238E27FC236}">
                <a16:creationId xmlns:a16="http://schemas.microsoft.com/office/drawing/2014/main" id="{10DC5B17-D117-45FD-B497-CDBCA6CF1E9E}"/>
              </a:ext>
            </a:extLst>
          </p:cNvPr>
          <p:cNvPicPr/>
          <p:nvPr/>
        </p:nvPicPr>
        <p:blipFill rotWithShape="1">
          <a:blip r:embed="rId12" cstate="print">
            <a:extLst>
              <a:ext uri="{28A0092B-C50C-407E-A947-70E740481C1C}">
                <a14:useLocalDpi xmlns:a14="http://schemas.microsoft.com/office/drawing/2010/main" val="0"/>
              </a:ext>
            </a:extLst>
          </a:blip>
          <a:srcRect l="20447" t="9178" r="21244" b="5318"/>
          <a:stretch/>
        </p:blipFill>
        <p:spPr bwMode="auto">
          <a:xfrm>
            <a:off x="2245960" y="2491717"/>
            <a:ext cx="822557" cy="1919170"/>
          </a:xfrm>
          <a:prstGeom prst="rect">
            <a:avLst/>
          </a:prstGeom>
          <a:ln>
            <a:noFill/>
          </a:ln>
          <a:extLst>
            <a:ext uri="{53640926-AAD7-44D8-BBD7-CCE9431645EC}">
              <a14:shadowObscured xmlns:a14="http://schemas.microsoft.com/office/drawing/2010/main"/>
            </a:ext>
          </a:extLst>
        </p:spPr>
      </p:pic>
      <p:pic>
        <p:nvPicPr>
          <p:cNvPr id="22" name="Picture 21">
            <a:extLst>
              <a:ext uri="{FF2B5EF4-FFF2-40B4-BE49-F238E27FC236}">
                <a16:creationId xmlns:a16="http://schemas.microsoft.com/office/drawing/2014/main" id="{B7536E3F-5BDA-4F6B-B314-61700430E291}"/>
              </a:ext>
            </a:extLst>
          </p:cNvPr>
          <p:cNvPicPr/>
          <p:nvPr/>
        </p:nvPicPr>
        <p:blipFill rotWithShape="1">
          <a:blip r:embed="rId13" cstate="print">
            <a:extLst>
              <a:ext uri="{28A0092B-C50C-407E-A947-70E740481C1C}">
                <a14:useLocalDpi xmlns:a14="http://schemas.microsoft.com/office/drawing/2010/main" val="0"/>
              </a:ext>
            </a:extLst>
          </a:blip>
          <a:srcRect l="22296" t="17218" r="13907" b="13245"/>
          <a:stretch/>
        </p:blipFill>
        <p:spPr bwMode="auto">
          <a:xfrm>
            <a:off x="6661884" y="2163257"/>
            <a:ext cx="1689945" cy="1227988"/>
          </a:xfrm>
          <a:prstGeom prst="rect">
            <a:avLst/>
          </a:prstGeom>
          <a:ln>
            <a:noFill/>
          </a:ln>
          <a:extLst>
            <a:ext uri="{53640926-AAD7-44D8-BBD7-CCE9431645EC}">
              <a14:shadowObscured xmlns:a14="http://schemas.microsoft.com/office/drawing/2010/main"/>
            </a:ext>
          </a:extLst>
        </p:spPr>
      </p:pic>
      <p:pic>
        <p:nvPicPr>
          <p:cNvPr id="28" name="Picture 27">
            <a:extLst>
              <a:ext uri="{FF2B5EF4-FFF2-40B4-BE49-F238E27FC236}">
                <a16:creationId xmlns:a16="http://schemas.microsoft.com/office/drawing/2014/main" id="{61CDA1F9-34FC-40EC-9BE7-976A949F664E}"/>
              </a:ext>
            </a:extLst>
          </p:cNvPr>
          <p:cNvPicPr/>
          <p:nvPr/>
        </p:nvPicPr>
        <p:blipFill rotWithShape="1">
          <a:blip r:embed="rId14" cstate="print">
            <a:extLst>
              <a:ext uri="{BEBA8EAE-BF5A-486C-A8C5-ECC9F3942E4B}">
                <a14:imgProps xmlns:a14="http://schemas.microsoft.com/office/drawing/2010/main">
                  <a14:imgLayer r:embed="rId15">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4031330" y="1424708"/>
            <a:ext cx="1627260" cy="2972775"/>
          </a:xfrm>
          <a:prstGeom prst="rect">
            <a:avLst/>
          </a:prstGeom>
        </p:spPr>
      </p:pic>
      <p:pic>
        <p:nvPicPr>
          <p:cNvPr id="5" name="Picture 4" descr="A picture containing cup, sitting, table, coffee&#10;&#10;Description automatically generated">
            <a:extLst>
              <a:ext uri="{FF2B5EF4-FFF2-40B4-BE49-F238E27FC236}">
                <a16:creationId xmlns:a16="http://schemas.microsoft.com/office/drawing/2014/main" id="{ADF96584-09B0-4537-A967-2E03EC1E32EA}"/>
              </a:ext>
            </a:extLst>
          </p:cNvPr>
          <p:cNvPicPr>
            <a:picLocks noChangeAspect="1"/>
          </p:cNvPicPr>
          <p:nvPr/>
        </p:nvPicPr>
        <p:blipFill>
          <a:blip r:embed="rId16"/>
          <a:stretch>
            <a:fillRect/>
          </a:stretch>
        </p:blipFill>
        <p:spPr>
          <a:xfrm>
            <a:off x="3230280" y="2344613"/>
            <a:ext cx="1592397" cy="2387488"/>
          </a:xfrm>
          <a:prstGeom prst="rect">
            <a:avLst/>
          </a:prstGeom>
        </p:spPr>
      </p:pic>
      <p:pic>
        <p:nvPicPr>
          <p:cNvPr id="29" name="Picture 9">
            <a:extLst>
              <a:ext uri="{FF2B5EF4-FFF2-40B4-BE49-F238E27FC236}">
                <a16:creationId xmlns:a16="http://schemas.microsoft.com/office/drawing/2014/main" id="{AC96587B-5AE7-4606-AA7A-38BDB632A607}"/>
              </a:ext>
            </a:extLst>
          </p:cNvPr>
          <p:cNvPicPr>
            <a:picLocks noChangeAspect="1" noChangeArrowheads="1"/>
          </p:cNvPicPr>
          <p:nvPr/>
        </p:nvPicPr>
        <p:blipFill>
          <a:blip r:embed="rId17">
            <a:grayscl/>
            <a:extLst>
              <a:ext uri="{28A0092B-C50C-407E-A947-70E740481C1C}">
                <a14:useLocalDpi xmlns:a14="http://schemas.microsoft.com/office/drawing/2010/main" val="0"/>
              </a:ext>
            </a:extLst>
          </a:blip>
          <a:stretch>
            <a:fillRect/>
          </a:stretch>
        </p:blipFill>
        <p:spPr bwMode="auto">
          <a:xfrm>
            <a:off x="3181518" y="369968"/>
            <a:ext cx="535707" cy="47824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35310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5">
            <a:extLst>
              <a:ext uri="{FF2B5EF4-FFF2-40B4-BE49-F238E27FC236}">
                <a16:creationId xmlns:a16="http://schemas.microsoft.com/office/drawing/2014/main" id="{BF1CEFB7-AC87-46D3-8715-D3CB37E56345}"/>
              </a:ext>
            </a:extLst>
          </p:cNvPr>
          <p:cNvPicPr>
            <a:picLocks noChangeAspect="1" noChangeArrowheads="1"/>
          </p:cNvPicPr>
          <p:nvPr/>
        </p:nvPicPr>
        <p:blipFill>
          <a:blip r:embed="rId3">
            <a:alphaModFix/>
            <a:duotone>
              <a:schemeClr val="bg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3781468"/>
            <a:ext cx="9150179" cy="1532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BD68F3D5-6DF2-4E68-97ED-8EE52582B731}"/>
              </a:ext>
            </a:extLst>
          </p:cNvPr>
          <p:cNvSpPr txBox="1"/>
          <p:nvPr/>
        </p:nvSpPr>
        <p:spPr>
          <a:xfrm>
            <a:off x="1317073" y="88860"/>
            <a:ext cx="7078780" cy="600164"/>
          </a:xfrm>
          <a:prstGeom prst="rect">
            <a:avLst/>
          </a:prstGeom>
          <a:noFill/>
        </p:spPr>
        <p:txBody>
          <a:bodyPr wrap="square">
            <a:spAutoFit/>
          </a:bodyPr>
          <a:lstStyle/>
          <a:p>
            <a:pPr algn="ctr" defTabSz="685800">
              <a:buClrTx/>
              <a:defRPr/>
            </a:pPr>
            <a:r>
              <a:rPr lang="en-US" sz="3300" b="1" kern="1200" spc="75" dirty="0">
                <a:solidFill>
                  <a:prstClr val="black"/>
                </a:solidFill>
                <a:latin typeface="Arial" panose="020B0604020202020204" pitchFamily="34" charset="0"/>
                <a:ea typeface="+mn-ea"/>
                <a:cs typeface="Arial" panose="020B0604020202020204" pitchFamily="34" charset="0"/>
              </a:rPr>
              <a:t>Where does your </a:t>
            </a:r>
            <a:r>
              <a:rPr lang="en-US" sz="3300" b="1" u="sng" kern="1200" spc="75" dirty="0">
                <a:solidFill>
                  <a:prstClr val="black"/>
                </a:solidFill>
                <a:latin typeface="Arial" panose="020B0604020202020204" pitchFamily="34" charset="0"/>
                <a:ea typeface="+mn-ea"/>
                <a:cs typeface="Arial" panose="020B0604020202020204" pitchFamily="34" charset="0"/>
              </a:rPr>
              <a:t>GARBAGE</a:t>
            </a:r>
            <a:r>
              <a:rPr lang="en-US" sz="3300" b="1" kern="1200" spc="75" dirty="0">
                <a:solidFill>
                  <a:prstClr val="black"/>
                </a:solidFill>
                <a:latin typeface="Arial" panose="020B0604020202020204" pitchFamily="34" charset="0"/>
                <a:ea typeface="+mn-ea"/>
                <a:cs typeface="Arial" panose="020B0604020202020204" pitchFamily="34" charset="0"/>
              </a:rPr>
              <a:t> go?</a:t>
            </a:r>
            <a:endParaRPr lang="en-CA" sz="3300" b="1" kern="1200" spc="75" dirty="0">
              <a:solidFill>
                <a:prstClr val="black"/>
              </a:solidFill>
              <a:latin typeface="Arial" panose="020B0604020202020204" pitchFamily="34" charset="0"/>
              <a:ea typeface="+mn-ea"/>
              <a:cs typeface="Arial" panose="020B0604020202020204" pitchFamily="34" charset="0"/>
            </a:endParaRPr>
          </a:p>
        </p:txBody>
      </p:sp>
      <p:sp>
        <p:nvSpPr>
          <p:cNvPr id="13" name="Arrow: Right 12">
            <a:extLst>
              <a:ext uri="{FF2B5EF4-FFF2-40B4-BE49-F238E27FC236}">
                <a16:creationId xmlns:a16="http://schemas.microsoft.com/office/drawing/2014/main" id="{F12ED93D-5D5A-4F27-9D7F-81C519BB1E12}"/>
              </a:ext>
            </a:extLst>
          </p:cNvPr>
          <p:cNvSpPr/>
          <p:nvPr/>
        </p:nvSpPr>
        <p:spPr>
          <a:xfrm>
            <a:off x="2533290" y="2857229"/>
            <a:ext cx="564596" cy="363474"/>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685800">
              <a:buClrTx/>
            </a:pPr>
            <a:endParaRPr lang="en-CA" sz="1350" kern="1200">
              <a:solidFill>
                <a:prstClr val="white"/>
              </a:solidFill>
              <a:latin typeface="Calibri"/>
            </a:endParaRPr>
          </a:p>
        </p:txBody>
      </p:sp>
      <p:pic>
        <p:nvPicPr>
          <p:cNvPr id="9" name="Picture 8">
            <a:extLst>
              <a:ext uri="{FF2B5EF4-FFF2-40B4-BE49-F238E27FC236}">
                <a16:creationId xmlns:a16="http://schemas.microsoft.com/office/drawing/2014/main" id="{D0A6616F-063E-4D55-9B73-57CAE921D7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175740">
            <a:off x="43014" y="3880169"/>
            <a:ext cx="719190" cy="577082"/>
          </a:xfrm>
          <a:prstGeom prst="rect">
            <a:avLst/>
          </a:prstGeom>
        </p:spPr>
      </p:pic>
      <p:pic>
        <p:nvPicPr>
          <p:cNvPr id="17" name="Picture 16" descr="A flock of seagulls flying in the sky&#10;&#10;Description automatically generated">
            <a:extLst>
              <a:ext uri="{FF2B5EF4-FFF2-40B4-BE49-F238E27FC236}">
                <a16:creationId xmlns:a16="http://schemas.microsoft.com/office/drawing/2014/main" id="{0EEF7636-C894-4A74-93A7-C08BD11C2CE8}"/>
              </a:ext>
            </a:extLst>
          </p:cNvPr>
          <p:cNvPicPr>
            <a:picLocks noChangeAspect="1"/>
          </p:cNvPicPr>
          <p:nvPr/>
        </p:nvPicPr>
        <p:blipFill>
          <a:blip r:embed="rId6"/>
          <a:stretch>
            <a:fillRect/>
          </a:stretch>
        </p:blipFill>
        <p:spPr>
          <a:xfrm>
            <a:off x="3219449" y="893016"/>
            <a:ext cx="5526869" cy="3684579"/>
          </a:xfrm>
          <a:prstGeom prst="rect">
            <a:avLst/>
          </a:prstGeom>
        </p:spPr>
      </p:pic>
      <p:pic>
        <p:nvPicPr>
          <p:cNvPr id="15" name="Picture 14">
            <a:extLst>
              <a:ext uri="{FF2B5EF4-FFF2-40B4-BE49-F238E27FC236}">
                <a16:creationId xmlns:a16="http://schemas.microsoft.com/office/drawing/2014/main" id="{D80DAD35-3E05-4FDA-BBD8-4EE4C796A6CB}"/>
              </a:ext>
            </a:extLst>
          </p:cNvPr>
          <p:cNvPicPr/>
          <p:nvPr/>
        </p:nvPicPr>
        <p:blipFill rotWithShape="1">
          <a:blip r:embed="rId7" cstate="print">
            <a:extLst>
              <a:ext uri="{BEBA8EAE-BF5A-486C-A8C5-ECC9F3942E4B}">
                <a14:imgProps xmlns:a14="http://schemas.microsoft.com/office/drawing/2010/main">
                  <a14:imgLayer r:embed="rId8">
                    <a14:imgEffect>
                      <a14:backgroundRemoval t="4750" b="93375" l="9685" r="94595">
                        <a14:foregroundMark x1="30856" y1="8750" x2="30856" y2="8750"/>
                        <a14:foregroundMark x1="15090" y1="6875" x2="15090" y2="10625"/>
                        <a14:foregroundMark x1="43243" y1="5250" x2="49775" y2="4750"/>
                        <a14:foregroundMark x1="35360" y1="5000" x2="44820" y2="4750"/>
                        <a14:foregroundMark x1="58108" y1="9000" x2="56532" y2="14625"/>
                        <a14:foregroundMark x1="80405" y1="6625" x2="85811" y2="16375"/>
                        <a14:foregroundMark x1="89189" y1="13750" x2="94595" y2="16375"/>
                        <a14:foregroundMark x1="41216" y1="35625" x2="68919" y2="39625"/>
                        <a14:foregroundMark x1="35360" y1="41500" x2="63514" y2="42000"/>
                        <a14:foregroundMark x1="39414" y1="37500" x2="42793" y2="40625"/>
                        <a14:foregroundMark x1="30405" y1="41500" x2="43243" y2="41125"/>
                        <a14:foregroundMark x1="56532" y1="41125" x2="62162" y2="40375"/>
                        <a14:foregroundMark x1="32883" y1="40375" x2="39414" y2="40625"/>
                        <a14:foregroundMark x1="27027" y1="91750" x2="27027" y2="91750"/>
                        <a14:foregroundMark x1="25000" y1="93375" x2="25000" y2="93375"/>
                        <a14:foregroundMark x1="46171" y1="61875" x2="55631" y2="61625"/>
                        <a14:foregroundMark x1="88739" y1="70500" x2="89640" y2="79750"/>
                        <a14:foregroundMark x1="9685" y1="70750" x2="12613" y2="83250"/>
                        <a14:foregroundMark x1="44369" y1="65125" x2="48649" y2="89625"/>
                      </a14:backgroundRemoval>
                    </a14:imgEffect>
                  </a14:imgLayer>
                </a14:imgProps>
              </a:ext>
              <a:ext uri="{28A0092B-C50C-407E-A947-70E740481C1C}">
                <a14:useLocalDpi xmlns:a14="http://schemas.microsoft.com/office/drawing/2010/main" val="0"/>
              </a:ext>
            </a:extLst>
          </a:blip>
          <a:srcRect t="2416" b="-1"/>
          <a:stretch/>
        </p:blipFill>
        <p:spPr>
          <a:xfrm>
            <a:off x="295726" y="101250"/>
            <a:ext cx="731871" cy="1257029"/>
          </a:xfrm>
          <a:prstGeom prst="rect">
            <a:avLst/>
          </a:prstGeom>
        </p:spPr>
      </p:pic>
      <p:pic>
        <p:nvPicPr>
          <p:cNvPr id="16" name="Picture 15" descr="A picture containing cup, sitting, table, coffee&#10;&#10;Description automatically generated">
            <a:extLst>
              <a:ext uri="{FF2B5EF4-FFF2-40B4-BE49-F238E27FC236}">
                <a16:creationId xmlns:a16="http://schemas.microsoft.com/office/drawing/2014/main" id="{33227809-4623-4C52-98C3-9F5017792276}"/>
              </a:ext>
            </a:extLst>
          </p:cNvPr>
          <p:cNvPicPr>
            <a:picLocks noChangeAspect="1"/>
          </p:cNvPicPr>
          <p:nvPr/>
        </p:nvPicPr>
        <p:blipFill>
          <a:blip r:embed="rId9"/>
          <a:stretch>
            <a:fillRect/>
          </a:stretch>
        </p:blipFill>
        <p:spPr>
          <a:xfrm>
            <a:off x="748147" y="318752"/>
            <a:ext cx="731871" cy="1097298"/>
          </a:xfrm>
          <a:prstGeom prst="rect">
            <a:avLst/>
          </a:prstGeom>
        </p:spPr>
      </p:pic>
      <p:sp>
        <p:nvSpPr>
          <p:cNvPr id="21" name="TextBox 20">
            <a:extLst>
              <a:ext uri="{FF2B5EF4-FFF2-40B4-BE49-F238E27FC236}">
                <a16:creationId xmlns:a16="http://schemas.microsoft.com/office/drawing/2014/main" id="{D48CEACD-4AD2-45BA-B5F6-EB90138B78D9}"/>
              </a:ext>
            </a:extLst>
          </p:cNvPr>
          <p:cNvSpPr txBox="1">
            <a:spLocks noChangeArrowheads="1"/>
          </p:cNvSpPr>
          <p:nvPr/>
        </p:nvSpPr>
        <p:spPr bwMode="auto">
          <a:xfrm>
            <a:off x="143003" y="2560426"/>
            <a:ext cx="2246694" cy="1028700"/>
          </a:xfrm>
          <a:prstGeom prst="rect">
            <a:avLst/>
          </a:prstGeom>
          <a:solidFill>
            <a:srgbClr val="8C8774"/>
          </a:solidFill>
          <a:ln>
            <a:noFill/>
          </a:ln>
        </p:spPr>
        <p:txBody>
          <a:bodyPr wrap="square">
            <a:spAutoFit/>
          </a:bodyPr>
          <a:lstStyle>
            <a:lvl1pPr>
              <a:spcBef>
                <a:spcPct val="20000"/>
              </a:spcBef>
              <a:buChar char="•"/>
              <a:defRPr sz="3200">
                <a:solidFill>
                  <a:schemeClr val="tx1"/>
                </a:solidFill>
                <a:latin typeface="Lucida Grande" pitchFamily="28" charset="0"/>
                <a:ea typeface="ヒラギノ角ゴ Pro W3" pitchFamily="28" charset="-128"/>
              </a:defRPr>
            </a:lvl1pPr>
            <a:lvl2pPr marL="742950" indent="-285750">
              <a:spcBef>
                <a:spcPct val="20000"/>
              </a:spcBef>
              <a:buChar char="–"/>
              <a:defRPr sz="2800">
                <a:solidFill>
                  <a:schemeClr val="tx1"/>
                </a:solidFill>
                <a:latin typeface="Lucida Grande" pitchFamily="28" charset="0"/>
                <a:ea typeface="ヒラギノ角ゴ Pro W3" pitchFamily="28" charset="-128"/>
              </a:defRPr>
            </a:lvl2pPr>
            <a:lvl3pPr marL="1143000" indent="-228600">
              <a:spcBef>
                <a:spcPct val="20000"/>
              </a:spcBef>
              <a:buChar char="•"/>
              <a:defRPr sz="2400">
                <a:solidFill>
                  <a:schemeClr val="tx1"/>
                </a:solidFill>
                <a:latin typeface="Lucida Grande" pitchFamily="28" charset="0"/>
                <a:ea typeface="ヒラギノ角ゴ Pro W3" pitchFamily="28" charset="-128"/>
              </a:defRPr>
            </a:lvl3pPr>
            <a:lvl4pPr marL="1600200" indent="-228600">
              <a:spcBef>
                <a:spcPct val="20000"/>
              </a:spcBef>
              <a:buChar char="–"/>
              <a:defRPr sz="2000">
                <a:solidFill>
                  <a:schemeClr val="tx1"/>
                </a:solidFill>
                <a:latin typeface="Lucida Grande" pitchFamily="28" charset="0"/>
                <a:ea typeface="ヒラギノ角ゴ Pro W3" pitchFamily="28" charset="-128"/>
              </a:defRPr>
            </a:lvl4pPr>
            <a:lvl5pPr marL="2057400" indent="-228600">
              <a:spcBef>
                <a:spcPct val="20000"/>
              </a:spcBef>
              <a:buChar char="»"/>
              <a:defRPr sz="2000">
                <a:solidFill>
                  <a:schemeClr val="tx1"/>
                </a:solidFill>
                <a:latin typeface="Lucida Grande" pitchFamily="28" charset="0"/>
                <a:ea typeface="ヒラギノ角ゴ Pro W3" pitchFamily="28" charset="-128"/>
              </a:defRPr>
            </a:lvl5pPr>
            <a:lvl6pPr marL="25146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6pPr>
            <a:lvl7pPr marL="29718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7pPr>
            <a:lvl8pPr marL="34290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8pPr>
            <a:lvl9pPr marL="3886200" indent="-228600" eaLnBrk="0" fontAlgn="base" hangingPunct="0">
              <a:spcBef>
                <a:spcPct val="20000"/>
              </a:spcBef>
              <a:spcAft>
                <a:spcPct val="0"/>
              </a:spcAft>
              <a:buChar char="»"/>
              <a:defRPr sz="2000">
                <a:solidFill>
                  <a:schemeClr val="tx1"/>
                </a:solidFill>
                <a:latin typeface="Lucida Grande" pitchFamily="28" charset="0"/>
                <a:ea typeface="ヒラギノ角ゴ Pro W3" pitchFamily="28" charset="-128"/>
              </a:defRPr>
            </a:lvl9pPr>
          </a:lstStyle>
          <a:p>
            <a:pPr algn="ctr" defTabSz="685800">
              <a:spcBef>
                <a:spcPct val="0"/>
              </a:spcBef>
              <a:buClrTx/>
              <a:buNone/>
            </a:pPr>
            <a:endParaRPr lang="en-CA" altLang="en-US" sz="2400" kern="1200">
              <a:solidFill>
                <a:prstClr val="white"/>
              </a:solidFill>
              <a:latin typeface="Futura Bk BT" pitchFamily="34" charset="0"/>
              <a:cs typeface="+mn-cs"/>
            </a:endParaRPr>
          </a:p>
        </p:txBody>
      </p:sp>
      <p:pic>
        <p:nvPicPr>
          <p:cNvPr id="22" name="Picture 9">
            <a:extLst>
              <a:ext uri="{FF2B5EF4-FFF2-40B4-BE49-F238E27FC236}">
                <a16:creationId xmlns:a16="http://schemas.microsoft.com/office/drawing/2014/main" id="{C0AF4CA4-48F7-4ABD-808B-18A06DA6CA7B}"/>
              </a:ext>
            </a:extLst>
          </p:cNvPr>
          <p:cNvPicPr>
            <a:picLocks noChangeAspect="1" noChangeArrowheads="1"/>
          </p:cNvPicPr>
          <p:nvPr/>
        </p:nvPicPr>
        <p:blipFill>
          <a:blip r:embed="rId10">
            <a:duotone>
              <a:prstClr val="black"/>
              <a:schemeClr val="bg2">
                <a:lumMod val="50000"/>
                <a:tint val="45000"/>
                <a:satMod val="400000"/>
              </a:schemeClr>
            </a:duotone>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tretch>
            <a:fillRect/>
          </a:stretch>
        </p:blipFill>
        <p:spPr bwMode="auto">
          <a:xfrm>
            <a:off x="129555" y="1500770"/>
            <a:ext cx="1187518" cy="106015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a:extLst>
              <a:ext uri="{FF2B5EF4-FFF2-40B4-BE49-F238E27FC236}">
                <a16:creationId xmlns:a16="http://schemas.microsoft.com/office/drawing/2014/main" id="{C108178C-3A02-4447-8910-814AD8939D53}"/>
              </a:ext>
            </a:extLst>
          </p:cNvPr>
          <p:cNvSpPr txBox="1"/>
          <p:nvPr/>
        </p:nvSpPr>
        <p:spPr>
          <a:xfrm>
            <a:off x="237822" y="2715801"/>
            <a:ext cx="2068340" cy="646331"/>
          </a:xfrm>
          <a:prstGeom prst="rect">
            <a:avLst/>
          </a:prstGeom>
          <a:noFill/>
        </p:spPr>
        <p:txBody>
          <a:bodyPr wrap="square" rtlCol="0">
            <a:spAutoFit/>
          </a:bodyPr>
          <a:lstStyle/>
          <a:p>
            <a:pPr algn="ctr" defTabSz="685800">
              <a:buClrTx/>
            </a:pPr>
            <a:r>
              <a:rPr lang="en-US" sz="3600" b="1" kern="1200" dirty="0">
                <a:solidFill>
                  <a:prstClr val="white"/>
                </a:solidFill>
                <a:latin typeface="Calibri"/>
                <a:ea typeface="+mn-ea"/>
                <a:cs typeface="+mn-cs"/>
              </a:rPr>
              <a:t>LANDFILL</a:t>
            </a:r>
            <a:endParaRPr lang="en-CA" sz="3600" b="1" kern="1200" dirty="0">
              <a:solidFill>
                <a:prstClr val="white"/>
              </a:solidFill>
              <a:latin typeface="Calibri"/>
              <a:ea typeface="+mn-ea"/>
              <a:cs typeface="+mn-cs"/>
            </a:endParaRPr>
          </a:p>
        </p:txBody>
      </p:sp>
    </p:spTree>
    <p:extLst>
      <p:ext uri="{BB962C8B-B14F-4D97-AF65-F5344CB8AC3E}">
        <p14:creationId xmlns:p14="http://schemas.microsoft.com/office/powerpoint/2010/main" val="392229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1" grpId="0" animBg="1"/>
      <p:bldP spid="2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ROP Word" ma:contentTypeID="0x0101006450AF52053E4366878046AAF3AB30AB0054EC6705BD2EA64F8AE8D5E1A937103C" ma:contentTypeVersion="33" ma:contentTypeDescription="Basis of all company word documents." ma:contentTypeScope="" ma:versionID="3167b7a46bf1060f386b73641fc6d2a6">
  <xsd:schema xmlns:xsd="http://www.w3.org/2001/XMLSchema" xmlns:xs="http://www.w3.org/2001/XMLSchema" xmlns:p="http://schemas.microsoft.com/office/2006/metadata/properties" xmlns:ns2="29beacfe-a767-471d-b72b-a6c9662a3841" xmlns:ns3="26d78b18-8483-43dd-b19b-a7bf4850614a" targetNamespace="http://schemas.microsoft.com/office/2006/metadata/properties" ma:root="true" ma:fieldsID="64ac0f8df53d4c3d6817afd4e5e6f2db" ns2:_="" ns3:_="">
    <xsd:import namespace="29beacfe-a767-471d-b72b-a6c9662a3841"/>
    <xsd:import namespace="26d78b18-8483-43dd-b19b-a7bf4850614a"/>
    <xsd:element name="properties">
      <xsd:complexType>
        <xsd:sequence>
          <xsd:element name="documentManagement">
            <xsd:complexType>
              <xsd:all>
                <xsd:element ref="ns2:_dlc_DocId" minOccurs="0"/>
                <xsd:element ref="ns2:_dlc_DocIdUrl" minOccurs="0"/>
                <xsd:element ref="ns2:_dlc_DocIdPersistId" minOccurs="0"/>
                <xsd:element ref="ns2:b84c496a5d0b4e848eae240e679f45e7" minOccurs="0"/>
                <xsd:element ref="ns2:TaxCatchAll" minOccurs="0"/>
                <xsd:element ref="ns2:TaxCatchAllLabel" minOccurs="0"/>
                <xsd:element ref="ns2:oaba50052a024fb29595ecca5fbbaa4e" minOccurs="0"/>
                <xsd:element ref="ns2:d4d6d7f2852d41a09afacf0336fedee9" minOccurs="0"/>
                <xsd:element ref="ns2:if2ef2b6bf4346d0a9a60e9784f95a0d" minOccurs="0"/>
                <xsd:element ref="ns2:i7c7954a6da6485baed72bf62adc9a98" minOccurs="0"/>
                <xsd:element ref="ns2:i09ce8ea77e04d5b937fa0a29b257c75" minOccurs="0"/>
                <xsd:element ref="ns2:SIZADate" minOccurs="0"/>
                <xsd:element ref="ns2:SIZASubject" minOccurs="0"/>
                <xsd:element ref="ns2:SIZAAuthor" minOccurs="0"/>
                <xsd:element ref="ns2:c816cc0c51d043a4907164997a81cf13" minOccurs="0"/>
                <xsd:element ref="ns2:leed0c44d2ac42d791805961a1e6b6e0" minOccurs="0"/>
                <xsd:element ref="ns2:SIZARecordsEventDate" minOccurs="0"/>
                <xsd:element ref="ns3:MediaServiceMetadata" minOccurs="0"/>
                <xsd:element ref="ns3:MediaServiceFastMetadata" minOccurs="0"/>
                <xsd:element ref="ns3:MediaServiceAutoKeyPoints" minOccurs="0"/>
                <xsd:element ref="ns3:MediaServiceKeyPoints" minOccurs="0"/>
                <xsd:element ref="ns2:SharedWithUsers" minOccurs="0"/>
                <xsd:element ref="ns2:SharedWithDetails"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beacfe-a767-471d-b72b-a6c9662a384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b84c496a5d0b4e848eae240e679f45e7" ma:index="11" nillable="true" ma:taxonomy="true" ma:internalName="b84c496a5d0b4e848eae240e679f45e7" ma:taxonomyFieldName="SIZADepartment" ma:displayName="Department" ma:default="1;#Public Works|f5ff1673-8fe8-47a7-8483-175fe86087e7" ma:fieldId="{b84c496a-5d0b-4e84-8eae-240e679f45e7}" ma:sspId="fa93b17b-eca5-4df2-9431-61ba77a6f1f7" ma:termSetId="60320ae7-a7b2-4969-932f-f2bb791727f2" ma:anchorId="00000000-0000-0000-0000-000000000000" ma:open="false" ma:isKeyword="false">
      <xsd:complexType>
        <xsd:sequence>
          <xsd:element ref="pc:Terms" minOccurs="0" maxOccurs="1"/>
        </xsd:sequence>
      </xsd:complexType>
    </xsd:element>
    <xsd:element name="TaxCatchAll" ma:index="12" nillable="true" ma:displayName="Taxonomy Catch All Column" ma:hidden="true" ma:list="{564c78d1-d321-483f-a60b-a19e15ef91db}" ma:internalName="TaxCatchAll" ma:showField="CatchAllData" ma:web="29beacfe-a767-471d-b72b-a6c9662a3841">
      <xsd:complexType>
        <xsd:complexContent>
          <xsd:extension base="dms:MultiChoiceLookup">
            <xsd:sequence>
              <xsd:element name="Value" type="dms:Lookup" maxOccurs="unbounded" minOccurs="0" nillable="true"/>
            </xsd:sequence>
          </xsd:extension>
        </xsd:complexContent>
      </xsd:complexType>
    </xsd:element>
    <xsd:element name="TaxCatchAllLabel" ma:index="13" nillable="true" ma:displayName="Taxonomy Catch All Column1" ma:hidden="true" ma:list="{564c78d1-d321-483f-a60b-a19e15ef91db}" ma:internalName="TaxCatchAllLabel" ma:readOnly="true" ma:showField="CatchAllDataLabel" ma:web="29beacfe-a767-471d-b72b-a6c9662a3841">
      <xsd:complexType>
        <xsd:complexContent>
          <xsd:extension base="dms:MultiChoiceLookup">
            <xsd:sequence>
              <xsd:element name="Value" type="dms:Lookup" maxOccurs="unbounded" minOccurs="0" nillable="true"/>
            </xsd:sequence>
          </xsd:extension>
        </xsd:complexContent>
      </xsd:complexType>
    </xsd:element>
    <xsd:element name="oaba50052a024fb29595ecca5fbbaa4e" ma:index="15" nillable="true" ma:taxonomy="true" ma:internalName="oaba50052a024fb29595ecca5fbbaa4e" ma:taxonomyFieldName="SIZADivision" ma:displayName="Division" ma:default="2;#Operations Support|e6b69cdb-98f8-49cb-ba36-acc555212616" ma:fieldId="{8aba5005-2a02-4fb2-9595-ecca5fbbaa4e}" ma:sspId="fa93b17b-eca5-4df2-9431-61ba77a6f1f7" ma:termSetId="b837b880-3aa0-41f7-886b-2a1389d416d0" ma:anchorId="00000000-0000-0000-0000-000000000000" ma:open="false" ma:isKeyword="false">
      <xsd:complexType>
        <xsd:sequence>
          <xsd:element ref="pc:Terms" minOccurs="0" maxOccurs="1"/>
        </xsd:sequence>
      </xsd:complexType>
    </xsd:element>
    <xsd:element name="d4d6d7f2852d41a09afacf0336fedee9" ma:index="17" nillable="true" ma:taxonomy="true" ma:internalName="d4d6d7f2852d41a09afacf0336fedee9" ma:taxonomyFieldName="SIZASection" ma:displayName="Section" ma:default="3;#Education Programs and Services|977f2d39-2813-4a41-a3fc-e2850c4e5406" ma:fieldId="{d4d6d7f2-852d-41a0-9afa-cf0336fedee9}" ma:sspId="fa93b17b-eca5-4df2-9431-61ba77a6f1f7" ma:termSetId="11c1e720-e982-466a-aacd-09d4c23fdbc0" ma:anchorId="00000000-0000-0000-0000-000000000000" ma:open="false" ma:isKeyword="false">
      <xsd:complexType>
        <xsd:sequence>
          <xsd:element ref="pc:Terms" minOccurs="0" maxOccurs="1"/>
        </xsd:sequence>
      </xsd:complexType>
    </xsd:element>
    <xsd:element name="if2ef2b6bf4346d0a9a60e9784f95a0d" ma:index="19" nillable="true" ma:taxonomy="true" ma:internalName="if2ef2b6bf4346d0a9a60e9784f95a0d" ma:taxonomyFieldName="SIZAService" ma:displayName="Service" ma:readOnly="false" ma:fieldId="{2f2ef2b6-bf43-46d0-a9a6-0e9784f95a0d}" ma:sspId="fa93b17b-eca5-4df2-9431-61ba77a6f1f7" ma:termSetId="b77d1e8a-5db7-483c-9b23-740035cc05a6" ma:anchorId="00000000-0000-0000-0000-000000000000" ma:open="false" ma:isKeyword="false">
      <xsd:complexType>
        <xsd:sequence>
          <xsd:element ref="pc:Terms" minOccurs="0" maxOccurs="1"/>
        </xsd:sequence>
      </xsd:complexType>
    </xsd:element>
    <xsd:element name="i7c7954a6da6485baed72bf62adc9a98" ma:index="21" nillable="true" ma:taxonomy="true" ma:internalName="i7c7954a6da6485baed72bf62adc9a98" ma:taxonomyFieldName="SIZADocumentType" ma:displayName="Document Type" ma:readOnly="false" ma:fieldId="{27c7954a-6da6-485b-aed7-2bf62adc9a98}" ma:sspId="fa93b17b-eca5-4df2-9431-61ba77a6f1f7" ma:termSetId="a30e0fc5-ef8a-411d-ac18-85e301421e76" ma:anchorId="00000000-0000-0000-0000-000000000000" ma:open="false" ma:isKeyword="false">
      <xsd:complexType>
        <xsd:sequence>
          <xsd:element ref="pc:Terms" minOccurs="0" maxOccurs="1"/>
        </xsd:sequence>
      </xsd:complexType>
    </xsd:element>
    <xsd:element name="i09ce8ea77e04d5b937fa0a29b257c75" ma:index="23" nillable="true" ma:taxonomy="true" ma:internalName="i09ce8ea77e04d5b937fa0a29b257c75" ma:taxonomyFieldName="SIZADocumentSubType" ma:displayName="Document SubType" ma:readOnly="false" ma:fieldId="{209ce8ea-77e0-4d5b-937f-a0a29b257c75}" ma:sspId="fa93b17b-eca5-4df2-9431-61ba77a6f1f7" ma:termSetId="9ba2e993-e3a4-40d4-af48-5ac0b9f0db0c" ma:anchorId="00000000-0000-0000-0000-000000000000" ma:open="false" ma:isKeyword="false">
      <xsd:complexType>
        <xsd:sequence>
          <xsd:element ref="pc:Terms" minOccurs="0" maxOccurs="1"/>
        </xsd:sequence>
      </xsd:complexType>
    </xsd:element>
    <xsd:element name="SIZADate" ma:index="25" nillable="true" ma:displayName="Date" ma:description="The date of the document." ma:internalName="SIZADate" ma:readOnly="false">
      <xsd:simpleType>
        <xsd:restriction base="dms:DateTime"/>
      </xsd:simpleType>
    </xsd:element>
    <xsd:element name="SIZASubject" ma:index="26" nillable="true" ma:displayName="Subject" ma:description="The subject of the document." ma:internalName="SIZASubject" ma:readOnly="false">
      <xsd:simpleType>
        <xsd:restriction base="dms:Text"/>
      </xsd:simpleType>
    </xsd:element>
    <xsd:element name="SIZAAuthor" ma:index="27" nillable="true" ma:displayName="Author" ma:description="The author of the document." ma:internalName="SIZA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816cc0c51d043a4907164997a81cf13" ma:index="28" nillable="true" ma:taxonomy="true" ma:internalName="c816cc0c51d043a4907164997a81cf13" ma:taxonomyFieldName="SIZAKeywords" ma:displayName="Additional Tags" ma:readOnly="false" ma:fieldId="{c816cc0c-51d0-43a4-9071-64997a81cf13}" ma:sspId="fa93b17b-eca5-4df2-9431-61ba77a6f1f7" ma:termSetId="c9229c1c-9cd4-4e27-a7aa-176e35bc250b" ma:anchorId="00000000-0000-0000-0000-000000000000" ma:open="false" ma:isKeyword="false">
      <xsd:complexType>
        <xsd:sequence>
          <xsd:element ref="pc:Terms" minOccurs="0" maxOccurs="1"/>
        </xsd:sequence>
      </xsd:complexType>
    </xsd:element>
    <xsd:element name="leed0c44d2ac42d791805961a1e6b6e0" ma:index="30" nillable="true" ma:taxonomy="true" ma:internalName="leed0c44d2ac42d791805961a1e6b6e0" ma:taxonomyFieldName="SIZARecordClassification" ma:displayName="Records Classification" ma:readOnly="false" ma:fieldId="{5eed0c44-d2ac-42d7-9180-5961a1e6b6e0}" ma:sspId="fa93b17b-eca5-4df2-9431-61ba77a6f1f7" ma:termSetId="4de2fedc-4bea-4300-87fb-a9dd50186fcb" ma:anchorId="00000000-0000-0000-0000-000000000000" ma:open="false" ma:isKeyword="false">
      <xsd:complexType>
        <xsd:sequence>
          <xsd:element ref="pc:Terms" minOccurs="0" maxOccurs="1"/>
        </xsd:sequence>
      </xsd:complexType>
    </xsd:element>
    <xsd:element name="SIZARecordsEventDate" ma:index="32" nillable="true" ma:displayName="Records Event Date" ma:description="Records Event Date" ma:internalName="SIZARecordsEventDate" ma:readOnly="false">
      <xsd:simpleType>
        <xsd:restriction base="dms:DateTime"/>
      </xsd:simpleType>
    </xsd:element>
    <xsd:element name="SharedWithUsers" ma:index="3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6d78b18-8483-43dd-b19b-a7bf4850614a" elementFormDefault="qualified">
    <xsd:import namespace="http://schemas.microsoft.com/office/2006/documentManagement/types"/>
    <xsd:import namespace="http://schemas.microsoft.com/office/infopath/2007/PartnerControls"/>
    <xsd:element name="MediaServiceMetadata" ma:index="33" nillable="true" ma:displayName="MediaServiceMetadata" ma:hidden="true" ma:internalName="MediaServiceMetadata" ma:readOnly="true">
      <xsd:simpleType>
        <xsd:restriction base="dms:Note"/>
      </xsd:simpleType>
    </xsd:element>
    <xsd:element name="MediaServiceFastMetadata" ma:index="34" nillable="true" ma:displayName="MediaServiceFastMetadata" ma:hidden="true" ma:internalName="MediaServiceFastMetadata" ma:readOnly="true">
      <xsd:simpleType>
        <xsd:restriction base="dms:Note"/>
      </xsd:simpleType>
    </xsd:element>
    <xsd:element name="MediaServiceAutoKeyPoints" ma:index="35" nillable="true" ma:displayName="MediaServiceAutoKeyPoints" ma:hidden="true" ma:internalName="MediaServiceAutoKeyPoints" ma:readOnly="true">
      <xsd:simpleType>
        <xsd:restriction base="dms:Note"/>
      </xsd:simpleType>
    </xsd:element>
    <xsd:element name="MediaServiceKeyPoints" ma:index="36" nillable="true" ma:displayName="KeyPoints" ma:internalName="MediaServiceKeyPoints" ma:readOnly="true">
      <xsd:simpleType>
        <xsd:restriction base="dms:Note">
          <xsd:maxLength value="255"/>
        </xsd:restriction>
      </xsd:simpleType>
    </xsd:element>
    <xsd:element name="MediaServiceAutoTags" ma:index="39" nillable="true" ma:displayName="Tags" ma:internalName="MediaServiceAutoTags" ma:readOnly="true">
      <xsd:simpleType>
        <xsd:restriction base="dms:Text"/>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DateTaken" ma:index="42" nillable="true" ma:displayName="MediaServiceDateTaken" ma:hidden="true" ma:internalName="MediaServiceDateTaken" ma:readOnly="true">
      <xsd:simpleType>
        <xsd:restriction base="dms:Text"/>
      </xsd:simpleType>
    </xsd:element>
    <xsd:element name="MediaServiceLocation" ma:index="43" nillable="true" ma:displayName="Location" ma:internalName="MediaServiceLocation" ma:readOnly="true">
      <xsd:simpleType>
        <xsd:restriction base="dms:Text"/>
      </xsd:simpleType>
    </xsd:element>
    <xsd:element name="MediaServiceOCR" ma:index="4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29beacfe-a767-471d-b72b-a6c9662a3841">TPV3AHSAUMYJ-585810938-451</_dlc_DocId>
    <TaxCatchAll xmlns="29beacfe-a767-471d-b72b-a6c9662a3841">
      <Value>3</Value>
      <Value>2</Value>
      <Value>1</Value>
    </TaxCatchAll>
    <oaba50052a024fb29595ecca5fbbaa4e xmlns="29beacfe-a767-471d-b72b-a6c9662a3841">
      <Terms xmlns="http://schemas.microsoft.com/office/infopath/2007/PartnerControls">
        <TermInfo xmlns="http://schemas.microsoft.com/office/infopath/2007/PartnerControls">
          <TermName xmlns="http://schemas.microsoft.com/office/infopath/2007/PartnerControls">Operations Support</TermName>
          <TermId xmlns="http://schemas.microsoft.com/office/infopath/2007/PartnerControls">e6b69cdb-98f8-49cb-ba36-acc555212616</TermId>
        </TermInfo>
      </Terms>
    </oaba50052a024fb29595ecca5fbbaa4e>
    <_dlc_DocIdUrl xmlns="29beacfe-a767-471d-b72b-a6c9662a3841">
      <Url>https://peelregionca.sharepoint.com/teams/A79/_layouts/15/DocIdRedir.aspx?ID=TPV3AHSAUMYJ-585810938-451</Url>
      <Description>TPV3AHSAUMYJ-585810938-451</Description>
    </_dlc_DocIdUrl>
    <d4d6d7f2852d41a09afacf0336fedee9 xmlns="29beacfe-a767-471d-b72b-a6c9662a3841">
      <Terms xmlns="http://schemas.microsoft.com/office/infopath/2007/PartnerControls">
        <TermInfo xmlns="http://schemas.microsoft.com/office/infopath/2007/PartnerControls">
          <TermName xmlns="http://schemas.microsoft.com/office/infopath/2007/PartnerControls">Education Programs and Services</TermName>
          <TermId xmlns="http://schemas.microsoft.com/office/infopath/2007/PartnerControls">977f2d39-2813-4a41-a3fc-e2850c4e5406</TermId>
        </TermInfo>
      </Terms>
    </d4d6d7f2852d41a09afacf0336fedee9>
    <b84c496a5d0b4e848eae240e679f45e7 xmlns="29beacfe-a767-471d-b72b-a6c9662a3841">
      <Terms xmlns="http://schemas.microsoft.com/office/infopath/2007/PartnerControls">
        <TermInfo xmlns="http://schemas.microsoft.com/office/infopath/2007/PartnerControls">
          <TermName xmlns="http://schemas.microsoft.com/office/infopath/2007/PartnerControls">Public Works</TermName>
          <TermId xmlns="http://schemas.microsoft.com/office/infopath/2007/PartnerControls">f5ff1673-8fe8-47a7-8483-175fe86087e7</TermId>
        </TermInfo>
      </Terms>
    </b84c496a5d0b4e848eae240e679f45e7>
    <if2ef2b6bf4346d0a9a60e9784f95a0d xmlns="29beacfe-a767-471d-b72b-a6c9662a3841">
      <Terms xmlns="http://schemas.microsoft.com/office/infopath/2007/PartnerControls"/>
    </if2ef2b6bf4346d0a9a60e9784f95a0d>
    <i09ce8ea77e04d5b937fa0a29b257c75 xmlns="29beacfe-a767-471d-b72b-a6c9662a3841">
      <Terms xmlns="http://schemas.microsoft.com/office/infopath/2007/PartnerControls"/>
    </i09ce8ea77e04d5b937fa0a29b257c75>
    <c816cc0c51d043a4907164997a81cf13 xmlns="29beacfe-a767-471d-b72b-a6c9662a3841">
      <Terms xmlns="http://schemas.microsoft.com/office/infopath/2007/PartnerControls"/>
    </c816cc0c51d043a4907164997a81cf13>
    <i7c7954a6da6485baed72bf62adc9a98 xmlns="29beacfe-a767-471d-b72b-a6c9662a3841">
      <Terms xmlns="http://schemas.microsoft.com/office/infopath/2007/PartnerControls"/>
    </i7c7954a6da6485baed72bf62adc9a98>
    <SIZAAuthor xmlns="29beacfe-a767-471d-b72b-a6c9662a3841">
      <UserInfo>
        <DisplayName/>
        <AccountId xsi:nil="true"/>
        <AccountType/>
      </UserInfo>
    </SIZAAuthor>
    <SIZADate xmlns="29beacfe-a767-471d-b72b-a6c9662a3841" xsi:nil="true"/>
    <SIZASubject xmlns="29beacfe-a767-471d-b72b-a6c9662a3841" xsi:nil="true"/>
    <leed0c44d2ac42d791805961a1e6b6e0 xmlns="29beacfe-a767-471d-b72b-a6c9662a3841">
      <Terms xmlns="http://schemas.microsoft.com/office/infopath/2007/PartnerControls"/>
    </leed0c44d2ac42d791805961a1e6b6e0>
    <SIZARecordsEventDate xmlns="29beacfe-a767-471d-b72b-a6c9662a3841" xsi:nil="true"/>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37E718E-10D1-4359-8EB3-08FE6C49F10A}">
  <ds:schemaRefs>
    <ds:schemaRef ds:uri="http://schemas.microsoft.com/sharepoint/v3/contenttype/forms"/>
  </ds:schemaRefs>
</ds:datastoreItem>
</file>

<file path=customXml/itemProps2.xml><?xml version="1.0" encoding="utf-8"?>
<ds:datastoreItem xmlns:ds="http://schemas.openxmlformats.org/officeDocument/2006/customXml" ds:itemID="{EDDFD6FD-773E-4230-BE5E-A72BBD8A00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beacfe-a767-471d-b72b-a6c9662a3841"/>
    <ds:schemaRef ds:uri="26d78b18-8483-43dd-b19b-a7bf485061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DB59418-5CA1-4A50-8FFB-3F6EB7668DF4}">
  <ds:schemaRefs>
    <ds:schemaRef ds:uri="http://schemas.microsoft.com/office/2006/documentManagement/types"/>
    <ds:schemaRef ds:uri="http://purl.org/dc/terms/"/>
    <ds:schemaRef ds:uri="http://www.w3.org/XML/1998/namespace"/>
    <ds:schemaRef ds:uri="29beacfe-a767-471d-b72b-a6c9662a3841"/>
    <ds:schemaRef ds:uri="http://purl.org/dc/dcmitype/"/>
    <ds:schemaRef ds:uri="http://purl.org/dc/elements/1.1/"/>
    <ds:schemaRef ds:uri="http://schemas.microsoft.com/office/2006/metadata/properties"/>
    <ds:schemaRef ds:uri="26d78b18-8483-43dd-b19b-a7bf4850614a"/>
    <ds:schemaRef ds:uri="http://schemas.microsoft.com/office/infopath/2007/PartnerControls"/>
    <ds:schemaRef ds:uri="http://schemas.openxmlformats.org/package/2006/metadata/core-properties"/>
  </ds:schemaRefs>
</ds:datastoreItem>
</file>

<file path=customXml/itemProps4.xml><?xml version="1.0" encoding="utf-8"?>
<ds:datastoreItem xmlns:ds="http://schemas.openxmlformats.org/officeDocument/2006/customXml" ds:itemID="{0417C9E6-166C-420D-97A5-8C6FDFD5A6D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3812</TotalTime>
  <Words>1760</Words>
  <Application>Microsoft Office PowerPoint</Application>
  <PresentationFormat>On-screen Show (16:9)</PresentationFormat>
  <Paragraphs>197</Paragraphs>
  <Slides>15</Slides>
  <Notes>15</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Courier New</vt:lpstr>
      <vt:lpstr>Futura Bk BT</vt:lpstr>
      <vt:lpstr>Symbol</vt:lpstr>
      <vt:lpstr>Office Theme</vt:lpstr>
      <vt:lpstr>1_Office Theme</vt:lpstr>
      <vt:lpstr>PowerPoint Presentation</vt:lpstr>
      <vt:lpstr>PowerPoint Presentation</vt:lpstr>
      <vt:lpstr>PowerPoint Presentation</vt:lpstr>
      <vt:lpstr>Green bin</vt:lpstr>
      <vt:lpstr>From this…to that</vt:lpstr>
      <vt:lpstr>Recycling</vt:lpstr>
      <vt:lpstr>From this…to that!</vt:lpstr>
      <vt:lpstr>Garbage</vt:lpstr>
      <vt:lpstr>PowerPoint Presentation</vt:lpstr>
      <vt:lpstr>PowerPoint Presentation</vt:lpstr>
      <vt:lpstr>PowerPoint Presentation</vt:lpstr>
      <vt:lpstr>PowerPoint Presentation</vt:lpstr>
      <vt:lpstr>PowerPoint Presentation</vt:lpstr>
      <vt:lpstr>PowerPoint Presentation</vt:lpstr>
      <vt:lpstr>Additional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Kindergarten - Presentation</dc:title>
  <dc:creator>Region of Peel</dc:creator>
  <cp:keywords>Waste Education</cp:keywords>
  <cp:lastModifiedBy>Woldemichael, Selina</cp:lastModifiedBy>
  <cp:revision>4</cp:revision>
  <dcterms:modified xsi:type="dcterms:W3CDTF">2020-10-28T19:17:46Z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IZADivision">
    <vt:lpwstr>2;#Operations Support|e6b69cdb-98f8-49cb-ba36-acc555212616</vt:lpwstr>
  </property>
  <property fmtid="{D5CDD505-2E9C-101B-9397-08002B2CF9AE}" pid="3" name="ContentTypeId">
    <vt:lpwstr>0x0101006450AF52053E4366878046AAF3AB30AB0054EC6705BD2EA64F8AE8D5E1A937103C</vt:lpwstr>
  </property>
  <property fmtid="{D5CDD505-2E9C-101B-9397-08002B2CF9AE}" pid="4" name="SIZASection">
    <vt:lpwstr>3;#Education Programs and Services|977f2d39-2813-4a41-a3fc-e2850c4e5406</vt:lpwstr>
  </property>
  <property fmtid="{D5CDD505-2E9C-101B-9397-08002B2CF9AE}" pid="5" name="SIZADepartment">
    <vt:lpwstr>1;#Public Works|f5ff1673-8fe8-47a7-8483-175fe86087e7</vt:lpwstr>
  </property>
  <property fmtid="{D5CDD505-2E9C-101B-9397-08002B2CF9AE}" pid="6" name="_dlc_DocIdItemGuid">
    <vt:lpwstr>e265d2d3-e9d6-4529-b9d6-92d41ea0a252</vt:lpwstr>
  </property>
  <property fmtid="{D5CDD505-2E9C-101B-9397-08002B2CF9AE}" pid="7" name="SIZAService">
    <vt:lpwstr/>
  </property>
  <property fmtid="{D5CDD505-2E9C-101B-9397-08002B2CF9AE}" pid="8" name="SIZADocumentType">
    <vt:lpwstr/>
  </property>
  <property fmtid="{D5CDD505-2E9C-101B-9397-08002B2CF9AE}" pid="9" name="SIZARecordClassification">
    <vt:lpwstr/>
  </property>
  <property fmtid="{D5CDD505-2E9C-101B-9397-08002B2CF9AE}" pid="10" name="SIZADocumentSubType">
    <vt:lpwstr/>
  </property>
  <property fmtid="{D5CDD505-2E9C-101B-9397-08002B2CF9AE}" pid="11" name="SIZAKeywords">
    <vt:lpwstr/>
  </property>
</Properties>
</file>