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tif" ContentType="image/tiff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18.xml" ContentType="application/vnd.openxmlformats-officedocument.presentationml.slide+xml"/>
  <Override PartName="/ppt/slides/slide17.xml" ContentType="application/vnd.openxmlformats-officedocument.presentationml.slide+xml"/>
  <Override PartName="/ppt/slides/slide16.xml" ContentType="application/vnd.openxmlformats-officedocument.presentationml.slide+xml"/>
  <Override PartName="/ppt/slides/slide41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14.xml" ContentType="application/vnd.openxmlformats-officedocument.presentationml.slide+xml"/>
  <Override PartName="/ppt/slides/slide13.xml" ContentType="application/vnd.openxmlformats-officedocument.presentationml.slide+xml"/>
  <Override PartName="/ppt/slides/slide12.xml" ContentType="application/vnd.openxmlformats-officedocument.presentationml.slide+xml"/>
  <Override PartName="/ppt/slides/slide5.xml" ContentType="application/vnd.openxmlformats-officedocument.presentationml.slide+xml"/>
  <Override PartName="/ppt/slides/slide4.xml" ContentType="application/vnd.openxmlformats-officedocument.presentationml.slide+xml"/>
  <Override PartName="/ppt/slides/slide3.xml" ContentType="application/vnd.openxmlformats-officedocument.presentationml.slide+xml"/>
  <Override PartName="/ppt/slides/slide2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5.xml" ContentType="application/vnd.openxmlformats-officedocument.presentationml.slide+xml"/>
  <Override PartName="/ppt/slides/slide15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6.xml" ContentType="application/vnd.openxmlformats-officedocument.presentationml.slide+xml"/>
  <Override PartName="/ppt/slides/slide45.xml" ContentType="application/vnd.openxmlformats-officedocument.presentationml.slide+xml"/>
  <Override PartName="/ppt/slides/slide44.xml" ContentType="application/vnd.openxmlformats-officedocument.presentationml.slide+xml"/>
  <Override PartName="/ppt/slides/slide42.xml" ContentType="application/vnd.openxmlformats-officedocument.presentationml.slide+xml"/>
  <Override PartName="/ppt/slides/slide36.xml" ContentType="application/vnd.openxmlformats-officedocument.presentationml.slide+xml"/>
  <Override PartName="/ppt/slides/slide43.xml" ContentType="application/vnd.openxmlformats-officedocument.presentationml.slide+xml"/>
  <Override PartName="/ppt/slides/slide28.xml" ContentType="application/vnd.openxmlformats-officedocument.presentationml.slide+xml"/>
  <Override PartName="/ppt/slides/slide27.xml" ContentType="application/vnd.openxmlformats-officedocument.presentationml.slide+xml"/>
  <Override PartName="/ppt/slides/slide29.xml" ContentType="application/vnd.openxmlformats-officedocument.presentationml.slide+xml"/>
  <Override PartName="/ppt/slides/slide35.xml" ContentType="application/vnd.openxmlformats-officedocument.presentationml.slide+xml"/>
  <Override PartName="/ppt/slides/slide30.xml" ContentType="application/vnd.openxmlformats-officedocument.presentationml.slide+xml"/>
  <Override PartName="/ppt/slides/slide32.xml" ContentType="application/vnd.openxmlformats-officedocument.presentationml.slide+xml"/>
  <Override PartName="/ppt/slides/slide31.xml" ContentType="application/vnd.openxmlformats-officedocument.presentationml.slide+xml"/>
  <Override PartName="/ppt/slides/slide34.xml" ContentType="application/vnd.openxmlformats-officedocument.presentationml.slide+xml"/>
  <Override PartName="/ppt/slides/slide33.xml" ContentType="application/vnd.openxmlformats-officedocument.presentationml.slide+xml"/>
  <Override PartName="/ppt/notesSlides/notesSlide18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slideMasters/slideMaster2.xml" ContentType="application/vnd.openxmlformats-officedocument.presentationml.slideMaster+xml"/>
  <Override PartName="/ppt/notesSlides/notesSlide20.xml" ContentType="application/vnd.openxmlformats-officedocument.presentationml.notesSlide+xml"/>
  <Override PartName="/ppt/notesSlides/notesSlide24.xml" ContentType="application/vnd.openxmlformats-officedocument.presentationml.notesSlide+xml"/>
  <Override PartName="/ppt/slideMasters/slideMaster1.xml" ContentType="application/vnd.openxmlformats-officedocument.presentationml.slideMaster+xml"/>
  <Override PartName="/ppt/notesSlides/notesSlide25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4.xml" ContentType="application/vnd.openxmlformats-officedocument.presentationml.notesSlide+xml"/>
  <Override PartName="/ppt/slideLayouts/slideLayout2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6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Layouts/slideLayout15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7.xml" ContentType="application/vnd.openxmlformats-officedocument.presentationml.slideLayout+xml"/>
  <Override PartName="/ppt/notesSlides/notesSlide10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5.xml" ContentType="application/vnd.openxmlformats-officedocument.presentationml.notesSlide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theme/theme3.xml" ContentType="application/vnd.openxmlformats-officedocument.theme+xml"/>
  <Override PartName="/ppt/theme/theme2.xml" ContentType="application/vnd.openxmlformats-officedocument.theme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docProps/custom.xml" ContentType="application/vnd.openxmlformats-officedocument.custom-properties+xml"/>
  <Override PartName="/docProps/app.xml" ContentType="application/vnd.openxmlformats-officedocument.extended-properties+xml"/>
  <Override PartName="/customXml/itemProps3.xml" ContentType="application/vnd.openxmlformats-officedocument.customXml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4.xml" ContentType="application/vnd.openxmlformats-officedocument.customXml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  <p:sldMasterId id="2147483720" r:id="rId2"/>
  </p:sldMasterIdLst>
  <p:notesMasterIdLst>
    <p:notesMasterId r:id="rId49"/>
  </p:notesMasterIdLst>
  <p:sldIdLst>
    <p:sldId id="713" r:id="rId3"/>
    <p:sldId id="283" r:id="rId4"/>
    <p:sldId id="709" r:id="rId5"/>
    <p:sldId id="714" r:id="rId6"/>
    <p:sldId id="256" r:id="rId7"/>
    <p:sldId id="494" r:id="rId8"/>
    <p:sldId id="684" r:id="rId9"/>
    <p:sldId id="484" r:id="rId10"/>
    <p:sldId id="681" r:id="rId11"/>
    <p:sldId id="693" r:id="rId12"/>
    <p:sldId id="690" r:id="rId13"/>
    <p:sldId id="688" r:id="rId14"/>
    <p:sldId id="686" r:id="rId15"/>
    <p:sldId id="687" r:id="rId16"/>
    <p:sldId id="685" r:id="rId17"/>
    <p:sldId id="440" r:id="rId18"/>
    <p:sldId id="694" r:id="rId19"/>
    <p:sldId id="603" r:id="rId20"/>
    <p:sldId id="695" r:id="rId21"/>
    <p:sldId id="606" r:id="rId22"/>
    <p:sldId id="697" r:id="rId23"/>
    <p:sldId id="607" r:id="rId24"/>
    <p:sldId id="698" r:id="rId25"/>
    <p:sldId id="608" r:id="rId26"/>
    <p:sldId id="443" r:id="rId27"/>
    <p:sldId id="490" r:id="rId28"/>
    <p:sldId id="598" r:id="rId29"/>
    <p:sldId id="599" r:id="rId30"/>
    <p:sldId id="441" r:id="rId31"/>
    <p:sldId id="375" r:id="rId32"/>
    <p:sldId id="491" r:id="rId33"/>
    <p:sldId id="699" r:id="rId34"/>
    <p:sldId id="455" r:id="rId35"/>
    <p:sldId id="700" r:id="rId36"/>
    <p:sldId id="542" r:id="rId37"/>
    <p:sldId id="702" r:id="rId38"/>
    <p:sldId id="703" r:id="rId39"/>
    <p:sldId id="704" r:id="rId40"/>
    <p:sldId id="630" r:id="rId41"/>
    <p:sldId id="705" r:id="rId42"/>
    <p:sldId id="707" r:id="rId43"/>
    <p:sldId id="706" r:id="rId44"/>
    <p:sldId id="504" r:id="rId45"/>
    <p:sldId id="708" r:id="rId46"/>
    <p:sldId id="715" r:id="rId47"/>
    <p:sldId id="500" r:id="rId4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browse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AC5FA"/>
    <a:srgbClr val="8A0000"/>
    <a:srgbClr val="FBFBFB"/>
    <a:srgbClr val="14398A"/>
    <a:srgbClr val="0000FF"/>
    <a:srgbClr val="1C22FE"/>
    <a:srgbClr val="0152B3"/>
    <a:srgbClr val="0818AC"/>
    <a:srgbClr val="0066B3"/>
    <a:srgbClr val="E6691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874" autoAdjust="0"/>
    <p:restoredTop sz="94660"/>
  </p:normalViewPr>
  <p:slideViewPr>
    <p:cSldViewPr snapToGrid="0">
      <p:cViewPr varScale="1">
        <p:scale>
          <a:sx n="79" d="100"/>
          <a:sy n="79" d="100"/>
        </p:scale>
        <p:origin x="917" y="4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presProps" Target="presProps.xml"/><Relationship Id="rId55" Type="http://schemas.openxmlformats.org/officeDocument/2006/relationships/customXml" Target="../customXml/item2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tableStyles" Target="tableStyles.xml"/><Relationship Id="rId5" Type="http://schemas.openxmlformats.org/officeDocument/2006/relationships/slide" Target="slides/slide3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customXml" Target="../customXml/item3.xml"/><Relationship Id="rId8" Type="http://schemas.openxmlformats.org/officeDocument/2006/relationships/slide" Target="slides/slide6.xml"/><Relationship Id="rId51" Type="http://schemas.openxmlformats.org/officeDocument/2006/relationships/viewProps" Target="viewProps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54" Type="http://schemas.openxmlformats.org/officeDocument/2006/relationships/customXml" Target="../customXml/item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notesMaster" Target="notesMasters/notesMaster1.xml"/><Relationship Id="rId57" Type="http://schemas.openxmlformats.org/officeDocument/2006/relationships/customXml" Target="../customXml/item4.xml"/><Relationship Id="rId10" Type="http://schemas.openxmlformats.org/officeDocument/2006/relationships/slide" Target="slides/slide8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CA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109138D-2785-4BBA-9F97-2232A5260174}" type="datetimeFigureOut">
              <a:rPr lang="en-CA" smtClean="0"/>
              <a:t>2018-10-15</a:t>
            </a:fld>
            <a:endParaRPr lang="en-CA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CA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5E60E82-6672-4EA6-8508-8826FA356DA7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401987070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9CD871-587C-4F42-BE49-1C04AB97EE5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8936363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b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BD94DED-D732-4E48-A2B8-18FA70E18D02}" type="slidenum">
              <a:rPr kumimoji="0" lang="en-CA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en-CA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ＭＳ Ｐゴシック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6364594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b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BD94DED-D732-4E48-A2B8-18FA70E18D02}" type="slidenum">
              <a:rPr kumimoji="0" lang="en-CA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en-CA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ＭＳ Ｐゴシック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0544800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BD94DED-D732-4E48-A2B8-18FA70E18D02}" type="slidenum">
              <a:rPr kumimoji="0" lang="en-CA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charset="0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en-CA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ＭＳ Ｐゴシック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2073094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DBA3E6E8-A7D3-7744-9097-BBE9056BFB2C}" type="slidenum">
              <a:rPr kumimoji="0" lang="en-CA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en-CA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ＭＳ Ｐゴシック" charset="0"/>
              <a:cs typeface="+mn-cs"/>
            </a:endParaRPr>
          </a:p>
        </p:txBody>
      </p:sp>
      <p:sp>
        <p:nvSpPr>
          <p:cNvPr id="276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276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2566756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DBA3E6E8-A7D3-7744-9097-BBE9056BFB2C}" type="slidenum">
              <a:rPr kumimoji="0" lang="en-CA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20</a:t>
            </a:fld>
            <a:endParaRPr kumimoji="0" lang="en-CA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ＭＳ Ｐゴシック" charset="0"/>
              <a:cs typeface="+mn-cs"/>
            </a:endParaRPr>
          </a:p>
        </p:txBody>
      </p:sp>
      <p:sp>
        <p:nvSpPr>
          <p:cNvPr id="276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276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5442484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DBA3E6E8-A7D3-7744-9097-BBE9056BFB2C}" type="slidenum">
              <a:rPr kumimoji="0" lang="en-CA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21</a:t>
            </a:fld>
            <a:endParaRPr kumimoji="0" lang="en-CA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ＭＳ Ｐゴシック" charset="0"/>
              <a:cs typeface="+mn-cs"/>
            </a:endParaRPr>
          </a:p>
        </p:txBody>
      </p:sp>
      <p:sp>
        <p:nvSpPr>
          <p:cNvPr id="276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276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0257299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DBA3E6E8-A7D3-7744-9097-BBE9056BFB2C}" type="slidenum">
              <a:rPr kumimoji="0" lang="en-CA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22</a:t>
            </a:fld>
            <a:endParaRPr kumimoji="0" lang="en-CA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ＭＳ Ｐゴシック" charset="0"/>
              <a:cs typeface="+mn-cs"/>
            </a:endParaRPr>
          </a:p>
        </p:txBody>
      </p:sp>
      <p:sp>
        <p:nvSpPr>
          <p:cNvPr id="276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276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6037356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DBA3E6E8-A7D3-7744-9097-BBE9056BFB2C}" type="slidenum">
              <a:rPr kumimoji="0" lang="en-CA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23</a:t>
            </a:fld>
            <a:endParaRPr kumimoji="0" lang="en-CA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ＭＳ Ｐゴシック" charset="0"/>
              <a:cs typeface="+mn-cs"/>
            </a:endParaRPr>
          </a:p>
        </p:txBody>
      </p:sp>
      <p:sp>
        <p:nvSpPr>
          <p:cNvPr id="276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276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5481688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BD94DED-D732-4E48-A2B8-18FA70E18D02}" type="slidenum">
              <a:rPr kumimoji="0" lang="en-CA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charset="0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24</a:t>
            </a:fld>
            <a:endParaRPr kumimoji="0" lang="en-CA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ＭＳ Ｐゴシック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0884808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BD94DED-D732-4E48-A2B8-18FA70E18D02}" type="slidenum">
              <a:rPr kumimoji="0" lang="en-CA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charset="0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26</a:t>
            </a:fld>
            <a:endParaRPr kumimoji="0" lang="en-CA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ＭＳ Ｐゴシック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4388274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1B0E0C4-272F-6B49-80E5-CD1D3568137B}" type="slidenum">
              <a:rPr lang="en-CA"/>
              <a:pPr>
                <a:defRPr/>
              </a:pPr>
              <a:t>2</a:t>
            </a:fld>
            <a:endParaRPr lang="en-CA"/>
          </a:p>
        </p:txBody>
      </p:sp>
      <p:sp>
        <p:nvSpPr>
          <p:cNvPr id="153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153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en-US" dirty="0"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9723288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BD94DED-D732-4E48-A2B8-18FA70E18D02}" type="slidenum">
              <a:rPr kumimoji="0" lang="en-CA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charset="0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28</a:t>
            </a:fld>
            <a:endParaRPr kumimoji="0" lang="en-CA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ＭＳ Ｐゴシック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6904872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BD94DED-D732-4E48-A2B8-18FA70E18D02}" type="slidenum">
              <a:rPr kumimoji="0" lang="en-CA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charset="0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30</a:t>
            </a:fld>
            <a:endParaRPr kumimoji="0" lang="en-CA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ＭＳ Ｐゴシック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3031092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842C8F0-8E65-1247-86FE-ADE822D28735}" type="slidenum">
              <a:rPr kumimoji="0" lang="en-CA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31</a:t>
            </a:fld>
            <a:endParaRPr kumimoji="0" lang="en-CA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ＭＳ Ｐゴシック" charset="0"/>
              <a:cs typeface="+mn-cs"/>
            </a:endParaRPr>
          </a:p>
        </p:txBody>
      </p:sp>
      <p:sp>
        <p:nvSpPr>
          <p:cNvPr id="153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153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en-US"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1094833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BD94DED-D732-4E48-A2B8-18FA70E18D02}" type="slidenum">
              <a:rPr kumimoji="0" lang="en-CA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32</a:t>
            </a:fld>
            <a:endParaRPr kumimoji="0" lang="en-CA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ＭＳ Ｐゴシック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95725323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BD94DED-D732-4E48-A2B8-18FA70E18D02}" type="slidenum">
              <a:rPr kumimoji="0" lang="en-CA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charset="0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33</a:t>
            </a:fld>
            <a:endParaRPr kumimoji="0" lang="en-CA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ＭＳ Ｐゴシック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5443893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D93DDA0-3B40-5941-B53A-D977ED72F710}" type="slidenum">
              <a:rPr lang="en-CA">
                <a:solidFill>
                  <a:prstClr val="black"/>
                </a:solidFill>
              </a:rPr>
              <a:pPr/>
              <a:t>42</a:t>
            </a:fld>
            <a:endParaRPr lang="en-CA">
              <a:solidFill>
                <a:prstClr val="black"/>
              </a:solidFill>
            </a:endParaRPr>
          </a:p>
        </p:txBody>
      </p:sp>
      <p:sp>
        <p:nvSpPr>
          <p:cNvPr id="225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49513710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BD94DED-D732-4E48-A2B8-18FA70E18D02}" type="slidenum">
              <a:rPr lang="en-CA" smtClean="0"/>
              <a:pPr>
                <a:defRPr/>
              </a:pPr>
              <a:t>46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62632822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b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BD94DED-D732-4E48-A2B8-18FA70E18D02}" type="slidenum">
              <a:rPr kumimoji="0" lang="en-CA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charset="0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CA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ＭＳ Ｐゴシック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7028108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BD94DED-D732-4E48-A2B8-18FA70E18D02}" type="slidenum">
              <a:rPr kumimoji="0" lang="en-CA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charset="0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en-CA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ＭＳ Ｐゴシック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6109793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b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BD94DED-D732-4E48-A2B8-18FA70E18D02}" type="slidenum">
              <a:rPr kumimoji="0" lang="en-CA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en-CA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ＭＳ Ｐゴシック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3788184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b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BD94DED-D732-4E48-A2B8-18FA70E18D02}" type="slidenum">
              <a:rPr kumimoji="0" lang="en-CA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en-CA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ＭＳ Ｐゴシック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3567812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b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BD94DED-D732-4E48-A2B8-18FA70E18D02}" type="slidenum">
              <a:rPr kumimoji="0" lang="en-CA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en-CA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ＭＳ Ｐゴシック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955780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b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BD94DED-D732-4E48-A2B8-18FA70E18D02}" type="slidenum">
              <a:rPr kumimoji="0" lang="en-CA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en-CA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ＭＳ Ｐゴシック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2227984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b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BD94DED-D732-4E48-A2B8-18FA70E18D02}" type="slidenum">
              <a:rPr kumimoji="0" lang="en-CA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en-CA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ＭＳ Ｐゴシック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35061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985F6C-18D9-416D-ADCB-E1E6A2AEEC5D}" type="datetimeFigureOut">
              <a:rPr lang="en-CA" smtClean="0"/>
              <a:t>2018-10-15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CC3BB4-D0D2-42A6-BAF2-5EA7582137B4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478542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985F6C-18D9-416D-ADCB-E1E6A2AEEC5D}" type="datetimeFigureOut">
              <a:rPr lang="en-CA" smtClean="0"/>
              <a:t>2018-10-15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CC3BB4-D0D2-42A6-BAF2-5EA7582137B4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5912435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985F6C-18D9-416D-ADCB-E1E6A2AEEC5D}" type="datetimeFigureOut">
              <a:rPr lang="en-CA" smtClean="0"/>
              <a:t>2018-10-15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CC3BB4-D0D2-42A6-BAF2-5EA7582137B4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401011139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8"/>
            <a:ext cx="103632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2"/>
                </a:solidFill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8058DA-9213-C348-8D03-D0ADBD216AC3}" type="datetimeFigureOut">
              <a:rPr lang="en-US" smtClean="0"/>
              <a:t>10/15/2018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F58B09-5FED-EE4D-AEDA-FB5EBA0FA7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604257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8058DA-9213-C348-8D03-D0ADBD216AC3}" type="datetimeFigureOut">
              <a:rPr lang="en-US" smtClean="0"/>
              <a:t>10/15/2018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F58B09-5FED-EE4D-AEDA-FB5EBA0FA7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928992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5333" b="1" cap="none">
                <a:solidFill>
                  <a:srgbClr val="0066B3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667">
                <a:solidFill>
                  <a:schemeClr val="tx2"/>
                </a:solidFill>
              </a:defRPr>
            </a:lvl1pPr>
            <a:lvl2pPr marL="609585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9170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3pPr>
            <a:lvl4pPr marL="1828754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4pPr>
            <a:lvl5pPr marL="243833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5pPr>
            <a:lvl6pPr marL="3047924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6pPr>
            <a:lvl7pPr marL="365750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7pPr>
            <a:lvl8pPr marL="4267093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8pPr>
            <a:lvl9pPr marL="4876678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8058DA-9213-C348-8D03-D0ADBD216AC3}" type="datetimeFigureOut">
              <a:rPr lang="en-US" smtClean="0"/>
              <a:t>10/15/2018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F58B09-5FED-EE4D-AEDA-FB5EBA0FA7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385977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91833" y="1600201"/>
            <a:ext cx="5129041" cy="4525963"/>
          </a:xfrm>
        </p:spPr>
        <p:txBody>
          <a:bodyPr/>
          <a:lstStyle>
            <a:lvl1pPr>
              <a:defRPr sz="3733"/>
            </a:lvl1pPr>
            <a:lvl2pPr>
              <a:defRPr sz="3200"/>
            </a:lvl2pPr>
            <a:lvl3pPr>
              <a:defRPr sz="2667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81231" y="1600201"/>
            <a:ext cx="5269231" cy="4525963"/>
          </a:xfrm>
        </p:spPr>
        <p:txBody>
          <a:bodyPr/>
          <a:lstStyle>
            <a:lvl1pPr>
              <a:defRPr sz="3733"/>
            </a:lvl1pPr>
            <a:lvl2pPr>
              <a:defRPr sz="3200"/>
            </a:lvl2pPr>
            <a:lvl3pPr>
              <a:defRPr sz="2667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8058DA-9213-C348-8D03-D0ADBD216AC3}" type="datetimeFigureOut">
              <a:rPr lang="en-US" smtClean="0"/>
              <a:t>10/15/2018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F58B09-5FED-EE4D-AEDA-FB5EBA0FA7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897537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91832" y="1535113"/>
            <a:ext cx="5104689" cy="639763"/>
          </a:xfrm>
        </p:spPr>
        <p:txBody>
          <a:bodyPr anchor="b">
            <a:normAutofit/>
          </a:bodyPr>
          <a:lstStyle>
            <a:lvl1pPr marL="0" indent="0">
              <a:buNone/>
              <a:defRPr sz="2933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91833" y="2174875"/>
            <a:ext cx="5104689" cy="3951288"/>
          </a:xfrm>
        </p:spPr>
        <p:txBody>
          <a:bodyPr/>
          <a:lstStyle>
            <a:lvl1pPr>
              <a:defRPr sz="3200"/>
            </a:lvl1pPr>
            <a:lvl2pPr>
              <a:defRPr sz="2667"/>
            </a:lvl2pPr>
            <a:lvl3pPr>
              <a:defRPr sz="2400"/>
            </a:lvl3pPr>
            <a:lvl4pPr>
              <a:defRPr sz="2133"/>
            </a:lvl4pPr>
            <a:lvl5pPr>
              <a:defRPr sz="2133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98489" y="1535113"/>
            <a:ext cx="5283916" cy="639763"/>
          </a:xfrm>
        </p:spPr>
        <p:txBody>
          <a:bodyPr anchor="b">
            <a:normAutofit/>
          </a:bodyPr>
          <a:lstStyle>
            <a:lvl1pPr marL="0" indent="0">
              <a:buNone/>
              <a:defRPr sz="2933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98489" y="2174875"/>
            <a:ext cx="5283916" cy="3951288"/>
          </a:xfrm>
        </p:spPr>
        <p:txBody>
          <a:bodyPr/>
          <a:lstStyle>
            <a:lvl1pPr>
              <a:defRPr sz="3200"/>
            </a:lvl1pPr>
            <a:lvl2pPr>
              <a:defRPr sz="2667"/>
            </a:lvl2pPr>
            <a:lvl3pPr>
              <a:defRPr sz="2400"/>
            </a:lvl3pPr>
            <a:lvl4pPr>
              <a:defRPr sz="2133"/>
            </a:lvl4pPr>
            <a:lvl5pPr>
              <a:defRPr sz="2133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8058DA-9213-C348-8D03-D0ADBD216AC3}" type="datetimeFigureOut">
              <a:rPr lang="en-US" smtClean="0"/>
              <a:t>10/15/2018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F58B09-5FED-EE4D-AEDA-FB5EBA0FA7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394258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8058DA-9213-C348-8D03-D0ADBD216AC3}" type="datetimeFigureOut">
              <a:rPr lang="en-US" smtClean="0"/>
              <a:t>10/15/2018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F58B09-5FED-EE4D-AEDA-FB5EBA0FA7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783205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8058DA-9213-C348-8D03-D0ADBD216AC3}" type="datetimeFigureOut">
              <a:rPr lang="en-US" smtClean="0"/>
              <a:t>10/15/2018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F58B09-5FED-EE4D-AEDA-FB5EBA0FA7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735115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5" y="273049"/>
            <a:ext cx="4011084" cy="1162051"/>
          </a:xfrm>
        </p:spPr>
        <p:txBody>
          <a:bodyPr anchor="b"/>
          <a:lstStyle>
            <a:lvl1pPr algn="l">
              <a:defRPr sz="2667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3"/>
            <a:ext cx="6815667" cy="5853113"/>
          </a:xfrm>
        </p:spPr>
        <p:txBody>
          <a:bodyPr/>
          <a:lstStyle>
            <a:lvl1pPr>
              <a:defRPr sz="4267"/>
            </a:lvl1pPr>
            <a:lvl2pPr>
              <a:defRPr sz="3733"/>
            </a:lvl2pPr>
            <a:lvl3pPr>
              <a:defRPr sz="3200"/>
            </a:lvl3pPr>
            <a:lvl4pPr>
              <a:defRPr sz="2667"/>
            </a:lvl4pPr>
            <a:lvl5pPr>
              <a:defRPr sz="2667"/>
            </a:lvl5pPr>
            <a:lvl6pPr>
              <a:defRPr sz="2667"/>
            </a:lvl6pPr>
            <a:lvl7pPr>
              <a:defRPr sz="2667"/>
            </a:lvl7pPr>
            <a:lvl8pPr>
              <a:defRPr sz="2667"/>
            </a:lvl8pPr>
            <a:lvl9pPr>
              <a:defRPr sz="2667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5" y="1435103"/>
            <a:ext cx="4011084" cy="4691063"/>
          </a:xfrm>
        </p:spPr>
        <p:txBody>
          <a:bodyPr/>
          <a:lstStyle>
            <a:lvl1pPr marL="0" indent="0">
              <a:buNone/>
              <a:defRPr sz="1867"/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8058DA-9213-C348-8D03-D0ADBD216AC3}" type="datetimeFigureOut">
              <a:rPr lang="en-US" smtClean="0"/>
              <a:t>10/15/2018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F58B09-5FED-EE4D-AEDA-FB5EBA0FA7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67391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985F6C-18D9-416D-ADCB-E1E6A2AEEC5D}" type="datetimeFigureOut">
              <a:rPr lang="en-CA" smtClean="0"/>
              <a:t>2018-10-15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CC3BB4-D0D2-42A6-BAF2-5EA7582137B4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04296993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1"/>
            <a:ext cx="7315200" cy="566739"/>
          </a:xfrm>
        </p:spPr>
        <p:txBody>
          <a:bodyPr anchor="b"/>
          <a:lstStyle>
            <a:lvl1pPr algn="l">
              <a:defRPr sz="2667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4267"/>
            </a:lvl1pPr>
            <a:lvl2pPr marL="609585" indent="0">
              <a:buNone/>
              <a:defRPr sz="3733"/>
            </a:lvl2pPr>
            <a:lvl3pPr marL="1219170" indent="0">
              <a:buNone/>
              <a:defRPr sz="3200"/>
            </a:lvl3pPr>
            <a:lvl4pPr marL="1828754" indent="0">
              <a:buNone/>
              <a:defRPr sz="2667"/>
            </a:lvl4pPr>
            <a:lvl5pPr marL="2438339" indent="0">
              <a:buNone/>
              <a:defRPr sz="2667"/>
            </a:lvl5pPr>
            <a:lvl6pPr marL="3047924" indent="0">
              <a:buNone/>
              <a:defRPr sz="2667"/>
            </a:lvl6pPr>
            <a:lvl7pPr marL="3657509" indent="0">
              <a:buNone/>
              <a:defRPr sz="2667"/>
            </a:lvl7pPr>
            <a:lvl8pPr marL="4267093" indent="0">
              <a:buNone/>
              <a:defRPr sz="2667"/>
            </a:lvl8pPr>
            <a:lvl9pPr marL="4876678" indent="0">
              <a:buNone/>
              <a:defRPr sz="2667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9"/>
            <a:ext cx="7315200" cy="804863"/>
          </a:xfrm>
        </p:spPr>
        <p:txBody>
          <a:bodyPr/>
          <a:lstStyle>
            <a:lvl1pPr marL="0" indent="0">
              <a:buNone/>
              <a:defRPr sz="1867"/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8058DA-9213-C348-8D03-D0ADBD216AC3}" type="datetimeFigureOut">
              <a:rPr lang="en-US" smtClean="0"/>
              <a:t>10/15/2018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F58B09-5FED-EE4D-AEDA-FB5EBA0FA7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772623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8058DA-9213-C348-8D03-D0ADBD216AC3}" type="datetimeFigureOut">
              <a:rPr lang="en-US" smtClean="0"/>
              <a:t>10/15/2018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F58B09-5FED-EE4D-AEDA-FB5EBA0FA7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506412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40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40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8058DA-9213-C348-8D03-D0ADBD216AC3}" type="datetimeFigureOut">
              <a:rPr lang="en-US" smtClean="0"/>
              <a:t>10/15/2018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F58B09-5FED-EE4D-AEDA-FB5EBA0FA7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77414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985F6C-18D9-416D-ADCB-E1E6A2AEEC5D}" type="datetimeFigureOut">
              <a:rPr lang="en-CA" smtClean="0"/>
              <a:t>2018-10-15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CC3BB4-D0D2-42A6-BAF2-5EA7582137B4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457245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985F6C-18D9-416D-ADCB-E1E6A2AEEC5D}" type="datetimeFigureOut">
              <a:rPr lang="en-CA" smtClean="0"/>
              <a:t>2018-10-15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CC3BB4-D0D2-42A6-BAF2-5EA7582137B4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8546350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985F6C-18D9-416D-ADCB-E1E6A2AEEC5D}" type="datetimeFigureOut">
              <a:rPr lang="en-CA" smtClean="0"/>
              <a:t>2018-10-15</a:t>
            </a:fld>
            <a:endParaRPr lang="en-C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CC3BB4-D0D2-42A6-BAF2-5EA7582137B4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40264135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985F6C-18D9-416D-ADCB-E1E6A2AEEC5D}" type="datetimeFigureOut">
              <a:rPr lang="en-CA" smtClean="0"/>
              <a:t>2018-10-15</a:t>
            </a:fld>
            <a:endParaRPr lang="en-C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CC3BB4-D0D2-42A6-BAF2-5EA7582137B4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7038556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985F6C-18D9-416D-ADCB-E1E6A2AEEC5D}" type="datetimeFigureOut">
              <a:rPr lang="en-CA" smtClean="0"/>
              <a:t>2018-10-15</a:t>
            </a:fld>
            <a:endParaRPr lang="en-C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CC3BB4-D0D2-42A6-BAF2-5EA7582137B4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1985318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985F6C-18D9-416D-ADCB-E1E6A2AEEC5D}" type="datetimeFigureOut">
              <a:rPr lang="en-CA" smtClean="0"/>
              <a:t>2018-10-15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CC3BB4-D0D2-42A6-BAF2-5EA7582137B4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9857360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985F6C-18D9-416D-ADCB-E1E6A2AEEC5D}" type="datetimeFigureOut">
              <a:rPr lang="en-CA" smtClean="0"/>
              <a:t>2018-10-15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CC3BB4-D0D2-42A6-BAF2-5EA7582137B4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9556907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985F6C-18D9-416D-ADCB-E1E6A2AEEC5D}" type="datetimeFigureOut">
              <a:rPr lang="en-CA" smtClean="0"/>
              <a:t>2018-10-15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CC3BB4-D0D2-42A6-BAF2-5EA7582137B4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44565039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91833" y="274639"/>
            <a:ext cx="10690572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4260" y="1600201"/>
            <a:ext cx="10708145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2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38058DA-9213-C348-8D03-D0ADBD216AC3}" type="datetimeFigureOut">
              <a:rPr lang="en-US" smtClean="0"/>
              <a:t>10/15/2018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2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2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F58B09-5FED-EE4D-AEDA-FB5EBA0FA7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46720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defTabSz="609585" rtl="0" eaLnBrk="1" latinLnBrk="0" hangingPunct="1">
        <a:spcBef>
          <a:spcPct val="0"/>
        </a:spcBef>
        <a:buNone/>
        <a:defRPr sz="4800" b="1" i="0" kern="1200">
          <a:solidFill>
            <a:srgbClr val="0066B3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609585" rtl="0" eaLnBrk="1" latinLnBrk="0" hangingPunct="1">
        <a:spcBef>
          <a:spcPct val="20000"/>
        </a:spcBef>
        <a:buFont typeface="Arial"/>
        <a:buChar char="•"/>
        <a:defRPr sz="3733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609585" rtl="0" eaLnBrk="1" latinLnBrk="0" hangingPunct="1">
        <a:spcBef>
          <a:spcPct val="20000"/>
        </a:spcBef>
        <a:buFont typeface="Arial"/>
        <a:buChar char="–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609585" rtl="0" eaLnBrk="1" latinLnBrk="0" hangingPunct="1">
        <a:spcBef>
          <a:spcPct val="20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609585" rtl="0" eaLnBrk="1" latinLnBrk="0" hangingPunct="1">
        <a:spcBef>
          <a:spcPct val="20000"/>
        </a:spcBef>
        <a:buFont typeface="Arial"/>
        <a:buChar char="–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609585" rtl="0" eaLnBrk="1" latinLnBrk="0" hangingPunct="1">
        <a:spcBef>
          <a:spcPct val="20000"/>
        </a:spcBef>
        <a:buFont typeface="Arial"/>
        <a:buChar char="»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7.jpg"/><Relationship Id="rId4" Type="http://schemas.openxmlformats.org/officeDocument/2006/relationships/image" Target="../media/image26.jp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microsoft.com/office/2007/relationships/hdphoto" Target="../media/hdphoto2.wdp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11" Type="http://schemas.openxmlformats.org/officeDocument/2006/relationships/image" Target="../media/image9.png"/><Relationship Id="rId5" Type="http://schemas.openxmlformats.org/officeDocument/2006/relationships/image" Target="../media/image4.png"/><Relationship Id="rId10" Type="http://schemas.openxmlformats.org/officeDocument/2006/relationships/image" Target="../media/image8.png"/><Relationship Id="rId4" Type="http://schemas.openxmlformats.org/officeDocument/2006/relationships/image" Target="../media/image3.png"/><Relationship Id="rId9" Type="http://schemas.microsoft.com/office/2007/relationships/hdphoto" Target="../media/hdphoto1.wdp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2.jp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5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8" Type="http://schemas.microsoft.com/office/2007/relationships/hdphoto" Target="../media/hdphoto4.wdp"/><Relationship Id="rId13" Type="http://schemas.openxmlformats.org/officeDocument/2006/relationships/image" Target="../media/image55.png"/><Relationship Id="rId3" Type="http://schemas.microsoft.com/office/2007/relationships/hdphoto" Target="../media/hdphoto3.wdp"/><Relationship Id="rId7" Type="http://schemas.openxmlformats.org/officeDocument/2006/relationships/image" Target="../media/image51.png"/><Relationship Id="rId12" Type="http://schemas.microsoft.com/office/2007/relationships/hdphoto" Target="../media/hdphoto5.wdp"/><Relationship Id="rId2" Type="http://schemas.openxmlformats.org/officeDocument/2006/relationships/image" Target="../media/image47.jpeg"/><Relationship Id="rId16" Type="http://schemas.microsoft.com/office/2007/relationships/hdphoto" Target="../media/hdphoto7.wdp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0.png"/><Relationship Id="rId11" Type="http://schemas.openxmlformats.org/officeDocument/2006/relationships/image" Target="../media/image54.png"/><Relationship Id="rId5" Type="http://schemas.openxmlformats.org/officeDocument/2006/relationships/image" Target="../media/image49.png"/><Relationship Id="rId15" Type="http://schemas.openxmlformats.org/officeDocument/2006/relationships/image" Target="../media/image56.png"/><Relationship Id="rId10" Type="http://schemas.openxmlformats.org/officeDocument/2006/relationships/image" Target="../media/image53.tif"/><Relationship Id="rId4" Type="http://schemas.openxmlformats.org/officeDocument/2006/relationships/image" Target="../media/image48.jpeg"/><Relationship Id="rId9" Type="http://schemas.openxmlformats.org/officeDocument/2006/relationships/image" Target="../media/image52.tif"/><Relationship Id="rId14" Type="http://schemas.microsoft.com/office/2007/relationships/hdphoto" Target="../media/hdphoto6.wdp"/></Relationships>
</file>

<file path=ppt/slides/_rels/slide36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3" Type="http://schemas.microsoft.com/office/2007/relationships/hdphoto" Target="../media/hdphoto1.wdp"/><Relationship Id="rId7" Type="http://schemas.openxmlformats.org/officeDocument/2006/relationships/image" Target="../media/image9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2.png"/><Relationship Id="rId4" Type="http://schemas.openxmlformats.org/officeDocument/2006/relationships/image" Target="../media/image8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microsoft.com/office/2007/relationships/hdphoto" Target="../media/hdphoto8.wdp"/><Relationship Id="rId7" Type="http://schemas.openxmlformats.org/officeDocument/2006/relationships/image" Target="../media/image13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microsoft.com/office/2007/relationships/hdphoto" Target="../media/hdphoto1.wdp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image" Target="../media/image58.png"/><Relationship Id="rId7" Type="http://schemas.openxmlformats.org/officeDocument/2006/relationships/image" Target="../media/image7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6" Type="http://schemas.microsoft.com/office/2007/relationships/hdphoto" Target="../media/hdphoto9.wdp"/><Relationship Id="rId5" Type="http://schemas.openxmlformats.org/officeDocument/2006/relationships/image" Target="../media/image59.png"/><Relationship Id="rId4" Type="http://schemas.microsoft.com/office/2007/relationships/hdphoto" Target="../media/hdphoto8.wdp"/><Relationship Id="rId9" Type="http://schemas.openxmlformats.org/officeDocument/2006/relationships/image" Target="../media/image8.png"/></Relationships>
</file>

<file path=ppt/slides/_rels/slide41.xml.rels><?xml version="1.0" encoding="UTF-8" standalone="yes"?>
<Relationships xmlns="http://schemas.openxmlformats.org/package/2006/relationships"><Relationship Id="rId3" Type="http://schemas.microsoft.com/office/2007/relationships/hdphoto" Target="../media/hdphoto10.wdp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8" Type="http://schemas.microsoft.com/office/2007/relationships/hdphoto" Target="../media/hdphoto11.wdp"/><Relationship Id="rId3" Type="http://schemas.openxmlformats.org/officeDocument/2006/relationships/image" Target="../media/image61.jpeg"/><Relationship Id="rId7" Type="http://schemas.openxmlformats.org/officeDocument/2006/relationships/image" Target="../media/image63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Relationship Id="rId6" Type="http://schemas.microsoft.com/office/2007/relationships/hdphoto" Target="../media/hdphoto9.wdp"/><Relationship Id="rId5" Type="http://schemas.openxmlformats.org/officeDocument/2006/relationships/image" Target="../media/image62.png"/><Relationship Id="rId4" Type="http://schemas.openxmlformats.org/officeDocument/2006/relationships/image" Target="../media/image32.png"/></Relationships>
</file>

<file path=ppt/slides/_rels/slide4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png"/><Relationship Id="rId13" Type="http://schemas.openxmlformats.org/officeDocument/2006/relationships/image" Target="../media/image55.png"/><Relationship Id="rId3" Type="http://schemas.microsoft.com/office/2007/relationships/hdphoto" Target="../media/hdphoto10.wdp"/><Relationship Id="rId7" Type="http://schemas.openxmlformats.org/officeDocument/2006/relationships/image" Target="../media/image13.png"/><Relationship Id="rId12" Type="http://schemas.microsoft.com/office/2007/relationships/hdphoto" Target="../media/hdphoto5.wdp"/><Relationship Id="rId2" Type="http://schemas.openxmlformats.org/officeDocument/2006/relationships/image" Target="../media/image60.png"/><Relationship Id="rId16" Type="http://schemas.microsoft.com/office/2007/relationships/hdphoto" Target="../media/hdphoto7.wdp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5.png"/><Relationship Id="rId11" Type="http://schemas.openxmlformats.org/officeDocument/2006/relationships/image" Target="../media/image54.png"/><Relationship Id="rId5" Type="http://schemas.microsoft.com/office/2007/relationships/hdphoto" Target="../media/hdphoto12.wdp"/><Relationship Id="rId15" Type="http://schemas.openxmlformats.org/officeDocument/2006/relationships/image" Target="../media/image56.png"/><Relationship Id="rId10" Type="http://schemas.openxmlformats.org/officeDocument/2006/relationships/image" Target="../media/image53.tif"/><Relationship Id="rId4" Type="http://schemas.openxmlformats.org/officeDocument/2006/relationships/image" Target="../media/image64.png"/><Relationship Id="rId9" Type="http://schemas.microsoft.com/office/2007/relationships/hdphoto" Target="../media/hdphoto4.wdp"/><Relationship Id="rId14" Type="http://schemas.microsoft.com/office/2007/relationships/hdphoto" Target="../media/hdphoto6.wdp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gif"/><Relationship Id="rId2" Type="http://schemas.openxmlformats.org/officeDocument/2006/relationships/image" Target="../media/image66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8.jp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8" Type="http://schemas.openxmlformats.org/officeDocument/2006/relationships/hyperlink" Target="https://commons.wikimedia.org/wiki/File:Devecser_%C3%A9s_Kolont%C3%A1r_t%C3%A9rs%C3%A9ge_a_v%C3%B6r%C3%B6siszap_katasztr%C3%B3fa_ut%C3%A1n.jpg" TargetMode="External"/><Relationship Id="rId13" Type="http://schemas.openxmlformats.org/officeDocument/2006/relationships/hyperlink" Target="https://commons.wikimedia.org/wiki/File:Distribution_centre_(J_Sainsbury's).jpg" TargetMode="External"/><Relationship Id="rId18" Type="http://schemas.openxmlformats.org/officeDocument/2006/relationships/hyperlink" Target="https://flic.kr/p/8HtYst" TargetMode="External"/><Relationship Id="rId3" Type="http://schemas.openxmlformats.org/officeDocument/2006/relationships/hyperlink" Target="https://flic.kr/p/mSxVqR" TargetMode="External"/><Relationship Id="rId21" Type="http://schemas.openxmlformats.org/officeDocument/2006/relationships/hyperlink" Target="https://flic.kr/p/biC6sD" TargetMode="External"/><Relationship Id="rId7" Type="http://schemas.openxmlformats.org/officeDocument/2006/relationships/hyperlink" Target="https://flic.kr/p/cAxhdS" TargetMode="External"/><Relationship Id="rId12" Type="http://schemas.openxmlformats.org/officeDocument/2006/relationships/hyperlink" Target="https://commons.wikimedia.org/wiki/File:Bauxit_Mineral.jpg" TargetMode="External"/><Relationship Id="rId17" Type="http://schemas.openxmlformats.org/officeDocument/2006/relationships/hyperlink" Target="https://flic.kr/p/8HtYq8" TargetMode="External"/><Relationship Id="rId2" Type="http://schemas.openxmlformats.org/officeDocument/2006/relationships/notesSlide" Target="../notesSlides/notesSlide26.xml"/><Relationship Id="rId16" Type="http://schemas.openxmlformats.org/officeDocument/2006/relationships/hyperlink" Target="https://www.flickr.com/photos/norskhydro/with/10982151873/" TargetMode="External"/><Relationship Id="rId20" Type="http://schemas.openxmlformats.org/officeDocument/2006/relationships/hyperlink" Target="https://flic.kr/p/5pxb2S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pixabay.com/en/coffee-cafe-table-food-drink-2242247/" TargetMode="External"/><Relationship Id="rId11" Type="http://schemas.openxmlformats.org/officeDocument/2006/relationships/hyperlink" Target="https://commons.wikimedia.org/wiki/File:Ajka_accident_7b9017f332_b.jpg" TargetMode="External"/><Relationship Id="rId24" Type="http://schemas.openxmlformats.org/officeDocument/2006/relationships/hyperlink" Target="https://flic.kr/p/4EzSFs" TargetMode="External"/><Relationship Id="rId5" Type="http://schemas.openxmlformats.org/officeDocument/2006/relationships/hyperlink" Target="https://pixabay.com/en/coca-cola-cola-drink-transport-980617/" TargetMode="External"/><Relationship Id="rId15" Type="http://schemas.openxmlformats.org/officeDocument/2006/relationships/hyperlink" Target="https://flic.kr/p/heA5kf" TargetMode="External"/><Relationship Id="rId23" Type="http://schemas.openxmlformats.org/officeDocument/2006/relationships/hyperlink" Target="https://flic.kr/p/b3i3iD" TargetMode="External"/><Relationship Id="rId10" Type="http://schemas.openxmlformats.org/officeDocument/2006/relationships/hyperlink" Target="https://commons.wikimedia.org/wiki/File:Campo12Foto_2.JPG" TargetMode="External"/><Relationship Id="rId19" Type="http://schemas.openxmlformats.org/officeDocument/2006/relationships/hyperlink" Target="https://flic.kr/p/8Hx7VG" TargetMode="External"/><Relationship Id="rId4" Type="http://schemas.openxmlformats.org/officeDocument/2006/relationships/hyperlink" Target="https://flic.kr/p/4RjyNN" TargetMode="External"/><Relationship Id="rId9" Type="http://schemas.openxmlformats.org/officeDocument/2006/relationships/hyperlink" Target="https://flic.kr/p/866sfq" TargetMode="External"/><Relationship Id="rId14" Type="http://schemas.openxmlformats.org/officeDocument/2006/relationships/hyperlink" Target="https://flic.kr/p/hJsp96" TargetMode="External"/><Relationship Id="rId22" Type="http://schemas.openxmlformats.org/officeDocument/2006/relationships/hyperlink" Target="https://flic.kr/p/6eLEAP" TargetMode="Externa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794D2B67-A107-4AF2-8678-0E2819B4AB7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5736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362607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A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19E6743-F8A7-4742-BB8C-8E6EC220B47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9974"/>
          <a:stretch/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D9FC0C43-0031-4832-B07D-7EBDF932D759}"/>
              </a:ext>
            </a:extLst>
          </p:cNvPr>
          <p:cNvSpPr txBox="1"/>
          <p:nvPr/>
        </p:nvSpPr>
        <p:spPr>
          <a:xfrm>
            <a:off x="186612" y="156102"/>
            <a:ext cx="11874759" cy="1169551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rgbClr val="FFC000"/>
                </a:solidFill>
                <a:effectLst>
                  <a:outerShdw blurRad="63500" dist="127000" sx="102000" sy="102000" algn="ctr" rotWithShape="0">
                    <a:prstClr val="black">
                      <a:alpha val="40000"/>
                    </a:prstClr>
                  </a:outerShdw>
                </a:effectLst>
              </a:rPr>
              <a:t>2005: PARAGOMINAS MINE</a:t>
            </a:r>
          </a:p>
          <a:p>
            <a:r>
              <a:rPr lang="en-US" sz="3400" b="1" dirty="0">
                <a:effectLst>
                  <a:outerShdw blurRad="63500" dist="127000" sx="102000" sy="102000" algn="ctr" rotWithShape="0">
                    <a:prstClr val="black">
                      <a:alpha val="40000"/>
                    </a:prstClr>
                  </a:outerShdw>
                </a:effectLst>
              </a:rPr>
              <a:t>As the mine grows, more of the rainforest is cut down. </a:t>
            </a:r>
          </a:p>
        </p:txBody>
      </p:sp>
    </p:spTree>
    <p:extLst>
      <p:ext uri="{BB962C8B-B14F-4D97-AF65-F5344CB8AC3E}">
        <p14:creationId xmlns:p14="http://schemas.microsoft.com/office/powerpoint/2010/main" val="306834548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A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7D067FF1-01C2-45AC-A20F-37B50FF602F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8641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E8334DB-9878-4B0A-A571-BB87D7013642}"/>
              </a:ext>
            </a:extLst>
          </p:cNvPr>
          <p:cNvSpPr txBox="1"/>
          <p:nvPr/>
        </p:nvSpPr>
        <p:spPr>
          <a:xfrm>
            <a:off x="186612" y="156102"/>
            <a:ext cx="11874759" cy="646331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rgbClr val="FFC000"/>
                </a:solidFill>
                <a:effectLst>
                  <a:outerShdw blurRad="63500" dist="127000" sx="102000" sy="102000" algn="ctr" rotWithShape="0">
                    <a:prstClr val="black">
                      <a:alpha val="40000"/>
                    </a:prstClr>
                  </a:outerShdw>
                </a:effectLst>
              </a:rPr>
              <a:t>2006</a:t>
            </a:r>
          </a:p>
        </p:txBody>
      </p:sp>
    </p:spTree>
    <p:extLst>
      <p:ext uri="{BB962C8B-B14F-4D97-AF65-F5344CB8AC3E}">
        <p14:creationId xmlns:p14="http://schemas.microsoft.com/office/powerpoint/2010/main" val="33389683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A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BF9CC310-3604-44D1-9D90-8B9EC17B4F1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5874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004C1532-30AF-490B-91A6-84B7D0E618A0}"/>
              </a:ext>
            </a:extLst>
          </p:cNvPr>
          <p:cNvSpPr txBox="1"/>
          <p:nvPr/>
        </p:nvSpPr>
        <p:spPr>
          <a:xfrm>
            <a:off x="186612" y="156102"/>
            <a:ext cx="11874759" cy="646331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rgbClr val="FFC000"/>
                </a:solidFill>
                <a:effectLst>
                  <a:outerShdw blurRad="63500" dist="127000" sx="102000" sy="102000" algn="ctr" rotWithShape="0">
                    <a:prstClr val="black">
                      <a:alpha val="40000"/>
                    </a:prstClr>
                  </a:outerShdw>
                </a:effectLst>
              </a:rPr>
              <a:t>2008</a:t>
            </a:r>
          </a:p>
        </p:txBody>
      </p:sp>
    </p:spTree>
    <p:extLst>
      <p:ext uri="{BB962C8B-B14F-4D97-AF65-F5344CB8AC3E}">
        <p14:creationId xmlns:p14="http://schemas.microsoft.com/office/powerpoint/2010/main" val="8757798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A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E08A93C0-3267-42C7-A967-C6F473C08D7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9697"/>
          <a:stretch/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82EEF593-63EE-47A1-A877-FB639646E270}"/>
              </a:ext>
            </a:extLst>
          </p:cNvPr>
          <p:cNvSpPr txBox="1"/>
          <p:nvPr/>
        </p:nvSpPr>
        <p:spPr>
          <a:xfrm>
            <a:off x="186612" y="156102"/>
            <a:ext cx="11874759" cy="646331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rgbClr val="FFC000"/>
                </a:solidFill>
                <a:effectLst>
                  <a:outerShdw blurRad="63500" dist="127000" sx="102000" sy="102000" algn="ctr" rotWithShape="0">
                    <a:prstClr val="black">
                      <a:alpha val="40000"/>
                    </a:prstClr>
                  </a:outerShdw>
                </a:effectLst>
              </a:rPr>
              <a:t>2010</a:t>
            </a:r>
          </a:p>
        </p:txBody>
      </p:sp>
    </p:spTree>
    <p:extLst>
      <p:ext uri="{BB962C8B-B14F-4D97-AF65-F5344CB8AC3E}">
        <p14:creationId xmlns:p14="http://schemas.microsoft.com/office/powerpoint/2010/main" val="39635148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A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9E206129-89FA-4AD6-BC56-22E31AEBA5B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1906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2285AA40-B8A2-4507-AABC-C2D0F91B9A22}"/>
              </a:ext>
            </a:extLst>
          </p:cNvPr>
          <p:cNvSpPr txBox="1"/>
          <p:nvPr/>
        </p:nvSpPr>
        <p:spPr>
          <a:xfrm>
            <a:off x="186612" y="156102"/>
            <a:ext cx="11874759" cy="646331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rgbClr val="FFC000"/>
                </a:solidFill>
                <a:effectLst>
                  <a:outerShdw blurRad="63500" dist="127000" sx="102000" sy="102000" algn="ctr" rotWithShape="0">
                    <a:prstClr val="black">
                      <a:alpha val="40000"/>
                    </a:prstClr>
                  </a:outerShdw>
                </a:effectLst>
              </a:rPr>
              <a:t>2013</a:t>
            </a:r>
          </a:p>
        </p:txBody>
      </p:sp>
    </p:spTree>
    <p:extLst>
      <p:ext uri="{BB962C8B-B14F-4D97-AF65-F5344CB8AC3E}">
        <p14:creationId xmlns:p14="http://schemas.microsoft.com/office/powerpoint/2010/main" val="36613038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A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2806281C-B311-4342-B8CE-3E37FFD0ACC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1894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C3033047-71D5-41E0-8841-8A9050632BF2}"/>
              </a:ext>
            </a:extLst>
          </p:cNvPr>
          <p:cNvSpPr txBox="1"/>
          <p:nvPr/>
        </p:nvSpPr>
        <p:spPr>
          <a:xfrm>
            <a:off x="186612" y="156102"/>
            <a:ext cx="11874759" cy="646331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rgbClr val="FFC000"/>
                </a:solidFill>
                <a:effectLst>
                  <a:outerShdw blurRad="63500" dist="127000" sx="102000" sy="102000" algn="ctr" rotWithShape="0">
                    <a:prstClr val="black">
                      <a:alpha val="40000"/>
                    </a:prstClr>
                  </a:outerShdw>
                </a:effectLst>
              </a:rPr>
              <a:t>2016</a:t>
            </a:r>
          </a:p>
        </p:txBody>
      </p:sp>
    </p:spTree>
    <p:extLst>
      <p:ext uri="{BB962C8B-B14F-4D97-AF65-F5344CB8AC3E}">
        <p14:creationId xmlns:p14="http://schemas.microsoft.com/office/powerpoint/2010/main" val="15187470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A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941" t="13043" r="13955" b="25576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10424596-53CE-43D1-83A2-9DBED477560D}"/>
              </a:ext>
            </a:extLst>
          </p:cNvPr>
          <p:cNvSpPr/>
          <p:nvPr/>
        </p:nvSpPr>
        <p:spPr>
          <a:xfrm>
            <a:off x="1" y="0"/>
            <a:ext cx="12192000" cy="1698171"/>
          </a:xfrm>
          <a:prstGeom prst="rect">
            <a:avLst/>
          </a:prstGeom>
          <a:solidFill>
            <a:srgbClr val="8A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DA6B672-06C6-4C23-AA58-54BAFC4663B8}"/>
              </a:ext>
            </a:extLst>
          </p:cNvPr>
          <p:cNvSpPr txBox="1"/>
          <p:nvPr/>
        </p:nvSpPr>
        <p:spPr>
          <a:xfrm>
            <a:off x="69980" y="171976"/>
            <a:ext cx="12052040" cy="1354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/>
              <a:t>At the refinery, the metal particles (called alumina) are separated from the rock. </a:t>
            </a:r>
          </a:p>
          <a:p>
            <a:pPr>
              <a:spcBef>
                <a:spcPts val="1200"/>
              </a:spcBef>
            </a:pPr>
            <a:r>
              <a:rPr lang="en-US" sz="2400" b="1" dirty="0"/>
              <a:t>This requires crushing the rock, adding strong chemicals like sodium hydroxide, and heating it to high temperatures. </a:t>
            </a:r>
            <a:endParaRPr lang="en-CA" sz="2400" b="1" dirty="0"/>
          </a:p>
        </p:txBody>
      </p:sp>
    </p:spTree>
    <p:extLst>
      <p:ext uri="{BB962C8B-B14F-4D97-AF65-F5344CB8AC3E}">
        <p14:creationId xmlns:p14="http://schemas.microsoft.com/office/powerpoint/2010/main" val="45566409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A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941" t="13043" r="13955" b="25576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10424596-53CE-43D1-83A2-9DBED477560D}"/>
              </a:ext>
            </a:extLst>
          </p:cNvPr>
          <p:cNvSpPr/>
          <p:nvPr/>
        </p:nvSpPr>
        <p:spPr>
          <a:xfrm>
            <a:off x="0" y="5581650"/>
            <a:ext cx="12192001" cy="1276350"/>
          </a:xfrm>
          <a:prstGeom prst="rect">
            <a:avLst/>
          </a:prstGeom>
          <a:solidFill>
            <a:srgbClr val="8A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DA6B672-06C6-4C23-AA58-54BAFC4663B8}"/>
              </a:ext>
            </a:extLst>
          </p:cNvPr>
          <p:cNvSpPr txBox="1"/>
          <p:nvPr/>
        </p:nvSpPr>
        <p:spPr>
          <a:xfrm>
            <a:off x="125964" y="5742128"/>
            <a:ext cx="11940071" cy="9335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800"/>
              </a:spcBef>
            </a:pPr>
            <a:r>
              <a:rPr lang="en-US" sz="2400" b="1" dirty="0"/>
              <a:t>The leftover rock, called ‘red mud’, is stored in large holding ponds. </a:t>
            </a:r>
          </a:p>
          <a:p>
            <a:pPr>
              <a:spcBef>
                <a:spcPts val="800"/>
              </a:spcBef>
            </a:pPr>
            <a:r>
              <a:rPr lang="en-US" sz="2400" b="1" dirty="0"/>
              <a:t>Each tonne of aluminum can create up to 4 tonnes of red mud. </a:t>
            </a:r>
            <a:endParaRPr lang="en-CA" sz="2400" b="1" dirty="0"/>
          </a:p>
        </p:txBody>
      </p:sp>
    </p:spTree>
    <p:extLst>
      <p:ext uri="{BB962C8B-B14F-4D97-AF65-F5344CB8AC3E}">
        <p14:creationId xmlns:p14="http://schemas.microsoft.com/office/powerpoint/2010/main" val="388783044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A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597"/>
          <a:stretch/>
        </p:blipFill>
        <p:spPr>
          <a:xfrm>
            <a:off x="1" y="0"/>
            <a:ext cx="9629192" cy="6858000"/>
          </a:xfr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E6446F39-E97D-452E-8DC4-E26B42453A2E}"/>
              </a:ext>
            </a:extLst>
          </p:cNvPr>
          <p:cNvSpPr txBox="1"/>
          <p:nvPr/>
        </p:nvSpPr>
        <p:spPr>
          <a:xfrm>
            <a:off x="9767206" y="144236"/>
            <a:ext cx="2329543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/>
              <a:t>Red mud is very corrosive and often contains heavy metals. </a:t>
            </a:r>
          </a:p>
          <a:p>
            <a:endParaRPr lang="en-US" sz="2400" b="1" dirty="0"/>
          </a:p>
          <a:p>
            <a:r>
              <a:rPr lang="en-US" sz="2400" b="1" dirty="0"/>
              <a:t>If the holding ponds break, it can be disastrous…</a:t>
            </a:r>
            <a:endParaRPr lang="en-CA" sz="2400" b="1" dirty="0"/>
          </a:p>
        </p:txBody>
      </p:sp>
      <p:pic>
        <p:nvPicPr>
          <p:cNvPr id="7" name="Content Placeholder 2">
            <a:extLst>
              <a:ext uri="{FF2B5EF4-FFF2-40B4-BE49-F238E27FC236}">
                <a16:creationId xmlns:a16="http://schemas.microsoft.com/office/drawing/2014/main" id="{405627A2-D3A5-4E45-BA20-D875C9A851C4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348"/>
          <a:stretch/>
        </p:blipFill>
        <p:spPr>
          <a:xfrm>
            <a:off x="0" y="0"/>
            <a:ext cx="9629192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DAB3FB5E-A933-4384-ABF6-581AE17DC493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48"/>
          <a:stretch/>
        </p:blipFill>
        <p:spPr>
          <a:xfrm>
            <a:off x="-1" y="0"/>
            <a:ext cx="9629192" cy="68580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D919D0E-2254-494F-BCC0-4D8B1E730B3D}"/>
              </a:ext>
            </a:extLst>
          </p:cNvPr>
          <p:cNvSpPr txBox="1"/>
          <p:nvPr/>
        </p:nvSpPr>
        <p:spPr>
          <a:xfrm>
            <a:off x="102637" y="6273225"/>
            <a:ext cx="461865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effectLst>
                  <a:outerShdw blurRad="63500" dist="63500" sx="102000" sy="102000" algn="ctr" rotWithShape="0">
                    <a:prstClr val="black">
                      <a:alpha val="40000"/>
                    </a:prstClr>
                  </a:outerShdw>
                </a:effectLst>
              </a:rPr>
              <a:t>HUNGARY 2010</a:t>
            </a:r>
            <a:endParaRPr lang="en-CA" sz="3200" b="1" dirty="0">
              <a:effectLst>
                <a:outerShdw blurRad="63500" dist="63500" sx="102000" sy="102000" algn="ctr" rotWithShape="0">
                  <a:prstClr val="black">
                    <a:alpha val="40000"/>
                  </a:prst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1511957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274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A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6A3FFC62-DD77-41C5-9EDF-845DAA81FC91}"/>
              </a:ext>
            </a:extLst>
          </p:cNvPr>
          <p:cNvSpPr txBox="1"/>
          <p:nvPr/>
        </p:nvSpPr>
        <p:spPr>
          <a:xfrm>
            <a:off x="160953" y="134711"/>
            <a:ext cx="12031047" cy="16722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800"/>
              </a:spcBef>
            </a:pPr>
            <a:r>
              <a:rPr lang="en-CA" sz="2400" b="1" dirty="0"/>
              <a:t>Canada is the world's fourth largest producer of aluminum – but Canada does not have any bauxite mines. </a:t>
            </a:r>
          </a:p>
          <a:p>
            <a:pPr>
              <a:spcBef>
                <a:spcPts val="800"/>
              </a:spcBef>
            </a:pPr>
            <a:r>
              <a:rPr lang="en-CA" sz="2400" b="1" dirty="0"/>
              <a:t>The majority of the world’s bauxite is mined in Australia, Brazil, Guinea, and Jamaica – and then must be transported to Canada for processing.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8FD2020-27D4-4FD5-9E21-B3BFAA15DCF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01"/>
          <a:stretch/>
        </p:blipFill>
        <p:spPr>
          <a:xfrm>
            <a:off x="1" y="1950098"/>
            <a:ext cx="12192000" cy="49079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17765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>
            <a:extLst>
              <a:ext uri="{FF2B5EF4-FFF2-40B4-BE49-F238E27FC236}">
                <a16:creationId xmlns:a16="http://schemas.microsoft.com/office/drawing/2014/main" id="{E336C63C-996D-49A8-8151-90DB7523D1DB}"/>
              </a:ext>
            </a:extLst>
          </p:cNvPr>
          <p:cNvSpPr txBox="1"/>
          <p:nvPr/>
        </p:nvSpPr>
        <p:spPr>
          <a:xfrm>
            <a:off x="428017" y="270588"/>
            <a:ext cx="11589812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b="1" dirty="0">
                <a:solidFill>
                  <a:srgbClr val="8A0000"/>
                </a:solidFill>
              </a:rPr>
              <a:t>WASTE</a:t>
            </a:r>
          </a:p>
          <a:p>
            <a:r>
              <a:rPr lang="en-US" sz="3600" b="1" dirty="0">
                <a:solidFill>
                  <a:srgbClr val="8A0000"/>
                </a:solidFill>
              </a:rPr>
              <a:t>is often out of sight, </a:t>
            </a:r>
          </a:p>
          <a:p>
            <a:r>
              <a:rPr lang="en-US" sz="3600" b="1" dirty="0">
                <a:solidFill>
                  <a:srgbClr val="8A0000"/>
                </a:solidFill>
              </a:rPr>
              <a:t>out of mind…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839" b="49404"/>
          <a:stretch/>
        </p:blipFill>
        <p:spPr>
          <a:xfrm>
            <a:off x="4294195" y="1435135"/>
            <a:ext cx="6373807" cy="5422867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27878">
            <a:off x="5989763" y="4164536"/>
            <a:ext cx="1909187" cy="2863782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040242">
            <a:off x="7602651" y="4196572"/>
            <a:ext cx="2058866" cy="3088294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700000">
            <a:off x="6617592" y="4254197"/>
            <a:ext cx="2476518" cy="165101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355467">
            <a:off x="5978808" y="4344228"/>
            <a:ext cx="1438186" cy="2157276"/>
          </a:xfrm>
          <a:prstGeom prst="rect">
            <a:avLst/>
          </a:prstGeom>
        </p:spPr>
      </p:pic>
      <p:grpSp>
        <p:nvGrpSpPr>
          <p:cNvPr id="9" name="Group 8"/>
          <p:cNvGrpSpPr/>
          <p:nvPr/>
        </p:nvGrpSpPr>
        <p:grpSpPr>
          <a:xfrm>
            <a:off x="5334855" y="-751425"/>
            <a:ext cx="1989356" cy="1581901"/>
            <a:chOff x="3027263" y="-501368"/>
            <a:chExt cx="2129422" cy="1693279"/>
          </a:xfrm>
        </p:grpSpPr>
        <p:pic>
          <p:nvPicPr>
            <p:cNvPr id="8" name="Picture 7"/>
            <p:cNvPicPr>
              <a:picLocks noChangeAspect="1"/>
            </p:cNvPicPr>
            <p:nvPr/>
          </p:nvPicPr>
          <p:blipFill rotWithShape="1">
            <a:blip r:embed="rId8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ackgroundRemoval t="24296" b="82458" l="48563" r="100000"/>
                      </a14:imgEffect>
                      <a14:imgEffect>
                        <a14:brightnessContrast brigh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5551" t="18007" b="16376"/>
            <a:stretch/>
          </p:blipFill>
          <p:spPr>
            <a:xfrm rot="1800000" flipH="1">
              <a:off x="3027263" y="-500739"/>
              <a:ext cx="2108188" cy="1692650"/>
            </a:xfrm>
            <a:prstGeom prst="rect">
              <a:avLst/>
            </a:prstGeom>
          </p:spPr>
        </p:pic>
        <p:pic>
          <p:nvPicPr>
            <p:cNvPr id="11" name="Picture 10"/>
            <p:cNvPicPr>
              <a:picLocks noChangeAspect="1"/>
            </p:cNvPicPr>
            <p:nvPr/>
          </p:nvPicPr>
          <p:blipFill rotWithShape="1">
            <a:blip r:embed="rId10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ackgroundRemoval t="24296" b="82458" l="48563" r="100000">
                          <a14:foregroundMark x1="71625" y1="65854" x2="70688" y2="63321"/>
                          <a14:backgroundMark x1="78938" y1="73265" x2="63688" y2="68386"/>
                          <a14:backgroundMark x1="68688" y1="66792" x2="67000" y2="54972"/>
                          <a14:backgroundMark x1="72000" y1="54221" x2="66500" y2="58443"/>
                          <a14:backgroundMark x1="71813" y1="51970" x2="64563" y2="55159"/>
                          <a14:backgroundMark x1="79188" y1="45685" x2="70688" y2="49437"/>
                        </a14:backgroundRemoval>
                      </a14:imgEffect>
                      <a14:imgEffect>
                        <a14:brightnessContrast brigh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5551" t="18007" b="16376"/>
            <a:stretch/>
          </p:blipFill>
          <p:spPr>
            <a:xfrm rot="1800000" flipH="1">
              <a:off x="3051707" y="-501368"/>
              <a:ext cx="2104978" cy="1690072"/>
            </a:xfrm>
            <a:prstGeom prst="rect">
              <a:avLst/>
            </a:prstGeom>
          </p:spPr>
        </p:pic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D532BC8F-B978-4DAF-B92A-76E35D5F3DA2}"/>
              </a:ext>
            </a:extLst>
          </p:cNvPr>
          <p:cNvGrpSpPr/>
          <p:nvPr/>
        </p:nvGrpSpPr>
        <p:grpSpPr>
          <a:xfrm>
            <a:off x="4283967" y="3504992"/>
            <a:ext cx="6383535" cy="3353010"/>
            <a:chOff x="222359" y="3504992"/>
            <a:chExt cx="6383535" cy="3353010"/>
          </a:xfrm>
        </p:grpSpPr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873AD1C7-9637-4AFE-ADDB-ED228AFA57F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6148" r="10839" b="49404"/>
            <a:stretch/>
          </p:blipFill>
          <p:spPr>
            <a:xfrm>
              <a:off x="222359" y="5309471"/>
              <a:ext cx="6373807" cy="1548531"/>
            </a:xfrm>
            <a:prstGeom prst="rect">
              <a:avLst/>
            </a:prstGeom>
          </p:spPr>
        </p:pic>
        <p:pic>
          <p:nvPicPr>
            <p:cNvPr id="7" name="Picture 6"/>
            <p:cNvPicPr>
              <a:picLocks noChangeAspect="1"/>
            </p:cNvPicPr>
            <p:nvPr/>
          </p:nvPicPr>
          <p:blipFill rotWithShape="1">
            <a:blip r:embed="rId11" cstate="print">
              <a:extLst>
                <a:ext uri="{BEBA8EAE-BF5A-486C-A8C5-ECC9F3942E4B}">
                  <a14:imgProps xmlns:a14="http://schemas.microsoft.com/office/drawing/2010/main">
                    <a14:imgLayer r:embed="rId12">
                      <a14:imgEffect>
                        <a14:backgroundRemoval t="5802" b="52222" l="10000" r="90000">
                          <a14:foregroundMark x1="27704" y1="29709" x2="32827" y2="30594"/>
                          <a14:foregroundMark x1="64896" y1="29962" x2="71727" y2="30088"/>
                          <a14:foregroundMark x1="59013" y1="30468" x2="62808" y2="30088"/>
                          <a14:backgroundMark x1="39848" y1="27054" x2="61670" y2="28192"/>
                          <a14:backgroundMark x1="28653" y1="26296" x2="40607" y2="26928"/>
                          <a14:backgroundMark x1="21632" y1="25284" x2="29222" y2="26043"/>
                          <a14:backgroundMark x1="62429" y1="28066" x2="77799" y2="26928"/>
                          <a14:backgroundMark x1="54839" y1="29204" x2="54839" y2="29204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9364" r="10769" b="54960"/>
            <a:stretch/>
          </p:blipFill>
          <p:spPr>
            <a:xfrm>
              <a:off x="227080" y="3504992"/>
              <a:ext cx="6378814" cy="275196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9143858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A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9" t="15765" r="1"/>
          <a:stretch/>
        </p:blipFill>
        <p:spPr>
          <a:xfrm>
            <a:off x="0" y="0"/>
            <a:ext cx="12192000" cy="6852407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6A3FFC62-DD77-41C5-9EDF-845DAA81FC91}"/>
              </a:ext>
            </a:extLst>
          </p:cNvPr>
          <p:cNvSpPr txBox="1"/>
          <p:nvPr/>
        </p:nvSpPr>
        <p:spPr>
          <a:xfrm>
            <a:off x="325987" y="0"/>
            <a:ext cx="1206603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/>
              <a:t>At the smelter, alumina is melted and shocked with electricity to make aluminum metal. </a:t>
            </a:r>
            <a:endParaRPr lang="en-CA" sz="2800" b="1" dirty="0"/>
          </a:p>
        </p:txBody>
      </p:sp>
    </p:spTree>
    <p:extLst>
      <p:ext uri="{BB962C8B-B14F-4D97-AF65-F5344CB8AC3E}">
        <p14:creationId xmlns:p14="http://schemas.microsoft.com/office/powerpoint/2010/main" val="388155962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FBE4928D-87E3-4080-B49F-7E20E46306F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80" y="1564005"/>
            <a:ext cx="5760720" cy="432054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6A3FFC62-DD77-41C5-9EDF-845DAA81FC91}"/>
              </a:ext>
            </a:extLst>
          </p:cNvPr>
          <p:cNvSpPr txBox="1"/>
          <p:nvPr/>
        </p:nvSpPr>
        <p:spPr>
          <a:xfrm>
            <a:off x="221212" y="239486"/>
            <a:ext cx="12066037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200"/>
              </a:spcBef>
            </a:pPr>
            <a:r>
              <a:rPr lang="en-US" sz="3200" b="1" dirty="0">
                <a:solidFill>
                  <a:srgbClr val="C00000"/>
                </a:solidFill>
              </a:rPr>
              <a:t>ALUMINUM SMELTING USES HUGE AMOUNTS OF ELECTRICITY.</a:t>
            </a:r>
          </a:p>
          <a:p>
            <a:pPr>
              <a:spcBef>
                <a:spcPts val="1200"/>
              </a:spcBef>
            </a:pPr>
            <a:r>
              <a:rPr lang="en-US" sz="2800" b="1" dirty="0">
                <a:solidFill>
                  <a:srgbClr val="C00000"/>
                </a:solidFill>
              </a:rPr>
              <a:t>Smelting 1 kg of aluminum from alumina uses the same amount of electricity as running a TV for 150 hours.</a:t>
            </a:r>
            <a:endParaRPr lang="en-CA" sz="2800" b="1" dirty="0">
              <a:solidFill>
                <a:srgbClr val="C00000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E103D9E-0401-41D4-9571-97DA792AFD46}"/>
              </a:ext>
            </a:extLst>
          </p:cNvPr>
          <p:cNvSpPr txBox="1"/>
          <p:nvPr/>
        </p:nvSpPr>
        <p:spPr>
          <a:xfrm>
            <a:off x="783070" y="5440572"/>
            <a:ext cx="50673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chemeClr val="bg1"/>
                </a:solidFill>
              </a:rPr>
              <a:t>1 kg aluminum</a:t>
            </a:r>
            <a:endParaRPr lang="en-CA" b="1" dirty="0">
              <a:solidFill>
                <a:schemeClr val="bg1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775FDB0-FA67-4CD4-91D2-21332ABEDA8A}"/>
              </a:ext>
            </a:extLst>
          </p:cNvPr>
          <p:cNvSpPr txBox="1"/>
          <p:nvPr/>
        </p:nvSpPr>
        <p:spPr>
          <a:xfrm>
            <a:off x="5167080" y="3067672"/>
            <a:ext cx="20859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600" dirty="0">
                <a:solidFill>
                  <a:schemeClr val="bg1"/>
                </a:solidFill>
              </a:rPr>
              <a:t>=</a:t>
            </a:r>
            <a:endParaRPr lang="en-CA" sz="9600" dirty="0">
              <a:solidFill>
                <a:schemeClr val="bg1"/>
              </a:solidFill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5AB2BAE2-CED8-4E35-B1BE-1C1D535D0F0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0940" y="3067672"/>
            <a:ext cx="4893732" cy="2752724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771E6592-017F-48A2-BA3C-42F2BC189B8A}"/>
              </a:ext>
            </a:extLst>
          </p:cNvPr>
          <p:cNvSpPr txBox="1"/>
          <p:nvPr/>
        </p:nvSpPr>
        <p:spPr>
          <a:xfrm>
            <a:off x="6427372" y="2181471"/>
            <a:ext cx="50673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 cap="all" dirty="0">
                <a:solidFill>
                  <a:schemeClr val="bg1"/>
                </a:solidFill>
              </a:rPr>
              <a:t>150 hours!</a:t>
            </a:r>
            <a:endParaRPr lang="en-CA" sz="6000" b="1" cap="all" dirty="0">
              <a:solidFill>
                <a:schemeClr val="bg1"/>
              </a:solidFill>
            </a:endParaRPr>
          </a:p>
        </p:txBody>
      </p:sp>
      <p:pic>
        <p:nvPicPr>
          <p:cNvPr id="11" name="Picture 10" descr="lightning_yellow_bolt.png">
            <a:extLst>
              <a:ext uri="{FF2B5EF4-FFF2-40B4-BE49-F238E27FC236}">
                <a16:creationId xmlns:a16="http://schemas.microsoft.com/office/drawing/2014/main" id="{FA5278EE-E45D-4A24-B8D6-677E787D9C0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516589">
            <a:off x="5940954" y="2550567"/>
            <a:ext cx="679564" cy="9666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420629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A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05" r="10843"/>
          <a:stretch/>
        </p:blipFill>
        <p:spPr>
          <a:xfrm>
            <a:off x="-1" y="0"/>
            <a:ext cx="9039225" cy="6849978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ADF6C6A5-09DB-49CA-9203-7CA4D665E03E}"/>
              </a:ext>
            </a:extLst>
          </p:cNvPr>
          <p:cNvSpPr txBox="1"/>
          <p:nvPr/>
        </p:nvSpPr>
        <p:spPr>
          <a:xfrm>
            <a:off x="9163050" y="163286"/>
            <a:ext cx="3028951" cy="40934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200"/>
              </a:spcBef>
            </a:pPr>
            <a:r>
              <a:rPr lang="en-US" sz="2400" b="1" dirty="0"/>
              <a:t>Aluminum smelters produce toxic gases like: </a:t>
            </a:r>
          </a:p>
          <a:p>
            <a:pPr marL="342900" indent="-342900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en-US" sz="2400" b="1" dirty="0"/>
              <a:t>Benzo[a]pyrene that causes cancer</a:t>
            </a:r>
          </a:p>
          <a:p>
            <a:pPr marL="342900" indent="-342900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en-US" sz="2400" b="1" dirty="0"/>
              <a:t>Perfluorocarbons that increase the greenhouse effect</a:t>
            </a:r>
            <a:endParaRPr lang="en-CA" sz="2400" b="1" dirty="0"/>
          </a:p>
        </p:txBody>
      </p:sp>
    </p:spTree>
    <p:extLst>
      <p:ext uri="{BB962C8B-B14F-4D97-AF65-F5344CB8AC3E}">
        <p14:creationId xmlns:p14="http://schemas.microsoft.com/office/powerpoint/2010/main" val="21035231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A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5731E3B3-0051-49E7-B7A3-0BA22823C2A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76" b="12118"/>
          <a:stretch/>
        </p:blipFill>
        <p:spPr>
          <a:xfrm>
            <a:off x="0" y="0"/>
            <a:ext cx="12192000" cy="6858001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ADF6C6A5-09DB-49CA-9203-7CA4D665E03E}"/>
              </a:ext>
            </a:extLst>
          </p:cNvPr>
          <p:cNvSpPr txBox="1"/>
          <p:nvPr/>
        </p:nvSpPr>
        <p:spPr>
          <a:xfrm>
            <a:off x="247650" y="258536"/>
            <a:ext cx="9544049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200"/>
              </a:spcBef>
            </a:pPr>
            <a:r>
              <a:rPr lang="en-US" sz="2400" b="1" dirty="0"/>
              <a:t>Molten aluminum is poured into giant molds to make ingots…</a:t>
            </a:r>
          </a:p>
          <a:p>
            <a:pPr>
              <a:spcBef>
                <a:spcPts val="1200"/>
              </a:spcBef>
            </a:pPr>
            <a:endParaRPr 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140393436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A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10ED19E4-33A4-4AFF-B817-28655747B0C9}"/>
              </a:ext>
            </a:extLst>
          </p:cNvPr>
          <p:cNvSpPr txBox="1"/>
          <p:nvPr/>
        </p:nvSpPr>
        <p:spPr>
          <a:xfrm>
            <a:off x="9258300" y="144236"/>
            <a:ext cx="2809876" cy="17235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200"/>
              </a:spcBef>
            </a:pPr>
            <a:r>
              <a:rPr lang="en-US" sz="2400" b="1" dirty="0"/>
              <a:t>…</a:t>
            </a:r>
          </a:p>
          <a:p>
            <a:pPr>
              <a:spcBef>
                <a:spcPts val="1200"/>
              </a:spcBef>
            </a:pPr>
            <a:r>
              <a:rPr lang="en-US" sz="2400" b="1" dirty="0"/>
              <a:t>Which are trucked to a factory.</a:t>
            </a:r>
            <a:endParaRPr lang="en-CA" sz="2400" b="1" dirty="0"/>
          </a:p>
        </p:txBody>
      </p:sp>
      <p:pic>
        <p:nvPicPr>
          <p:cNvPr id="10" name="Content Placeholder 5">
            <a:extLst>
              <a:ext uri="{FF2B5EF4-FFF2-40B4-BE49-F238E27FC236}">
                <a16:creationId xmlns:a16="http://schemas.microsoft.com/office/drawing/2014/main" id="{1CF4F9F9-BE62-4480-81A4-166BC8F88E8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  <p:extLst>
      <p:ext uri="{BB962C8B-B14F-4D97-AF65-F5344CB8AC3E}">
        <p14:creationId xmlns:p14="http://schemas.microsoft.com/office/powerpoint/2010/main" val="255891059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A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84" r="3423"/>
          <a:stretch/>
        </p:blipFill>
        <p:spPr>
          <a:xfrm>
            <a:off x="3047999" y="0"/>
            <a:ext cx="9144001" cy="6858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F61008AF-DDEE-4404-A40F-37343747B220}"/>
              </a:ext>
            </a:extLst>
          </p:cNvPr>
          <p:cNvSpPr txBox="1"/>
          <p:nvPr/>
        </p:nvSpPr>
        <p:spPr>
          <a:xfrm>
            <a:off x="209550" y="96611"/>
            <a:ext cx="2705099" cy="28315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200"/>
              </a:spcBef>
            </a:pPr>
            <a:r>
              <a:rPr lang="en-US" sz="2400" b="1" dirty="0"/>
              <a:t>The aluminum blocks are flattened into sheets.</a:t>
            </a:r>
          </a:p>
          <a:p>
            <a:pPr>
              <a:spcBef>
                <a:spcPts val="1200"/>
              </a:spcBef>
            </a:pPr>
            <a:r>
              <a:rPr lang="en-US" sz="2400" b="1" dirty="0"/>
              <a:t>The aluminum sheets are rolled up…</a:t>
            </a:r>
            <a:endParaRPr lang="en-CA" sz="2400" b="1" dirty="0"/>
          </a:p>
        </p:txBody>
      </p:sp>
    </p:spTree>
    <p:extLst>
      <p:ext uri="{BB962C8B-B14F-4D97-AF65-F5344CB8AC3E}">
        <p14:creationId xmlns:p14="http://schemas.microsoft.com/office/powerpoint/2010/main" val="239852316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A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Content Placeholder 2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99"/>
          <a:stretch/>
        </p:blipFill>
        <p:spPr>
          <a:xfrm>
            <a:off x="0" y="0"/>
            <a:ext cx="9245599" cy="6858000"/>
          </a:xfr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993FF49A-0D66-4212-BE3C-49BE535B3C4E}"/>
              </a:ext>
            </a:extLst>
          </p:cNvPr>
          <p:cNvSpPr txBox="1"/>
          <p:nvPr/>
        </p:nvSpPr>
        <p:spPr>
          <a:xfrm>
            <a:off x="9391650" y="96611"/>
            <a:ext cx="2705099" cy="17235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200"/>
              </a:spcBef>
            </a:pPr>
            <a:r>
              <a:rPr lang="en-US" sz="2400" b="1" dirty="0"/>
              <a:t>…</a:t>
            </a:r>
          </a:p>
          <a:p>
            <a:pPr>
              <a:spcBef>
                <a:spcPts val="1200"/>
              </a:spcBef>
            </a:pPr>
            <a:r>
              <a:rPr lang="en-US" sz="2400" b="1" dirty="0"/>
              <a:t>And trucked to an aluminum can factory. </a:t>
            </a:r>
            <a:endParaRPr lang="en-CA" sz="2400" b="1" dirty="0"/>
          </a:p>
        </p:txBody>
      </p:sp>
    </p:spTree>
    <p:extLst>
      <p:ext uri="{BB962C8B-B14F-4D97-AF65-F5344CB8AC3E}">
        <p14:creationId xmlns:p14="http://schemas.microsoft.com/office/powerpoint/2010/main" val="35409593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A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504" t="186" r="1623"/>
          <a:stretch/>
        </p:blipFill>
        <p:spPr>
          <a:xfrm>
            <a:off x="3047999" y="12700"/>
            <a:ext cx="9144001" cy="6845300"/>
          </a:xfr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1CEFF567-E7FB-4E17-8E64-38C8A94FFC6E}"/>
              </a:ext>
            </a:extLst>
          </p:cNvPr>
          <p:cNvSpPr txBox="1"/>
          <p:nvPr/>
        </p:nvSpPr>
        <p:spPr>
          <a:xfrm>
            <a:off x="200025" y="193675"/>
            <a:ext cx="2705099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200"/>
              </a:spcBef>
            </a:pPr>
            <a:r>
              <a:rPr lang="en-US" sz="2400" b="1" dirty="0"/>
              <a:t>The aluminum sheets are stamped, pressed, and coated to create cans.</a:t>
            </a:r>
          </a:p>
          <a:p>
            <a:pPr>
              <a:spcBef>
                <a:spcPts val="1200"/>
              </a:spcBef>
            </a:pPr>
            <a:endParaRPr lang="en-US" sz="2400" b="1" dirty="0"/>
          </a:p>
          <a:p>
            <a:pPr>
              <a:spcBef>
                <a:spcPts val="1200"/>
              </a:spcBef>
            </a:pPr>
            <a:r>
              <a:rPr lang="en-US" sz="2400" b="1" dirty="0"/>
              <a:t>These factories create greenhouse gases and air pollution. </a:t>
            </a:r>
            <a:endParaRPr lang="en-CA" sz="2400" b="1" dirty="0"/>
          </a:p>
        </p:txBody>
      </p:sp>
    </p:spTree>
    <p:extLst>
      <p:ext uri="{BB962C8B-B14F-4D97-AF65-F5344CB8AC3E}">
        <p14:creationId xmlns:p14="http://schemas.microsoft.com/office/powerpoint/2010/main" val="158107355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A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0581E6C6-D117-4BA6-86E6-A67837D9972D}"/>
              </a:ext>
            </a:extLst>
          </p:cNvPr>
          <p:cNvSpPr txBox="1"/>
          <p:nvPr/>
        </p:nvSpPr>
        <p:spPr>
          <a:xfrm>
            <a:off x="10115550" y="96611"/>
            <a:ext cx="1981199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200"/>
              </a:spcBef>
            </a:pPr>
            <a:r>
              <a:rPr lang="en-US" sz="2400" b="1" dirty="0"/>
              <a:t>The empty cans are then trucked to a beverage factory…</a:t>
            </a:r>
            <a:endParaRPr lang="en-CA" sz="2400" b="1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4C4ED0B-2F5F-4C6E-B29E-B2D400FA6C5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95183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838020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A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6" t="16016" r="317"/>
          <a:stretch/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62B9D0D9-62F2-4DD3-8D42-A896C7648C63}"/>
              </a:ext>
            </a:extLst>
          </p:cNvPr>
          <p:cNvSpPr/>
          <p:nvPr/>
        </p:nvSpPr>
        <p:spPr>
          <a:xfrm>
            <a:off x="0" y="0"/>
            <a:ext cx="12192000" cy="2457450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75000"/>
                  <a:lumOff val="25000"/>
                </a:schemeClr>
              </a:gs>
              <a:gs pos="100000">
                <a:schemeClr val="tx1">
                  <a:shade val="100000"/>
                  <a:satMod val="115000"/>
                  <a:alpha val="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58008CE-49C5-4A2B-B161-E07E9151B12C}"/>
              </a:ext>
            </a:extLst>
          </p:cNvPr>
          <p:cNvSpPr txBox="1"/>
          <p:nvPr/>
        </p:nvSpPr>
        <p:spPr>
          <a:xfrm>
            <a:off x="1200149" y="234375"/>
            <a:ext cx="1161097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200"/>
              </a:spcBef>
            </a:pPr>
            <a:r>
              <a:rPr lang="en-US" sz="3200" b="1" dirty="0"/>
              <a:t>… And filled with juice, soda, or other beverages. </a:t>
            </a:r>
            <a:endParaRPr lang="en-CA" sz="3200" b="1" dirty="0"/>
          </a:p>
        </p:txBody>
      </p:sp>
    </p:spTree>
    <p:extLst>
      <p:ext uri="{BB962C8B-B14F-4D97-AF65-F5344CB8AC3E}">
        <p14:creationId xmlns:p14="http://schemas.microsoft.com/office/powerpoint/2010/main" val="229597747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02F097B8-8709-4A5C-91C8-A6D7D94A53D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940"/>
          <a:stretch/>
        </p:blipFill>
        <p:spPr>
          <a:xfrm>
            <a:off x="0" y="-2"/>
            <a:ext cx="12192000" cy="6858002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B4029DC3-448A-460B-BB95-9F5836ADB51C}"/>
              </a:ext>
            </a:extLst>
          </p:cNvPr>
          <p:cNvSpPr/>
          <p:nvPr/>
        </p:nvSpPr>
        <p:spPr>
          <a:xfrm>
            <a:off x="0" y="0"/>
            <a:ext cx="12192000" cy="2457450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75000"/>
                  <a:lumOff val="25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CA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 panose="020F0302020204030204"/>
              <a:ea typeface="+mn-ea"/>
              <a:cs typeface="+mn-cs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BB39458-0B43-4377-B988-F2CDA2D13329}"/>
              </a:ext>
            </a:extLst>
          </p:cNvPr>
          <p:cNvSpPr txBox="1"/>
          <p:nvPr/>
        </p:nvSpPr>
        <p:spPr>
          <a:xfrm>
            <a:off x="353565" y="155035"/>
            <a:ext cx="1148487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600" b="1" dirty="0">
                <a:solidFill>
                  <a:prstClr val="white"/>
                </a:solidFill>
                <a:latin typeface="Century Gothic" panose="020F0302020204030204"/>
              </a:rPr>
              <a:t>… but the waste we make today will impact the environment for centuries.</a:t>
            </a:r>
            <a:endParaRPr kumimoji="0" lang="en-CA" sz="3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 panose="020F03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6463199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A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Content Placeholder 6"/>
          <p:cNvPicPr>
            <a:picLocks noGrp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3" r="1171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93E4D498-F5C9-46D8-820F-3B377EE0616C}"/>
              </a:ext>
            </a:extLst>
          </p:cNvPr>
          <p:cNvSpPr txBox="1"/>
          <p:nvPr/>
        </p:nvSpPr>
        <p:spPr>
          <a:xfrm>
            <a:off x="9363076" y="219075"/>
            <a:ext cx="270509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200"/>
              </a:spcBef>
            </a:pPr>
            <a:r>
              <a:rPr lang="en-US" sz="2400" b="1" dirty="0"/>
              <a:t>The full cans are trucked to a distributor...</a:t>
            </a:r>
          </a:p>
        </p:txBody>
      </p:sp>
      <p:pic>
        <p:nvPicPr>
          <p:cNvPr id="5" name="Content Placeholder 2">
            <a:extLst>
              <a:ext uri="{FF2B5EF4-FFF2-40B4-BE49-F238E27FC236}">
                <a16:creationId xmlns:a16="http://schemas.microsoft.com/office/drawing/2014/main" id="{EC9AAC13-3911-4CF4-AC4E-E6E357C3342B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83"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00326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A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6A39C3EB-2C4D-41D7-BA9E-971FF7447DE2}"/>
              </a:ext>
            </a:extLst>
          </p:cNvPr>
          <p:cNvSpPr/>
          <p:nvPr/>
        </p:nvSpPr>
        <p:spPr>
          <a:xfrm>
            <a:off x="0" y="0"/>
            <a:ext cx="12192000" cy="1638300"/>
          </a:xfrm>
          <a:prstGeom prst="rect">
            <a:avLst/>
          </a:prstGeom>
          <a:gradFill flip="none" rotWithShape="1">
            <a:gsLst>
              <a:gs pos="0">
                <a:schemeClr val="tx1">
                  <a:shade val="30000"/>
                  <a:satMod val="115000"/>
                </a:schemeClr>
              </a:gs>
              <a:gs pos="100000">
                <a:schemeClr val="tx1">
                  <a:shade val="100000"/>
                  <a:satMod val="115000"/>
                  <a:alpha val="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8C1184F-10FE-443F-BAA7-BD12B31FF803}"/>
              </a:ext>
            </a:extLst>
          </p:cNvPr>
          <p:cNvSpPr txBox="1"/>
          <p:nvPr/>
        </p:nvSpPr>
        <p:spPr>
          <a:xfrm>
            <a:off x="2743201" y="123825"/>
            <a:ext cx="617219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1200"/>
              </a:spcBef>
            </a:pPr>
            <a:r>
              <a:rPr lang="en-US" sz="3200" b="1" dirty="0">
                <a:solidFill>
                  <a:schemeClr val="bg1"/>
                </a:solidFill>
              </a:rPr>
              <a:t>… And finally sent to a store.</a:t>
            </a:r>
          </a:p>
        </p:txBody>
      </p:sp>
    </p:spTree>
    <p:extLst>
      <p:ext uri="{BB962C8B-B14F-4D97-AF65-F5344CB8AC3E}">
        <p14:creationId xmlns:p14="http://schemas.microsoft.com/office/powerpoint/2010/main" val="2405680420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A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B7142A73-2FE8-4513-80DA-05B21E39945B}"/>
              </a:ext>
            </a:extLst>
          </p:cNvPr>
          <p:cNvSpPr txBox="1"/>
          <p:nvPr/>
        </p:nvSpPr>
        <p:spPr>
          <a:xfrm>
            <a:off x="128687" y="198657"/>
            <a:ext cx="3110219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200"/>
              </a:spcBef>
            </a:pPr>
            <a:r>
              <a:rPr lang="en-US" sz="2800" b="1" dirty="0"/>
              <a:t>All this transportation uses a lot of fuel. </a:t>
            </a:r>
          </a:p>
          <a:p>
            <a:pPr>
              <a:spcBef>
                <a:spcPts val="1200"/>
              </a:spcBef>
            </a:pPr>
            <a:r>
              <a:rPr lang="en-US" sz="2800" b="1" dirty="0"/>
              <a:t>Fuel is  made from petroleum oil, a </a:t>
            </a:r>
          </a:p>
          <a:p>
            <a:r>
              <a:rPr lang="en-US" sz="2800" b="1" dirty="0"/>
              <a:t>non-renewable resource.</a:t>
            </a:r>
          </a:p>
        </p:txBody>
      </p:sp>
      <p:pic>
        <p:nvPicPr>
          <p:cNvPr id="5" name="Content Placeholder 3">
            <a:extLst>
              <a:ext uri="{FF2B5EF4-FFF2-40B4-BE49-F238E27FC236}">
                <a16:creationId xmlns:a16="http://schemas.microsoft.com/office/drawing/2014/main" id="{A7ECF461-8F32-41FD-8BCA-8476D9E2766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2" r="11329"/>
          <a:stretch/>
        </p:blipFill>
        <p:spPr>
          <a:xfrm>
            <a:off x="3219450" y="0"/>
            <a:ext cx="8972550" cy="6858000"/>
          </a:xfr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A87EEA6B-D820-413D-A4E4-2585222A289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232" y="4669513"/>
            <a:ext cx="2724760" cy="1877684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022450244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A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74933" cy="68812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AF10A95C-30BD-4974-BBFD-DE92BAE8D5D0}"/>
              </a:ext>
            </a:extLst>
          </p:cNvPr>
          <p:cNvSpPr txBox="1"/>
          <p:nvPr/>
        </p:nvSpPr>
        <p:spPr>
          <a:xfrm>
            <a:off x="9300857" y="112932"/>
            <a:ext cx="2891144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200"/>
              </a:spcBef>
            </a:pPr>
            <a:r>
              <a:rPr lang="en-US" sz="2800" b="1" dirty="0"/>
              <a:t>All of the factories involved in making aluminum cans use electricity, and create air pollution. </a:t>
            </a:r>
          </a:p>
        </p:txBody>
      </p:sp>
    </p:spTree>
    <p:extLst>
      <p:ext uri="{BB962C8B-B14F-4D97-AF65-F5344CB8AC3E}">
        <p14:creationId xmlns:p14="http://schemas.microsoft.com/office/powerpoint/2010/main" val="4089827615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2">
                <a:lumMod val="89000"/>
              </a:schemeClr>
            </a:gs>
            <a:gs pos="97000">
              <a:srgbClr val="8A0000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1564" y="152400"/>
            <a:ext cx="4953000" cy="74295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CBABD2E0-38B4-470B-A1C8-516E2F728F92}"/>
              </a:ext>
            </a:extLst>
          </p:cNvPr>
          <p:cNvSpPr txBox="1"/>
          <p:nvPr/>
        </p:nvSpPr>
        <p:spPr>
          <a:xfrm>
            <a:off x="1" y="371475"/>
            <a:ext cx="121920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1200" spc="0" normalizeH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F0302020204030204"/>
                <a:ea typeface="+mn-ea"/>
                <a:cs typeface="+mn-cs"/>
              </a:rPr>
              <a:t>Making each aluminum can 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1200" spc="0" normalizeH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F0302020204030204"/>
                <a:ea typeface="+mn-ea"/>
                <a:cs typeface="+mn-cs"/>
              </a:rPr>
              <a:t>impacts the environment. </a:t>
            </a:r>
            <a:endParaRPr kumimoji="0" lang="en-CA" sz="4400" b="1" i="0" u="none" strike="noStrike" kern="1200" spc="0" normalizeH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 panose="020F03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90743854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A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ight Arrow 14"/>
          <p:cNvSpPr/>
          <p:nvPr/>
        </p:nvSpPr>
        <p:spPr>
          <a:xfrm>
            <a:off x="3905737" y="1606395"/>
            <a:ext cx="1933440" cy="1327359"/>
          </a:xfrm>
          <a:prstGeom prst="rightArrow">
            <a:avLst>
              <a:gd name="adj1" fmla="val 68182"/>
              <a:gd name="adj2" fmla="val 53030"/>
            </a:avLst>
          </a:prstGeom>
          <a:solidFill>
            <a:srgbClr val="FFC0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dirty="0">
              <a:ln>
                <a:solidFill>
                  <a:srgbClr val="FFC000"/>
                </a:solidFill>
              </a:ln>
              <a:solidFill>
                <a:srgbClr val="FFFFFF"/>
              </a:solidFill>
            </a:endParaRPr>
          </a:p>
        </p:txBody>
      </p:sp>
      <p:pic>
        <p:nvPicPr>
          <p:cNvPr id="19" name="Picture 18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1666" r="10061" b="34197"/>
          <a:stretch/>
        </p:blipFill>
        <p:spPr>
          <a:xfrm>
            <a:off x="404718" y="3917537"/>
            <a:ext cx="3483079" cy="2615725"/>
          </a:xfrm>
          <a:prstGeom prst="rect">
            <a:avLst/>
          </a:prstGeom>
        </p:spPr>
      </p:pic>
      <p:pic>
        <p:nvPicPr>
          <p:cNvPr id="11" name="Picture 10" descr="Alberta_Boreal_Destruction_1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95"/>
          <a:stretch/>
        </p:blipFill>
        <p:spPr bwMode="auto">
          <a:xfrm>
            <a:off x="404718" y="940472"/>
            <a:ext cx="3498845" cy="26241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12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853" t="18005" r="19853" b="18005"/>
          <a:stretch/>
        </p:blipFill>
        <p:spPr>
          <a:xfrm>
            <a:off x="6958293" y="1452519"/>
            <a:ext cx="1086014" cy="1728858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543F4287-1865-4CDB-9E37-624374E33D90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714" t="21908" b="21908"/>
          <a:stretch/>
        </p:blipFill>
        <p:spPr>
          <a:xfrm>
            <a:off x="7218818" y="5225399"/>
            <a:ext cx="1374773" cy="1327359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234C5F6-5C3A-4780-BC5E-DD008483C4D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1044" y="3429000"/>
            <a:ext cx="2321830" cy="3482746"/>
          </a:xfrm>
          <a:prstGeom prst="rect">
            <a:avLst/>
          </a:prstGeom>
        </p:spPr>
      </p:pic>
      <p:sp>
        <p:nvSpPr>
          <p:cNvPr id="16" name="Right Arrow 14">
            <a:extLst>
              <a:ext uri="{FF2B5EF4-FFF2-40B4-BE49-F238E27FC236}">
                <a16:creationId xmlns:a16="http://schemas.microsoft.com/office/drawing/2014/main" id="{E8F1FC76-5A2B-4C0A-A48A-4CC2F48B3A7E}"/>
              </a:ext>
            </a:extLst>
          </p:cNvPr>
          <p:cNvSpPr/>
          <p:nvPr/>
        </p:nvSpPr>
        <p:spPr>
          <a:xfrm>
            <a:off x="3873842" y="4600604"/>
            <a:ext cx="1933440" cy="1327359"/>
          </a:xfrm>
          <a:prstGeom prst="rightArrow">
            <a:avLst>
              <a:gd name="adj1" fmla="val 68182"/>
              <a:gd name="adj2" fmla="val 53030"/>
            </a:avLst>
          </a:prstGeom>
          <a:solidFill>
            <a:srgbClr val="FFC0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dirty="0">
              <a:ln>
                <a:solidFill>
                  <a:srgbClr val="FFC000"/>
                </a:solidFill>
              </a:ln>
              <a:solidFill>
                <a:srgbClr val="FFFFFF"/>
              </a:solidFill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DF59FED-AB02-4276-B9DD-67C0A18B2822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06205" y="164988"/>
            <a:ext cx="2514435" cy="3771653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35FACDD0-1C54-4BFB-B92B-9456E30F7C16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7350" y="1403973"/>
            <a:ext cx="3319272" cy="2212848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E184E0A2-D2DC-4FF0-8928-7C2A148C87BA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rightnessContrast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87048" y="3877209"/>
            <a:ext cx="2212848" cy="3319272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1FF51076-2D54-4BFC-86A9-08BF65AEE4E4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81044" y="1321155"/>
            <a:ext cx="3319272" cy="2212848"/>
          </a:xfrm>
          <a:prstGeom prst="rect">
            <a:avLst/>
          </a:prstGeom>
        </p:spPr>
      </p:pic>
      <p:sp>
        <p:nvSpPr>
          <p:cNvPr id="28" name="TextBox 27">
            <a:extLst>
              <a:ext uri="{FF2B5EF4-FFF2-40B4-BE49-F238E27FC236}">
                <a16:creationId xmlns:a16="http://schemas.microsoft.com/office/drawing/2014/main" id="{BADB26A3-5428-46D4-B823-909B3EDC1443}"/>
              </a:ext>
            </a:extLst>
          </p:cNvPr>
          <p:cNvSpPr txBox="1"/>
          <p:nvPr/>
        </p:nvSpPr>
        <p:spPr>
          <a:xfrm>
            <a:off x="330986" y="141489"/>
            <a:ext cx="1186101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spc="0" normalizeH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F0302020204030204"/>
                <a:ea typeface="+mn-ea"/>
                <a:cs typeface="+mn-cs"/>
              </a:rPr>
              <a:t>As does making all of these single-use products:</a:t>
            </a:r>
            <a:endParaRPr kumimoji="0" lang="en-CA" sz="3600" b="1" i="0" u="none" strike="noStrike" kern="1200" spc="0" normalizeH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 panose="020F0302020204030204"/>
              <a:ea typeface="+mn-ea"/>
              <a:cs typeface="+mn-cs"/>
            </a:endParaRPr>
          </a:p>
        </p:txBody>
      </p:sp>
      <p:pic>
        <p:nvPicPr>
          <p:cNvPr id="30" name="Picture 29">
            <a:extLst>
              <a:ext uri="{FF2B5EF4-FFF2-40B4-BE49-F238E27FC236}">
                <a16:creationId xmlns:a16="http://schemas.microsoft.com/office/drawing/2014/main" id="{316ED0D8-A74D-42A0-8BB1-323FE459A5BF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colorTemperature colorTemp="7200"/>
                    </a14:imgEffect>
                    <a14:imgEffect>
                      <a14:brightnessContrast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93472" y="4600604"/>
            <a:ext cx="3319272" cy="22128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025270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5911267" y="-358441"/>
            <a:ext cx="1732453" cy="1377616"/>
            <a:chOff x="3027263" y="-501368"/>
            <a:chExt cx="2129422" cy="1693279"/>
          </a:xfrm>
        </p:grpSpPr>
        <p:pic>
          <p:nvPicPr>
            <p:cNvPr id="6" name="Picture 5"/>
            <p:cNvPicPr>
              <a:picLocks noChangeAspect="1"/>
            </p:cNvPicPr>
            <p:nvPr/>
          </p:nvPicPr>
          <p:blipFill rotWithShape="1"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24296" b="82458" l="48563" r="100000"/>
                      </a14:imgEffect>
                      <a14:imgEffect>
                        <a14:brightnessContrast brigh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5551" t="18007" b="16376"/>
            <a:stretch/>
          </p:blipFill>
          <p:spPr>
            <a:xfrm rot="1800000" flipH="1">
              <a:off x="3027263" y="-500739"/>
              <a:ext cx="2108188" cy="1692650"/>
            </a:xfrm>
            <a:prstGeom prst="rect">
              <a:avLst/>
            </a:prstGeom>
          </p:spPr>
        </p:pic>
        <p:pic>
          <p:nvPicPr>
            <p:cNvPr id="7" name="Picture 6"/>
            <p:cNvPicPr>
              <a:picLocks noChangeAspect="1"/>
            </p:cNvPicPr>
            <p:nvPr/>
          </p:nvPicPr>
          <p:blipFill rotWithShape="1">
            <a:blip r:embed="rId4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24296" b="82458" l="48563" r="100000">
                          <a14:foregroundMark x1="71625" y1="65854" x2="70688" y2="63321"/>
                          <a14:backgroundMark x1="78938" y1="73265" x2="63688" y2="68386"/>
                          <a14:backgroundMark x1="68688" y1="66792" x2="67000" y2="54972"/>
                          <a14:backgroundMark x1="72000" y1="54221" x2="66500" y2="58443"/>
                          <a14:backgroundMark x1="71813" y1="51970" x2="64563" y2="55159"/>
                          <a14:backgroundMark x1="79188" y1="45685" x2="70688" y2="49437"/>
                        </a14:backgroundRemoval>
                      </a14:imgEffect>
                      <a14:imgEffect>
                        <a14:brightnessContrast brigh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5551" t="18007" b="16376"/>
            <a:stretch/>
          </p:blipFill>
          <p:spPr>
            <a:xfrm rot="1800000" flipH="1">
              <a:off x="3051707" y="-501368"/>
              <a:ext cx="2104978" cy="1690072"/>
            </a:xfrm>
            <a:prstGeom prst="rect">
              <a:avLst/>
            </a:prstGeom>
          </p:spPr>
        </p:pic>
      </p:grpSp>
      <p:pic>
        <p:nvPicPr>
          <p:cNvPr id="10" name="Picture 9">
            <a:extLst>
              <a:ext uri="{FF2B5EF4-FFF2-40B4-BE49-F238E27FC236}">
                <a16:creationId xmlns:a16="http://schemas.microsoft.com/office/drawing/2014/main" id="{244F84F2-3C46-4712-8720-FC257B8CA787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370" r="10839" b="49404"/>
          <a:stretch/>
        </p:blipFill>
        <p:spPr>
          <a:xfrm>
            <a:off x="3065470" y="3640330"/>
            <a:ext cx="6373807" cy="3239589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693950">
            <a:off x="5553669" y="3895578"/>
            <a:ext cx="1960076" cy="2940113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88F0051B-9E64-4933-B474-7D9BC44442D2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5802" b="52222" l="10000" r="90000">
                        <a14:foregroundMark x1="27704" y1="29709" x2="32827" y2="30594"/>
                        <a14:foregroundMark x1="64896" y1="29962" x2="71727" y2="30088"/>
                        <a14:foregroundMark x1="59013" y1="30468" x2="62808" y2="30088"/>
                        <a14:backgroundMark x1="39848" y1="27054" x2="61670" y2="28192"/>
                        <a14:backgroundMark x1="28653" y1="26296" x2="40607" y2="26928"/>
                        <a14:backgroundMark x1="21632" y1="25284" x2="29222" y2="26043"/>
                        <a14:backgroundMark x1="62429" y1="28066" x2="77799" y2="26928"/>
                        <a14:backgroundMark x1="54839" y1="29204" x2="54839" y2="2920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9364" r="10769" b="54960"/>
          <a:stretch/>
        </p:blipFill>
        <p:spPr>
          <a:xfrm>
            <a:off x="3060463" y="3518545"/>
            <a:ext cx="6378814" cy="2751964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A894CDC3-8D5D-4711-8EC7-9C2493B55580}"/>
              </a:ext>
            </a:extLst>
          </p:cNvPr>
          <p:cNvSpPr txBox="1"/>
          <p:nvPr/>
        </p:nvSpPr>
        <p:spPr>
          <a:xfrm>
            <a:off x="466724" y="419100"/>
            <a:ext cx="524827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chemeClr val="bg1"/>
                </a:solidFill>
              </a:rPr>
              <a:t>If the can is tossed into the garbage… </a:t>
            </a:r>
            <a:endParaRPr lang="en-CA" sz="36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10509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ECFAA57E-FAE2-4166-9E19-90DE2BA0563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658" r="39"/>
          <a:stretch/>
        </p:blipFill>
        <p:spPr>
          <a:xfrm>
            <a:off x="1" y="-1"/>
            <a:ext cx="12192000" cy="6858001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B4029DC3-448A-460B-BB95-9F5836ADB51C}"/>
              </a:ext>
            </a:extLst>
          </p:cNvPr>
          <p:cNvSpPr/>
          <p:nvPr/>
        </p:nvSpPr>
        <p:spPr>
          <a:xfrm>
            <a:off x="0" y="0"/>
            <a:ext cx="12192000" cy="2457450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75000"/>
                  <a:lumOff val="25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BB39458-0B43-4377-B988-F2CDA2D13329}"/>
              </a:ext>
            </a:extLst>
          </p:cNvPr>
          <p:cNvSpPr txBox="1"/>
          <p:nvPr/>
        </p:nvSpPr>
        <p:spPr>
          <a:xfrm>
            <a:off x="535680" y="485775"/>
            <a:ext cx="640804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/>
              <a:t>It will end up in the landfill</a:t>
            </a:r>
            <a:endParaRPr lang="en-CA" sz="3600" b="1" dirty="0"/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E99412C9-4DDA-40D4-8198-8D8FACA71F8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693950">
            <a:off x="5553669" y="3895578"/>
            <a:ext cx="1960076" cy="2940113"/>
          </a:xfrm>
          <a:prstGeom prst="rect">
            <a:avLst/>
          </a:prstGeom>
          <a:effectLst>
            <a:innerShdw blurRad="114300">
              <a:prstClr val="black"/>
            </a:innerShdw>
          </a:effectLst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05234B2C-5AD7-4E8F-B5BF-13002B42010B}"/>
              </a:ext>
            </a:extLst>
          </p:cNvPr>
          <p:cNvSpPr/>
          <p:nvPr/>
        </p:nvSpPr>
        <p:spPr>
          <a:xfrm rot="10800000">
            <a:off x="-1" y="4400550"/>
            <a:ext cx="12192000" cy="2457450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75000"/>
                  <a:lumOff val="25000"/>
                  <a:alpha val="57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21021C1-33AE-48E9-BB8A-41EB0EE83E7B}"/>
              </a:ext>
            </a:extLst>
          </p:cNvPr>
          <p:cNvSpPr txBox="1"/>
          <p:nvPr/>
        </p:nvSpPr>
        <p:spPr>
          <a:xfrm>
            <a:off x="7315201" y="5365634"/>
            <a:ext cx="49911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/>
              <a:t>where it will remain for hundreds of years</a:t>
            </a:r>
            <a:endParaRPr lang="en-CA" sz="3600" b="1" dirty="0"/>
          </a:p>
        </p:txBody>
      </p:sp>
    </p:spTree>
    <p:extLst>
      <p:ext uri="{BB962C8B-B14F-4D97-AF65-F5344CB8AC3E}">
        <p14:creationId xmlns:p14="http://schemas.microsoft.com/office/powerpoint/2010/main" val="35609777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ECFAA57E-FAE2-4166-9E19-90DE2BA0563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658" r="39"/>
          <a:stretch/>
        </p:blipFill>
        <p:spPr>
          <a:xfrm>
            <a:off x="1" y="-1"/>
            <a:ext cx="12192000" cy="6858001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B4029DC3-448A-460B-BB95-9F5836ADB51C}"/>
              </a:ext>
            </a:extLst>
          </p:cNvPr>
          <p:cNvSpPr/>
          <p:nvPr/>
        </p:nvSpPr>
        <p:spPr>
          <a:xfrm>
            <a:off x="0" y="0"/>
            <a:ext cx="12192000" cy="2457450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75000"/>
                  <a:lumOff val="25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BB39458-0B43-4377-B988-F2CDA2D13329}"/>
              </a:ext>
            </a:extLst>
          </p:cNvPr>
          <p:cNvSpPr txBox="1"/>
          <p:nvPr/>
        </p:nvSpPr>
        <p:spPr>
          <a:xfrm>
            <a:off x="535680" y="485775"/>
            <a:ext cx="1148487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/>
              <a:t>…wasting all the resources and energy used to make the can.  </a:t>
            </a:r>
            <a:endParaRPr lang="en-CA" sz="3600" b="1" dirty="0"/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E99412C9-4DDA-40D4-8198-8D8FACA71F8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693950">
            <a:off x="5553669" y="3895578"/>
            <a:ext cx="1960076" cy="2940113"/>
          </a:xfrm>
          <a:prstGeom prst="rect">
            <a:avLst/>
          </a:prstGeom>
          <a:effectLst>
            <a:innerShdw blurRad="114300">
              <a:prstClr val="black"/>
            </a:innerShdw>
          </a:effectLst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05234B2C-5AD7-4E8F-B5BF-13002B42010B}"/>
              </a:ext>
            </a:extLst>
          </p:cNvPr>
          <p:cNvSpPr/>
          <p:nvPr/>
        </p:nvSpPr>
        <p:spPr>
          <a:xfrm rot="10800000">
            <a:off x="-1" y="4400550"/>
            <a:ext cx="12192000" cy="2457450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75000"/>
                  <a:lumOff val="25000"/>
                  <a:alpha val="57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24642003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IMG_20121112_162444.jp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2240" b="97396" l="4727" r="9484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451920" y="2757638"/>
            <a:ext cx="4483259" cy="3362444"/>
          </a:xfrm>
          <a:prstGeom prst="rect">
            <a:avLst/>
          </a:prstGeom>
        </p:spPr>
      </p:pic>
      <p:grpSp>
        <p:nvGrpSpPr>
          <p:cNvPr id="9" name="Group 8"/>
          <p:cNvGrpSpPr/>
          <p:nvPr/>
        </p:nvGrpSpPr>
        <p:grpSpPr>
          <a:xfrm>
            <a:off x="2631347" y="-260674"/>
            <a:ext cx="1239026" cy="985252"/>
            <a:chOff x="3027263" y="-501368"/>
            <a:chExt cx="2129422" cy="1693279"/>
          </a:xfrm>
        </p:grpSpPr>
        <p:pic>
          <p:nvPicPr>
            <p:cNvPr id="13" name="Picture 12"/>
            <p:cNvPicPr>
              <a:picLocks noChangeAspect="1"/>
            </p:cNvPicPr>
            <p:nvPr/>
          </p:nvPicPr>
          <p:blipFill rotWithShape="1"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24296" b="82458" l="48563" r="100000"/>
                      </a14:imgEffect>
                      <a14:imgEffect>
                        <a14:brightnessContrast brigh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5551" t="18007" b="16376"/>
            <a:stretch/>
          </p:blipFill>
          <p:spPr>
            <a:xfrm rot="1800000" flipH="1">
              <a:off x="3027263" y="-500739"/>
              <a:ext cx="2108188" cy="1692650"/>
            </a:xfrm>
            <a:prstGeom prst="rect">
              <a:avLst/>
            </a:prstGeom>
          </p:spPr>
        </p:pic>
        <p:pic>
          <p:nvPicPr>
            <p:cNvPr id="14" name="Picture 13"/>
            <p:cNvPicPr>
              <a:picLocks noChangeAspect="1"/>
            </p:cNvPicPr>
            <p:nvPr/>
          </p:nvPicPr>
          <p:blipFill rotWithShape="1">
            <a:blip r:embed="rId6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24296" b="82458" l="48563" r="100000">
                          <a14:foregroundMark x1="71625" y1="65854" x2="70688" y2="63321"/>
                          <a14:backgroundMark x1="78938" y1="73265" x2="63688" y2="68386"/>
                          <a14:backgroundMark x1="68688" y1="66792" x2="67000" y2="54972"/>
                          <a14:backgroundMark x1="72000" y1="54221" x2="66500" y2="58443"/>
                          <a14:backgroundMark x1="71813" y1="51970" x2="64563" y2="55159"/>
                          <a14:backgroundMark x1="79188" y1="45685" x2="70688" y2="49437"/>
                        </a14:backgroundRemoval>
                      </a14:imgEffect>
                      <a14:imgEffect>
                        <a14:brightnessContrast brigh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5551" t="18007" b="16376"/>
            <a:stretch/>
          </p:blipFill>
          <p:spPr>
            <a:xfrm rot="1800000" flipH="1">
              <a:off x="3051707" y="-501368"/>
              <a:ext cx="2104978" cy="1690072"/>
            </a:xfrm>
            <a:prstGeom prst="rect">
              <a:avLst/>
            </a:prstGeom>
          </p:spPr>
        </p:pic>
      </p:grpSp>
      <p:pic>
        <p:nvPicPr>
          <p:cNvPr id="5" name="Picture 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570443">
            <a:off x="2751194" y="2842847"/>
            <a:ext cx="1413255" cy="2119883"/>
          </a:xfrm>
          <a:prstGeom prst="rect">
            <a:avLst/>
          </a:prstGeom>
          <a:effectLst>
            <a:innerShdw blurRad="114300">
              <a:schemeClr val="bg1">
                <a:lumMod val="75000"/>
                <a:lumOff val="25000"/>
              </a:schemeClr>
            </a:innerShdw>
          </a:effectLst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45202EA3-D405-4629-BB83-F7AA35C05E8D}"/>
              </a:ext>
            </a:extLst>
          </p:cNvPr>
          <p:cNvSpPr txBox="1"/>
          <p:nvPr/>
        </p:nvSpPr>
        <p:spPr>
          <a:xfrm>
            <a:off x="3928728" y="826473"/>
            <a:ext cx="7391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rgbClr val="14398A"/>
                </a:solidFill>
              </a:rPr>
              <a:t>If instead the can is recycled…</a:t>
            </a:r>
            <a:endParaRPr lang="en-CA" sz="3600" b="1" dirty="0">
              <a:solidFill>
                <a:srgbClr val="14398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5806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>
            <a:extLst>
              <a:ext uri="{FF2B5EF4-FFF2-40B4-BE49-F238E27FC236}">
                <a16:creationId xmlns:a16="http://schemas.microsoft.com/office/drawing/2014/main" id="{FBB39458-0B43-4377-B988-F2CDA2D13329}"/>
              </a:ext>
            </a:extLst>
          </p:cNvPr>
          <p:cNvSpPr txBox="1"/>
          <p:nvPr/>
        </p:nvSpPr>
        <p:spPr>
          <a:xfrm>
            <a:off x="353565" y="155035"/>
            <a:ext cx="676066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600" b="1" dirty="0">
                <a:solidFill>
                  <a:prstClr val="white"/>
                </a:solidFill>
                <a:latin typeface="Century Gothic" panose="020F0302020204030204"/>
              </a:rPr>
              <a:t>Is </a:t>
            </a:r>
            <a:r>
              <a:rPr lang="en-US" sz="3600" b="1" dirty="0">
                <a:solidFill>
                  <a:srgbClr val="8AC5FA"/>
                </a:solidFill>
                <a:latin typeface="Century Gothic" panose="020F0302020204030204"/>
              </a:rPr>
              <a:t>recycling</a:t>
            </a:r>
            <a:r>
              <a:rPr lang="en-US" sz="3600" b="1" dirty="0">
                <a:solidFill>
                  <a:prstClr val="white"/>
                </a:solidFill>
                <a:latin typeface="Century Gothic" panose="020F0302020204030204"/>
              </a:rPr>
              <a:t> good for the environment?</a:t>
            </a:r>
            <a:endParaRPr kumimoji="0" lang="en-CA" sz="3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 panose="020F0302020204030204"/>
              <a:ea typeface="+mn-ea"/>
              <a:cs typeface="+mn-cs"/>
            </a:endParaRPr>
          </a:p>
        </p:txBody>
      </p:sp>
      <p:pic>
        <p:nvPicPr>
          <p:cNvPr id="5" name="Picture 4" descr="earth_best_picture">
            <a:extLst>
              <a:ext uri="{FF2B5EF4-FFF2-40B4-BE49-F238E27FC236}">
                <a16:creationId xmlns:a16="http://schemas.microsoft.com/office/drawing/2014/main" id="{7196BBF4-BDF2-468F-82FE-A71491F7243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85" t="4713" r="4328" b="5626"/>
          <a:stretch/>
        </p:blipFill>
        <p:spPr bwMode="auto">
          <a:xfrm>
            <a:off x="5968721" y="526161"/>
            <a:ext cx="7498705" cy="7380429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7FCCC7C3-22AC-44D6-B684-DDBC1EF9B204}"/>
              </a:ext>
            </a:extLst>
          </p:cNvPr>
          <p:cNvSpPr txBox="1"/>
          <p:nvPr/>
        </p:nvSpPr>
        <p:spPr>
          <a:xfrm>
            <a:off x="353565" y="1726490"/>
            <a:ext cx="6105601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600" b="1" dirty="0">
                <a:solidFill>
                  <a:prstClr val="white"/>
                </a:solidFill>
                <a:latin typeface="Century Gothic" panose="020F0302020204030204"/>
              </a:rPr>
              <a:t>How does </a:t>
            </a:r>
            <a:r>
              <a:rPr lang="en-US" sz="3600" b="1" dirty="0">
                <a:solidFill>
                  <a:srgbClr val="8AC5FA"/>
                </a:solidFill>
                <a:latin typeface="Century Gothic" panose="020F0302020204030204"/>
              </a:rPr>
              <a:t>recycling</a:t>
            </a:r>
            <a:r>
              <a:rPr lang="en-US" sz="3600" b="1" dirty="0">
                <a:solidFill>
                  <a:prstClr val="white"/>
                </a:solidFill>
                <a:latin typeface="Century Gothic" panose="020F0302020204030204"/>
              </a:rPr>
              <a:t> help, aside from keeping waste out of landfills?</a:t>
            </a:r>
            <a:endParaRPr kumimoji="0" lang="en-CA" sz="36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Century Gothic" panose="020F03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6973286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31387" y="800642"/>
            <a:ext cx="3327038" cy="4990559"/>
          </a:xfrm>
          <a:prstGeom prst="rect">
            <a:avLst/>
          </a:prstGeom>
          <a:effectLst>
            <a:innerShdw blurRad="114300">
              <a:schemeClr val="bg1">
                <a:lumMod val="75000"/>
                <a:lumOff val="25000"/>
              </a:schemeClr>
            </a:innerShdw>
          </a:effectLst>
        </p:spPr>
      </p:pic>
      <p:sp>
        <p:nvSpPr>
          <p:cNvPr id="12" name="Sun 11"/>
          <p:cNvSpPr/>
          <p:nvPr/>
        </p:nvSpPr>
        <p:spPr>
          <a:xfrm rot="1953321">
            <a:off x="6704561" y="1372708"/>
            <a:ext cx="3886200" cy="3886200"/>
          </a:xfrm>
          <a:prstGeom prst="sun">
            <a:avLst>
              <a:gd name="adj" fmla="val 42565"/>
            </a:avLst>
          </a:prstGeom>
          <a:gradFill flip="none" rotWithShape="1">
            <a:gsLst>
              <a:gs pos="0">
                <a:srgbClr val="FFC000"/>
              </a:gs>
              <a:gs pos="68000">
                <a:srgbClr val="FFFFCC">
                  <a:shade val="100000"/>
                  <a:satMod val="115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>
              <a:solidFill>
                <a:srgbClr val="FFFFFF"/>
              </a:solidFill>
            </a:endParaRPr>
          </a:p>
        </p:txBody>
      </p:sp>
      <p:sp>
        <p:nvSpPr>
          <p:cNvPr id="4" name="Sun 3"/>
          <p:cNvSpPr/>
          <p:nvPr/>
        </p:nvSpPr>
        <p:spPr>
          <a:xfrm rot="569810">
            <a:off x="6694768" y="1360767"/>
            <a:ext cx="3886200" cy="3886200"/>
          </a:xfrm>
          <a:prstGeom prst="sun">
            <a:avLst>
              <a:gd name="adj" fmla="val 42565"/>
            </a:avLst>
          </a:prstGeom>
          <a:gradFill flip="none" rotWithShape="1">
            <a:gsLst>
              <a:gs pos="0">
                <a:srgbClr val="FFC000"/>
              </a:gs>
              <a:gs pos="68000">
                <a:srgbClr val="FFFFCC">
                  <a:shade val="100000"/>
                  <a:satMod val="115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>
              <a:solidFill>
                <a:srgbClr val="FFFFFF"/>
              </a:solidFill>
            </a:endParaRPr>
          </a:p>
        </p:txBody>
      </p:sp>
      <p:sp>
        <p:nvSpPr>
          <p:cNvPr id="6" name="Right Arrow 5"/>
          <p:cNvSpPr/>
          <p:nvPr/>
        </p:nvSpPr>
        <p:spPr>
          <a:xfrm>
            <a:off x="5562600" y="2994144"/>
            <a:ext cx="1202356" cy="1079500"/>
          </a:xfrm>
          <a:prstGeom prst="rightArrow">
            <a:avLst>
              <a:gd name="adj1" fmla="val 68182"/>
              <a:gd name="adj2" fmla="val 53030"/>
            </a:avLst>
          </a:prstGeom>
          <a:gradFill flip="none" rotWithShape="1">
            <a:gsLst>
              <a:gs pos="0">
                <a:srgbClr val="FFC301"/>
              </a:gs>
              <a:gs pos="100000">
                <a:srgbClr val="FDED17"/>
              </a:gs>
            </a:gsLst>
            <a:lin ang="16200000" scaled="1"/>
            <a:tileRect/>
          </a:gradFill>
          <a:ln>
            <a:solidFill>
              <a:srgbClr val="FEF68C"/>
            </a:soli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>
              <a:ln>
                <a:solidFill>
                  <a:srgbClr val="FFC000"/>
                </a:solidFill>
              </a:ln>
              <a:solidFill>
                <a:srgbClr val="FFFFFF"/>
              </a:solidFill>
            </a:endParaRPr>
          </a:p>
        </p:txBody>
      </p:sp>
      <p:pic>
        <p:nvPicPr>
          <p:cNvPr id="10" name="Picture 9" descr="IMG_20121112_162444.jpg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2240" b="97396" l="4727" r="9484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451920" y="2757638"/>
            <a:ext cx="4483259" cy="3362444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5469" b="97526" l="26563" r="69043">
                        <a14:foregroundMark x1="45313" y1="16927" x2="45313" y2="16927"/>
                        <a14:foregroundMark x1="38770" y1="12891" x2="38770" y2="12891"/>
                        <a14:foregroundMark x1="55273" y1="13411" x2="55273" y2="13411"/>
                        <a14:foregroundMark x1="58789" y1="12370" x2="58789" y2="12370"/>
                        <a14:foregroundMark x1="61035" y1="11328" x2="61035" y2="11328"/>
                        <a14:foregroundMark x1="61914" y1="12630" x2="61914" y2="12630"/>
                        <a14:foregroundMark x1="35547" y1="92057" x2="35547" y2="92057"/>
                        <a14:foregroundMark x1="56445" y1="94401" x2="56445" y2="94401"/>
                        <a14:foregroundMark x1="33691" y1="90755" x2="33691" y2="90755"/>
                        <a14:foregroundMark x1="34180" y1="91276" x2="34180" y2="91276"/>
                        <a14:foregroundMark x1="33008" y1="90234" x2="33008" y2="90234"/>
                        <a14:foregroundMark x1="55664" y1="94141" x2="55664" y2="94141"/>
                        <a14:foregroundMark x1="56738" y1="93620" x2="56738" y2="93620"/>
                        <a14:foregroundMark x1="57617" y1="93229" x2="57617" y2="93229"/>
                        <a14:foregroundMark x1="57910" y1="93099" x2="57910" y2="93099"/>
                        <a14:foregroundMark x1="58203" y1="92839" x2="58203" y2="92839"/>
                        <a14:foregroundMark x1="53223" y1="95573" x2="53223" y2="95573"/>
                        <a14:foregroundMark x1="51758" y1="95964" x2="51758" y2="95964"/>
                        <a14:foregroundMark x1="49121" y1="96354" x2="49121" y2="96354"/>
                        <a14:foregroundMark x1="46973" y1="96224" x2="46973" y2="96224"/>
                        <a14:foregroundMark x1="44141" y1="96094" x2="44141" y2="96094"/>
                        <a14:foregroundMark x1="42285" y1="95703" x2="42285" y2="95703"/>
                        <a14:foregroundMark x1="40039" y1="95052" x2="40039" y2="95052"/>
                        <a14:foregroundMark x1="38867" y1="94661" x2="38867" y2="94661"/>
                        <a14:foregroundMark x1="54492" y1="95182" x2="54492" y2="95182"/>
                        <a14:foregroundMark x1="54785" y1="95313" x2="54785" y2="95313"/>
                        <a14:foregroundMark x1="45313" y1="96224" x2="45313" y2="96224"/>
                        <a14:foregroundMark x1="54590" y1="8073" x2="54590" y2="8073"/>
                        <a14:foregroundMark x1="56738" y1="8594" x2="56738" y2="8594"/>
                        <a14:foregroundMark x1="59082" y1="9375" x2="59082" y2="9375"/>
                        <a14:foregroundMark x1="61035" y1="10677" x2="61035" y2="10677"/>
                        <a14:foregroundMark x1="34180" y1="12630" x2="34180" y2="12630"/>
                        <a14:foregroundMark x1="34082" y1="11589" x2="34082" y2="11589"/>
                        <a14:foregroundMark x1="38770" y1="8464" x2="38770" y2="8464"/>
                        <a14:foregroundMark x1="40039" y1="8203" x2="40039" y2="8203"/>
                        <a14:foregroundMark x1="38086" y1="8724" x2="38086" y2="8724"/>
                        <a14:foregroundMark x1="37402" y1="8984" x2="37402" y2="8984"/>
                        <a14:foregroundMark x1="50781" y1="96094" x2="50781" y2="96094"/>
                        <a14:foregroundMark x1="41016" y1="95573" x2="41016" y2="95573"/>
                        <a14:foregroundMark x1="37598" y1="93750" x2="37598" y2="93750"/>
                        <a14:foregroundMark x1="36816" y1="93229" x2="36816" y2="93229"/>
                        <a14:foregroundMark x1="58398" y1="92839" x2="58398" y2="92839"/>
                        <a14:foregroundMark x1="57422" y1="93620" x2="57422" y2="93620"/>
                        <a14:foregroundMark x1="58594" y1="92578" x2="58594" y2="92578"/>
                        <a14:foregroundMark x1="48828" y1="7422" x2="48828" y2="7422"/>
                        <a14:foregroundMark x1="48242" y1="7422" x2="48242" y2="7422"/>
                        <a14:foregroundMark x1="47852" y1="7422" x2="47852" y2="7422"/>
                        <a14:foregroundMark x1="47461" y1="7422" x2="47461" y2="7422"/>
                        <a14:foregroundMark x1="61914" y1="11979" x2="61914" y2="11979"/>
                        <a14:foregroundMark x1="61523" y1="11198" x2="61523" y2="11198"/>
                        <a14:foregroundMark x1="53516" y1="7943" x2="53516" y2="7943"/>
                        <a14:foregroundMark x1="51367" y1="7682" x2="51367" y2="7682"/>
                        <a14:foregroundMark x1="49805" y1="7552" x2="49805" y2="7552"/>
                        <a14:foregroundMark x1="49219" y1="7552" x2="49219" y2="7552"/>
                        <a14:foregroundMark x1="45996" y1="7422" x2="45996" y2="7422"/>
                        <a14:foregroundMark x1="37793" y1="8854" x2="37793" y2="8854"/>
                        <a14:foregroundMark x1="41797" y1="7943" x2="41797" y2="7943"/>
                        <a14:foregroundMark x1="41406" y1="7943" x2="41406" y2="7943"/>
                        <a14:foregroundMark x1="40820" y1="8203" x2="40820" y2="8203"/>
                        <a14:foregroundMark x1="36621" y1="9375" x2="36621" y2="9375"/>
                        <a14:foregroundMark x1="35938" y1="9635" x2="35938" y2="9635"/>
                        <a14:foregroundMark x1="35254" y1="10156" x2="35254" y2="10156"/>
                        <a14:foregroundMark x1="36816" y1="9245" x2="36816" y2="9245"/>
                        <a14:foregroundMark x1="37109" y1="9115" x2="37109" y2="9115"/>
                        <a14:foregroundMark x1="36328" y1="9375" x2="36328" y2="9375"/>
                        <a14:foregroundMark x1="34570" y1="10547" x2="34570" y2="10547"/>
                        <a14:foregroundMark x1="46484" y1="7422" x2="46484" y2="7422"/>
                        <a14:foregroundMark x1="46973" y1="7422" x2="46973" y2="7422"/>
                        <a14:foregroundMark x1="46777" y1="7422" x2="46777" y2="7422"/>
                        <a14:foregroundMark x1="47266" y1="7422" x2="47266" y2="7422"/>
                        <a14:foregroundMark x1="45410" y1="7422" x2="45410" y2="7422"/>
                        <a14:foregroundMark x1="45020" y1="7552" x2="45020" y2="7552"/>
                        <a14:foregroundMark x1="44727" y1="7422" x2="44727" y2="7422"/>
                        <a14:foregroundMark x1="44336" y1="7552" x2="44336" y2="7552"/>
                        <a14:foregroundMark x1="45605" y1="7552" x2="45605" y2="7552"/>
                        <a14:foregroundMark x1="42383" y1="7813" x2="42383" y2="7813"/>
                        <a14:foregroundMark x1="42871" y1="7813" x2="42871" y2="7813"/>
                        <a14:foregroundMark x1="43848" y1="7552" x2="43848" y2="7552"/>
                        <a14:foregroundMark x1="43262" y1="7682" x2="43262" y2="7682"/>
                        <a14:foregroundMark x1="42871" y1="7813" x2="42871" y2="7813"/>
                        <a14:foregroundMark x1="42871" y1="7813" x2="42871" y2="7813"/>
                        <a14:foregroundMark x1="42969" y1="7813" x2="42969" y2="7813"/>
                        <a14:foregroundMark x1="53223" y1="11068" x2="53320" y2="11068"/>
                        <a14:foregroundMark x1="60059" y1="10026" x2="60059" y2="10026"/>
                        <a14:backgroundMark x1="41992" y1="96615" x2="41992" y2="96615"/>
                        <a14:backgroundMark x1="40039" y1="95833" x2="40039" y2="95833"/>
                        <a14:backgroundMark x1="42480" y1="96484" x2="42480" y2="96484"/>
                        <a14:backgroundMark x1="52539" y1="96615" x2="52539" y2="96615"/>
                        <a14:backgroundMark x1="50488" y1="97005" x2="50488" y2="97005"/>
                        <a14:backgroundMark x1="45898" y1="97135" x2="45898" y2="97135"/>
                        <a14:backgroundMark x1="53809" y1="96224" x2="53809" y2="96224"/>
                        <a14:backgroundMark x1="55078" y1="95703" x2="55078" y2="95703"/>
                        <a14:backgroundMark x1="37305" y1="94141" x2="37305" y2="94141"/>
                        <a14:backgroundMark x1="58496" y1="93099" x2="58496" y2="93099"/>
                        <a14:backgroundMark x1="41309" y1="7552" x2="41309" y2="7552"/>
                        <a14:backgroundMark x1="41504" y1="7422" x2="41504" y2="7422"/>
                        <a14:backgroundMark x1="41113" y1="7552" x2="41113" y2="7552"/>
                        <a14:backgroundMark x1="41797" y1="7422" x2="41797" y2="7422"/>
                        <a14:backgroundMark x1="45898" y1="7161" x2="45898" y2="7161"/>
                        <a14:backgroundMark x1="34375" y1="10286" x2="34375" y2="10286"/>
                        <a14:backgroundMark x1="35352" y1="9505" x2="35352" y2="9505"/>
                        <a14:backgroundMark x1="59180" y1="9115" x2="59180" y2="911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5764" r="27172"/>
          <a:stretch/>
        </p:blipFill>
        <p:spPr>
          <a:xfrm>
            <a:off x="7717152" y="1693181"/>
            <a:ext cx="2036448" cy="3245255"/>
          </a:xfrm>
          <a:prstGeom prst="rect">
            <a:avLst/>
          </a:prstGeom>
          <a:effectLst>
            <a:glow rad="876300">
              <a:srgbClr val="FFFFCC">
                <a:alpha val="42000"/>
              </a:srgbClr>
            </a:glow>
          </a:effectLst>
        </p:spPr>
      </p:pic>
      <p:grpSp>
        <p:nvGrpSpPr>
          <p:cNvPr id="9" name="Group 8"/>
          <p:cNvGrpSpPr/>
          <p:nvPr/>
        </p:nvGrpSpPr>
        <p:grpSpPr>
          <a:xfrm>
            <a:off x="2631347" y="-260674"/>
            <a:ext cx="1239026" cy="985252"/>
            <a:chOff x="3027263" y="-501368"/>
            <a:chExt cx="2129422" cy="1693279"/>
          </a:xfrm>
        </p:grpSpPr>
        <p:pic>
          <p:nvPicPr>
            <p:cNvPr id="13" name="Picture 12"/>
            <p:cNvPicPr>
              <a:picLocks noChangeAspect="1"/>
            </p:cNvPicPr>
            <p:nvPr/>
          </p:nvPicPr>
          <p:blipFill rotWithShape="1">
            <a:blip r:embed="rId7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backgroundRemoval t="24296" b="82458" l="48563" r="100000"/>
                      </a14:imgEffect>
                      <a14:imgEffect>
                        <a14:brightnessContrast brigh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5551" t="18007" b="16376"/>
            <a:stretch/>
          </p:blipFill>
          <p:spPr>
            <a:xfrm rot="1800000" flipH="1">
              <a:off x="3027263" y="-500739"/>
              <a:ext cx="2108188" cy="1692650"/>
            </a:xfrm>
            <a:prstGeom prst="rect">
              <a:avLst/>
            </a:prstGeom>
          </p:spPr>
        </p:pic>
        <p:pic>
          <p:nvPicPr>
            <p:cNvPr id="14" name="Picture 13"/>
            <p:cNvPicPr>
              <a:picLocks noChangeAspect="1"/>
            </p:cNvPicPr>
            <p:nvPr/>
          </p:nvPicPr>
          <p:blipFill rotWithShape="1">
            <a:blip r:embed="rId9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backgroundRemoval t="24296" b="82458" l="48563" r="100000">
                          <a14:foregroundMark x1="71625" y1="65854" x2="70688" y2="63321"/>
                          <a14:backgroundMark x1="78938" y1="73265" x2="63688" y2="68386"/>
                          <a14:backgroundMark x1="68688" y1="66792" x2="67000" y2="54972"/>
                          <a14:backgroundMark x1="72000" y1="54221" x2="66500" y2="58443"/>
                          <a14:backgroundMark x1="71813" y1="51970" x2="64563" y2="55159"/>
                          <a14:backgroundMark x1="79188" y1="45685" x2="70688" y2="49437"/>
                        </a14:backgroundRemoval>
                      </a14:imgEffect>
                      <a14:imgEffect>
                        <a14:brightnessContrast brigh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5551" t="18007" b="16376"/>
            <a:stretch/>
          </p:blipFill>
          <p:spPr>
            <a:xfrm rot="1800000" flipH="1">
              <a:off x="3051707" y="-501368"/>
              <a:ext cx="2104978" cy="1690072"/>
            </a:xfrm>
            <a:prstGeom prst="rect">
              <a:avLst/>
            </a:prstGeom>
          </p:spPr>
        </p:pic>
      </p:grpSp>
      <p:sp>
        <p:nvSpPr>
          <p:cNvPr id="15" name="TextBox 14">
            <a:extLst>
              <a:ext uri="{FF2B5EF4-FFF2-40B4-BE49-F238E27FC236}">
                <a16:creationId xmlns:a16="http://schemas.microsoft.com/office/drawing/2014/main" id="{09D6AE7A-1779-4BF6-8E7B-5E00235367CF}"/>
              </a:ext>
            </a:extLst>
          </p:cNvPr>
          <p:cNvSpPr txBox="1"/>
          <p:nvPr/>
        </p:nvSpPr>
        <p:spPr>
          <a:xfrm>
            <a:off x="2943225" y="727188"/>
            <a:ext cx="896302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solidFill>
                  <a:schemeClr val="accent1">
                    <a:lumMod val="75000"/>
                  </a:schemeClr>
                </a:solidFill>
              </a:rPr>
              <a:t>It can be made into a brand new can</a:t>
            </a:r>
            <a:endParaRPr lang="en-CA" sz="36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E5D9FDA1-72B2-47A1-829A-A988485BBF68}"/>
              </a:ext>
            </a:extLst>
          </p:cNvPr>
          <p:cNvSpPr txBox="1"/>
          <p:nvPr/>
        </p:nvSpPr>
        <p:spPr>
          <a:xfrm>
            <a:off x="5964266" y="5371103"/>
            <a:ext cx="565623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solidFill>
                  <a:schemeClr val="accent1">
                    <a:lumMod val="75000"/>
                  </a:schemeClr>
                </a:solidFill>
              </a:rPr>
              <a:t>or into something else!</a:t>
            </a:r>
            <a:endParaRPr lang="en-CA" sz="3600" b="1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908511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9968" b="94450" l="9986" r="89978">
                        <a14:foregroundMark x1="31106" y1="27317" x2="35884" y2="25431"/>
                        <a14:foregroundMark x1="28089" y1="26832" x2="29382" y2="29203"/>
                        <a14:foregroundMark x1="28412" y1="26347" x2="28412" y2="2634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9047" t="14462" r="18943" b="5819"/>
          <a:stretch/>
        </p:blipFill>
        <p:spPr>
          <a:xfrm>
            <a:off x="5334001" y="658801"/>
            <a:ext cx="6677026" cy="5722531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592D2217-89F0-4FD0-8BF9-A1F1DCC9D516}"/>
              </a:ext>
            </a:extLst>
          </p:cNvPr>
          <p:cNvSpPr txBox="1"/>
          <p:nvPr/>
        </p:nvSpPr>
        <p:spPr>
          <a:xfrm>
            <a:off x="438150" y="476668"/>
            <a:ext cx="5029200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>
                <a:solidFill>
                  <a:schemeClr val="accent1">
                    <a:lumMod val="75000"/>
                  </a:schemeClr>
                </a:solidFill>
              </a:rPr>
              <a:t>Recycling reduces the need to extract more resources from nature and saves energy. </a:t>
            </a:r>
            <a:endParaRPr lang="en-CA" sz="4000" b="1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4823346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37893" y="1077932"/>
            <a:ext cx="4484237" cy="3107591"/>
          </a:xfrm>
          <a:prstGeom prst="rect">
            <a:avLst/>
          </a:prstGeom>
        </p:spPr>
      </p:pic>
      <p:pic>
        <p:nvPicPr>
          <p:cNvPr id="39" name="Picture 38" descr="lightning_yellow_bolt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34280" y="1336656"/>
            <a:ext cx="952500" cy="1354924"/>
          </a:xfrm>
          <a:prstGeom prst="rect">
            <a:avLst/>
          </a:prstGeom>
        </p:spPr>
      </p:pic>
      <p:sp>
        <p:nvSpPr>
          <p:cNvPr id="40" name="Up Arrow 39"/>
          <p:cNvSpPr/>
          <p:nvPr/>
        </p:nvSpPr>
        <p:spPr>
          <a:xfrm rot="10800000">
            <a:off x="7841402" y="3809552"/>
            <a:ext cx="1146133" cy="847334"/>
          </a:xfrm>
          <a:prstGeom prst="upArrow">
            <a:avLst>
              <a:gd name="adj1" fmla="val 61635"/>
              <a:gd name="adj2" fmla="val 36021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FFFFFF"/>
              </a:solidFill>
            </a:endParaRPr>
          </a:p>
        </p:txBody>
      </p:sp>
      <p:grpSp>
        <p:nvGrpSpPr>
          <p:cNvPr id="4" name="Group 3"/>
          <p:cNvGrpSpPr/>
          <p:nvPr/>
        </p:nvGrpSpPr>
        <p:grpSpPr>
          <a:xfrm>
            <a:off x="5278105" y="4616426"/>
            <a:ext cx="6029324" cy="2300717"/>
            <a:chOff x="1926796" y="144710"/>
            <a:chExt cx="7308084" cy="2788676"/>
          </a:xfrm>
        </p:grpSpPr>
        <p:pic>
          <p:nvPicPr>
            <p:cNvPr id="44" name="Picture 43"/>
            <p:cNvPicPr>
              <a:picLocks noChangeAspect="1"/>
            </p:cNvPicPr>
            <p:nvPr/>
          </p:nvPicPr>
          <p:blipFill rotWithShape="1"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5469" b="100000" l="26563" r="69043">
                          <a14:foregroundMark x1="45313" y1="16927" x2="45313" y2="16927"/>
                          <a14:foregroundMark x1="38770" y1="12891" x2="38770" y2="12891"/>
                          <a14:foregroundMark x1="55273" y1="13411" x2="55273" y2="13411"/>
                          <a14:foregroundMark x1="58789" y1="12370" x2="58789" y2="12370"/>
                          <a14:foregroundMark x1="61035" y1="11328" x2="61035" y2="11328"/>
                          <a14:foregroundMark x1="61914" y1="12630" x2="61914" y2="12630"/>
                          <a14:foregroundMark x1="35547" y1="92057" x2="35547" y2="92057"/>
                          <a14:foregroundMark x1="33691" y1="90755" x2="33691" y2="90755"/>
                          <a14:foregroundMark x1="34180" y1="91276" x2="34180" y2="91276"/>
                          <a14:foregroundMark x1="33008" y1="90234" x2="33008" y2="90234"/>
                          <a14:foregroundMark x1="55664" y1="94141" x2="55664" y2="94141"/>
                          <a14:foregroundMark x1="56738" y1="93620" x2="56738" y2="93620"/>
                          <a14:foregroundMark x1="57617" y1="93229" x2="57617" y2="93229"/>
                          <a14:foregroundMark x1="57910" y1="93099" x2="57910" y2="93099"/>
                          <a14:foregroundMark x1="58203" y1="92839" x2="58203" y2="92839"/>
                          <a14:foregroundMark x1="54590" y1="8073" x2="54590" y2="8073"/>
                          <a14:foregroundMark x1="56738" y1="8594" x2="56738" y2="8594"/>
                          <a14:foregroundMark x1="59082" y1="9375" x2="59082" y2="9375"/>
                          <a14:foregroundMark x1="61035" y1="10677" x2="61035" y2="10677"/>
                          <a14:foregroundMark x1="34180" y1="12630" x2="34180" y2="12630"/>
                          <a14:foregroundMark x1="34082" y1="11589" x2="34082" y2="11589"/>
                          <a14:foregroundMark x1="38770" y1="8464" x2="38770" y2="8464"/>
                          <a14:foregroundMark x1="40039" y1="8203" x2="40039" y2="8203"/>
                          <a14:foregroundMark x1="38086" y1="8724" x2="38086" y2="8724"/>
                          <a14:foregroundMark x1="37402" y1="8984" x2="37402" y2="8984"/>
                          <a14:foregroundMark x1="58398" y1="92839" x2="58398" y2="92839"/>
                          <a14:foregroundMark x1="58594" y1="92578" x2="58594" y2="92578"/>
                          <a14:foregroundMark x1="48828" y1="7422" x2="48828" y2="7422"/>
                          <a14:foregroundMark x1="48242" y1="7422" x2="48242" y2="7422"/>
                          <a14:foregroundMark x1="47852" y1="7422" x2="47852" y2="7422"/>
                          <a14:foregroundMark x1="47461" y1="7422" x2="47461" y2="7422"/>
                          <a14:foregroundMark x1="61914" y1="11979" x2="61914" y2="11979"/>
                          <a14:foregroundMark x1="61523" y1="11198" x2="61523" y2="11198"/>
                          <a14:foregroundMark x1="53516" y1="7943" x2="53516" y2="7943"/>
                          <a14:foregroundMark x1="51367" y1="7682" x2="51367" y2="7682"/>
                          <a14:foregroundMark x1="49805" y1="7552" x2="49805" y2="7552"/>
                          <a14:foregroundMark x1="49219" y1="7552" x2="49219" y2="7552"/>
                          <a14:foregroundMark x1="45996" y1="7422" x2="45996" y2="7422"/>
                          <a14:foregroundMark x1="37793" y1="8854" x2="37793" y2="8854"/>
                          <a14:foregroundMark x1="41797" y1="7943" x2="41797" y2="7943"/>
                          <a14:foregroundMark x1="41406" y1="7943" x2="41406" y2="7943"/>
                          <a14:foregroundMark x1="40820" y1="8203" x2="40820" y2="8203"/>
                          <a14:foregroundMark x1="36621" y1="9375" x2="36621" y2="9375"/>
                          <a14:foregroundMark x1="35938" y1="9635" x2="35938" y2="9635"/>
                          <a14:foregroundMark x1="35254" y1="10156" x2="35254" y2="10156"/>
                          <a14:foregroundMark x1="36816" y1="9245" x2="36816" y2="9245"/>
                          <a14:foregroundMark x1="37109" y1="9115" x2="37109" y2="9115"/>
                          <a14:foregroundMark x1="36328" y1="9375" x2="36328" y2="9375"/>
                          <a14:foregroundMark x1="34570" y1="10547" x2="34570" y2="10547"/>
                          <a14:foregroundMark x1="46484" y1="7422" x2="46484" y2="7422"/>
                          <a14:foregroundMark x1="46973" y1="7422" x2="46973" y2="7422"/>
                          <a14:foregroundMark x1="46777" y1="7422" x2="46777" y2="7422"/>
                          <a14:foregroundMark x1="47266" y1="7422" x2="47266" y2="7422"/>
                          <a14:foregroundMark x1="45410" y1="7422" x2="45410" y2="7422"/>
                          <a14:foregroundMark x1="45020" y1="7552" x2="45020" y2="7552"/>
                          <a14:foregroundMark x1="44727" y1="7422" x2="44727" y2="7422"/>
                          <a14:foregroundMark x1="44336" y1="7552" x2="44336" y2="7552"/>
                          <a14:foregroundMark x1="45605" y1="7552" x2="45605" y2="7552"/>
                          <a14:foregroundMark x1="42383" y1="7813" x2="42383" y2="7813"/>
                          <a14:foregroundMark x1="42871" y1="7813" x2="42871" y2="7813"/>
                          <a14:foregroundMark x1="43848" y1="7552" x2="43848" y2="7552"/>
                          <a14:foregroundMark x1="43262" y1="7682" x2="43262" y2="7682"/>
                          <a14:foregroundMark x1="42871" y1="7813" x2="42871" y2="7813"/>
                          <a14:foregroundMark x1="42871" y1="7813" x2="42871" y2="7813"/>
                          <a14:foregroundMark x1="42969" y1="7813" x2="42969" y2="7813"/>
                          <a14:foregroundMark x1="53223" y1="11068" x2="53320" y2="11068"/>
                          <a14:foregroundMark x1="60059" y1="10026" x2="60059" y2="10026"/>
                          <a14:foregroundMark x1="57031" y1="93490" x2="57031" y2="93490"/>
                          <a14:backgroundMark x1="52539" y1="96615" x2="52539" y2="96615"/>
                          <a14:backgroundMark x1="50488" y1="97005" x2="50488" y2="97005"/>
                          <a14:backgroundMark x1="53809" y1="96224" x2="53809" y2="96224"/>
                          <a14:backgroundMark x1="55078" y1="95703" x2="55078" y2="95703"/>
                          <a14:backgroundMark x1="58496" y1="93099" x2="58496" y2="93099"/>
                          <a14:backgroundMark x1="41309" y1="7552" x2="41309" y2="7552"/>
                          <a14:backgroundMark x1="41504" y1="7422" x2="41504" y2="7422"/>
                          <a14:backgroundMark x1="41113" y1="7552" x2="41113" y2="7552"/>
                          <a14:backgroundMark x1="41797" y1="7422" x2="41797" y2="7422"/>
                          <a14:backgroundMark x1="45898" y1="7161" x2="45898" y2="7161"/>
                          <a14:backgroundMark x1="34375" y1="10286" x2="34375" y2="10286"/>
                          <a14:backgroundMark x1="35352" y1="9505" x2="35352" y2="9505"/>
                          <a14:backgroundMark x1="59180" y1="9115" x2="59180" y2="9115"/>
                          <a14:backgroundMark x1="37109" y1="94531" x2="37109" y2="94531"/>
                          <a14:backgroundMark x1="36621" y1="94141" x2="36621" y2="94141"/>
                          <a14:backgroundMark x1="55957" y1="95443" x2="55957" y2="95443"/>
                          <a14:backgroundMark x1="43066" y1="97135" x2="43066" y2="97135"/>
                          <a14:backgroundMark x1="45996" y1="97526" x2="45996" y2="97526"/>
                          <a14:backgroundMark x1="48145" y1="97266" x2="48145" y2="97266"/>
                          <a14:backgroundMark x1="51563" y1="96875" x2="51563" y2="96875"/>
                          <a14:backgroundMark x1="47070" y1="97266" x2="47070" y2="97266"/>
                          <a14:backgroundMark x1="44434" y1="97005" x2="44434" y2="97005"/>
                          <a14:backgroundMark x1="42188" y1="96484" x2="42188" y2="96484"/>
                          <a14:backgroundMark x1="41211" y1="96354" x2="41211" y2="96354"/>
                          <a14:backgroundMark x1="46484" y1="97396" x2="46484" y2="97396"/>
                          <a14:backgroundMark x1="47559" y1="97135" x2="47559" y2="97135"/>
                          <a14:backgroundMark x1="43652" y1="96875" x2="43652" y2="96875"/>
                          <a14:backgroundMark x1="39941" y1="95573" x2="39941" y2="95573"/>
                          <a14:backgroundMark x1="43164" y1="96745" x2="43164" y2="96745"/>
                          <a14:backgroundMark x1="40527" y1="95964" x2="40527" y2="95964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5764" r="27172"/>
            <a:stretch/>
          </p:blipFill>
          <p:spPr>
            <a:xfrm>
              <a:off x="3372673" y="144710"/>
              <a:ext cx="893127" cy="1423275"/>
            </a:xfrm>
            <a:prstGeom prst="rect">
              <a:avLst/>
            </a:prstGeom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45" name="Picture 44"/>
            <p:cNvPicPr>
              <a:picLocks noChangeAspect="1"/>
            </p:cNvPicPr>
            <p:nvPr/>
          </p:nvPicPr>
          <p:blipFill rotWithShape="1"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5469" b="100000" l="26563" r="69043">
                          <a14:foregroundMark x1="45313" y1="16927" x2="45313" y2="16927"/>
                          <a14:foregroundMark x1="38770" y1="12891" x2="38770" y2="12891"/>
                          <a14:foregroundMark x1="55273" y1="13411" x2="55273" y2="13411"/>
                          <a14:foregroundMark x1="58789" y1="12370" x2="58789" y2="12370"/>
                          <a14:foregroundMark x1="61035" y1="11328" x2="61035" y2="11328"/>
                          <a14:foregroundMark x1="61914" y1="12630" x2="61914" y2="12630"/>
                          <a14:foregroundMark x1="35547" y1="92057" x2="35547" y2="92057"/>
                          <a14:foregroundMark x1="33691" y1="90755" x2="33691" y2="90755"/>
                          <a14:foregroundMark x1="34180" y1="91276" x2="34180" y2="91276"/>
                          <a14:foregroundMark x1="33008" y1="90234" x2="33008" y2="90234"/>
                          <a14:foregroundMark x1="55664" y1="94141" x2="55664" y2="94141"/>
                          <a14:foregroundMark x1="56738" y1="93620" x2="56738" y2="93620"/>
                          <a14:foregroundMark x1="57617" y1="93229" x2="57617" y2="93229"/>
                          <a14:foregroundMark x1="57910" y1="93099" x2="57910" y2="93099"/>
                          <a14:foregroundMark x1="58203" y1="92839" x2="58203" y2="92839"/>
                          <a14:foregroundMark x1="54590" y1="8073" x2="54590" y2="8073"/>
                          <a14:foregroundMark x1="56738" y1="8594" x2="56738" y2="8594"/>
                          <a14:foregroundMark x1="59082" y1="9375" x2="59082" y2="9375"/>
                          <a14:foregroundMark x1="61035" y1="10677" x2="61035" y2="10677"/>
                          <a14:foregroundMark x1="34180" y1="12630" x2="34180" y2="12630"/>
                          <a14:foregroundMark x1="34082" y1="11589" x2="34082" y2="11589"/>
                          <a14:foregroundMark x1="38770" y1="8464" x2="38770" y2="8464"/>
                          <a14:foregroundMark x1="40039" y1="8203" x2="40039" y2="8203"/>
                          <a14:foregroundMark x1="38086" y1="8724" x2="38086" y2="8724"/>
                          <a14:foregroundMark x1="37402" y1="8984" x2="37402" y2="8984"/>
                          <a14:foregroundMark x1="58398" y1="92839" x2="58398" y2="92839"/>
                          <a14:foregroundMark x1="58594" y1="92578" x2="58594" y2="92578"/>
                          <a14:foregroundMark x1="48828" y1="7422" x2="48828" y2="7422"/>
                          <a14:foregroundMark x1="48242" y1="7422" x2="48242" y2="7422"/>
                          <a14:foregroundMark x1="47852" y1="7422" x2="47852" y2="7422"/>
                          <a14:foregroundMark x1="47461" y1="7422" x2="47461" y2="7422"/>
                          <a14:foregroundMark x1="61914" y1="11979" x2="61914" y2="11979"/>
                          <a14:foregroundMark x1="61523" y1="11198" x2="61523" y2="11198"/>
                          <a14:foregroundMark x1="53516" y1="7943" x2="53516" y2="7943"/>
                          <a14:foregroundMark x1="51367" y1="7682" x2="51367" y2="7682"/>
                          <a14:foregroundMark x1="49805" y1="7552" x2="49805" y2="7552"/>
                          <a14:foregroundMark x1="49219" y1="7552" x2="49219" y2="7552"/>
                          <a14:foregroundMark x1="45996" y1="7422" x2="45996" y2="7422"/>
                          <a14:foregroundMark x1="37793" y1="8854" x2="37793" y2="8854"/>
                          <a14:foregroundMark x1="41797" y1="7943" x2="41797" y2="7943"/>
                          <a14:foregroundMark x1="41406" y1="7943" x2="41406" y2="7943"/>
                          <a14:foregroundMark x1="40820" y1="8203" x2="40820" y2="8203"/>
                          <a14:foregroundMark x1="36621" y1="9375" x2="36621" y2="9375"/>
                          <a14:foregroundMark x1="35938" y1="9635" x2="35938" y2="9635"/>
                          <a14:foregroundMark x1="35254" y1="10156" x2="35254" y2="10156"/>
                          <a14:foregroundMark x1="36816" y1="9245" x2="36816" y2="9245"/>
                          <a14:foregroundMark x1="37109" y1="9115" x2="37109" y2="9115"/>
                          <a14:foregroundMark x1="36328" y1="9375" x2="36328" y2="9375"/>
                          <a14:foregroundMark x1="34570" y1="10547" x2="34570" y2="10547"/>
                          <a14:foregroundMark x1="46484" y1="7422" x2="46484" y2="7422"/>
                          <a14:foregroundMark x1="46973" y1="7422" x2="46973" y2="7422"/>
                          <a14:foregroundMark x1="46777" y1="7422" x2="46777" y2="7422"/>
                          <a14:foregroundMark x1="47266" y1="7422" x2="47266" y2="7422"/>
                          <a14:foregroundMark x1="45410" y1="7422" x2="45410" y2="7422"/>
                          <a14:foregroundMark x1="45020" y1="7552" x2="45020" y2="7552"/>
                          <a14:foregroundMark x1="44727" y1="7422" x2="44727" y2="7422"/>
                          <a14:foregroundMark x1="44336" y1="7552" x2="44336" y2="7552"/>
                          <a14:foregroundMark x1="45605" y1="7552" x2="45605" y2="7552"/>
                          <a14:foregroundMark x1="42383" y1="7813" x2="42383" y2="7813"/>
                          <a14:foregroundMark x1="42871" y1="7813" x2="42871" y2="7813"/>
                          <a14:foregroundMark x1="43848" y1="7552" x2="43848" y2="7552"/>
                          <a14:foregroundMark x1="43262" y1="7682" x2="43262" y2="7682"/>
                          <a14:foregroundMark x1="42871" y1="7813" x2="42871" y2="7813"/>
                          <a14:foregroundMark x1="42871" y1="7813" x2="42871" y2="7813"/>
                          <a14:foregroundMark x1="42969" y1="7813" x2="42969" y2="7813"/>
                          <a14:foregroundMark x1="53223" y1="11068" x2="53320" y2="11068"/>
                          <a14:foregroundMark x1="60059" y1="10026" x2="60059" y2="10026"/>
                          <a14:foregroundMark x1="57031" y1="93490" x2="57031" y2="93490"/>
                          <a14:backgroundMark x1="52539" y1="96615" x2="52539" y2="96615"/>
                          <a14:backgroundMark x1="50488" y1="97005" x2="50488" y2="97005"/>
                          <a14:backgroundMark x1="53809" y1="96224" x2="53809" y2="96224"/>
                          <a14:backgroundMark x1="55078" y1="95703" x2="55078" y2="95703"/>
                          <a14:backgroundMark x1="58496" y1="93099" x2="58496" y2="93099"/>
                          <a14:backgroundMark x1="41309" y1="7552" x2="41309" y2="7552"/>
                          <a14:backgroundMark x1="41504" y1="7422" x2="41504" y2="7422"/>
                          <a14:backgroundMark x1="41113" y1="7552" x2="41113" y2="7552"/>
                          <a14:backgroundMark x1="41797" y1="7422" x2="41797" y2="7422"/>
                          <a14:backgroundMark x1="45898" y1="7161" x2="45898" y2="7161"/>
                          <a14:backgroundMark x1="34375" y1="10286" x2="34375" y2="10286"/>
                          <a14:backgroundMark x1="35352" y1="9505" x2="35352" y2="9505"/>
                          <a14:backgroundMark x1="59180" y1="9115" x2="59180" y2="9115"/>
                          <a14:backgroundMark x1="37109" y1="94531" x2="37109" y2="94531"/>
                          <a14:backgroundMark x1="36621" y1="94141" x2="36621" y2="94141"/>
                          <a14:backgroundMark x1="55957" y1="95443" x2="55957" y2="95443"/>
                          <a14:backgroundMark x1="43066" y1="97135" x2="43066" y2="97135"/>
                          <a14:backgroundMark x1="45996" y1="97526" x2="45996" y2="97526"/>
                          <a14:backgroundMark x1="48145" y1="97266" x2="48145" y2="97266"/>
                          <a14:backgroundMark x1="51563" y1="96875" x2="51563" y2="96875"/>
                          <a14:backgroundMark x1="47070" y1="97266" x2="47070" y2="97266"/>
                          <a14:backgroundMark x1="44434" y1="97005" x2="44434" y2="97005"/>
                          <a14:backgroundMark x1="42188" y1="96484" x2="42188" y2="96484"/>
                          <a14:backgroundMark x1="41211" y1="96354" x2="41211" y2="96354"/>
                          <a14:backgroundMark x1="46484" y1="97396" x2="46484" y2="97396"/>
                          <a14:backgroundMark x1="47559" y1="97135" x2="47559" y2="97135"/>
                          <a14:backgroundMark x1="43652" y1="96875" x2="43652" y2="96875"/>
                          <a14:backgroundMark x1="39941" y1="95573" x2="39941" y2="95573"/>
                          <a14:backgroundMark x1="43164" y1="96745" x2="43164" y2="96745"/>
                          <a14:backgroundMark x1="40527" y1="95964" x2="40527" y2="95964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5764" r="27172"/>
            <a:stretch/>
          </p:blipFill>
          <p:spPr>
            <a:xfrm>
              <a:off x="4096074" y="144710"/>
              <a:ext cx="893127" cy="1423275"/>
            </a:xfrm>
            <a:prstGeom prst="rect">
              <a:avLst/>
            </a:prstGeom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46" name="Picture 45"/>
            <p:cNvPicPr>
              <a:picLocks noChangeAspect="1"/>
            </p:cNvPicPr>
            <p:nvPr/>
          </p:nvPicPr>
          <p:blipFill rotWithShape="1"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5469" b="100000" l="26563" r="69043">
                          <a14:foregroundMark x1="45313" y1="16927" x2="45313" y2="16927"/>
                          <a14:foregroundMark x1="38770" y1="12891" x2="38770" y2="12891"/>
                          <a14:foregroundMark x1="55273" y1="13411" x2="55273" y2="13411"/>
                          <a14:foregroundMark x1="58789" y1="12370" x2="58789" y2="12370"/>
                          <a14:foregroundMark x1="61035" y1="11328" x2="61035" y2="11328"/>
                          <a14:foregroundMark x1="61914" y1="12630" x2="61914" y2="12630"/>
                          <a14:foregroundMark x1="35547" y1="92057" x2="35547" y2="92057"/>
                          <a14:foregroundMark x1="33691" y1="90755" x2="33691" y2="90755"/>
                          <a14:foregroundMark x1="34180" y1="91276" x2="34180" y2="91276"/>
                          <a14:foregroundMark x1="33008" y1="90234" x2="33008" y2="90234"/>
                          <a14:foregroundMark x1="55664" y1="94141" x2="55664" y2="94141"/>
                          <a14:foregroundMark x1="56738" y1="93620" x2="56738" y2="93620"/>
                          <a14:foregroundMark x1="57617" y1="93229" x2="57617" y2="93229"/>
                          <a14:foregroundMark x1="57910" y1="93099" x2="57910" y2="93099"/>
                          <a14:foregroundMark x1="58203" y1="92839" x2="58203" y2="92839"/>
                          <a14:foregroundMark x1="54590" y1="8073" x2="54590" y2="8073"/>
                          <a14:foregroundMark x1="56738" y1="8594" x2="56738" y2="8594"/>
                          <a14:foregroundMark x1="59082" y1="9375" x2="59082" y2="9375"/>
                          <a14:foregroundMark x1="61035" y1="10677" x2="61035" y2="10677"/>
                          <a14:foregroundMark x1="34180" y1="12630" x2="34180" y2="12630"/>
                          <a14:foregroundMark x1="34082" y1="11589" x2="34082" y2="11589"/>
                          <a14:foregroundMark x1="38770" y1="8464" x2="38770" y2="8464"/>
                          <a14:foregroundMark x1="40039" y1="8203" x2="40039" y2="8203"/>
                          <a14:foregroundMark x1="38086" y1="8724" x2="38086" y2="8724"/>
                          <a14:foregroundMark x1="37402" y1="8984" x2="37402" y2="8984"/>
                          <a14:foregroundMark x1="58398" y1="92839" x2="58398" y2="92839"/>
                          <a14:foregroundMark x1="58594" y1="92578" x2="58594" y2="92578"/>
                          <a14:foregroundMark x1="48828" y1="7422" x2="48828" y2="7422"/>
                          <a14:foregroundMark x1="48242" y1="7422" x2="48242" y2="7422"/>
                          <a14:foregroundMark x1="47852" y1="7422" x2="47852" y2="7422"/>
                          <a14:foregroundMark x1="47461" y1="7422" x2="47461" y2="7422"/>
                          <a14:foregroundMark x1="61914" y1="11979" x2="61914" y2="11979"/>
                          <a14:foregroundMark x1="61523" y1="11198" x2="61523" y2="11198"/>
                          <a14:foregroundMark x1="53516" y1="7943" x2="53516" y2="7943"/>
                          <a14:foregroundMark x1="51367" y1="7682" x2="51367" y2="7682"/>
                          <a14:foregroundMark x1="49805" y1="7552" x2="49805" y2="7552"/>
                          <a14:foregroundMark x1="49219" y1="7552" x2="49219" y2="7552"/>
                          <a14:foregroundMark x1="45996" y1="7422" x2="45996" y2="7422"/>
                          <a14:foregroundMark x1="37793" y1="8854" x2="37793" y2="8854"/>
                          <a14:foregroundMark x1="41797" y1="7943" x2="41797" y2="7943"/>
                          <a14:foregroundMark x1="41406" y1="7943" x2="41406" y2="7943"/>
                          <a14:foregroundMark x1="40820" y1="8203" x2="40820" y2="8203"/>
                          <a14:foregroundMark x1="36621" y1="9375" x2="36621" y2="9375"/>
                          <a14:foregroundMark x1="35938" y1="9635" x2="35938" y2="9635"/>
                          <a14:foregroundMark x1="35254" y1="10156" x2="35254" y2="10156"/>
                          <a14:foregroundMark x1="36816" y1="9245" x2="36816" y2="9245"/>
                          <a14:foregroundMark x1="37109" y1="9115" x2="37109" y2="9115"/>
                          <a14:foregroundMark x1="36328" y1="9375" x2="36328" y2="9375"/>
                          <a14:foregroundMark x1="34570" y1="10547" x2="34570" y2="10547"/>
                          <a14:foregroundMark x1="46484" y1="7422" x2="46484" y2="7422"/>
                          <a14:foregroundMark x1="46973" y1="7422" x2="46973" y2="7422"/>
                          <a14:foregroundMark x1="46777" y1="7422" x2="46777" y2="7422"/>
                          <a14:foregroundMark x1="47266" y1="7422" x2="47266" y2="7422"/>
                          <a14:foregroundMark x1="45410" y1="7422" x2="45410" y2="7422"/>
                          <a14:foregroundMark x1="45020" y1="7552" x2="45020" y2="7552"/>
                          <a14:foregroundMark x1="44727" y1="7422" x2="44727" y2="7422"/>
                          <a14:foregroundMark x1="44336" y1="7552" x2="44336" y2="7552"/>
                          <a14:foregroundMark x1="45605" y1="7552" x2="45605" y2="7552"/>
                          <a14:foregroundMark x1="42383" y1="7813" x2="42383" y2="7813"/>
                          <a14:foregroundMark x1="42871" y1="7813" x2="42871" y2="7813"/>
                          <a14:foregroundMark x1="43848" y1="7552" x2="43848" y2="7552"/>
                          <a14:foregroundMark x1="43262" y1="7682" x2="43262" y2="7682"/>
                          <a14:foregroundMark x1="42871" y1="7813" x2="42871" y2="7813"/>
                          <a14:foregroundMark x1="42871" y1="7813" x2="42871" y2="7813"/>
                          <a14:foregroundMark x1="42969" y1="7813" x2="42969" y2="7813"/>
                          <a14:foregroundMark x1="53223" y1="11068" x2="53320" y2="11068"/>
                          <a14:foregroundMark x1="60059" y1="10026" x2="60059" y2="10026"/>
                          <a14:foregroundMark x1="57031" y1="93490" x2="57031" y2="93490"/>
                          <a14:backgroundMark x1="52539" y1="96615" x2="52539" y2="96615"/>
                          <a14:backgroundMark x1="50488" y1="97005" x2="50488" y2="97005"/>
                          <a14:backgroundMark x1="53809" y1="96224" x2="53809" y2="96224"/>
                          <a14:backgroundMark x1="55078" y1="95703" x2="55078" y2="95703"/>
                          <a14:backgroundMark x1="58496" y1="93099" x2="58496" y2="93099"/>
                          <a14:backgroundMark x1="41309" y1="7552" x2="41309" y2="7552"/>
                          <a14:backgroundMark x1="41504" y1="7422" x2="41504" y2="7422"/>
                          <a14:backgroundMark x1="41113" y1="7552" x2="41113" y2="7552"/>
                          <a14:backgroundMark x1="41797" y1="7422" x2="41797" y2="7422"/>
                          <a14:backgroundMark x1="45898" y1="7161" x2="45898" y2="7161"/>
                          <a14:backgroundMark x1="34375" y1="10286" x2="34375" y2="10286"/>
                          <a14:backgroundMark x1="35352" y1="9505" x2="35352" y2="9505"/>
                          <a14:backgroundMark x1="59180" y1="9115" x2="59180" y2="9115"/>
                          <a14:backgroundMark x1="37109" y1="94531" x2="37109" y2="94531"/>
                          <a14:backgroundMark x1="36621" y1="94141" x2="36621" y2="94141"/>
                          <a14:backgroundMark x1="55957" y1="95443" x2="55957" y2="95443"/>
                          <a14:backgroundMark x1="43066" y1="97135" x2="43066" y2="97135"/>
                          <a14:backgroundMark x1="45996" y1="97526" x2="45996" y2="97526"/>
                          <a14:backgroundMark x1="48145" y1="97266" x2="48145" y2="97266"/>
                          <a14:backgroundMark x1="51563" y1="96875" x2="51563" y2="96875"/>
                          <a14:backgroundMark x1="47070" y1="97266" x2="47070" y2="97266"/>
                          <a14:backgroundMark x1="44434" y1="97005" x2="44434" y2="97005"/>
                          <a14:backgroundMark x1="42188" y1="96484" x2="42188" y2="96484"/>
                          <a14:backgroundMark x1="41211" y1="96354" x2="41211" y2="96354"/>
                          <a14:backgroundMark x1="46484" y1="97396" x2="46484" y2="97396"/>
                          <a14:backgroundMark x1="47559" y1="97135" x2="47559" y2="97135"/>
                          <a14:backgroundMark x1="43652" y1="96875" x2="43652" y2="96875"/>
                          <a14:backgroundMark x1="39941" y1="95573" x2="39941" y2="95573"/>
                          <a14:backgroundMark x1="43164" y1="96745" x2="43164" y2="96745"/>
                          <a14:backgroundMark x1="40527" y1="95964" x2="40527" y2="95964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5764" r="27172"/>
            <a:stretch/>
          </p:blipFill>
          <p:spPr>
            <a:xfrm>
              <a:off x="4803147" y="144710"/>
              <a:ext cx="893127" cy="1423275"/>
            </a:xfrm>
            <a:prstGeom prst="rect">
              <a:avLst/>
            </a:prstGeom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47" name="Picture 46"/>
            <p:cNvPicPr>
              <a:picLocks noChangeAspect="1"/>
            </p:cNvPicPr>
            <p:nvPr/>
          </p:nvPicPr>
          <p:blipFill rotWithShape="1"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5469" b="100000" l="26563" r="69043">
                          <a14:foregroundMark x1="45313" y1="16927" x2="45313" y2="16927"/>
                          <a14:foregroundMark x1="38770" y1="12891" x2="38770" y2="12891"/>
                          <a14:foregroundMark x1="55273" y1="13411" x2="55273" y2="13411"/>
                          <a14:foregroundMark x1="58789" y1="12370" x2="58789" y2="12370"/>
                          <a14:foregroundMark x1="61035" y1="11328" x2="61035" y2="11328"/>
                          <a14:foregroundMark x1="61914" y1="12630" x2="61914" y2="12630"/>
                          <a14:foregroundMark x1="35547" y1="92057" x2="35547" y2="92057"/>
                          <a14:foregroundMark x1="33691" y1="90755" x2="33691" y2="90755"/>
                          <a14:foregroundMark x1="34180" y1="91276" x2="34180" y2="91276"/>
                          <a14:foregroundMark x1="33008" y1="90234" x2="33008" y2="90234"/>
                          <a14:foregroundMark x1="55664" y1="94141" x2="55664" y2="94141"/>
                          <a14:foregroundMark x1="56738" y1="93620" x2="56738" y2="93620"/>
                          <a14:foregroundMark x1="57617" y1="93229" x2="57617" y2="93229"/>
                          <a14:foregroundMark x1="57910" y1="93099" x2="57910" y2="93099"/>
                          <a14:foregroundMark x1="58203" y1="92839" x2="58203" y2="92839"/>
                          <a14:foregroundMark x1="54590" y1="8073" x2="54590" y2="8073"/>
                          <a14:foregroundMark x1="56738" y1="8594" x2="56738" y2="8594"/>
                          <a14:foregroundMark x1="59082" y1="9375" x2="59082" y2="9375"/>
                          <a14:foregroundMark x1="61035" y1="10677" x2="61035" y2="10677"/>
                          <a14:foregroundMark x1="34180" y1="12630" x2="34180" y2="12630"/>
                          <a14:foregroundMark x1="34082" y1="11589" x2="34082" y2="11589"/>
                          <a14:foregroundMark x1="38770" y1="8464" x2="38770" y2="8464"/>
                          <a14:foregroundMark x1="40039" y1="8203" x2="40039" y2="8203"/>
                          <a14:foregroundMark x1="38086" y1="8724" x2="38086" y2="8724"/>
                          <a14:foregroundMark x1="37402" y1="8984" x2="37402" y2="8984"/>
                          <a14:foregroundMark x1="58398" y1="92839" x2="58398" y2="92839"/>
                          <a14:foregroundMark x1="58594" y1="92578" x2="58594" y2="92578"/>
                          <a14:foregroundMark x1="48828" y1="7422" x2="48828" y2="7422"/>
                          <a14:foregroundMark x1="48242" y1="7422" x2="48242" y2="7422"/>
                          <a14:foregroundMark x1="47852" y1="7422" x2="47852" y2="7422"/>
                          <a14:foregroundMark x1="47461" y1="7422" x2="47461" y2="7422"/>
                          <a14:foregroundMark x1="61914" y1="11979" x2="61914" y2="11979"/>
                          <a14:foregroundMark x1="61523" y1="11198" x2="61523" y2="11198"/>
                          <a14:foregroundMark x1="53516" y1="7943" x2="53516" y2="7943"/>
                          <a14:foregroundMark x1="51367" y1="7682" x2="51367" y2="7682"/>
                          <a14:foregroundMark x1="49805" y1="7552" x2="49805" y2="7552"/>
                          <a14:foregroundMark x1="49219" y1="7552" x2="49219" y2="7552"/>
                          <a14:foregroundMark x1="45996" y1="7422" x2="45996" y2="7422"/>
                          <a14:foregroundMark x1="37793" y1="8854" x2="37793" y2="8854"/>
                          <a14:foregroundMark x1="41797" y1="7943" x2="41797" y2="7943"/>
                          <a14:foregroundMark x1="41406" y1="7943" x2="41406" y2="7943"/>
                          <a14:foregroundMark x1="40820" y1="8203" x2="40820" y2="8203"/>
                          <a14:foregroundMark x1="36621" y1="9375" x2="36621" y2="9375"/>
                          <a14:foregroundMark x1="35938" y1="9635" x2="35938" y2="9635"/>
                          <a14:foregroundMark x1="35254" y1="10156" x2="35254" y2="10156"/>
                          <a14:foregroundMark x1="36816" y1="9245" x2="36816" y2="9245"/>
                          <a14:foregroundMark x1="37109" y1="9115" x2="37109" y2="9115"/>
                          <a14:foregroundMark x1="36328" y1="9375" x2="36328" y2="9375"/>
                          <a14:foregroundMark x1="34570" y1="10547" x2="34570" y2="10547"/>
                          <a14:foregroundMark x1="46484" y1="7422" x2="46484" y2="7422"/>
                          <a14:foregroundMark x1="46973" y1="7422" x2="46973" y2="7422"/>
                          <a14:foregroundMark x1="46777" y1="7422" x2="46777" y2="7422"/>
                          <a14:foregroundMark x1="47266" y1="7422" x2="47266" y2="7422"/>
                          <a14:foregroundMark x1="45410" y1="7422" x2="45410" y2="7422"/>
                          <a14:foregroundMark x1="45020" y1="7552" x2="45020" y2="7552"/>
                          <a14:foregroundMark x1="44727" y1="7422" x2="44727" y2="7422"/>
                          <a14:foregroundMark x1="44336" y1="7552" x2="44336" y2="7552"/>
                          <a14:foregroundMark x1="45605" y1="7552" x2="45605" y2="7552"/>
                          <a14:foregroundMark x1="42383" y1="7813" x2="42383" y2="7813"/>
                          <a14:foregroundMark x1="42871" y1="7813" x2="42871" y2="7813"/>
                          <a14:foregroundMark x1="43848" y1="7552" x2="43848" y2="7552"/>
                          <a14:foregroundMark x1="43262" y1="7682" x2="43262" y2="7682"/>
                          <a14:foregroundMark x1="42871" y1="7813" x2="42871" y2="7813"/>
                          <a14:foregroundMark x1="42871" y1="7813" x2="42871" y2="7813"/>
                          <a14:foregroundMark x1="42969" y1="7813" x2="42969" y2="7813"/>
                          <a14:foregroundMark x1="53223" y1="11068" x2="53320" y2="11068"/>
                          <a14:foregroundMark x1="60059" y1="10026" x2="60059" y2="10026"/>
                          <a14:foregroundMark x1="57031" y1="93490" x2="57031" y2="93490"/>
                          <a14:backgroundMark x1="52539" y1="96615" x2="52539" y2="96615"/>
                          <a14:backgroundMark x1="50488" y1="97005" x2="50488" y2="97005"/>
                          <a14:backgroundMark x1="53809" y1="96224" x2="53809" y2="96224"/>
                          <a14:backgroundMark x1="55078" y1="95703" x2="55078" y2="95703"/>
                          <a14:backgroundMark x1="58496" y1="93099" x2="58496" y2="93099"/>
                          <a14:backgroundMark x1="41309" y1="7552" x2="41309" y2="7552"/>
                          <a14:backgroundMark x1="41504" y1="7422" x2="41504" y2="7422"/>
                          <a14:backgroundMark x1="41113" y1="7552" x2="41113" y2="7552"/>
                          <a14:backgroundMark x1="41797" y1="7422" x2="41797" y2="7422"/>
                          <a14:backgroundMark x1="45898" y1="7161" x2="45898" y2="7161"/>
                          <a14:backgroundMark x1="34375" y1="10286" x2="34375" y2="10286"/>
                          <a14:backgroundMark x1="35352" y1="9505" x2="35352" y2="9505"/>
                          <a14:backgroundMark x1="59180" y1="9115" x2="59180" y2="9115"/>
                          <a14:backgroundMark x1="37109" y1="94531" x2="37109" y2="94531"/>
                          <a14:backgroundMark x1="36621" y1="94141" x2="36621" y2="94141"/>
                          <a14:backgroundMark x1="55957" y1="95443" x2="55957" y2="95443"/>
                          <a14:backgroundMark x1="43066" y1="97135" x2="43066" y2="97135"/>
                          <a14:backgroundMark x1="45996" y1="97526" x2="45996" y2="97526"/>
                          <a14:backgroundMark x1="48145" y1="97266" x2="48145" y2="97266"/>
                          <a14:backgroundMark x1="51563" y1="96875" x2="51563" y2="96875"/>
                          <a14:backgroundMark x1="47070" y1="97266" x2="47070" y2="97266"/>
                          <a14:backgroundMark x1="44434" y1="97005" x2="44434" y2="97005"/>
                          <a14:backgroundMark x1="42188" y1="96484" x2="42188" y2="96484"/>
                          <a14:backgroundMark x1="41211" y1="96354" x2="41211" y2="96354"/>
                          <a14:backgroundMark x1="46484" y1="97396" x2="46484" y2="97396"/>
                          <a14:backgroundMark x1="47559" y1="97135" x2="47559" y2="97135"/>
                          <a14:backgroundMark x1="43652" y1="96875" x2="43652" y2="96875"/>
                          <a14:backgroundMark x1="39941" y1="95573" x2="39941" y2="95573"/>
                          <a14:backgroundMark x1="43164" y1="96745" x2="43164" y2="96745"/>
                          <a14:backgroundMark x1="40527" y1="95964" x2="40527" y2="95964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5764" r="27172"/>
            <a:stretch/>
          </p:blipFill>
          <p:spPr>
            <a:xfrm>
              <a:off x="5523202" y="144710"/>
              <a:ext cx="893127" cy="1423275"/>
            </a:xfrm>
            <a:prstGeom prst="rect">
              <a:avLst/>
            </a:prstGeom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50" name="Picture 49"/>
            <p:cNvPicPr>
              <a:picLocks noChangeAspect="1"/>
            </p:cNvPicPr>
            <p:nvPr/>
          </p:nvPicPr>
          <p:blipFill rotWithShape="1"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5469" b="100000" l="26563" r="69043">
                          <a14:foregroundMark x1="45313" y1="16927" x2="45313" y2="16927"/>
                          <a14:foregroundMark x1="38770" y1="12891" x2="38770" y2="12891"/>
                          <a14:foregroundMark x1="55273" y1="13411" x2="55273" y2="13411"/>
                          <a14:foregroundMark x1="58789" y1="12370" x2="58789" y2="12370"/>
                          <a14:foregroundMark x1="61035" y1="11328" x2="61035" y2="11328"/>
                          <a14:foregroundMark x1="61914" y1="12630" x2="61914" y2="12630"/>
                          <a14:foregroundMark x1="35547" y1="92057" x2="35547" y2="92057"/>
                          <a14:foregroundMark x1="33691" y1="90755" x2="33691" y2="90755"/>
                          <a14:foregroundMark x1="34180" y1="91276" x2="34180" y2="91276"/>
                          <a14:foregroundMark x1="33008" y1="90234" x2="33008" y2="90234"/>
                          <a14:foregroundMark x1="55664" y1="94141" x2="55664" y2="94141"/>
                          <a14:foregroundMark x1="56738" y1="93620" x2="56738" y2="93620"/>
                          <a14:foregroundMark x1="57617" y1="93229" x2="57617" y2="93229"/>
                          <a14:foregroundMark x1="57910" y1="93099" x2="57910" y2="93099"/>
                          <a14:foregroundMark x1="58203" y1="92839" x2="58203" y2="92839"/>
                          <a14:foregroundMark x1="54590" y1="8073" x2="54590" y2="8073"/>
                          <a14:foregroundMark x1="56738" y1="8594" x2="56738" y2="8594"/>
                          <a14:foregroundMark x1="59082" y1="9375" x2="59082" y2="9375"/>
                          <a14:foregroundMark x1="61035" y1="10677" x2="61035" y2="10677"/>
                          <a14:foregroundMark x1="34180" y1="12630" x2="34180" y2="12630"/>
                          <a14:foregroundMark x1="34082" y1="11589" x2="34082" y2="11589"/>
                          <a14:foregroundMark x1="38770" y1="8464" x2="38770" y2="8464"/>
                          <a14:foregroundMark x1="40039" y1="8203" x2="40039" y2="8203"/>
                          <a14:foregroundMark x1="38086" y1="8724" x2="38086" y2="8724"/>
                          <a14:foregroundMark x1="37402" y1="8984" x2="37402" y2="8984"/>
                          <a14:foregroundMark x1="58398" y1="92839" x2="58398" y2="92839"/>
                          <a14:foregroundMark x1="58594" y1="92578" x2="58594" y2="92578"/>
                          <a14:foregroundMark x1="48828" y1="7422" x2="48828" y2="7422"/>
                          <a14:foregroundMark x1="48242" y1="7422" x2="48242" y2="7422"/>
                          <a14:foregroundMark x1="47852" y1="7422" x2="47852" y2="7422"/>
                          <a14:foregroundMark x1="47461" y1="7422" x2="47461" y2="7422"/>
                          <a14:foregroundMark x1="61914" y1="11979" x2="61914" y2="11979"/>
                          <a14:foregroundMark x1="61523" y1="11198" x2="61523" y2="11198"/>
                          <a14:foregroundMark x1="53516" y1="7943" x2="53516" y2="7943"/>
                          <a14:foregroundMark x1="51367" y1="7682" x2="51367" y2="7682"/>
                          <a14:foregroundMark x1="49805" y1="7552" x2="49805" y2="7552"/>
                          <a14:foregroundMark x1="49219" y1="7552" x2="49219" y2="7552"/>
                          <a14:foregroundMark x1="45996" y1="7422" x2="45996" y2="7422"/>
                          <a14:foregroundMark x1="37793" y1="8854" x2="37793" y2="8854"/>
                          <a14:foregroundMark x1="41797" y1="7943" x2="41797" y2="7943"/>
                          <a14:foregroundMark x1="41406" y1="7943" x2="41406" y2="7943"/>
                          <a14:foregroundMark x1="40820" y1="8203" x2="40820" y2="8203"/>
                          <a14:foregroundMark x1="36621" y1="9375" x2="36621" y2="9375"/>
                          <a14:foregroundMark x1="35938" y1="9635" x2="35938" y2="9635"/>
                          <a14:foregroundMark x1="35254" y1="10156" x2="35254" y2="10156"/>
                          <a14:foregroundMark x1="36816" y1="9245" x2="36816" y2="9245"/>
                          <a14:foregroundMark x1="37109" y1="9115" x2="37109" y2="9115"/>
                          <a14:foregroundMark x1="36328" y1="9375" x2="36328" y2="9375"/>
                          <a14:foregroundMark x1="34570" y1="10547" x2="34570" y2="10547"/>
                          <a14:foregroundMark x1="46484" y1="7422" x2="46484" y2="7422"/>
                          <a14:foregroundMark x1="46973" y1="7422" x2="46973" y2="7422"/>
                          <a14:foregroundMark x1="46777" y1="7422" x2="46777" y2="7422"/>
                          <a14:foregroundMark x1="47266" y1="7422" x2="47266" y2="7422"/>
                          <a14:foregroundMark x1="45410" y1="7422" x2="45410" y2="7422"/>
                          <a14:foregroundMark x1="45020" y1="7552" x2="45020" y2="7552"/>
                          <a14:foregroundMark x1="44727" y1="7422" x2="44727" y2="7422"/>
                          <a14:foregroundMark x1="44336" y1="7552" x2="44336" y2="7552"/>
                          <a14:foregroundMark x1="45605" y1="7552" x2="45605" y2="7552"/>
                          <a14:foregroundMark x1="42383" y1="7813" x2="42383" y2="7813"/>
                          <a14:foregroundMark x1="42871" y1="7813" x2="42871" y2="7813"/>
                          <a14:foregroundMark x1="43848" y1="7552" x2="43848" y2="7552"/>
                          <a14:foregroundMark x1="43262" y1="7682" x2="43262" y2="7682"/>
                          <a14:foregroundMark x1="42871" y1="7813" x2="42871" y2="7813"/>
                          <a14:foregroundMark x1="42871" y1="7813" x2="42871" y2="7813"/>
                          <a14:foregroundMark x1="42969" y1="7813" x2="42969" y2="7813"/>
                          <a14:foregroundMark x1="53223" y1="11068" x2="53320" y2="11068"/>
                          <a14:foregroundMark x1="60059" y1="10026" x2="60059" y2="10026"/>
                          <a14:foregroundMark x1="57031" y1="93490" x2="57031" y2="93490"/>
                          <a14:backgroundMark x1="52539" y1="96615" x2="52539" y2="96615"/>
                          <a14:backgroundMark x1="50488" y1="97005" x2="50488" y2="97005"/>
                          <a14:backgroundMark x1="53809" y1="96224" x2="53809" y2="96224"/>
                          <a14:backgroundMark x1="55078" y1="95703" x2="55078" y2="95703"/>
                          <a14:backgroundMark x1="58496" y1="93099" x2="58496" y2="93099"/>
                          <a14:backgroundMark x1="41309" y1="7552" x2="41309" y2="7552"/>
                          <a14:backgroundMark x1="41504" y1="7422" x2="41504" y2="7422"/>
                          <a14:backgroundMark x1="41113" y1="7552" x2="41113" y2="7552"/>
                          <a14:backgroundMark x1="41797" y1="7422" x2="41797" y2="7422"/>
                          <a14:backgroundMark x1="45898" y1="7161" x2="45898" y2="7161"/>
                          <a14:backgroundMark x1="34375" y1="10286" x2="34375" y2="10286"/>
                          <a14:backgroundMark x1="35352" y1="9505" x2="35352" y2="9505"/>
                          <a14:backgroundMark x1="59180" y1="9115" x2="59180" y2="9115"/>
                          <a14:backgroundMark x1="37109" y1="94531" x2="37109" y2="94531"/>
                          <a14:backgroundMark x1="36621" y1="94141" x2="36621" y2="94141"/>
                          <a14:backgroundMark x1="55957" y1="95443" x2="55957" y2="95443"/>
                          <a14:backgroundMark x1="43066" y1="97135" x2="43066" y2="97135"/>
                          <a14:backgroundMark x1="45996" y1="97526" x2="45996" y2="97526"/>
                          <a14:backgroundMark x1="48145" y1="97266" x2="48145" y2="97266"/>
                          <a14:backgroundMark x1="51563" y1="96875" x2="51563" y2="96875"/>
                          <a14:backgroundMark x1="47070" y1="97266" x2="47070" y2="97266"/>
                          <a14:backgroundMark x1="44434" y1="97005" x2="44434" y2="97005"/>
                          <a14:backgroundMark x1="42188" y1="96484" x2="42188" y2="96484"/>
                          <a14:backgroundMark x1="41211" y1="96354" x2="41211" y2="96354"/>
                          <a14:backgroundMark x1="46484" y1="97396" x2="46484" y2="97396"/>
                          <a14:backgroundMark x1="47559" y1="97135" x2="47559" y2="97135"/>
                          <a14:backgroundMark x1="43652" y1="96875" x2="43652" y2="96875"/>
                          <a14:backgroundMark x1="39941" y1="95573" x2="39941" y2="95573"/>
                          <a14:backgroundMark x1="43164" y1="96745" x2="43164" y2="96745"/>
                          <a14:backgroundMark x1="40527" y1="95964" x2="40527" y2="95964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5764" r="27172"/>
            <a:stretch/>
          </p:blipFill>
          <p:spPr>
            <a:xfrm>
              <a:off x="6223532" y="144710"/>
              <a:ext cx="893127" cy="1423275"/>
            </a:xfrm>
            <a:prstGeom prst="rect">
              <a:avLst/>
            </a:prstGeom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51" name="Picture 50"/>
            <p:cNvPicPr>
              <a:picLocks noChangeAspect="1"/>
            </p:cNvPicPr>
            <p:nvPr/>
          </p:nvPicPr>
          <p:blipFill rotWithShape="1"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5469" b="100000" l="26563" r="69043">
                          <a14:foregroundMark x1="45313" y1="16927" x2="45313" y2="16927"/>
                          <a14:foregroundMark x1="38770" y1="12891" x2="38770" y2="12891"/>
                          <a14:foregroundMark x1="55273" y1="13411" x2="55273" y2="13411"/>
                          <a14:foregroundMark x1="58789" y1="12370" x2="58789" y2="12370"/>
                          <a14:foregroundMark x1="61035" y1="11328" x2="61035" y2="11328"/>
                          <a14:foregroundMark x1="61914" y1="12630" x2="61914" y2="12630"/>
                          <a14:foregroundMark x1="35547" y1="92057" x2="35547" y2="92057"/>
                          <a14:foregroundMark x1="33691" y1="90755" x2="33691" y2="90755"/>
                          <a14:foregroundMark x1="34180" y1="91276" x2="34180" y2="91276"/>
                          <a14:foregroundMark x1="33008" y1="90234" x2="33008" y2="90234"/>
                          <a14:foregroundMark x1="55664" y1="94141" x2="55664" y2="94141"/>
                          <a14:foregroundMark x1="56738" y1="93620" x2="56738" y2="93620"/>
                          <a14:foregroundMark x1="57617" y1="93229" x2="57617" y2="93229"/>
                          <a14:foregroundMark x1="57910" y1="93099" x2="57910" y2="93099"/>
                          <a14:foregroundMark x1="58203" y1="92839" x2="58203" y2="92839"/>
                          <a14:foregroundMark x1="54590" y1="8073" x2="54590" y2="8073"/>
                          <a14:foregroundMark x1="56738" y1="8594" x2="56738" y2="8594"/>
                          <a14:foregroundMark x1="59082" y1="9375" x2="59082" y2="9375"/>
                          <a14:foregroundMark x1="61035" y1="10677" x2="61035" y2="10677"/>
                          <a14:foregroundMark x1="34180" y1="12630" x2="34180" y2="12630"/>
                          <a14:foregroundMark x1="34082" y1="11589" x2="34082" y2="11589"/>
                          <a14:foregroundMark x1="38770" y1="8464" x2="38770" y2="8464"/>
                          <a14:foregroundMark x1="40039" y1="8203" x2="40039" y2="8203"/>
                          <a14:foregroundMark x1="38086" y1="8724" x2="38086" y2="8724"/>
                          <a14:foregroundMark x1="37402" y1="8984" x2="37402" y2="8984"/>
                          <a14:foregroundMark x1="58398" y1="92839" x2="58398" y2="92839"/>
                          <a14:foregroundMark x1="58594" y1="92578" x2="58594" y2="92578"/>
                          <a14:foregroundMark x1="48828" y1="7422" x2="48828" y2="7422"/>
                          <a14:foregroundMark x1="48242" y1="7422" x2="48242" y2="7422"/>
                          <a14:foregroundMark x1="47852" y1="7422" x2="47852" y2="7422"/>
                          <a14:foregroundMark x1="47461" y1="7422" x2="47461" y2="7422"/>
                          <a14:foregroundMark x1="61914" y1="11979" x2="61914" y2="11979"/>
                          <a14:foregroundMark x1="61523" y1="11198" x2="61523" y2="11198"/>
                          <a14:foregroundMark x1="53516" y1="7943" x2="53516" y2="7943"/>
                          <a14:foregroundMark x1="51367" y1="7682" x2="51367" y2="7682"/>
                          <a14:foregroundMark x1="49805" y1="7552" x2="49805" y2="7552"/>
                          <a14:foregroundMark x1="49219" y1="7552" x2="49219" y2="7552"/>
                          <a14:foregroundMark x1="45996" y1="7422" x2="45996" y2="7422"/>
                          <a14:foregroundMark x1="37793" y1="8854" x2="37793" y2="8854"/>
                          <a14:foregroundMark x1="41797" y1="7943" x2="41797" y2="7943"/>
                          <a14:foregroundMark x1="41406" y1="7943" x2="41406" y2="7943"/>
                          <a14:foregroundMark x1="40820" y1="8203" x2="40820" y2="8203"/>
                          <a14:foregroundMark x1="36621" y1="9375" x2="36621" y2="9375"/>
                          <a14:foregroundMark x1="35938" y1="9635" x2="35938" y2="9635"/>
                          <a14:foregroundMark x1="35254" y1="10156" x2="35254" y2="10156"/>
                          <a14:foregroundMark x1="36816" y1="9245" x2="36816" y2="9245"/>
                          <a14:foregroundMark x1="37109" y1="9115" x2="37109" y2="9115"/>
                          <a14:foregroundMark x1="36328" y1="9375" x2="36328" y2="9375"/>
                          <a14:foregroundMark x1="34570" y1="10547" x2="34570" y2="10547"/>
                          <a14:foregroundMark x1="46484" y1="7422" x2="46484" y2="7422"/>
                          <a14:foregroundMark x1="46973" y1="7422" x2="46973" y2="7422"/>
                          <a14:foregroundMark x1="46777" y1="7422" x2="46777" y2="7422"/>
                          <a14:foregroundMark x1="47266" y1="7422" x2="47266" y2="7422"/>
                          <a14:foregroundMark x1="45410" y1="7422" x2="45410" y2="7422"/>
                          <a14:foregroundMark x1="45020" y1="7552" x2="45020" y2="7552"/>
                          <a14:foregroundMark x1="44727" y1="7422" x2="44727" y2="7422"/>
                          <a14:foregroundMark x1="44336" y1="7552" x2="44336" y2="7552"/>
                          <a14:foregroundMark x1="45605" y1="7552" x2="45605" y2="7552"/>
                          <a14:foregroundMark x1="42383" y1="7813" x2="42383" y2="7813"/>
                          <a14:foregroundMark x1="42871" y1="7813" x2="42871" y2="7813"/>
                          <a14:foregroundMark x1="43848" y1="7552" x2="43848" y2="7552"/>
                          <a14:foregroundMark x1="43262" y1="7682" x2="43262" y2="7682"/>
                          <a14:foregroundMark x1="42871" y1="7813" x2="42871" y2="7813"/>
                          <a14:foregroundMark x1="42871" y1="7813" x2="42871" y2="7813"/>
                          <a14:foregroundMark x1="42969" y1="7813" x2="42969" y2="7813"/>
                          <a14:foregroundMark x1="53223" y1="11068" x2="53320" y2="11068"/>
                          <a14:foregroundMark x1="60059" y1="10026" x2="60059" y2="10026"/>
                          <a14:foregroundMark x1="57031" y1="93490" x2="57031" y2="93490"/>
                          <a14:backgroundMark x1="52539" y1="96615" x2="52539" y2="96615"/>
                          <a14:backgroundMark x1="50488" y1="97005" x2="50488" y2="97005"/>
                          <a14:backgroundMark x1="53809" y1="96224" x2="53809" y2="96224"/>
                          <a14:backgroundMark x1="55078" y1="95703" x2="55078" y2="95703"/>
                          <a14:backgroundMark x1="58496" y1="93099" x2="58496" y2="93099"/>
                          <a14:backgroundMark x1="41309" y1="7552" x2="41309" y2="7552"/>
                          <a14:backgroundMark x1="41504" y1="7422" x2="41504" y2="7422"/>
                          <a14:backgroundMark x1="41113" y1="7552" x2="41113" y2="7552"/>
                          <a14:backgroundMark x1="41797" y1="7422" x2="41797" y2="7422"/>
                          <a14:backgroundMark x1="45898" y1="7161" x2="45898" y2="7161"/>
                          <a14:backgroundMark x1="34375" y1="10286" x2="34375" y2="10286"/>
                          <a14:backgroundMark x1="35352" y1="9505" x2="35352" y2="9505"/>
                          <a14:backgroundMark x1="59180" y1="9115" x2="59180" y2="9115"/>
                          <a14:backgroundMark x1="37109" y1="94531" x2="37109" y2="94531"/>
                          <a14:backgroundMark x1="36621" y1="94141" x2="36621" y2="94141"/>
                          <a14:backgroundMark x1="55957" y1="95443" x2="55957" y2="95443"/>
                          <a14:backgroundMark x1="43066" y1="97135" x2="43066" y2="97135"/>
                          <a14:backgroundMark x1="45996" y1="97526" x2="45996" y2="97526"/>
                          <a14:backgroundMark x1="48145" y1="97266" x2="48145" y2="97266"/>
                          <a14:backgroundMark x1="51563" y1="96875" x2="51563" y2="96875"/>
                          <a14:backgroundMark x1="47070" y1="97266" x2="47070" y2="97266"/>
                          <a14:backgroundMark x1="44434" y1="97005" x2="44434" y2="97005"/>
                          <a14:backgroundMark x1="42188" y1="96484" x2="42188" y2="96484"/>
                          <a14:backgroundMark x1="41211" y1="96354" x2="41211" y2="96354"/>
                          <a14:backgroundMark x1="46484" y1="97396" x2="46484" y2="97396"/>
                          <a14:backgroundMark x1="47559" y1="97135" x2="47559" y2="97135"/>
                          <a14:backgroundMark x1="43652" y1="96875" x2="43652" y2="96875"/>
                          <a14:backgroundMark x1="39941" y1="95573" x2="39941" y2="95573"/>
                          <a14:backgroundMark x1="43164" y1="96745" x2="43164" y2="96745"/>
                          <a14:backgroundMark x1="40527" y1="95964" x2="40527" y2="95964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5764" r="27172"/>
            <a:stretch/>
          </p:blipFill>
          <p:spPr>
            <a:xfrm>
              <a:off x="6926110" y="144710"/>
              <a:ext cx="893127" cy="1423275"/>
            </a:xfrm>
            <a:prstGeom prst="rect">
              <a:avLst/>
            </a:prstGeom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52" name="Picture 51"/>
            <p:cNvPicPr>
              <a:picLocks noChangeAspect="1"/>
            </p:cNvPicPr>
            <p:nvPr/>
          </p:nvPicPr>
          <p:blipFill rotWithShape="1"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5469" b="100000" l="26563" r="69043">
                          <a14:foregroundMark x1="45313" y1="16927" x2="45313" y2="16927"/>
                          <a14:foregroundMark x1="38770" y1="12891" x2="38770" y2="12891"/>
                          <a14:foregroundMark x1="55273" y1="13411" x2="55273" y2="13411"/>
                          <a14:foregroundMark x1="58789" y1="12370" x2="58789" y2="12370"/>
                          <a14:foregroundMark x1="61035" y1="11328" x2="61035" y2="11328"/>
                          <a14:foregroundMark x1="61914" y1="12630" x2="61914" y2="12630"/>
                          <a14:foregroundMark x1="35547" y1="92057" x2="35547" y2="92057"/>
                          <a14:foregroundMark x1="33691" y1="90755" x2="33691" y2="90755"/>
                          <a14:foregroundMark x1="34180" y1="91276" x2="34180" y2="91276"/>
                          <a14:foregroundMark x1="33008" y1="90234" x2="33008" y2="90234"/>
                          <a14:foregroundMark x1="55664" y1="94141" x2="55664" y2="94141"/>
                          <a14:foregroundMark x1="56738" y1="93620" x2="56738" y2="93620"/>
                          <a14:foregroundMark x1="57617" y1="93229" x2="57617" y2="93229"/>
                          <a14:foregroundMark x1="57910" y1="93099" x2="57910" y2="93099"/>
                          <a14:foregroundMark x1="58203" y1="92839" x2="58203" y2="92839"/>
                          <a14:foregroundMark x1="54590" y1="8073" x2="54590" y2="8073"/>
                          <a14:foregroundMark x1="56738" y1="8594" x2="56738" y2="8594"/>
                          <a14:foregroundMark x1="59082" y1="9375" x2="59082" y2="9375"/>
                          <a14:foregroundMark x1="61035" y1="10677" x2="61035" y2="10677"/>
                          <a14:foregroundMark x1="34180" y1="12630" x2="34180" y2="12630"/>
                          <a14:foregroundMark x1="34082" y1="11589" x2="34082" y2="11589"/>
                          <a14:foregroundMark x1="38770" y1="8464" x2="38770" y2="8464"/>
                          <a14:foregroundMark x1="40039" y1="8203" x2="40039" y2="8203"/>
                          <a14:foregroundMark x1="38086" y1="8724" x2="38086" y2="8724"/>
                          <a14:foregroundMark x1="37402" y1="8984" x2="37402" y2="8984"/>
                          <a14:foregroundMark x1="58398" y1="92839" x2="58398" y2="92839"/>
                          <a14:foregroundMark x1="58594" y1="92578" x2="58594" y2="92578"/>
                          <a14:foregroundMark x1="48828" y1="7422" x2="48828" y2="7422"/>
                          <a14:foregroundMark x1="48242" y1="7422" x2="48242" y2="7422"/>
                          <a14:foregroundMark x1="47852" y1="7422" x2="47852" y2="7422"/>
                          <a14:foregroundMark x1="47461" y1="7422" x2="47461" y2="7422"/>
                          <a14:foregroundMark x1="61914" y1="11979" x2="61914" y2="11979"/>
                          <a14:foregroundMark x1="61523" y1="11198" x2="61523" y2="11198"/>
                          <a14:foregroundMark x1="53516" y1="7943" x2="53516" y2="7943"/>
                          <a14:foregroundMark x1="51367" y1="7682" x2="51367" y2="7682"/>
                          <a14:foregroundMark x1="49805" y1="7552" x2="49805" y2="7552"/>
                          <a14:foregroundMark x1="49219" y1="7552" x2="49219" y2="7552"/>
                          <a14:foregroundMark x1="45996" y1="7422" x2="45996" y2="7422"/>
                          <a14:foregroundMark x1="37793" y1="8854" x2="37793" y2="8854"/>
                          <a14:foregroundMark x1="41797" y1="7943" x2="41797" y2="7943"/>
                          <a14:foregroundMark x1="41406" y1="7943" x2="41406" y2="7943"/>
                          <a14:foregroundMark x1="40820" y1="8203" x2="40820" y2="8203"/>
                          <a14:foregroundMark x1="36621" y1="9375" x2="36621" y2="9375"/>
                          <a14:foregroundMark x1="35938" y1="9635" x2="35938" y2="9635"/>
                          <a14:foregroundMark x1="35254" y1="10156" x2="35254" y2="10156"/>
                          <a14:foregroundMark x1="36816" y1="9245" x2="36816" y2="9245"/>
                          <a14:foregroundMark x1="37109" y1="9115" x2="37109" y2="9115"/>
                          <a14:foregroundMark x1="36328" y1="9375" x2="36328" y2="9375"/>
                          <a14:foregroundMark x1="34570" y1="10547" x2="34570" y2="10547"/>
                          <a14:foregroundMark x1="46484" y1="7422" x2="46484" y2="7422"/>
                          <a14:foregroundMark x1="46973" y1="7422" x2="46973" y2="7422"/>
                          <a14:foregroundMark x1="46777" y1="7422" x2="46777" y2="7422"/>
                          <a14:foregroundMark x1="47266" y1="7422" x2="47266" y2="7422"/>
                          <a14:foregroundMark x1="45410" y1="7422" x2="45410" y2="7422"/>
                          <a14:foregroundMark x1="45020" y1="7552" x2="45020" y2="7552"/>
                          <a14:foregroundMark x1="44727" y1="7422" x2="44727" y2="7422"/>
                          <a14:foregroundMark x1="44336" y1="7552" x2="44336" y2="7552"/>
                          <a14:foregroundMark x1="45605" y1="7552" x2="45605" y2="7552"/>
                          <a14:foregroundMark x1="42383" y1="7813" x2="42383" y2="7813"/>
                          <a14:foregroundMark x1="42871" y1="7813" x2="42871" y2="7813"/>
                          <a14:foregroundMark x1="43848" y1="7552" x2="43848" y2="7552"/>
                          <a14:foregroundMark x1="43262" y1="7682" x2="43262" y2="7682"/>
                          <a14:foregroundMark x1="42871" y1="7813" x2="42871" y2="7813"/>
                          <a14:foregroundMark x1="42871" y1="7813" x2="42871" y2="7813"/>
                          <a14:foregroundMark x1="42969" y1="7813" x2="42969" y2="7813"/>
                          <a14:foregroundMark x1="53223" y1="11068" x2="53320" y2="11068"/>
                          <a14:foregroundMark x1="60059" y1="10026" x2="60059" y2="10026"/>
                          <a14:foregroundMark x1="57031" y1="93490" x2="57031" y2="93490"/>
                          <a14:backgroundMark x1="52539" y1="96615" x2="52539" y2="96615"/>
                          <a14:backgroundMark x1="50488" y1="97005" x2="50488" y2="97005"/>
                          <a14:backgroundMark x1="53809" y1="96224" x2="53809" y2="96224"/>
                          <a14:backgroundMark x1="55078" y1="95703" x2="55078" y2="95703"/>
                          <a14:backgroundMark x1="58496" y1="93099" x2="58496" y2="93099"/>
                          <a14:backgroundMark x1="41309" y1="7552" x2="41309" y2="7552"/>
                          <a14:backgroundMark x1="41504" y1="7422" x2="41504" y2="7422"/>
                          <a14:backgroundMark x1="41113" y1="7552" x2="41113" y2="7552"/>
                          <a14:backgroundMark x1="41797" y1="7422" x2="41797" y2="7422"/>
                          <a14:backgroundMark x1="45898" y1="7161" x2="45898" y2="7161"/>
                          <a14:backgroundMark x1="34375" y1="10286" x2="34375" y2="10286"/>
                          <a14:backgroundMark x1="35352" y1="9505" x2="35352" y2="9505"/>
                          <a14:backgroundMark x1="59180" y1="9115" x2="59180" y2="9115"/>
                          <a14:backgroundMark x1="37109" y1="94531" x2="37109" y2="94531"/>
                          <a14:backgroundMark x1="36621" y1="94141" x2="36621" y2="94141"/>
                          <a14:backgroundMark x1="55957" y1="95443" x2="55957" y2="95443"/>
                          <a14:backgroundMark x1="43066" y1="97135" x2="43066" y2="97135"/>
                          <a14:backgroundMark x1="45996" y1="97526" x2="45996" y2="97526"/>
                          <a14:backgroundMark x1="48145" y1="97266" x2="48145" y2="97266"/>
                          <a14:backgroundMark x1="51563" y1="96875" x2="51563" y2="96875"/>
                          <a14:backgroundMark x1="47070" y1="97266" x2="47070" y2="97266"/>
                          <a14:backgroundMark x1="44434" y1="97005" x2="44434" y2="97005"/>
                          <a14:backgroundMark x1="42188" y1="96484" x2="42188" y2="96484"/>
                          <a14:backgroundMark x1="41211" y1="96354" x2="41211" y2="96354"/>
                          <a14:backgroundMark x1="46484" y1="97396" x2="46484" y2="97396"/>
                          <a14:backgroundMark x1="47559" y1="97135" x2="47559" y2="97135"/>
                          <a14:backgroundMark x1="43652" y1="96875" x2="43652" y2="96875"/>
                          <a14:backgroundMark x1="39941" y1="95573" x2="39941" y2="95573"/>
                          <a14:backgroundMark x1="43164" y1="96745" x2="43164" y2="96745"/>
                          <a14:backgroundMark x1="40527" y1="95964" x2="40527" y2="95964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5764" r="27172"/>
            <a:stretch/>
          </p:blipFill>
          <p:spPr>
            <a:xfrm>
              <a:off x="7628688" y="144710"/>
              <a:ext cx="893127" cy="1423275"/>
            </a:xfrm>
            <a:prstGeom prst="rect">
              <a:avLst/>
            </a:prstGeom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53" name="Picture 52"/>
            <p:cNvPicPr>
              <a:picLocks noChangeAspect="1"/>
            </p:cNvPicPr>
            <p:nvPr/>
          </p:nvPicPr>
          <p:blipFill rotWithShape="1"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5469" b="100000" l="26563" r="69043">
                          <a14:foregroundMark x1="45313" y1="16927" x2="45313" y2="16927"/>
                          <a14:foregroundMark x1="38770" y1="12891" x2="38770" y2="12891"/>
                          <a14:foregroundMark x1="55273" y1="13411" x2="55273" y2="13411"/>
                          <a14:foregroundMark x1="58789" y1="12370" x2="58789" y2="12370"/>
                          <a14:foregroundMark x1="61035" y1="11328" x2="61035" y2="11328"/>
                          <a14:foregroundMark x1="61914" y1="12630" x2="61914" y2="12630"/>
                          <a14:foregroundMark x1="35547" y1="92057" x2="35547" y2="92057"/>
                          <a14:foregroundMark x1="33691" y1="90755" x2="33691" y2="90755"/>
                          <a14:foregroundMark x1="34180" y1="91276" x2="34180" y2="91276"/>
                          <a14:foregroundMark x1="33008" y1="90234" x2="33008" y2="90234"/>
                          <a14:foregroundMark x1="55664" y1="94141" x2="55664" y2="94141"/>
                          <a14:foregroundMark x1="56738" y1="93620" x2="56738" y2="93620"/>
                          <a14:foregroundMark x1="57617" y1="93229" x2="57617" y2="93229"/>
                          <a14:foregroundMark x1="57910" y1="93099" x2="57910" y2="93099"/>
                          <a14:foregroundMark x1="58203" y1="92839" x2="58203" y2="92839"/>
                          <a14:foregroundMark x1="54590" y1="8073" x2="54590" y2="8073"/>
                          <a14:foregroundMark x1="56738" y1="8594" x2="56738" y2="8594"/>
                          <a14:foregroundMark x1="59082" y1="9375" x2="59082" y2="9375"/>
                          <a14:foregroundMark x1="61035" y1="10677" x2="61035" y2="10677"/>
                          <a14:foregroundMark x1="34180" y1="12630" x2="34180" y2="12630"/>
                          <a14:foregroundMark x1="34082" y1="11589" x2="34082" y2="11589"/>
                          <a14:foregroundMark x1="38770" y1="8464" x2="38770" y2="8464"/>
                          <a14:foregroundMark x1="40039" y1="8203" x2="40039" y2="8203"/>
                          <a14:foregroundMark x1="38086" y1="8724" x2="38086" y2="8724"/>
                          <a14:foregroundMark x1="37402" y1="8984" x2="37402" y2="8984"/>
                          <a14:foregroundMark x1="58398" y1="92839" x2="58398" y2="92839"/>
                          <a14:foregroundMark x1="58594" y1="92578" x2="58594" y2="92578"/>
                          <a14:foregroundMark x1="48828" y1="7422" x2="48828" y2="7422"/>
                          <a14:foregroundMark x1="48242" y1="7422" x2="48242" y2="7422"/>
                          <a14:foregroundMark x1="47852" y1="7422" x2="47852" y2="7422"/>
                          <a14:foregroundMark x1="47461" y1="7422" x2="47461" y2="7422"/>
                          <a14:foregroundMark x1="61914" y1="11979" x2="61914" y2="11979"/>
                          <a14:foregroundMark x1="61523" y1="11198" x2="61523" y2="11198"/>
                          <a14:foregroundMark x1="53516" y1="7943" x2="53516" y2="7943"/>
                          <a14:foregroundMark x1="51367" y1="7682" x2="51367" y2="7682"/>
                          <a14:foregroundMark x1="49805" y1="7552" x2="49805" y2="7552"/>
                          <a14:foregroundMark x1="49219" y1="7552" x2="49219" y2="7552"/>
                          <a14:foregroundMark x1="45996" y1="7422" x2="45996" y2="7422"/>
                          <a14:foregroundMark x1="37793" y1="8854" x2="37793" y2="8854"/>
                          <a14:foregroundMark x1="41797" y1="7943" x2="41797" y2="7943"/>
                          <a14:foregroundMark x1="41406" y1="7943" x2="41406" y2="7943"/>
                          <a14:foregroundMark x1="40820" y1="8203" x2="40820" y2="8203"/>
                          <a14:foregroundMark x1="36621" y1="9375" x2="36621" y2="9375"/>
                          <a14:foregroundMark x1="35938" y1="9635" x2="35938" y2="9635"/>
                          <a14:foregroundMark x1="35254" y1="10156" x2="35254" y2="10156"/>
                          <a14:foregroundMark x1="36816" y1="9245" x2="36816" y2="9245"/>
                          <a14:foregroundMark x1="37109" y1="9115" x2="37109" y2="9115"/>
                          <a14:foregroundMark x1="36328" y1="9375" x2="36328" y2="9375"/>
                          <a14:foregroundMark x1="34570" y1="10547" x2="34570" y2="10547"/>
                          <a14:foregroundMark x1="46484" y1="7422" x2="46484" y2="7422"/>
                          <a14:foregroundMark x1="46973" y1="7422" x2="46973" y2="7422"/>
                          <a14:foregroundMark x1="46777" y1="7422" x2="46777" y2="7422"/>
                          <a14:foregroundMark x1="47266" y1="7422" x2="47266" y2="7422"/>
                          <a14:foregroundMark x1="45410" y1="7422" x2="45410" y2="7422"/>
                          <a14:foregroundMark x1="45020" y1="7552" x2="45020" y2="7552"/>
                          <a14:foregroundMark x1="44727" y1="7422" x2="44727" y2="7422"/>
                          <a14:foregroundMark x1="44336" y1="7552" x2="44336" y2="7552"/>
                          <a14:foregroundMark x1="45605" y1="7552" x2="45605" y2="7552"/>
                          <a14:foregroundMark x1="42383" y1="7813" x2="42383" y2="7813"/>
                          <a14:foregroundMark x1="42871" y1="7813" x2="42871" y2="7813"/>
                          <a14:foregroundMark x1="43848" y1="7552" x2="43848" y2="7552"/>
                          <a14:foregroundMark x1="43262" y1="7682" x2="43262" y2="7682"/>
                          <a14:foregroundMark x1="42871" y1="7813" x2="42871" y2="7813"/>
                          <a14:foregroundMark x1="42871" y1="7813" x2="42871" y2="7813"/>
                          <a14:foregroundMark x1="42969" y1="7813" x2="42969" y2="7813"/>
                          <a14:foregroundMark x1="53223" y1="11068" x2="53320" y2="11068"/>
                          <a14:foregroundMark x1="60059" y1="10026" x2="60059" y2="10026"/>
                          <a14:foregroundMark x1="57031" y1="93490" x2="57031" y2="93490"/>
                          <a14:backgroundMark x1="52539" y1="96615" x2="52539" y2="96615"/>
                          <a14:backgroundMark x1="50488" y1="97005" x2="50488" y2="97005"/>
                          <a14:backgroundMark x1="53809" y1="96224" x2="53809" y2="96224"/>
                          <a14:backgroundMark x1="55078" y1="95703" x2="55078" y2="95703"/>
                          <a14:backgroundMark x1="58496" y1="93099" x2="58496" y2="93099"/>
                          <a14:backgroundMark x1="41309" y1="7552" x2="41309" y2="7552"/>
                          <a14:backgroundMark x1="41504" y1="7422" x2="41504" y2="7422"/>
                          <a14:backgroundMark x1="41113" y1="7552" x2="41113" y2="7552"/>
                          <a14:backgroundMark x1="41797" y1="7422" x2="41797" y2="7422"/>
                          <a14:backgroundMark x1="45898" y1="7161" x2="45898" y2="7161"/>
                          <a14:backgroundMark x1="34375" y1="10286" x2="34375" y2="10286"/>
                          <a14:backgroundMark x1="35352" y1="9505" x2="35352" y2="9505"/>
                          <a14:backgroundMark x1="59180" y1="9115" x2="59180" y2="9115"/>
                          <a14:backgroundMark x1="37109" y1="94531" x2="37109" y2="94531"/>
                          <a14:backgroundMark x1="36621" y1="94141" x2="36621" y2="94141"/>
                          <a14:backgroundMark x1="55957" y1="95443" x2="55957" y2="95443"/>
                          <a14:backgroundMark x1="43066" y1="97135" x2="43066" y2="97135"/>
                          <a14:backgroundMark x1="45996" y1="97526" x2="45996" y2="97526"/>
                          <a14:backgroundMark x1="48145" y1="97266" x2="48145" y2="97266"/>
                          <a14:backgroundMark x1="51563" y1="96875" x2="51563" y2="96875"/>
                          <a14:backgroundMark x1="47070" y1="97266" x2="47070" y2="97266"/>
                          <a14:backgroundMark x1="44434" y1="97005" x2="44434" y2="97005"/>
                          <a14:backgroundMark x1="42188" y1="96484" x2="42188" y2="96484"/>
                          <a14:backgroundMark x1="41211" y1="96354" x2="41211" y2="96354"/>
                          <a14:backgroundMark x1="46484" y1="97396" x2="46484" y2="97396"/>
                          <a14:backgroundMark x1="47559" y1="97135" x2="47559" y2="97135"/>
                          <a14:backgroundMark x1="43652" y1="96875" x2="43652" y2="96875"/>
                          <a14:backgroundMark x1="39941" y1="95573" x2="39941" y2="95573"/>
                          <a14:backgroundMark x1="43164" y1="96745" x2="43164" y2="96745"/>
                          <a14:backgroundMark x1="40527" y1="95964" x2="40527" y2="95964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5764" r="27172"/>
            <a:stretch/>
          </p:blipFill>
          <p:spPr>
            <a:xfrm>
              <a:off x="8341753" y="144710"/>
              <a:ext cx="893127" cy="1423275"/>
            </a:xfrm>
            <a:prstGeom prst="rect">
              <a:avLst/>
            </a:prstGeom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54" name="Picture 53"/>
            <p:cNvPicPr>
              <a:picLocks noChangeAspect="1"/>
            </p:cNvPicPr>
            <p:nvPr/>
          </p:nvPicPr>
          <p:blipFill rotWithShape="1"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5469" b="100000" l="26563" r="69043">
                          <a14:foregroundMark x1="45313" y1="16927" x2="45313" y2="16927"/>
                          <a14:foregroundMark x1="38770" y1="12891" x2="38770" y2="12891"/>
                          <a14:foregroundMark x1="55273" y1="13411" x2="55273" y2="13411"/>
                          <a14:foregroundMark x1="58789" y1="12370" x2="58789" y2="12370"/>
                          <a14:foregroundMark x1="61035" y1="11328" x2="61035" y2="11328"/>
                          <a14:foregroundMark x1="61914" y1="12630" x2="61914" y2="12630"/>
                          <a14:foregroundMark x1="35547" y1="92057" x2="35547" y2="92057"/>
                          <a14:foregroundMark x1="33691" y1="90755" x2="33691" y2="90755"/>
                          <a14:foregroundMark x1="34180" y1="91276" x2="34180" y2="91276"/>
                          <a14:foregroundMark x1="33008" y1="90234" x2="33008" y2="90234"/>
                          <a14:foregroundMark x1="55664" y1="94141" x2="55664" y2="94141"/>
                          <a14:foregroundMark x1="56738" y1="93620" x2="56738" y2="93620"/>
                          <a14:foregroundMark x1="57617" y1="93229" x2="57617" y2="93229"/>
                          <a14:foregroundMark x1="57910" y1="93099" x2="57910" y2="93099"/>
                          <a14:foregroundMark x1="58203" y1="92839" x2="58203" y2="92839"/>
                          <a14:foregroundMark x1="54590" y1="8073" x2="54590" y2="8073"/>
                          <a14:foregroundMark x1="56738" y1="8594" x2="56738" y2="8594"/>
                          <a14:foregroundMark x1="59082" y1="9375" x2="59082" y2="9375"/>
                          <a14:foregroundMark x1="61035" y1="10677" x2="61035" y2="10677"/>
                          <a14:foregroundMark x1="34180" y1="12630" x2="34180" y2="12630"/>
                          <a14:foregroundMark x1="34082" y1="11589" x2="34082" y2="11589"/>
                          <a14:foregroundMark x1="38770" y1="8464" x2="38770" y2="8464"/>
                          <a14:foregroundMark x1="40039" y1="8203" x2="40039" y2="8203"/>
                          <a14:foregroundMark x1="38086" y1="8724" x2="38086" y2="8724"/>
                          <a14:foregroundMark x1="37402" y1="8984" x2="37402" y2="8984"/>
                          <a14:foregroundMark x1="58398" y1="92839" x2="58398" y2="92839"/>
                          <a14:foregroundMark x1="58594" y1="92578" x2="58594" y2="92578"/>
                          <a14:foregroundMark x1="48828" y1="7422" x2="48828" y2="7422"/>
                          <a14:foregroundMark x1="48242" y1="7422" x2="48242" y2="7422"/>
                          <a14:foregroundMark x1="47852" y1="7422" x2="47852" y2="7422"/>
                          <a14:foregroundMark x1="47461" y1="7422" x2="47461" y2="7422"/>
                          <a14:foregroundMark x1="61914" y1="11979" x2="61914" y2="11979"/>
                          <a14:foregroundMark x1="61523" y1="11198" x2="61523" y2="11198"/>
                          <a14:foregroundMark x1="53516" y1="7943" x2="53516" y2="7943"/>
                          <a14:foregroundMark x1="51367" y1="7682" x2="51367" y2="7682"/>
                          <a14:foregroundMark x1="49805" y1="7552" x2="49805" y2="7552"/>
                          <a14:foregroundMark x1="49219" y1="7552" x2="49219" y2="7552"/>
                          <a14:foregroundMark x1="45996" y1="7422" x2="45996" y2="7422"/>
                          <a14:foregroundMark x1="37793" y1="8854" x2="37793" y2="8854"/>
                          <a14:foregroundMark x1="41797" y1="7943" x2="41797" y2="7943"/>
                          <a14:foregroundMark x1="41406" y1="7943" x2="41406" y2="7943"/>
                          <a14:foregroundMark x1="40820" y1="8203" x2="40820" y2="8203"/>
                          <a14:foregroundMark x1="36621" y1="9375" x2="36621" y2="9375"/>
                          <a14:foregroundMark x1="35938" y1="9635" x2="35938" y2="9635"/>
                          <a14:foregroundMark x1="35254" y1="10156" x2="35254" y2="10156"/>
                          <a14:foregroundMark x1="36816" y1="9245" x2="36816" y2="9245"/>
                          <a14:foregroundMark x1="37109" y1="9115" x2="37109" y2="9115"/>
                          <a14:foregroundMark x1="36328" y1="9375" x2="36328" y2="9375"/>
                          <a14:foregroundMark x1="34570" y1="10547" x2="34570" y2="10547"/>
                          <a14:foregroundMark x1="46484" y1="7422" x2="46484" y2="7422"/>
                          <a14:foregroundMark x1="46973" y1="7422" x2="46973" y2="7422"/>
                          <a14:foregroundMark x1="46777" y1="7422" x2="46777" y2="7422"/>
                          <a14:foregroundMark x1="47266" y1="7422" x2="47266" y2="7422"/>
                          <a14:foregroundMark x1="45410" y1="7422" x2="45410" y2="7422"/>
                          <a14:foregroundMark x1="45020" y1="7552" x2="45020" y2="7552"/>
                          <a14:foregroundMark x1="44727" y1="7422" x2="44727" y2="7422"/>
                          <a14:foregroundMark x1="44336" y1="7552" x2="44336" y2="7552"/>
                          <a14:foregroundMark x1="45605" y1="7552" x2="45605" y2="7552"/>
                          <a14:foregroundMark x1="42383" y1="7813" x2="42383" y2="7813"/>
                          <a14:foregroundMark x1="42871" y1="7813" x2="42871" y2="7813"/>
                          <a14:foregroundMark x1="43848" y1="7552" x2="43848" y2="7552"/>
                          <a14:foregroundMark x1="43262" y1="7682" x2="43262" y2="7682"/>
                          <a14:foregroundMark x1="42871" y1="7813" x2="42871" y2="7813"/>
                          <a14:foregroundMark x1="42871" y1="7813" x2="42871" y2="7813"/>
                          <a14:foregroundMark x1="42969" y1="7813" x2="42969" y2="7813"/>
                          <a14:foregroundMark x1="53223" y1="11068" x2="53320" y2="11068"/>
                          <a14:foregroundMark x1="60059" y1="10026" x2="60059" y2="10026"/>
                          <a14:foregroundMark x1="57031" y1="93490" x2="57031" y2="93490"/>
                          <a14:backgroundMark x1="52539" y1="96615" x2="52539" y2="96615"/>
                          <a14:backgroundMark x1="50488" y1="97005" x2="50488" y2="97005"/>
                          <a14:backgroundMark x1="53809" y1="96224" x2="53809" y2="96224"/>
                          <a14:backgroundMark x1="55078" y1="95703" x2="55078" y2="95703"/>
                          <a14:backgroundMark x1="58496" y1="93099" x2="58496" y2="93099"/>
                          <a14:backgroundMark x1="41309" y1="7552" x2="41309" y2="7552"/>
                          <a14:backgroundMark x1="41504" y1="7422" x2="41504" y2="7422"/>
                          <a14:backgroundMark x1="41113" y1="7552" x2="41113" y2="7552"/>
                          <a14:backgroundMark x1="41797" y1="7422" x2="41797" y2="7422"/>
                          <a14:backgroundMark x1="45898" y1="7161" x2="45898" y2="7161"/>
                          <a14:backgroundMark x1="34375" y1="10286" x2="34375" y2="10286"/>
                          <a14:backgroundMark x1="35352" y1="9505" x2="35352" y2="9505"/>
                          <a14:backgroundMark x1="59180" y1="9115" x2="59180" y2="9115"/>
                          <a14:backgroundMark x1="37109" y1="94531" x2="37109" y2="94531"/>
                          <a14:backgroundMark x1="36621" y1="94141" x2="36621" y2="94141"/>
                          <a14:backgroundMark x1="55957" y1="95443" x2="55957" y2="95443"/>
                          <a14:backgroundMark x1="43066" y1="97135" x2="43066" y2="97135"/>
                          <a14:backgroundMark x1="45996" y1="97526" x2="45996" y2="97526"/>
                          <a14:backgroundMark x1="48145" y1="97266" x2="48145" y2="97266"/>
                          <a14:backgroundMark x1="51563" y1="96875" x2="51563" y2="96875"/>
                          <a14:backgroundMark x1="47070" y1="97266" x2="47070" y2="97266"/>
                          <a14:backgroundMark x1="44434" y1="97005" x2="44434" y2="97005"/>
                          <a14:backgroundMark x1="42188" y1="96484" x2="42188" y2="96484"/>
                          <a14:backgroundMark x1="41211" y1="96354" x2="41211" y2="96354"/>
                          <a14:backgroundMark x1="46484" y1="97396" x2="46484" y2="97396"/>
                          <a14:backgroundMark x1="47559" y1="97135" x2="47559" y2="97135"/>
                          <a14:backgroundMark x1="43652" y1="96875" x2="43652" y2="96875"/>
                          <a14:backgroundMark x1="39941" y1="95573" x2="39941" y2="95573"/>
                          <a14:backgroundMark x1="43164" y1="96745" x2="43164" y2="96745"/>
                          <a14:backgroundMark x1="40527" y1="95964" x2="40527" y2="95964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5764" r="27172"/>
            <a:stretch/>
          </p:blipFill>
          <p:spPr>
            <a:xfrm>
              <a:off x="3372673" y="1481486"/>
              <a:ext cx="893127" cy="1423275"/>
            </a:xfrm>
            <a:prstGeom prst="rect">
              <a:avLst/>
            </a:prstGeom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55" name="Picture 54"/>
            <p:cNvPicPr>
              <a:picLocks noChangeAspect="1"/>
            </p:cNvPicPr>
            <p:nvPr/>
          </p:nvPicPr>
          <p:blipFill rotWithShape="1"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5469" b="100000" l="26563" r="69043">
                          <a14:foregroundMark x1="45313" y1="16927" x2="45313" y2="16927"/>
                          <a14:foregroundMark x1="38770" y1="12891" x2="38770" y2="12891"/>
                          <a14:foregroundMark x1="55273" y1="13411" x2="55273" y2="13411"/>
                          <a14:foregroundMark x1="58789" y1="12370" x2="58789" y2="12370"/>
                          <a14:foregroundMark x1="61035" y1="11328" x2="61035" y2="11328"/>
                          <a14:foregroundMark x1="61914" y1="12630" x2="61914" y2="12630"/>
                          <a14:foregroundMark x1="35547" y1="92057" x2="35547" y2="92057"/>
                          <a14:foregroundMark x1="33691" y1="90755" x2="33691" y2="90755"/>
                          <a14:foregroundMark x1="34180" y1="91276" x2="34180" y2="91276"/>
                          <a14:foregroundMark x1="33008" y1="90234" x2="33008" y2="90234"/>
                          <a14:foregroundMark x1="55664" y1="94141" x2="55664" y2="94141"/>
                          <a14:foregroundMark x1="56738" y1="93620" x2="56738" y2="93620"/>
                          <a14:foregroundMark x1="57617" y1="93229" x2="57617" y2="93229"/>
                          <a14:foregroundMark x1="57910" y1="93099" x2="57910" y2="93099"/>
                          <a14:foregroundMark x1="58203" y1="92839" x2="58203" y2="92839"/>
                          <a14:foregroundMark x1="54590" y1="8073" x2="54590" y2="8073"/>
                          <a14:foregroundMark x1="56738" y1="8594" x2="56738" y2="8594"/>
                          <a14:foregroundMark x1="59082" y1="9375" x2="59082" y2="9375"/>
                          <a14:foregroundMark x1="61035" y1="10677" x2="61035" y2="10677"/>
                          <a14:foregroundMark x1="34180" y1="12630" x2="34180" y2="12630"/>
                          <a14:foregroundMark x1="34082" y1="11589" x2="34082" y2="11589"/>
                          <a14:foregroundMark x1="38770" y1="8464" x2="38770" y2="8464"/>
                          <a14:foregroundMark x1="40039" y1="8203" x2="40039" y2="8203"/>
                          <a14:foregroundMark x1="38086" y1="8724" x2="38086" y2="8724"/>
                          <a14:foregroundMark x1="37402" y1="8984" x2="37402" y2="8984"/>
                          <a14:foregroundMark x1="58398" y1="92839" x2="58398" y2="92839"/>
                          <a14:foregroundMark x1="58594" y1="92578" x2="58594" y2="92578"/>
                          <a14:foregroundMark x1="48828" y1="7422" x2="48828" y2="7422"/>
                          <a14:foregroundMark x1="48242" y1="7422" x2="48242" y2="7422"/>
                          <a14:foregroundMark x1="47852" y1="7422" x2="47852" y2="7422"/>
                          <a14:foregroundMark x1="47461" y1="7422" x2="47461" y2="7422"/>
                          <a14:foregroundMark x1="61914" y1="11979" x2="61914" y2="11979"/>
                          <a14:foregroundMark x1="61523" y1="11198" x2="61523" y2="11198"/>
                          <a14:foregroundMark x1="53516" y1="7943" x2="53516" y2="7943"/>
                          <a14:foregroundMark x1="51367" y1="7682" x2="51367" y2="7682"/>
                          <a14:foregroundMark x1="49805" y1="7552" x2="49805" y2="7552"/>
                          <a14:foregroundMark x1="49219" y1="7552" x2="49219" y2="7552"/>
                          <a14:foregroundMark x1="45996" y1="7422" x2="45996" y2="7422"/>
                          <a14:foregroundMark x1="37793" y1="8854" x2="37793" y2="8854"/>
                          <a14:foregroundMark x1="41797" y1="7943" x2="41797" y2="7943"/>
                          <a14:foregroundMark x1="41406" y1="7943" x2="41406" y2="7943"/>
                          <a14:foregroundMark x1="40820" y1="8203" x2="40820" y2="8203"/>
                          <a14:foregroundMark x1="36621" y1="9375" x2="36621" y2="9375"/>
                          <a14:foregroundMark x1="35938" y1="9635" x2="35938" y2="9635"/>
                          <a14:foregroundMark x1="35254" y1="10156" x2="35254" y2="10156"/>
                          <a14:foregroundMark x1="36816" y1="9245" x2="36816" y2="9245"/>
                          <a14:foregroundMark x1="37109" y1="9115" x2="37109" y2="9115"/>
                          <a14:foregroundMark x1="36328" y1="9375" x2="36328" y2="9375"/>
                          <a14:foregroundMark x1="34570" y1="10547" x2="34570" y2="10547"/>
                          <a14:foregroundMark x1="46484" y1="7422" x2="46484" y2="7422"/>
                          <a14:foregroundMark x1="46973" y1="7422" x2="46973" y2="7422"/>
                          <a14:foregroundMark x1="46777" y1="7422" x2="46777" y2="7422"/>
                          <a14:foregroundMark x1="47266" y1="7422" x2="47266" y2="7422"/>
                          <a14:foregroundMark x1="45410" y1="7422" x2="45410" y2="7422"/>
                          <a14:foregroundMark x1="45020" y1="7552" x2="45020" y2="7552"/>
                          <a14:foregroundMark x1="44727" y1="7422" x2="44727" y2="7422"/>
                          <a14:foregroundMark x1="44336" y1="7552" x2="44336" y2="7552"/>
                          <a14:foregroundMark x1="45605" y1="7552" x2="45605" y2="7552"/>
                          <a14:foregroundMark x1="42383" y1="7813" x2="42383" y2="7813"/>
                          <a14:foregroundMark x1="42871" y1="7813" x2="42871" y2="7813"/>
                          <a14:foregroundMark x1="43848" y1="7552" x2="43848" y2="7552"/>
                          <a14:foregroundMark x1="43262" y1="7682" x2="43262" y2="7682"/>
                          <a14:foregroundMark x1="42871" y1="7813" x2="42871" y2="7813"/>
                          <a14:foregroundMark x1="42871" y1="7813" x2="42871" y2="7813"/>
                          <a14:foregroundMark x1="42969" y1="7813" x2="42969" y2="7813"/>
                          <a14:foregroundMark x1="53223" y1="11068" x2="53320" y2="11068"/>
                          <a14:foregroundMark x1="60059" y1="10026" x2="60059" y2="10026"/>
                          <a14:foregroundMark x1="57031" y1="93490" x2="57031" y2="93490"/>
                          <a14:backgroundMark x1="52539" y1="96615" x2="52539" y2="96615"/>
                          <a14:backgroundMark x1="50488" y1="97005" x2="50488" y2="97005"/>
                          <a14:backgroundMark x1="53809" y1="96224" x2="53809" y2="96224"/>
                          <a14:backgroundMark x1="55078" y1="95703" x2="55078" y2="95703"/>
                          <a14:backgroundMark x1="58496" y1="93099" x2="58496" y2="93099"/>
                          <a14:backgroundMark x1="41309" y1="7552" x2="41309" y2="7552"/>
                          <a14:backgroundMark x1="41504" y1="7422" x2="41504" y2="7422"/>
                          <a14:backgroundMark x1="41113" y1="7552" x2="41113" y2="7552"/>
                          <a14:backgroundMark x1="41797" y1="7422" x2="41797" y2="7422"/>
                          <a14:backgroundMark x1="45898" y1="7161" x2="45898" y2="7161"/>
                          <a14:backgroundMark x1="34375" y1="10286" x2="34375" y2="10286"/>
                          <a14:backgroundMark x1="35352" y1="9505" x2="35352" y2="9505"/>
                          <a14:backgroundMark x1="59180" y1="9115" x2="59180" y2="9115"/>
                          <a14:backgroundMark x1="37109" y1="94531" x2="37109" y2="94531"/>
                          <a14:backgroundMark x1="36621" y1="94141" x2="36621" y2="94141"/>
                          <a14:backgroundMark x1="55957" y1="95443" x2="55957" y2="95443"/>
                          <a14:backgroundMark x1="43066" y1="97135" x2="43066" y2="97135"/>
                          <a14:backgroundMark x1="45996" y1="97526" x2="45996" y2="97526"/>
                          <a14:backgroundMark x1="48145" y1="97266" x2="48145" y2="97266"/>
                          <a14:backgroundMark x1="51563" y1="96875" x2="51563" y2="96875"/>
                          <a14:backgroundMark x1="47070" y1="97266" x2="47070" y2="97266"/>
                          <a14:backgroundMark x1="44434" y1="97005" x2="44434" y2="97005"/>
                          <a14:backgroundMark x1="42188" y1="96484" x2="42188" y2="96484"/>
                          <a14:backgroundMark x1="41211" y1="96354" x2="41211" y2="96354"/>
                          <a14:backgroundMark x1="46484" y1="97396" x2="46484" y2="97396"/>
                          <a14:backgroundMark x1="47559" y1="97135" x2="47559" y2="97135"/>
                          <a14:backgroundMark x1="43652" y1="96875" x2="43652" y2="96875"/>
                          <a14:backgroundMark x1="39941" y1="95573" x2="39941" y2="95573"/>
                          <a14:backgroundMark x1="43164" y1="96745" x2="43164" y2="96745"/>
                          <a14:backgroundMark x1="40527" y1="95964" x2="40527" y2="95964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5764" r="27172"/>
            <a:stretch/>
          </p:blipFill>
          <p:spPr>
            <a:xfrm>
              <a:off x="4096074" y="1481486"/>
              <a:ext cx="893127" cy="1423275"/>
            </a:xfrm>
            <a:prstGeom prst="rect">
              <a:avLst/>
            </a:prstGeom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56" name="Picture 55"/>
            <p:cNvPicPr>
              <a:picLocks noChangeAspect="1"/>
            </p:cNvPicPr>
            <p:nvPr/>
          </p:nvPicPr>
          <p:blipFill rotWithShape="1"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5469" b="100000" l="26563" r="69043">
                          <a14:foregroundMark x1="45313" y1="16927" x2="45313" y2="16927"/>
                          <a14:foregroundMark x1="38770" y1="12891" x2="38770" y2="12891"/>
                          <a14:foregroundMark x1="55273" y1="13411" x2="55273" y2="13411"/>
                          <a14:foregroundMark x1="58789" y1="12370" x2="58789" y2="12370"/>
                          <a14:foregroundMark x1="61035" y1="11328" x2="61035" y2="11328"/>
                          <a14:foregroundMark x1="61914" y1="12630" x2="61914" y2="12630"/>
                          <a14:foregroundMark x1="35547" y1="92057" x2="35547" y2="92057"/>
                          <a14:foregroundMark x1="33691" y1="90755" x2="33691" y2="90755"/>
                          <a14:foregroundMark x1="34180" y1="91276" x2="34180" y2="91276"/>
                          <a14:foregroundMark x1="33008" y1="90234" x2="33008" y2="90234"/>
                          <a14:foregroundMark x1="55664" y1="94141" x2="55664" y2="94141"/>
                          <a14:foregroundMark x1="56738" y1="93620" x2="56738" y2="93620"/>
                          <a14:foregroundMark x1="57617" y1="93229" x2="57617" y2="93229"/>
                          <a14:foregroundMark x1="57910" y1="93099" x2="57910" y2="93099"/>
                          <a14:foregroundMark x1="58203" y1="92839" x2="58203" y2="92839"/>
                          <a14:foregroundMark x1="54590" y1="8073" x2="54590" y2="8073"/>
                          <a14:foregroundMark x1="56738" y1="8594" x2="56738" y2="8594"/>
                          <a14:foregroundMark x1="59082" y1="9375" x2="59082" y2="9375"/>
                          <a14:foregroundMark x1="61035" y1="10677" x2="61035" y2="10677"/>
                          <a14:foregroundMark x1="34180" y1="12630" x2="34180" y2="12630"/>
                          <a14:foregroundMark x1="34082" y1="11589" x2="34082" y2="11589"/>
                          <a14:foregroundMark x1="38770" y1="8464" x2="38770" y2="8464"/>
                          <a14:foregroundMark x1="40039" y1="8203" x2="40039" y2="8203"/>
                          <a14:foregroundMark x1="38086" y1="8724" x2="38086" y2="8724"/>
                          <a14:foregroundMark x1="37402" y1="8984" x2="37402" y2="8984"/>
                          <a14:foregroundMark x1="58398" y1="92839" x2="58398" y2="92839"/>
                          <a14:foregroundMark x1="58594" y1="92578" x2="58594" y2="92578"/>
                          <a14:foregroundMark x1="48828" y1="7422" x2="48828" y2="7422"/>
                          <a14:foregroundMark x1="48242" y1="7422" x2="48242" y2="7422"/>
                          <a14:foregroundMark x1="47852" y1="7422" x2="47852" y2="7422"/>
                          <a14:foregroundMark x1="47461" y1="7422" x2="47461" y2="7422"/>
                          <a14:foregroundMark x1="61914" y1="11979" x2="61914" y2="11979"/>
                          <a14:foregroundMark x1="61523" y1="11198" x2="61523" y2="11198"/>
                          <a14:foregroundMark x1="53516" y1="7943" x2="53516" y2="7943"/>
                          <a14:foregroundMark x1="51367" y1="7682" x2="51367" y2="7682"/>
                          <a14:foregroundMark x1="49805" y1="7552" x2="49805" y2="7552"/>
                          <a14:foregroundMark x1="49219" y1="7552" x2="49219" y2="7552"/>
                          <a14:foregroundMark x1="45996" y1="7422" x2="45996" y2="7422"/>
                          <a14:foregroundMark x1="37793" y1="8854" x2="37793" y2="8854"/>
                          <a14:foregroundMark x1="41797" y1="7943" x2="41797" y2="7943"/>
                          <a14:foregroundMark x1="41406" y1="7943" x2="41406" y2="7943"/>
                          <a14:foregroundMark x1="40820" y1="8203" x2="40820" y2="8203"/>
                          <a14:foregroundMark x1="36621" y1="9375" x2="36621" y2="9375"/>
                          <a14:foregroundMark x1="35938" y1="9635" x2="35938" y2="9635"/>
                          <a14:foregroundMark x1="35254" y1="10156" x2="35254" y2="10156"/>
                          <a14:foregroundMark x1="36816" y1="9245" x2="36816" y2="9245"/>
                          <a14:foregroundMark x1="37109" y1="9115" x2="37109" y2="9115"/>
                          <a14:foregroundMark x1="36328" y1="9375" x2="36328" y2="9375"/>
                          <a14:foregroundMark x1="34570" y1="10547" x2="34570" y2="10547"/>
                          <a14:foregroundMark x1="46484" y1="7422" x2="46484" y2="7422"/>
                          <a14:foregroundMark x1="46973" y1="7422" x2="46973" y2="7422"/>
                          <a14:foregroundMark x1="46777" y1="7422" x2="46777" y2="7422"/>
                          <a14:foregroundMark x1="47266" y1="7422" x2="47266" y2="7422"/>
                          <a14:foregroundMark x1="45410" y1="7422" x2="45410" y2="7422"/>
                          <a14:foregroundMark x1="45020" y1="7552" x2="45020" y2="7552"/>
                          <a14:foregroundMark x1="44727" y1="7422" x2="44727" y2="7422"/>
                          <a14:foregroundMark x1="44336" y1="7552" x2="44336" y2="7552"/>
                          <a14:foregroundMark x1="45605" y1="7552" x2="45605" y2="7552"/>
                          <a14:foregroundMark x1="42383" y1="7813" x2="42383" y2="7813"/>
                          <a14:foregroundMark x1="42871" y1="7813" x2="42871" y2="7813"/>
                          <a14:foregroundMark x1="43848" y1="7552" x2="43848" y2="7552"/>
                          <a14:foregroundMark x1="43262" y1="7682" x2="43262" y2="7682"/>
                          <a14:foregroundMark x1="42871" y1="7813" x2="42871" y2="7813"/>
                          <a14:foregroundMark x1="42871" y1="7813" x2="42871" y2="7813"/>
                          <a14:foregroundMark x1="42969" y1="7813" x2="42969" y2="7813"/>
                          <a14:foregroundMark x1="53223" y1="11068" x2="53320" y2="11068"/>
                          <a14:foregroundMark x1="60059" y1="10026" x2="60059" y2="10026"/>
                          <a14:foregroundMark x1="57031" y1="93490" x2="57031" y2="93490"/>
                          <a14:backgroundMark x1="52539" y1="96615" x2="52539" y2="96615"/>
                          <a14:backgroundMark x1="50488" y1="97005" x2="50488" y2="97005"/>
                          <a14:backgroundMark x1="53809" y1="96224" x2="53809" y2="96224"/>
                          <a14:backgroundMark x1="55078" y1="95703" x2="55078" y2="95703"/>
                          <a14:backgroundMark x1="58496" y1="93099" x2="58496" y2="93099"/>
                          <a14:backgroundMark x1="41309" y1="7552" x2="41309" y2="7552"/>
                          <a14:backgroundMark x1="41504" y1="7422" x2="41504" y2="7422"/>
                          <a14:backgroundMark x1="41113" y1="7552" x2="41113" y2="7552"/>
                          <a14:backgroundMark x1="41797" y1="7422" x2="41797" y2="7422"/>
                          <a14:backgroundMark x1="45898" y1="7161" x2="45898" y2="7161"/>
                          <a14:backgroundMark x1="34375" y1="10286" x2="34375" y2="10286"/>
                          <a14:backgroundMark x1="35352" y1="9505" x2="35352" y2="9505"/>
                          <a14:backgroundMark x1="59180" y1="9115" x2="59180" y2="9115"/>
                          <a14:backgroundMark x1="37109" y1="94531" x2="37109" y2="94531"/>
                          <a14:backgroundMark x1="36621" y1="94141" x2="36621" y2="94141"/>
                          <a14:backgroundMark x1="55957" y1="95443" x2="55957" y2="95443"/>
                          <a14:backgroundMark x1="43066" y1="97135" x2="43066" y2="97135"/>
                          <a14:backgroundMark x1="45996" y1="97526" x2="45996" y2="97526"/>
                          <a14:backgroundMark x1="48145" y1="97266" x2="48145" y2="97266"/>
                          <a14:backgroundMark x1="51563" y1="96875" x2="51563" y2="96875"/>
                          <a14:backgroundMark x1="47070" y1="97266" x2="47070" y2="97266"/>
                          <a14:backgroundMark x1="44434" y1="97005" x2="44434" y2="97005"/>
                          <a14:backgroundMark x1="42188" y1="96484" x2="42188" y2="96484"/>
                          <a14:backgroundMark x1="41211" y1="96354" x2="41211" y2="96354"/>
                          <a14:backgroundMark x1="46484" y1="97396" x2="46484" y2="97396"/>
                          <a14:backgroundMark x1="47559" y1="97135" x2="47559" y2="97135"/>
                          <a14:backgroundMark x1="43652" y1="96875" x2="43652" y2="96875"/>
                          <a14:backgroundMark x1="39941" y1="95573" x2="39941" y2="95573"/>
                          <a14:backgroundMark x1="43164" y1="96745" x2="43164" y2="96745"/>
                          <a14:backgroundMark x1="40527" y1="95964" x2="40527" y2="95964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5764" r="27172"/>
            <a:stretch/>
          </p:blipFill>
          <p:spPr>
            <a:xfrm>
              <a:off x="4803147" y="1481486"/>
              <a:ext cx="893127" cy="1423275"/>
            </a:xfrm>
            <a:prstGeom prst="rect">
              <a:avLst/>
            </a:prstGeom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57" name="Picture 56"/>
            <p:cNvPicPr>
              <a:picLocks noChangeAspect="1"/>
            </p:cNvPicPr>
            <p:nvPr/>
          </p:nvPicPr>
          <p:blipFill rotWithShape="1"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5469" b="100000" l="26563" r="69043">
                          <a14:foregroundMark x1="45313" y1="16927" x2="45313" y2="16927"/>
                          <a14:foregroundMark x1="38770" y1="12891" x2="38770" y2="12891"/>
                          <a14:foregroundMark x1="55273" y1="13411" x2="55273" y2="13411"/>
                          <a14:foregroundMark x1="58789" y1="12370" x2="58789" y2="12370"/>
                          <a14:foregroundMark x1="61035" y1="11328" x2="61035" y2="11328"/>
                          <a14:foregroundMark x1="61914" y1="12630" x2="61914" y2="12630"/>
                          <a14:foregroundMark x1="35547" y1="92057" x2="35547" y2="92057"/>
                          <a14:foregroundMark x1="33691" y1="90755" x2="33691" y2="90755"/>
                          <a14:foregroundMark x1="34180" y1="91276" x2="34180" y2="91276"/>
                          <a14:foregroundMark x1="33008" y1="90234" x2="33008" y2="90234"/>
                          <a14:foregroundMark x1="55664" y1="94141" x2="55664" y2="94141"/>
                          <a14:foregroundMark x1="56738" y1="93620" x2="56738" y2="93620"/>
                          <a14:foregroundMark x1="57617" y1="93229" x2="57617" y2="93229"/>
                          <a14:foregroundMark x1="57910" y1="93099" x2="57910" y2="93099"/>
                          <a14:foregroundMark x1="58203" y1="92839" x2="58203" y2="92839"/>
                          <a14:foregroundMark x1="54590" y1="8073" x2="54590" y2="8073"/>
                          <a14:foregroundMark x1="56738" y1="8594" x2="56738" y2="8594"/>
                          <a14:foregroundMark x1="59082" y1="9375" x2="59082" y2="9375"/>
                          <a14:foregroundMark x1="61035" y1="10677" x2="61035" y2="10677"/>
                          <a14:foregroundMark x1="34180" y1="12630" x2="34180" y2="12630"/>
                          <a14:foregroundMark x1="34082" y1="11589" x2="34082" y2="11589"/>
                          <a14:foregroundMark x1="38770" y1="8464" x2="38770" y2="8464"/>
                          <a14:foregroundMark x1="40039" y1="8203" x2="40039" y2="8203"/>
                          <a14:foregroundMark x1="38086" y1="8724" x2="38086" y2="8724"/>
                          <a14:foregroundMark x1="37402" y1="8984" x2="37402" y2="8984"/>
                          <a14:foregroundMark x1="58398" y1="92839" x2="58398" y2="92839"/>
                          <a14:foregroundMark x1="58594" y1="92578" x2="58594" y2="92578"/>
                          <a14:foregroundMark x1="48828" y1="7422" x2="48828" y2="7422"/>
                          <a14:foregroundMark x1="48242" y1="7422" x2="48242" y2="7422"/>
                          <a14:foregroundMark x1="47852" y1="7422" x2="47852" y2="7422"/>
                          <a14:foregroundMark x1="47461" y1="7422" x2="47461" y2="7422"/>
                          <a14:foregroundMark x1="61914" y1="11979" x2="61914" y2="11979"/>
                          <a14:foregroundMark x1="61523" y1="11198" x2="61523" y2="11198"/>
                          <a14:foregroundMark x1="53516" y1="7943" x2="53516" y2="7943"/>
                          <a14:foregroundMark x1="51367" y1="7682" x2="51367" y2="7682"/>
                          <a14:foregroundMark x1="49805" y1="7552" x2="49805" y2="7552"/>
                          <a14:foregroundMark x1="49219" y1="7552" x2="49219" y2="7552"/>
                          <a14:foregroundMark x1="45996" y1="7422" x2="45996" y2="7422"/>
                          <a14:foregroundMark x1="37793" y1="8854" x2="37793" y2="8854"/>
                          <a14:foregroundMark x1="41797" y1="7943" x2="41797" y2="7943"/>
                          <a14:foregroundMark x1="41406" y1="7943" x2="41406" y2="7943"/>
                          <a14:foregroundMark x1="40820" y1="8203" x2="40820" y2="8203"/>
                          <a14:foregroundMark x1="36621" y1="9375" x2="36621" y2="9375"/>
                          <a14:foregroundMark x1="35938" y1="9635" x2="35938" y2="9635"/>
                          <a14:foregroundMark x1="35254" y1="10156" x2="35254" y2="10156"/>
                          <a14:foregroundMark x1="36816" y1="9245" x2="36816" y2="9245"/>
                          <a14:foregroundMark x1="37109" y1="9115" x2="37109" y2="9115"/>
                          <a14:foregroundMark x1="36328" y1="9375" x2="36328" y2="9375"/>
                          <a14:foregroundMark x1="34570" y1="10547" x2="34570" y2="10547"/>
                          <a14:foregroundMark x1="46484" y1="7422" x2="46484" y2="7422"/>
                          <a14:foregroundMark x1="46973" y1="7422" x2="46973" y2="7422"/>
                          <a14:foregroundMark x1="46777" y1="7422" x2="46777" y2="7422"/>
                          <a14:foregroundMark x1="47266" y1="7422" x2="47266" y2="7422"/>
                          <a14:foregroundMark x1="45410" y1="7422" x2="45410" y2="7422"/>
                          <a14:foregroundMark x1="45020" y1="7552" x2="45020" y2="7552"/>
                          <a14:foregroundMark x1="44727" y1="7422" x2="44727" y2="7422"/>
                          <a14:foregroundMark x1="44336" y1="7552" x2="44336" y2="7552"/>
                          <a14:foregroundMark x1="45605" y1="7552" x2="45605" y2="7552"/>
                          <a14:foregroundMark x1="42383" y1="7813" x2="42383" y2="7813"/>
                          <a14:foregroundMark x1="42871" y1="7813" x2="42871" y2="7813"/>
                          <a14:foregroundMark x1="43848" y1="7552" x2="43848" y2="7552"/>
                          <a14:foregroundMark x1="43262" y1="7682" x2="43262" y2="7682"/>
                          <a14:foregroundMark x1="42871" y1="7813" x2="42871" y2="7813"/>
                          <a14:foregroundMark x1="42871" y1="7813" x2="42871" y2="7813"/>
                          <a14:foregroundMark x1="42969" y1="7813" x2="42969" y2="7813"/>
                          <a14:foregroundMark x1="53223" y1="11068" x2="53320" y2="11068"/>
                          <a14:foregroundMark x1="60059" y1="10026" x2="60059" y2="10026"/>
                          <a14:foregroundMark x1="57031" y1="93490" x2="57031" y2="93490"/>
                          <a14:backgroundMark x1="52539" y1="96615" x2="52539" y2="96615"/>
                          <a14:backgroundMark x1="50488" y1="97005" x2="50488" y2="97005"/>
                          <a14:backgroundMark x1="53809" y1="96224" x2="53809" y2="96224"/>
                          <a14:backgroundMark x1="55078" y1="95703" x2="55078" y2="95703"/>
                          <a14:backgroundMark x1="58496" y1="93099" x2="58496" y2="93099"/>
                          <a14:backgroundMark x1="41309" y1="7552" x2="41309" y2="7552"/>
                          <a14:backgroundMark x1="41504" y1="7422" x2="41504" y2="7422"/>
                          <a14:backgroundMark x1="41113" y1="7552" x2="41113" y2="7552"/>
                          <a14:backgroundMark x1="41797" y1="7422" x2="41797" y2="7422"/>
                          <a14:backgroundMark x1="45898" y1="7161" x2="45898" y2="7161"/>
                          <a14:backgroundMark x1="34375" y1="10286" x2="34375" y2="10286"/>
                          <a14:backgroundMark x1="35352" y1="9505" x2="35352" y2="9505"/>
                          <a14:backgroundMark x1="59180" y1="9115" x2="59180" y2="9115"/>
                          <a14:backgroundMark x1="37109" y1="94531" x2="37109" y2="94531"/>
                          <a14:backgroundMark x1="36621" y1="94141" x2="36621" y2="94141"/>
                          <a14:backgroundMark x1="55957" y1="95443" x2="55957" y2="95443"/>
                          <a14:backgroundMark x1="43066" y1="97135" x2="43066" y2="97135"/>
                          <a14:backgroundMark x1="45996" y1="97526" x2="45996" y2="97526"/>
                          <a14:backgroundMark x1="48145" y1="97266" x2="48145" y2="97266"/>
                          <a14:backgroundMark x1="51563" y1="96875" x2="51563" y2="96875"/>
                          <a14:backgroundMark x1="47070" y1="97266" x2="47070" y2="97266"/>
                          <a14:backgroundMark x1="44434" y1="97005" x2="44434" y2="97005"/>
                          <a14:backgroundMark x1="42188" y1="96484" x2="42188" y2="96484"/>
                          <a14:backgroundMark x1="41211" y1="96354" x2="41211" y2="96354"/>
                          <a14:backgroundMark x1="46484" y1="97396" x2="46484" y2="97396"/>
                          <a14:backgroundMark x1="47559" y1="97135" x2="47559" y2="97135"/>
                          <a14:backgroundMark x1="43652" y1="96875" x2="43652" y2="96875"/>
                          <a14:backgroundMark x1="39941" y1="95573" x2="39941" y2="95573"/>
                          <a14:backgroundMark x1="43164" y1="96745" x2="43164" y2="96745"/>
                          <a14:backgroundMark x1="40527" y1="95964" x2="40527" y2="95964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5764" r="27172"/>
            <a:stretch/>
          </p:blipFill>
          <p:spPr>
            <a:xfrm>
              <a:off x="5523202" y="1481486"/>
              <a:ext cx="893127" cy="1423275"/>
            </a:xfrm>
            <a:prstGeom prst="rect">
              <a:avLst/>
            </a:prstGeom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58" name="Picture 57"/>
            <p:cNvPicPr>
              <a:picLocks noChangeAspect="1"/>
            </p:cNvPicPr>
            <p:nvPr/>
          </p:nvPicPr>
          <p:blipFill rotWithShape="1"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5469" b="100000" l="26563" r="69043">
                          <a14:foregroundMark x1="45313" y1="16927" x2="45313" y2="16927"/>
                          <a14:foregroundMark x1="38770" y1="12891" x2="38770" y2="12891"/>
                          <a14:foregroundMark x1="55273" y1="13411" x2="55273" y2="13411"/>
                          <a14:foregroundMark x1="58789" y1="12370" x2="58789" y2="12370"/>
                          <a14:foregroundMark x1="61035" y1="11328" x2="61035" y2="11328"/>
                          <a14:foregroundMark x1="61914" y1="12630" x2="61914" y2="12630"/>
                          <a14:foregroundMark x1="35547" y1="92057" x2="35547" y2="92057"/>
                          <a14:foregroundMark x1="33691" y1="90755" x2="33691" y2="90755"/>
                          <a14:foregroundMark x1="34180" y1="91276" x2="34180" y2="91276"/>
                          <a14:foregroundMark x1="33008" y1="90234" x2="33008" y2="90234"/>
                          <a14:foregroundMark x1="55664" y1="94141" x2="55664" y2="94141"/>
                          <a14:foregroundMark x1="56738" y1="93620" x2="56738" y2="93620"/>
                          <a14:foregroundMark x1="57617" y1="93229" x2="57617" y2="93229"/>
                          <a14:foregroundMark x1="57910" y1="93099" x2="57910" y2="93099"/>
                          <a14:foregroundMark x1="58203" y1="92839" x2="58203" y2="92839"/>
                          <a14:foregroundMark x1="54590" y1="8073" x2="54590" y2="8073"/>
                          <a14:foregroundMark x1="56738" y1="8594" x2="56738" y2="8594"/>
                          <a14:foregroundMark x1="59082" y1="9375" x2="59082" y2="9375"/>
                          <a14:foregroundMark x1="61035" y1="10677" x2="61035" y2="10677"/>
                          <a14:foregroundMark x1="34180" y1="12630" x2="34180" y2="12630"/>
                          <a14:foregroundMark x1="34082" y1="11589" x2="34082" y2="11589"/>
                          <a14:foregroundMark x1="38770" y1="8464" x2="38770" y2="8464"/>
                          <a14:foregroundMark x1="40039" y1="8203" x2="40039" y2="8203"/>
                          <a14:foregroundMark x1="38086" y1="8724" x2="38086" y2="8724"/>
                          <a14:foregroundMark x1="37402" y1="8984" x2="37402" y2="8984"/>
                          <a14:foregroundMark x1="58398" y1="92839" x2="58398" y2="92839"/>
                          <a14:foregroundMark x1="58594" y1="92578" x2="58594" y2="92578"/>
                          <a14:foregroundMark x1="48828" y1="7422" x2="48828" y2="7422"/>
                          <a14:foregroundMark x1="48242" y1="7422" x2="48242" y2="7422"/>
                          <a14:foregroundMark x1="47852" y1="7422" x2="47852" y2="7422"/>
                          <a14:foregroundMark x1="47461" y1="7422" x2="47461" y2="7422"/>
                          <a14:foregroundMark x1="61914" y1="11979" x2="61914" y2="11979"/>
                          <a14:foregroundMark x1="61523" y1="11198" x2="61523" y2="11198"/>
                          <a14:foregroundMark x1="53516" y1="7943" x2="53516" y2="7943"/>
                          <a14:foregroundMark x1="51367" y1="7682" x2="51367" y2="7682"/>
                          <a14:foregroundMark x1="49805" y1="7552" x2="49805" y2="7552"/>
                          <a14:foregroundMark x1="49219" y1="7552" x2="49219" y2="7552"/>
                          <a14:foregroundMark x1="45996" y1="7422" x2="45996" y2="7422"/>
                          <a14:foregroundMark x1="37793" y1="8854" x2="37793" y2="8854"/>
                          <a14:foregroundMark x1="41797" y1="7943" x2="41797" y2="7943"/>
                          <a14:foregroundMark x1="41406" y1="7943" x2="41406" y2="7943"/>
                          <a14:foregroundMark x1="40820" y1="8203" x2="40820" y2="8203"/>
                          <a14:foregroundMark x1="36621" y1="9375" x2="36621" y2="9375"/>
                          <a14:foregroundMark x1="35938" y1="9635" x2="35938" y2="9635"/>
                          <a14:foregroundMark x1="35254" y1="10156" x2="35254" y2="10156"/>
                          <a14:foregroundMark x1="36816" y1="9245" x2="36816" y2="9245"/>
                          <a14:foregroundMark x1="37109" y1="9115" x2="37109" y2="9115"/>
                          <a14:foregroundMark x1="36328" y1="9375" x2="36328" y2="9375"/>
                          <a14:foregroundMark x1="34570" y1="10547" x2="34570" y2="10547"/>
                          <a14:foregroundMark x1="46484" y1="7422" x2="46484" y2="7422"/>
                          <a14:foregroundMark x1="46973" y1="7422" x2="46973" y2="7422"/>
                          <a14:foregroundMark x1="46777" y1="7422" x2="46777" y2="7422"/>
                          <a14:foregroundMark x1="47266" y1="7422" x2="47266" y2="7422"/>
                          <a14:foregroundMark x1="45410" y1="7422" x2="45410" y2="7422"/>
                          <a14:foregroundMark x1="45020" y1="7552" x2="45020" y2="7552"/>
                          <a14:foregroundMark x1="44727" y1="7422" x2="44727" y2="7422"/>
                          <a14:foregroundMark x1="44336" y1="7552" x2="44336" y2="7552"/>
                          <a14:foregroundMark x1="45605" y1="7552" x2="45605" y2="7552"/>
                          <a14:foregroundMark x1="42383" y1="7813" x2="42383" y2="7813"/>
                          <a14:foregroundMark x1="42871" y1="7813" x2="42871" y2="7813"/>
                          <a14:foregroundMark x1="43848" y1="7552" x2="43848" y2="7552"/>
                          <a14:foregroundMark x1="43262" y1="7682" x2="43262" y2="7682"/>
                          <a14:foregroundMark x1="42871" y1="7813" x2="42871" y2="7813"/>
                          <a14:foregroundMark x1="42871" y1="7813" x2="42871" y2="7813"/>
                          <a14:foregroundMark x1="42969" y1="7813" x2="42969" y2="7813"/>
                          <a14:foregroundMark x1="53223" y1="11068" x2="53320" y2="11068"/>
                          <a14:foregroundMark x1="60059" y1="10026" x2="60059" y2="10026"/>
                          <a14:foregroundMark x1="57031" y1="93490" x2="57031" y2="93490"/>
                          <a14:backgroundMark x1="52539" y1="96615" x2="52539" y2="96615"/>
                          <a14:backgroundMark x1="50488" y1="97005" x2="50488" y2="97005"/>
                          <a14:backgroundMark x1="53809" y1="96224" x2="53809" y2="96224"/>
                          <a14:backgroundMark x1="55078" y1="95703" x2="55078" y2="95703"/>
                          <a14:backgroundMark x1="58496" y1="93099" x2="58496" y2="93099"/>
                          <a14:backgroundMark x1="41309" y1="7552" x2="41309" y2="7552"/>
                          <a14:backgroundMark x1="41504" y1="7422" x2="41504" y2="7422"/>
                          <a14:backgroundMark x1="41113" y1="7552" x2="41113" y2="7552"/>
                          <a14:backgroundMark x1="41797" y1="7422" x2="41797" y2="7422"/>
                          <a14:backgroundMark x1="45898" y1="7161" x2="45898" y2="7161"/>
                          <a14:backgroundMark x1="34375" y1="10286" x2="34375" y2="10286"/>
                          <a14:backgroundMark x1="35352" y1="9505" x2="35352" y2="9505"/>
                          <a14:backgroundMark x1="59180" y1="9115" x2="59180" y2="9115"/>
                          <a14:backgroundMark x1="37109" y1="94531" x2="37109" y2="94531"/>
                          <a14:backgroundMark x1="36621" y1="94141" x2="36621" y2="94141"/>
                          <a14:backgroundMark x1="55957" y1="95443" x2="55957" y2="95443"/>
                          <a14:backgroundMark x1="43066" y1="97135" x2="43066" y2="97135"/>
                          <a14:backgroundMark x1="45996" y1="97526" x2="45996" y2="97526"/>
                          <a14:backgroundMark x1="48145" y1="97266" x2="48145" y2="97266"/>
                          <a14:backgroundMark x1="51563" y1="96875" x2="51563" y2="96875"/>
                          <a14:backgroundMark x1="47070" y1="97266" x2="47070" y2="97266"/>
                          <a14:backgroundMark x1="44434" y1="97005" x2="44434" y2="97005"/>
                          <a14:backgroundMark x1="42188" y1="96484" x2="42188" y2="96484"/>
                          <a14:backgroundMark x1="41211" y1="96354" x2="41211" y2="96354"/>
                          <a14:backgroundMark x1="46484" y1="97396" x2="46484" y2="97396"/>
                          <a14:backgroundMark x1="47559" y1="97135" x2="47559" y2="97135"/>
                          <a14:backgroundMark x1="43652" y1="96875" x2="43652" y2="96875"/>
                          <a14:backgroundMark x1="39941" y1="95573" x2="39941" y2="95573"/>
                          <a14:backgroundMark x1="43164" y1="96745" x2="43164" y2="96745"/>
                          <a14:backgroundMark x1="40527" y1="95964" x2="40527" y2="95964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5764" r="27172"/>
            <a:stretch/>
          </p:blipFill>
          <p:spPr>
            <a:xfrm>
              <a:off x="6223532" y="1481486"/>
              <a:ext cx="893127" cy="1423275"/>
            </a:xfrm>
            <a:prstGeom prst="rect">
              <a:avLst/>
            </a:prstGeom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59" name="Picture 58"/>
            <p:cNvPicPr>
              <a:picLocks noChangeAspect="1"/>
            </p:cNvPicPr>
            <p:nvPr/>
          </p:nvPicPr>
          <p:blipFill rotWithShape="1"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5469" b="100000" l="26563" r="69043">
                          <a14:foregroundMark x1="45313" y1="16927" x2="45313" y2="16927"/>
                          <a14:foregroundMark x1="38770" y1="12891" x2="38770" y2="12891"/>
                          <a14:foregroundMark x1="55273" y1="13411" x2="55273" y2="13411"/>
                          <a14:foregroundMark x1="58789" y1="12370" x2="58789" y2="12370"/>
                          <a14:foregroundMark x1="61035" y1="11328" x2="61035" y2="11328"/>
                          <a14:foregroundMark x1="61914" y1="12630" x2="61914" y2="12630"/>
                          <a14:foregroundMark x1="35547" y1="92057" x2="35547" y2="92057"/>
                          <a14:foregroundMark x1="33691" y1="90755" x2="33691" y2="90755"/>
                          <a14:foregroundMark x1="34180" y1="91276" x2="34180" y2="91276"/>
                          <a14:foregroundMark x1="33008" y1="90234" x2="33008" y2="90234"/>
                          <a14:foregroundMark x1="55664" y1="94141" x2="55664" y2="94141"/>
                          <a14:foregroundMark x1="56738" y1="93620" x2="56738" y2="93620"/>
                          <a14:foregroundMark x1="57617" y1="93229" x2="57617" y2="93229"/>
                          <a14:foregroundMark x1="57910" y1="93099" x2="57910" y2="93099"/>
                          <a14:foregroundMark x1="58203" y1="92839" x2="58203" y2="92839"/>
                          <a14:foregroundMark x1="54590" y1="8073" x2="54590" y2="8073"/>
                          <a14:foregroundMark x1="56738" y1="8594" x2="56738" y2="8594"/>
                          <a14:foregroundMark x1="59082" y1="9375" x2="59082" y2="9375"/>
                          <a14:foregroundMark x1="61035" y1="10677" x2="61035" y2="10677"/>
                          <a14:foregroundMark x1="34180" y1="12630" x2="34180" y2="12630"/>
                          <a14:foregroundMark x1="34082" y1="11589" x2="34082" y2="11589"/>
                          <a14:foregroundMark x1="38770" y1="8464" x2="38770" y2="8464"/>
                          <a14:foregroundMark x1="40039" y1="8203" x2="40039" y2="8203"/>
                          <a14:foregroundMark x1="38086" y1="8724" x2="38086" y2="8724"/>
                          <a14:foregroundMark x1="37402" y1="8984" x2="37402" y2="8984"/>
                          <a14:foregroundMark x1="58398" y1="92839" x2="58398" y2="92839"/>
                          <a14:foregroundMark x1="58594" y1="92578" x2="58594" y2="92578"/>
                          <a14:foregroundMark x1="48828" y1="7422" x2="48828" y2="7422"/>
                          <a14:foregroundMark x1="48242" y1="7422" x2="48242" y2="7422"/>
                          <a14:foregroundMark x1="47852" y1="7422" x2="47852" y2="7422"/>
                          <a14:foregroundMark x1="47461" y1="7422" x2="47461" y2="7422"/>
                          <a14:foregroundMark x1="61914" y1="11979" x2="61914" y2="11979"/>
                          <a14:foregroundMark x1="61523" y1="11198" x2="61523" y2="11198"/>
                          <a14:foregroundMark x1="53516" y1="7943" x2="53516" y2="7943"/>
                          <a14:foregroundMark x1="51367" y1="7682" x2="51367" y2="7682"/>
                          <a14:foregroundMark x1="49805" y1="7552" x2="49805" y2="7552"/>
                          <a14:foregroundMark x1="49219" y1="7552" x2="49219" y2="7552"/>
                          <a14:foregroundMark x1="45996" y1="7422" x2="45996" y2="7422"/>
                          <a14:foregroundMark x1="37793" y1="8854" x2="37793" y2="8854"/>
                          <a14:foregroundMark x1="41797" y1="7943" x2="41797" y2="7943"/>
                          <a14:foregroundMark x1="41406" y1="7943" x2="41406" y2="7943"/>
                          <a14:foregroundMark x1="40820" y1="8203" x2="40820" y2="8203"/>
                          <a14:foregroundMark x1="36621" y1="9375" x2="36621" y2="9375"/>
                          <a14:foregroundMark x1="35938" y1="9635" x2="35938" y2="9635"/>
                          <a14:foregroundMark x1="35254" y1="10156" x2="35254" y2="10156"/>
                          <a14:foregroundMark x1="36816" y1="9245" x2="36816" y2="9245"/>
                          <a14:foregroundMark x1="37109" y1="9115" x2="37109" y2="9115"/>
                          <a14:foregroundMark x1="36328" y1="9375" x2="36328" y2="9375"/>
                          <a14:foregroundMark x1="34570" y1="10547" x2="34570" y2="10547"/>
                          <a14:foregroundMark x1="46484" y1="7422" x2="46484" y2="7422"/>
                          <a14:foregroundMark x1="46973" y1="7422" x2="46973" y2="7422"/>
                          <a14:foregroundMark x1="46777" y1="7422" x2="46777" y2="7422"/>
                          <a14:foregroundMark x1="47266" y1="7422" x2="47266" y2="7422"/>
                          <a14:foregroundMark x1="45410" y1="7422" x2="45410" y2="7422"/>
                          <a14:foregroundMark x1="45020" y1="7552" x2="45020" y2="7552"/>
                          <a14:foregroundMark x1="44727" y1="7422" x2="44727" y2="7422"/>
                          <a14:foregroundMark x1="44336" y1="7552" x2="44336" y2="7552"/>
                          <a14:foregroundMark x1="45605" y1="7552" x2="45605" y2="7552"/>
                          <a14:foregroundMark x1="42383" y1="7813" x2="42383" y2="7813"/>
                          <a14:foregroundMark x1="42871" y1="7813" x2="42871" y2="7813"/>
                          <a14:foregroundMark x1="43848" y1="7552" x2="43848" y2="7552"/>
                          <a14:foregroundMark x1="43262" y1="7682" x2="43262" y2="7682"/>
                          <a14:foregroundMark x1="42871" y1="7813" x2="42871" y2="7813"/>
                          <a14:foregroundMark x1="42871" y1="7813" x2="42871" y2="7813"/>
                          <a14:foregroundMark x1="42969" y1="7813" x2="42969" y2="7813"/>
                          <a14:foregroundMark x1="53223" y1="11068" x2="53320" y2="11068"/>
                          <a14:foregroundMark x1="60059" y1="10026" x2="60059" y2="10026"/>
                          <a14:foregroundMark x1="57031" y1="93490" x2="57031" y2="93490"/>
                          <a14:backgroundMark x1="52539" y1="96615" x2="52539" y2="96615"/>
                          <a14:backgroundMark x1="50488" y1="97005" x2="50488" y2="97005"/>
                          <a14:backgroundMark x1="53809" y1="96224" x2="53809" y2="96224"/>
                          <a14:backgroundMark x1="55078" y1="95703" x2="55078" y2="95703"/>
                          <a14:backgroundMark x1="58496" y1="93099" x2="58496" y2="93099"/>
                          <a14:backgroundMark x1="41309" y1="7552" x2="41309" y2="7552"/>
                          <a14:backgroundMark x1="41504" y1="7422" x2="41504" y2="7422"/>
                          <a14:backgroundMark x1="41113" y1="7552" x2="41113" y2="7552"/>
                          <a14:backgroundMark x1="41797" y1="7422" x2="41797" y2="7422"/>
                          <a14:backgroundMark x1="45898" y1="7161" x2="45898" y2="7161"/>
                          <a14:backgroundMark x1="34375" y1="10286" x2="34375" y2="10286"/>
                          <a14:backgroundMark x1="35352" y1="9505" x2="35352" y2="9505"/>
                          <a14:backgroundMark x1="59180" y1="9115" x2="59180" y2="9115"/>
                          <a14:backgroundMark x1="37109" y1="94531" x2="37109" y2="94531"/>
                          <a14:backgroundMark x1="36621" y1="94141" x2="36621" y2="94141"/>
                          <a14:backgroundMark x1="55957" y1="95443" x2="55957" y2="95443"/>
                          <a14:backgroundMark x1="43066" y1="97135" x2="43066" y2="97135"/>
                          <a14:backgroundMark x1="45996" y1="97526" x2="45996" y2="97526"/>
                          <a14:backgroundMark x1="48145" y1="97266" x2="48145" y2="97266"/>
                          <a14:backgroundMark x1="51563" y1="96875" x2="51563" y2="96875"/>
                          <a14:backgroundMark x1="47070" y1="97266" x2="47070" y2="97266"/>
                          <a14:backgroundMark x1="44434" y1="97005" x2="44434" y2="97005"/>
                          <a14:backgroundMark x1="42188" y1="96484" x2="42188" y2="96484"/>
                          <a14:backgroundMark x1="41211" y1="96354" x2="41211" y2="96354"/>
                          <a14:backgroundMark x1="46484" y1="97396" x2="46484" y2="97396"/>
                          <a14:backgroundMark x1="47559" y1="97135" x2="47559" y2="97135"/>
                          <a14:backgroundMark x1="43652" y1="96875" x2="43652" y2="96875"/>
                          <a14:backgroundMark x1="39941" y1="95573" x2="39941" y2="95573"/>
                          <a14:backgroundMark x1="43164" y1="96745" x2="43164" y2="96745"/>
                          <a14:backgroundMark x1="40527" y1="95964" x2="40527" y2="95964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5764" r="27172"/>
            <a:stretch/>
          </p:blipFill>
          <p:spPr>
            <a:xfrm>
              <a:off x="6926110" y="1481486"/>
              <a:ext cx="893127" cy="1423275"/>
            </a:xfrm>
            <a:prstGeom prst="rect">
              <a:avLst/>
            </a:prstGeom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60" name="Picture 59"/>
            <p:cNvPicPr>
              <a:picLocks noChangeAspect="1"/>
            </p:cNvPicPr>
            <p:nvPr/>
          </p:nvPicPr>
          <p:blipFill rotWithShape="1"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5469" b="100000" l="26563" r="69043">
                          <a14:foregroundMark x1="45313" y1="16927" x2="45313" y2="16927"/>
                          <a14:foregroundMark x1="38770" y1="12891" x2="38770" y2="12891"/>
                          <a14:foregroundMark x1="55273" y1="13411" x2="55273" y2="13411"/>
                          <a14:foregroundMark x1="58789" y1="12370" x2="58789" y2="12370"/>
                          <a14:foregroundMark x1="61035" y1="11328" x2="61035" y2="11328"/>
                          <a14:foregroundMark x1="61914" y1="12630" x2="61914" y2="12630"/>
                          <a14:foregroundMark x1="35547" y1="92057" x2="35547" y2="92057"/>
                          <a14:foregroundMark x1="33691" y1="90755" x2="33691" y2="90755"/>
                          <a14:foregroundMark x1="34180" y1="91276" x2="34180" y2="91276"/>
                          <a14:foregroundMark x1="33008" y1="90234" x2="33008" y2="90234"/>
                          <a14:foregroundMark x1="55664" y1="94141" x2="55664" y2="94141"/>
                          <a14:foregroundMark x1="56738" y1="93620" x2="56738" y2="93620"/>
                          <a14:foregroundMark x1="57617" y1="93229" x2="57617" y2="93229"/>
                          <a14:foregroundMark x1="57910" y1="93099" x2="57910" y2="93099"/>
                          <a14:foregroundMark x1="58203" y1="92839" x2="58203" y2="92839"/>
                          <a14:foregroundMark x1="54590" y1="8073" x2="54590" y2="8073"/>
                          <a14:foregroundMark x1="56738" y1="8594" x2="56738" y2="8594"/>
                          <a14:foregroundMark x1="59082" y1="9375" x2="59082" y2="9375"/>
                          <a14:foregroundMark x1="61035" y1="10677" x2="61035" y2="10677"/>
                          <a14:foregroundMark x1="34180" y1="12630" x2="34180" y2="12630"/>
                          <a14:foregroundMark x1="34082" y1="11589" x2="34082" y2="11589"/>
                          <a14:foregroundMark x1="38770" y1="8464" x2="38770" y2="8464"/>
                          <a14:foregroundMark x1="40039" y1="8203" x2="40039" y2="8203"/>
                          <a14:foregroundMark x1="38086" y1="8724" x2="38086" y2="8724"/>
                          <a14:foregroundMark x1="37402" y1="8984" x2="37402" y2="8984"/>
                          <a14:foregroundMark x1="58398" y1="92839" x2="58398" y2="92839"/>
                          <a14:foregroundMark x1="58594" y1="92578" x2="58594" y2="92578"/>
                          <a14:foregroundMark x1="48828" y1="7422" x2="48828" y2="7422"/>
                          <a14:foregroundMark x1="48242" y1="7422" x2="48242" y2="7422"/>
                          <a14:foregroundMark x1="47852" y1="7422" x2="47852" y2="7422"/>
                          <a14:foregroundMark x1="47461" y1="7422" x2="47461" y2="7422"/>
                          <a14:foregroundMark x1="61914" y1="11979" x2="61914" y2="11979"/>
                          <a14:foregroundMark x1="61523" y1="11198" x2="61523" y2="11198"/>
                          <a14:foregroundMark x1="53516" y1="7943" x2="53516" y2="7943"/>
                          <a14:foregroundMark x1="51367" y1="7682" x2="51367" y2="7682"/>
                          <a14:foregroundMark x1="49805" y1="7552" x2="49805" y2="7552"/>
                          <a14:foregroundMark x1="49219" y1="7552" x2="49219" y2="7552"/>
                          <a14:foregroundMark x1="45996" y1="7422" x2="45996" y2="7422"/>
                          <a14:foregroundMark x1="37793" y1="8854" x2="37793" y2="8854"/>
                          <a14:foregroundMark x1="41797" y1="7943" x2="41797" y2="7943"/>
                          <a14:foregroundMark x1="41406" y1="7943" x2="41406" y2="7943"/>
                          <a14:foregroundMark x1="40820" y1="8203" x2="40820" y2="8203"/>
                          <a14:foregroundMark x1="36621" y1="9375" x2="36621" y2="9375"/>
                          <a14:foregroundMark x1="35938" y1="9635" x2="35938" y2="9635"/>
                          <a14:foregroundMark x1="35254" y1="10156" x2="35254" y2="10156"/>
                          <a14:foregroundMark x1="36816" y1="9245" x2="36816" y2="9245"/>
                          <a14:foregroundMark x1="37109" y1="9115" x2="37109" y2="9115"/>
                          <a14:foregroundMark x1="36328" y1="9375" x2="36328" y2="9375"/>
                          <a14:foregroundMark x1="34570" y1="10547" x2="34570" y2="10547"/>
                          <a14:foregroundMark x1="46484" y1="7422" x2="46484" y2="7422"/>
                          <a14:foregroundMark x1="46973" y1="7422" x2="46973" y2="7422"/>
                          <a14:foregroundMark x1="46777" y1="7422" x2="46777" y2="7422"/>
                          <a14:foregroundMark x1="47266" y1="7422" x2="47266" y2="7422"/>
                          <a14:foregroundMark x1="45410" y1="7422" x2="45410" y2="7422"/>
                          <a14:foregroundMark x1="45020" y1="7552" x2="45020" y2="7552"/>
                          <a14:foregroundMark x1="44727" y1="7422" x2="44727" y2="7422"/>
                          <a14:foregroundMark x1="44336" y1="7552" x2="44336" y2="7552"/>
                          <a14:foregroundMark x1="45605" y1="7552" x2="45605" y2="7552"/>
                          <a14:foregroundMark x1="42383" y1="7813" x2="42383" y2="7813"/>
                          <a14:foregroundMark x1="42871" y1="7813" x2="42871" y2="7813"/>
                          <a14:foregroundMark x1="43848" y1="7552" x2="43848" y2="7552"/>
                          <a14:foregroundMark x1="43262" y1="7682" x2="43262" y2="7682"/>
                          <a14:foregroundMark x1="42871" y1="7813" x2="42871" y2="7813"/>
                          <a14:foregroundMark x1="42871" y1="7813" x2="42871" y2="7813"/>
                          <a14:foregroundMark x1="42969" y1="7813" x2="42969" y2="7813"/>
                          <a14:foregroundMark x1="53223" y1="11068" x2="53320" y2="11068"/>
                          <a14:foregroundMark x1="60059" y1="10026" x2="60059" y2="10026"/>
                          <a14:foregroundMark x1="57031" y1="93490" x2="57031" y2="93490"/>
                          <a14:backgroundMark x1="52539" y1="96615" x2="52539" y2="96615"/>
                          <a14:backgroundMark x1="50488" y1="97005" x2="50488" y2="97005"/>
                          <a14:backgroundMark x1="53809" y1="96224" x2="53809" y2="96224"/>
                          <a14:backgroundMark x1="55078" y1="95703" x2="55078" y2="95703"/>
                          <a14:backgroundMark x1="58496" y1="93099" x2="58496" y2="93099"/>
                          <a14:backgroundMark x1="41309" y1="7552" x2="41309" y2="7552"/>
                          <a14:backgroundMark x1="41504" y1="7422" x2="41504" y2="7422"/>
                          <a14:backgroundMark x1="41113" y1="7552" x2="41113" y2="7552"/>
                          <a14:backgroundMark x1="41797" y1="7422" x2="41797" y2="7422"/>
                          <a14:backgroundMark x1="45898" y1="7161" x2="45898" y2="7161"/>
                          <a14:backgroundMark x1="34375" y1="10286" x2="34375" y2="10286"/>
                          <a14:backgroundMark x1="35352" y1="9505" x2="35352" y2="9505"/>
                          <a14:backgroundMark x1="59180" y1="9115" x2="59180" y2="9115"/>
                          <a14:backgroundMark x1="37109" y1="94531" x2="37109" y2="94531"/>
                          <a14:backgroundMark x1="36621" y1="94141" x2="36621" y2="94141"/>
                          <a14:backgroundMark x1="55957" y1="95443" x2="55957" y2="95443"/>
                          <a14:backgroundMark x1="43066" y1="97135" x2="43066" y2="97135"/>
                          <a14:backgroundMark x1="45996" y1="97526" x2="45996" y2="97526"/>
                          <a14:backgroundMark x1="48145" y1="97266" x2="48145" y2="97266"/>
                          <a14:backgroundMark x1="51563" y1="96875" x2="51563" y2="96875"/>
                          <a14:backgroundMark x1="47070" y1="97266" x2="47070" y2="97266"/>
                          <a14:backgroundMark x1="44434" y1="97005" x2="44434" y2="97005"/>
                          <a14:backgroundMark x1="42188" y1="96484" x2="42188" y2="96484"/>
                          <a14:backgroundMark x1="41211" y1="96354" x2="41211" y2="96354"/>
                          <a14:backgroundMark x1="46484" y1="97396" x2="46484" y2="97396"/>
                          <a14:backgroundMark x1="47559" y1="97135" x2="47559" y2="97135"/>
                          <a14:backgroundMark x1="43652" y1="96875" x2="43652" y2="96875"/>
                          <a14:backgroundMark x1="39941" y1="95573" x2="39941" y2="95573"/>
                          <a14:backgroundMark x1="43164" y1="96745" x2="43164" y2="96745"/>
                          <a14:backgroundMark x1="40527" y1="95964" x2="40527" y2="95964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5764" r="27172"/>
            <a:stretch/>
          </p:blipFill>
          <p:spPr>
            <a:xfrm>
              <a:off x="7628688" y="1481486"/>
              <a:ext cx="893127" cy="1423275"/>
            </a:xfrm>
            <a:prstGeom prst="rect">
              <a:avLst/>
            </a:prstGeom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61" name="Picture 60"/>
            <p:cNvPicPr>
              <a:picLocks noChangeAspect="1"/>
            </p:cNvPicPr>
            <p:nvPr/>
          </p:nvPicPr>
          <p:blipFill rotWithShape="1"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5469" b="100000" l="26563" r="69043">
                          <a14:foregroundMark x1="45313" y1="16927" x2="45313" y2="16927"/>
                          <a14:foregroundMark x1="38770" y1="12891" x2="38770" y2="12891"/>
                          <a14:foregroundMark x1="55273" y1="13411" x2="55273" y2="13411"/>
                          <a14:foregroundMark x1="58789" y1="12370" x2="58789" y2="12370"/>
                          <a14:foregroundMark x1="61035" y1="11328" x2="61035" y2="11328"/>
                          <a14:foregroundMark x1="61914" y1="12630" x2="61914" y2="12630"/>
                          <a14:foregroundMark x1="35547" y1="92057" x2="35547" y2="92057"/>
                          <a14:foregroundMark x1="33691" y1="90755" x2="33691" y2="90755"/>
                          <a14:foregroundMark x1="34180" y1="91276" x2="34180" y2="91276"/>
                          <a14:foregroundMark x1="33008" y1="90234" x2="33008" y2="90234"/>
                          <a14:foregroundMark x1="55664" y1="94141" x2="55664" y2="94141"/>
                          <a14:foregroundMark x1="56738" y1="93620" x2="56738" y2="93620"/>
                          <a14:foregroundMark x1="57617" y1="93229" x2="57617" y2="93229"/>
                          <a14:foregroundMark x1="57910" y1="93099" x2="57910" y2="93099"/>
                          <a14:foregroundMark x1="58203" y1="92839" x2="58203" y2="92839"/>
                          <a14:foregroundMark x1="54590" y1="8073" x2="54590" y2="8073"/>
                          <a14:foregroundMark x1="56738" y1="8594" x2="56738" y2="8594"/>
                          <a14:foregroundMark x1="59082" y1="9375" x2="59082" y2="9375"/>
                          <a14:foregroundMark x1="61035" y1="10677" x2="61035" y2="10677"/>
                          <a14:foregroundMark x1="34180" y1="12630" x2="34180" y2="12630"/>
                          <a14:foregroundMark x1="34082" y1="11589" x2="34082" y2="11589"/>
                          <a14:foregroundMark x1="38770" y1="8464" x2="38770" y2="8464"/>
                          <a14:foregroundMark x1="40039" y1="8203" x2="40039" y2="8203"/>
                          <a14:foregroundMark x1="38086" y1="8724" x2="38086" y2="8724"/>
                          <a14:foregroundMark x1="37402" y1="8984" x2="37402" y2="8984"/>
                          <a14:foregroundMark x1="58398" y1="92839" x2="58398" y2="92839"/>
                          <a14:foregroundMark x1="58594" y1="92578" x2="58594" y2="92578"/>
                          <a14:foregroundMark x1="48828" y1="7422" x2="48828" y2="7422"/>
                          <a14:foregroundMark x1="48242" y1="7422" x2="48242" y2="7422"/>
                          <a14:foregroundMark x1="47852" y1="7422" x2="47852" y2="7422"/>
                          <a14:foregroundMark x1="47461" y1="7422" x2="47461" y2="7422"/>
                          <a14:foregroundMark x1="61914" y1="11979" x2="61914" y2="11979"/>
                          <a14:foregroundMark x1="61523" y1="11198" x2="61523" y2="11198"/>
                          <a14:foregroundMark x1="53516" y1="7943" x2="53516" y2="7943"/>
                          <a14:foregroundMark x1="51367" y1="7682" x2="51367" y2="7682"/>
                          <a14:foregroundMark x1="49805" y1="7552" x2="49805" y2="7552"/>
                          <a14:foregroundMark x1="49219" y1="7552" x2="49219" y2="7552"/>
                          <a14:foregroundMark x1="45996" y1="7422" x2="45996" y2="7422"/>
                          <a14:foregroundMark x1="37793" y1="8854" x2="37793" y2="8854"/>
                          <a14:foregroundMark x1="41797" y1="7943" x2="41797" y2="7943"/>
                          <a14:foregroundMark x1="41406" y1="7943" x2="41406" y2="7943"/>
                          <a14:foregroundMark x1="40820" y1="8203" x2="40820" y2="8203"/>
                          <a14:foregroundMark x1="36621" y1="9375" x2="36621" y2="9375"/>
                          <a14:foregroundMark x1="35938" y1="9635" x2="35938" y2="9635"/>
                          <a14:foregroundMark x1="35254" y1="10156" x2="35254" y2="10156"/>
                          <a14:foregroundMark x1="36816" y1="9245" x2="36816" y2="9245"/>
                          <a14:foregroundMark x1="37109" y1="9115" x2="37109" y2="9115"/>
                          <a14:foregroundMark x1="36328" y1="9375" x2="36328" y2="9375"/>
                          <a14:foregroundMark x1="34570" y1="10547" x2="34570" y2="10547"/>
                          <a14:foregroundMark x1="46484" y1="7422" x2="46484" y2="7422"/>
                          <a14:foregroundMark x1="46973" y1="7422" x2="46973" y2="7422"/>
                          <a14:foregroundMark x1="46777" y1="7422" x2="46777" y2="7422"/>
                          <a14:foregroundMark x1="47266" y1="7422" x2="47266" y2="7422"/>
                          <a14:foregroundMark x1="45410" y1="7422" x2="45410" y2="7422"/>
                          <a14:foregroundMark x1="45020" y1="7552" x2="45020" y2="7552"/>
                          <a14:foregroundMark x1="44727" y1="7422" x2="44727" y2="7422"/>
                          <a14:foregroundMark x1="44336" y1="7552" x2="44336" y2="7552"/>
                          <a14:foregroundMark x1="45605" y1="7552" x2="45605" y2="7552"/>
                          <a14:foregroundMark x1="42383" y1="7813" x2="42383" y2="7813"/>
                          <a14:foregroundMark x1="42871" y1="7813" x2="42871" y2="7813"/>
                          <a14:foregroundMark x1="43848" y1="7552" x2="43848" y2="7552"/>
                          <a14:foregroundMark x1="43262" y1="7682" x2="43262" y2="7682"/>
                          <a14:foregroundMark x1="42871" y1="7813" x2="42871" y2="7813"/>
                          <a14:foregroundMark x1="42871" y1="7813" x2="42871" y2="7813"/>
                          <a14:foregroundMark x1="42969" y1="7813" x2="42969" y2="7813"/>
                          <a14:foregroundMark x1="53223" y1="11068" x2="53320" y2="11068"/>
                          <a14:foregroundMark x1="60059" y1="10026" x2="60059" y2="10026"/>
                          <a14:foregroundMark x1="57031" y1="93490" x2="57031" y2="93490"/>
                          <a14:backgroundMark x1="52539" y1="96615" x2="52539" y2="96615"/>
                          <a14:backgroundMark x1="50488" y1="97005" x2="50488" y2="97005"/>
                          <a14:backgroundMark x1="53809" y1="96224" x2="53809" y2="96224"/>
                          <a14:backgroundMark x1="55078" y1="95703" x2="55078" y2="95703"/>
                          <a14:backgroundMark x1="58496" y1="93099" x2="58496" y2="93099"/>
                          <a14:backgroundMark x1="41309" y1="7552" x2="41309" y2="7552"/>
                          <a14:backgroundMark x1="41504" y1="7422" x2="41504" y2="7422"/>
                          <a14:backgroundMark x1="41113" y1="7552" x2="41113" y2="7552"/>
                          <a14:backgroundMark x1="41797" y1="7422" x2="41797" y2="7422"/>
                          <a14:backgroundMark x1="45898" y1="7161" x2="45898" y2="7161"/>
                          <a14:backgroundMark x1="34375" y1="10286" x2="34375" y2="10286"/>
                          <a14:backgroundMark x1="35352" y1="9505" x2="35352" y2="9505"/>
                          <a14:backgroundMark x1="59180" y1="9115" x2="59180" y2="9115"/>
                          <a14:backgroundMark x1="37109" y1="94531" x2="37109" y2="94531"/>
                          <a14:backgroundMark x1="36621" y1="94141" x2="36621" y2="94141"/>
                          <a14:backgroundMark x1="55957" y1="95443" x2="55957" y2="95443"/>
                          <a14:backgroundMark x1="43066" y1="97135" x2="43066" y2="97135"/>
                          <a14:backgroundMark x1="45996" y1="97526" x2="45996" y2="97526"/>
                          <a14:backgroundMark x1="48145" y1="97266" x2="48145" y2="97266"/>
                          <a14:backgroundMark x1="51563" y1="96875" x2="51563" y2="96875"/>
                          <a14:backgroundMark x1="47070" y1="97266" x2="47070" y2="97266"/>
                          <a14:backgroundMark x1="44434" y1="97005" x2="44434" y2="97005"/>
                          <a14:backgroundMark x1="42188" y1="96484" x2="42188" y2="96484"/>
                          <a14:backgroundMark x1="41211" y1="96354" x2="41211" y2="96354"/>
                          <a14:backgroundMark x1="46484" y1="97396" x2="46484" y2="97396"/>
                          <a14:backgroundMark x1="47559" y1="97135" x2="47559" y2="97135"/>
                          <a14:backgroundMark x1="43652" y1="96875" x2="43652" y2="96875"/>
                          <a14:backgroundMark x1="39941" y1="95573" x2="39941" y2="95573"/>
                          <a14:backgroundMark x1="43164" y1="96745" x2="43164" y2="96745"/>
                          <a14:backgroundMark x1="40527" y1="95964" x2="40527" y2="95964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5764" r="27172"/>
            <a:stretch/>
          </p:blipFill>
          <p:spPr>
            <a:xfrm>
              <a:off x="8341753" y="1481486"/>
              <a:ext cx="893127" cy="1423275"/>
            </a:xfrm>
            <a:prstGeom prst="rect">
              <a:avLst/>
            </a:prstGeom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62" name="Picture 61"/>
            <p:cNvPicPr>
              <a:picLocks noChangeAspect="1"/>
            </p:cNvPicPr>
            <p:nvPr/>
          </p:nvPicPr>
          <p:blipFill rotWithShape="1"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5469" b="100000" l="26563" r="69043">
                          <a14:foregroundMark x1="45313" y1="16927" x2="45313" y2="16927"/>
                          <a14:foregroundMark x1="38770" y1="12891" x2="38770" y2="12891"/>
                          <a14:foregroundMark x1="55273" y1="13411" x2="55273" y2="13411"/>
                          <a14:foregroundMark x1="58789" y1="12370" x2="58789" y2="12370"/>
                          <a14:foregroundMark x1="61035" y1="11328" x2="61035" y2="11328"/>
                          <a14:foregroundMark x1="61914" y1="12630" x2="61914" y2="12630"/>
                          <a14:foregroundMark x1="35547" y1="92057" x2="35547" y2="92057"/>
                          <a14:foregroundMark x1="33691" y1="90755" x2="33691" y2="90755"/>
                          <a14:foregroundMark x1="34180" y1="91276" x2="34180" y2="91276"/>
                          <a14:foregroundMark x1="33008" y1="90234" x2="33008" y2="90234"/>
                          <a14:foregroundMark x1="55664" y1="94141" x2="55664" y2="94141"/>
                          <a14:foregroundMark x1="56738" y1="93620" x2="56738" y2="93620"/>
                          <a14:foregroundMark x1="57617" y1="93229" x2="57617" y2="93229"/>
                          <a14:foregroundMark x1="57910" y1="93099" x2="57910" y2="93099"/>
                          <a14:foregroundMark x1="58203" y1="92839" x2="58203" y2="92839"/>
                          <a14:foregroundMark x1="54590" y1="8073" x2="54590" y2="8073"/>
                          <a14:foregroundMark x1="56738" y1="8594" x2="56738" y2="8594"/>
                          <a14:foregroundMark x1="59082" y1="9375" x2="59082" y2="9375"/>
                          <a14:foregroundMark x1="61035" y1="10677" x2="61035" y2="10677"/>
                          <a14:foregroundMark x1="34180" y1="12630" x2="34180" y2="12630"/>
                          <a14:foregroundMark x1="34082" y1="11589" x2="34082" y2="11589"/>
                          <a14:foregroundMark x1="38770" y1="8464" x2="38770" y2="8464"/>
                          <a14:foregroundMark x1="40039" y1="8203" x2="40039" y2="8203"/>
                          <a14:foregroundMark x1="38086" y1="8724" x2="38086" y2="8724"/>
                          <a14:foregroundMark x1="37402" y1="8984" x2="37402" y2="8984"/>
                          <a14:foregroundMark x1="58398" y1="92839" x2="58398" y2="92839"/>
                          <a14:foregroundMark x1="58594" y1="92578" x2="58594" y2="92578"/>
                          <a14:foregroundMark x1="48828" y1="7422" x2="48828" y2="7422"/>
                          <a14:foregroundMark x1="48242" y1="7422" x2="48242" y2="7422"/>
                          <a14:foregroundMark x1="47852" y1="7422" x2="47852" y2="7422"/>
                          <a14:foregroundMark x1="47461" y1="7422" x2="47461" y2="7422"/>
                          <a14:foregroundMark x1="61914" y1="11979" x2="61914" y2="11979"/>
                          <a14:foregroundMark x1="61523" y1="11198" x2="61523" y2="11198"/>
                          <a14:foregroundMark x1="53516" y1="7943" x2="53516" y2="7943"/>
                          <a14:foregroundMark x1="51367" y1="7682" x2="51367" y2="7682"/>
                          <a14:foregroundMark x1="49805" y1="7552" x2="49805" y2="7552"/>
                          <a14:foregroundMark x1="49219" y1="7552" x2="49219" y2="7552"/>
                          <a14:foregroundMark x1="45996" y1="7422" x2="45996" y2="7422"/>
                          <a14:foregroundMark x1="37793" y1="8854" x2="37793" y2="8854"/>
                          <a14:foregroundMark x1="41797" y1="7943" x2="41797" y2="7943"/>
                          <a14:foregroundMark x1="41406" y1="7943" x2="41406" y2="7943"/>
                          <a14:foregroundMark x1="40820" y1="8203" x2="40820" y2="8203"/>
                          <a14:foregroundMark x1="36621" y1="9375" x2="36621" y2="9375"/>
                          <a14:foregroundMark x1="35938" y1="9635" x2="35938" y2="9635"/>
                          <a14:foregroundMark x1="35254" y1="10156" x2="35254" y2="10156"/>
                          <a14:foregroundMark x1="36816" y1="9245" x2="36816" y2="9245"/>
                          <a14:foregroundMark x1="37109" y1="9115" x2="37109" y2="9115"/>
                          <a14:foregroundMark x1="36328" y1="9375" x2="36328" y2="9375"/>
                          <a14:foregroundMark x1="34570" y1="10547" x2="34570" y2="10547"/>
                          <a14:foregroundMark x1="46484" y1="7422" x2="46484" y2="7422"/>
                          <a14:foregroundMark x1="46973" y1="7422" x2="46973" y2="7422"/>
                          <a14:foregroundMark x1="46777" y1="7422" x2="46777" y2="7422"/>
                          <a14:foregroundMark x1="47266" y1="7422" x2="47266" y2="7422"/>
                          <a14:foregroundMark x1="45410" y1="7422" x2="45410" y2="7422"/>
                          <a14:foregroundMark x1="45020" y1="7552" x2="45020" y2="7552"/>
                          <a14:foregroundMark x1="44727" y1="7422" x2="44727" y2="7422"/>
                          <a14:foregroundMark x1="44336" y1="7552" x2="44336" y2="7552"/>
                          <a14:foregroundMark x1="45605" y1="7552" x2="45605" y2="7552"/>
                          <a14:foregroundMark x1="42383" y1="7813" x2="42383" y2="7813"/>
                          <a14:foregroundMark x1="42871" y1="7813" x2="42871" y2="7813"/>
                          <a14:foregroundMark x1="43848" y1="7552" x2="43848" y2="7552"/>
                          <a14:foregroundMark x1="43262" y1="7682" x2="43262" y2="7682"/>
                          <a14:foregroundMark x1="42871" y1="7813" x2="42871" y2="7813"/>
                          <a14:foregroundMark x1="42871" y1="7813" x2="42871" y2="7813"/>
                          <a14:foregroundMark x1="42969" y1="7813" x2="42969" y2="7813"/>
                          <a14:foregroundMark x1="53223" y1="11068" x2="53320" y2="11068"/>
                          <a14:foregroundMark x1="60059" y1="10026" x2="60059" y2="10026"/>
                          <a14:foregroundMark x1="57031" y1="93490" x2="57031" y2="93490"/>
                          <a14:backgroundMark x1="52539" y1="96615" x2="52539" y2="96615"/>
                          <a14:backgroundMark x1="50488" y1="97005" x2="50488" y2="97005"/>
                          <a14:backgroundMark x1="53809" y1="96224" x2="53809" y2="96224"/>
                          <a14:backgroundMark x1="55078" y1="95703" x2="55078" y2="95703"/>
                          <a14:backgroundMark x1="58496" y1="93099" x2="58496" y2="93099"/>
                          <a14:backgroundMark x1="41309" y1="7552" x2="41309" y2="7552"/>
                          <a14:backgroundMark x1="41504" y1="7422" x2="41504" y2="7422"/>
                          <a14:backgroundMark x1="41113" y1="7552" x2="41113" y2="7552"/>
                          <a14:backgroundMark x1="41797" y1="7422" x2="41797" y2="7422"/>
                          <a14:backgroundMark x1="45898" y1="7161" x2="45898" y2="7161"/>
                          <a14:backgroundMark x1="34375" y1="10286" x2="34375" y2="10286"/>
                          <a14:backgroundMark x1="35352" y1="9505" x2="35352" y2="9505"/>
                          <a14:backgroundMark x1="59180" y1="9115" x2="59180" y2="9115"/>
                          <a14:backgroundMark x1="37109" y1="94531" x2="37109" y2="94531"/>
                          <a14:backgroundMark x1="36621" y1="94141" x2="36621" y2="94141"/>
                          <a14:backgroundMark x1="55957" y1="95443" x2="55957" y2="95443"/>
                          <a14:backgroundMark x1="43066" y1="97135" x2="43066" y2="97135"/>
                          <a14:backgroundMark x1="45996" y1="97526" x2="45996" y2="97526"/>
                          <a14:backgroundMark x1="48145" y1="97266" x2="48145" y2="97266"/>
                          <a14:backgroundMark x1="51563" y1="96875" x2="51563" y2="96875"/>
                          <a14:backgroundMark x1="47070" y1="97266" x2="47070" y2="97266"/>
                          <a14:backgroundMark x1="44434" y1="97005" x2="44434" y2="97005"/>
                          <a14:backgroundMark x1="42188" y1="96484" x2="42188" y2="96484"/>
                          <a14:backgroundMark x1="41211" y1="96354" x2="41211" y2="96354"/>
                          <a14:backgroundMark x1="46484" y1="97396" x2="46484" y2="97396"/>
                          <a14:backgroundMark x1="47559" y1="97135" x2="47559" y2="97135"/>
                          <a14:backgroundMark x1="43652" y1="96875" x2="43652" y2="96875"/>
                          <a14:backgroundMark x1="39941" y1="95573" x2="39941" y2="95573"/>
                          <a14:backgroundMark x1="43164" y1="96745" x2="43164" y2="96745"/>
                          <a14:backgroundMark x1="40527" y1="95964" x2="40527" y2="95964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5764" r="27172"/>
            <a:stretch/>
          </p:blipFill>
          <p:spPr>
            <a:xfrm>
              <a:off x="1926796" y="144710"/>
              <a:ext cx="893127" cy="1423275"/>
            </a:xfrm>
            <a:prstGeom prst="rect">
              <a:avLst/>
            </a:prstGeom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63" name="Picture 62"/>
            <p:cNvPicPr>
              <a:picLocks noChangeAspect="1"/>
            </p:cNvPicPr>
            <p:nvPr/>
          </p:nvPicPr>
          <p:blipFill rotWithShape="1"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5469" b="100000" l="26563" r="69043">
                          <a14:foregroundMark x1="45313" y1="16927" x2="45313" y2="16927"/>
                          <a14:foregroundMark x1="38770" y1="12891" x2="38770" y2="12891"/>
                          <a14:foregroundMark x1="55273" y1="13411" x2="55273" y2="13411"/>
                          <a14:foregroundMark x1="58789" y1="12370" x2="58789" y2="12370"/>
                          <a14:foregroundMark x1="61035" y1="11328" x2="61035" y2="11328"/>
                          <a14:foregroundMark x1="61914" y1="12630" x2="61914" y2="12630"/>
                          <a14:foregroundMark x1="35547" y1="92057" x2="35547" y2="92057"/>
                          <a14:foregroundMark x1="33691" y1="90755" x2="33691" y2="90755"/>
                          <a14:foregroundMark x1="34180" y1="91276" x2="34180" y2="91276"/>
                          <a14:foregroundMark x1="33008" y1="90234" x2="33008" y2="90234"/>
                          <a14:foregroundMark x1="55664" y1="94141" x2="55664" y2="94141"/>
                          <a14:foregroundMark x1="56738" y1="93620" x2="56738" y2="93620"/>
                          <a14:foregroundMark x1="57617" y1="93229" x2="57617" y2="93229"/>
                          <a14:foregroundMark x1="57910" y1="93099" x2="57910" y2="93099"/>
                          <a14:foregroundMark x1="58203" y1="92839" x2="58203" y2="92839"/>
                          <a14:foregroundMark x1="54590" y1="8073" x2="54590" y2="8073"/>
                          <a14:foregroundMark x1="56738" y1="8594" x2="56738" y2="8594"/>
                          <a14:foregroundMark x1="59082" y1="9375" x2="59082" y2="9375"/>
                          <a14:foregroundMark x1="61035" y1="10677" x2="61035" y2="10677"/>
                          <a14:foregroundMark x1="34180" y1="12630" x2="34180" y2="12630"/>
                          <a14:foregroundMark x1="34082" y1="11589" x2="34082" y2="11589"/>
                          <a14:foregroundMark x1="38770" y1="8464" x2="38770" y2="8464"/>
                          <a14:foregroundMark x1="40039" y1="8203" x2="40039" y2="8203"/>
                          <a14:foregroundMark x1="38086" y1="8724" x2="38086" y2="8724"/>
                          <a14:foregroundMark x1="37402" y1="8984" x2="37402" y2="8984"/>
                          <a14:foregroundMark x1="58398" y1="92839" x2="58398" y2="92839"/>
                          <a14:foregroundMark x1="58594" y1="92578" x2="58594" y2="92578"/>
                          <a14:foregroundMark x1="48828" y1="7422" x2="48828" y2="7422"/>
                          <a14:foregroundMark x1="48242" y1="7422" x2="48242" y2="7422"/>
                          <a14:foregroundMark x1="47852" y1="7422" x2="47852" y2="7422"/>
                          <a14:foregroundMark x1="47461" y1="7422" x2="47461" y2="7422"/>
                          <a14:foregroundMark x1="61914" y1="11979" x2="61914" y2="11979"/>
                          <a14:foregroundMark x1="61523" y1="11198" x2="61523" y2="11198"/>
                          <a14:foregroundMark x1="53516" y1="7943" x2="53516" y2="7943"/>
                          <a14:foregroundMark x1="51367" y1="7682" x2="51367" y2="7682"/>
                          <a14:foregroundMark x1="49805" y1="7552" x2="49805" y2="7552"/>
                          <a14:foregroundMark x1="49219" y1="7552" x2="49219" y2="7552"/>
                          <a14:foregroundMark x1="45996" y1="7422" x2="45996" y2="7422"/>
                          <a14:foregroundMark x1="37793" y1="8854" x2="37793" y2="8854"/>
                          <a14:foregroundMark x1="41797" y1="7943" x2="41797" y2="7943"/>
                          <a14:foregroundMark x1="41406" y1="7943" x2="41406" y2="7943"/>
                          <a14:foregroundMark x1="40820" y1="8203" x2="40820" y2="8203"/>
                          <a14:foregroundMark x1="36621" y1="9375" x2="36621" y2="9375"/>
                          <a14:foregroundMark x1="35938" y1="9635" x2="35938" y2="9635"/>
                          <a14:foregroundMark x1="35254" y1="10156" x2="35254" y2="10156"/>
                          <a14:foregroundMark x1="36816" y1="9245" x2="36816" y2="9245"/>
                          <a14:foregroundMark x1="37109" y1="9115" x2="37109" y2="9115"/>
                          <a14:foregroundMark x1="36328" y1="9375" x2="36328" y2="9375"/>
                          <a14:foregroundMark x1="34570" y1="10547" x2="34570" y2="10547"/>
                          <a14:foregroundMark x1="46484" y1="7422" x2="46484" y2="7422"/>
                          <a14:foregroundMark x1="46973" y1="7422" x2="46973" y2="7422"/>
                          <a14:foregroundMark x1="46777" y1="7422" x2="46777" y2="7422"/>
                          <a14:foregroundMark x1="47266" y1="7422" x2="47266" y2="7422"/>
                          <a14:foregroundMark x1="45410" y1="7422" x2="45410" y2="7422"/>
                          <a14:foregroundMark x1="45020" y1="7552" x2="45020" y2="7552"/>
                          <a14:foregroundMark x1="44727" y1="7422" x2="44727" y2="7422"/>
                          <a14:foregroundMark x1="44336" y1="7552" x2="44336" y2="7552"/>
                          <a14:foregroundMark x1="45605" y1="7552" x2="45605" y2="7552"/>
                          <a14:foregroundMark x1="42383" y1="7813" x2="42383" y2="7813"/>
                          <a14:foregroundMark x1="42871" y1="7813" x2="42871" y2="7813"/>
                          <a14:foregroundMark x1="43848" y1="7552" x2="43848" y2="7552"/>
                          <a14:foregroundMark x1="43262" y1="7682" x2="43262" y2="7682"/>
                          <a14:foregroundMark x1="42871" y1="7813" x2="42871" y2="7813"/>
                          <a14:foregroundMark x1="42871" y1="7813" x2="42871" y2="7813"/>
                          <a14:foregroundMark x1="42969" y1="7813" x2="42969" y2="7813"/>
                          <a14:foregroundMark x1="53223" y1="11068" x2="53320" y2="11068"/>
                          <a14:foregroundMark x1="60059" y1="10026" x2="60059" y2="10026"/>
                          <a14:foregroundMark x1="57031" y1="93490" x2="57031" y2="93490"/>
                          <a14:backgroundMark x1="52539" y1="96615" x2="52539" y2="96615"/>
                          <a14:backgroundMark x1="50488" y1="97005" x2="50488" y2="97005"/>
                          <a14:backgroundMark x1="53809" y1="96224" x2="53809" y2="96224"/>
                          <a14:backgroundMark x1="55078" y1="95703" x2="55078" y2="95703"/>
                          <a14:backgroundMark x1="58496" y1="93099" x2="58496" y2="93099"/>
                          <a14:backgroundMark x1="41309" y1="7552" x2="41309" y2="7552"/>
                          <a14:backgroundMark x1="41504" y1="7422" x2="41504" y2="7422"/>
                          <a14:backgroundMark x1="41113" y1="7552" x2="41113" y2="7552"/>
                          <a14:backgroundMark x1="41797" y1="7422" x2="41797" y2="7422"/>
                          <a14:backgroundMark x1="45898" y1="7161" x2="45898" y2="7161"/>
                          <a14:backgroundMark x1="34375" y1="10286" x2="34375" y2="10286"/>
                          <a14:backgroundMark x1="35352" y1="9505" x2="35352" y2="9505"/>
                          <a14:backgroundMark x1="59180" y1="9115" x2="59180" y2="9115"/>
                          <a14:backgroundMark x1="37109" y1="94531" x2="37109" y2="94531"/>
                          <a14:backgroundMark x1="36621" y1="94141" x2="36621" y2="94141"/>
                          <a14:backgroundMark x1="55957" y1="95443" x2="55957" y2="95443"/>
                          <a14:backgroundMark x1="43066" y1="97135" x2="43066" y2="97135"/>
                          <a14:backgroundMark x1="45996" y1="97526" x2="45996" y2="97526"/>
                          <a14:backgroundMark x1="48145" y1="97266" x2="48145" y2="97266"/>
                          <a14:backgroundMark x1="51563" y1="96875" x2="51563" y2="96875"/>
                          <a14:backgroundMark x1="47070" y1="97266" x2="47070" y2="97266"/>
                          <a14:backgroundMark x1="44434" y1="97005" x2="44434" y2="97005"/>
                          <a14:backgroundMark x1="42188" y1="96484" x2="42188" y2="96484"/>
                          <a14:backgroundMark x1="41211" y1="96354" x2="41211" y2="96354"/>
                          <a14:backgroundMark x1="46484" y1="97396" x2="46484" y2="97396"/>
                          <a14:backgroundMark x1="47559" y1="97135" x2="47559" y2="97135"/>
                          <a14:backgroundMark x1="43652" y1="96875" x2="43652" y2="96875"/>
                          <a14:backgroundMark x1="39941" y1="95573" x2="39941" y2="95573"/>
                          <a14:backgroundMark x1="43164" y1="96745" x2="43164" y2="96745"/>
                          <a14:backgroundMark x1="40527" y1="95964" x2="40527" y2="95964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5764" r="27172"/>
            <a:stretch/>
          </p:blipFill>
          <p:spPr>
            <a:xfrm>
              <a:off x="2650197" y="144710"/>
              <a:ext cx="893127" cy="1423275"/>
            </a:xfrm>
            <a:prstGeom prst="rect">
              <a:avLst/>
            </a:prstGeom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64" name="Picture 63"/>
            <p:cNvPicPr>
              <a:picLocks noChangeAspect="1"/>
            </p:cNvPicPr>
            <p:nvPr/>
          </p:nvPicPr>
          <p:blipFill rotWithShape="1"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5469" b="100000" l="26563" r="69043">
                          <a14:foregroundMark x1="45313" y1="16927" x2="45313" y2="16927"/>
                          <a14:foregroundMark x1="38770" y1="12891" x2="38770" y2="12891"/>
                          <a14:foregroundMark x1="55273" y1="13411" x2="55273" y2="13411"/>
                          <a14:foregroundMark x1="58789" y1="12370" x2="58789" y2="12370"/>
                          <a14:foregroundMark x1="61035" y1="11328" x2="61035" y2="11328"/>
                          <a14:foregroundMark x1="61914" y1="12630" x2="61914" y2="12630"/>
                          <a14:foregroundMark x1="35547" y1="92057" x2="35547" y2="92057"/>
                          <a14:foregroundMark x1="33691" y1="90755" x2="33691" y2="90755"/>
                          <a14:foregroundMark x1="34180" y1="91276" x2="34180" y2="91276"/>
                          <a14:foregroundMark x1="33008" y1="90234" x2="33008" y2="90234"/>
                          <a14:foregroundMark x1="55664" y1="94141" x2="55664" y2="94141"/>
                          <a14:foregroundMark x1="56738" y1="93620" x2="56738" y2="93620"/>
                          <a14:foregroundMark x1="57617" y1="93229" x2="57617" y2="93229"/>
                          <a14:foregroundMark x1="57910" y1="93099" x2="57910" y2="93099"/>
                          <a14:foregroundMark x1="58203" y1="92839" x2="58203" y2="92839"/>
                          <a14:foregroundMark x1="54590" y1="8073" x2="54590" y2="8073"/>
                          <a14:foregroundMark x1="56738" y1="8594" x2="56738" y2="8594"/>
                          <a14:foregroundMark x1="59082" y1="9375" x2="59082" y2="9375"/>
                          <a14:foregroundMark x1="61035" y1="10677" x2="61035" y2="10677"/>
                          <a14:foregroundMark x1="34180" y1="12630" x2="34180" y2="12630"/>
                          <a14:foregroundMark x1="34082" y1="11589" x2="34082" y2="11589"/>
                          <a14:foregroundMark x1="38770" y1="8464" x2="38770" y2="8464"/>
                          <a14:foregroundMark x1="40039" y1="8203" x2="40039" y2="8203"/>
                          <a14:foregroundMark x1="38086" y1="8724" x2="38086" y2="8724"/>
                          <a14:foregroundMark x1="37402" y1="8984" x2="37402" y2="8984"/>
                          <a14:foregroundMark x1="58398" y1="92839" x2="58398" y2="92839"/>
                          <a14:foregroundMark x1="58594" y1="92578" x2="58594" y2="92578"/>
                          <a14:foregroundMark x1="48828" y1="7422" x2="48828" y2="7422"/>
                          <a14:foregroundMark x1="48242" y1="7422" x2="48242" y2="7422"/>
                          <a14:foregroundMark x1="47852" y1="7422" x2="47852" y2="7422"/>
                          <a14:foregroundMark x1="47461" y1="7422" x2="47461" y2="7422"/>
                          <a14:foregroundMark x1="61914" y1="11979" x2="61914" y2="11979"/>
                          <a14:foregroundMark x1="61523" y1="11198" x2="61523" y2="11198"/>
                          <a14:foregroundMark x1="53516" y1="7943" x2="53516" y2="7943"/>
                          <a14:foregroundMark x1="51367" y1="7682" x2="51367" y2="7682"/>
                          <a14:foregroundMark x1="49805" y1="7552" x2="49805" y2="7552"/>
                          <a14:foregroundMark x1="49219" y1="7552" x2="49219" y2="7552"/>
                          <a14:foregroundMark x1="45996" y1="7422" x2="45996" y2="7422"/>
                          <a14:foregroundMark x1="37793" y1="8854" x2="37793" y2="8854"/>
                          <a14:foregroundMark x1="41797" y1="7943" x2="41797" y2="7943"/>
                          <a14:foregroundMark x1="41406" y1="7943" x2="41406" y2="7943"/>
                          <a14:foregroundMark x1="40820" y1="8203" x2="40820" y2="8203"/>
                          <a14:foregroundMark x1="36621" y1="9375" x2="36621" y2="9375"/>
                          <a14:foregroundMark x1="35938" y1="9635" x2="35938" y2="9635"/>
                          <a14:foregroundMark x1="35254" y1="10156" x2="35254" y2="10156"/>
                          <a14:foregroundMark x1="36816" y1="9245" x2="36816" y2="9245"/>
                          <a14:foregroundMark x1="37109" y1="9115" x2="37109" y2="9115"/>
                          <a14:foregroundMark x1="36328" y1="9375" x2="36328" y2="9375"/>
                          <a14:foregroundMark x1="34570" y1="10547" x2="34570" y2="10547"/>
                          <a14:foregroundMark x1="46484" y1="7422" x2="46484" y2="7422"/>
                          <a14:foregroundMark x1="46973" y1="7422" x2="46973" y2="7422"/>
                          <a14:foregroundMark x1="46777" y1="7422" x2="46777" y2="7422"/>
                          <a14:foregroundMark x1="47266" y1="7422" x2="47266" y2="7422"/>
                          <a14:foregroundMark x1="45410" y1="7422" x2="45410" y2="7422"/>
                          <a14:foregroundMark x1="45020" y1="7552" x2="45020" y2="7552"/>
                          <a14:foregroundMark x1="44727" y1="7422" x2="44727" y2="7422"/>
                          <a14:foregroundMark x1="44336" y1="7552" x2="44336" y2="7552"/>
                          <a14:foregroundMark x1="45605" y1="7552" x2="45605" y2="7552"/>
                          <a14:foregroundMark x1="42383" y1="7813" x2="42383" y2="7813"/>
                          <a14:foregroundMark x1="42871" y1="7813" x2="42871" y2="7813"/>
                          <a14:foregroundMark x1="43848" y1="7552" x2="43848" y2="7552"/>
                          <a14:foregroundMark x1="43262" y1="7682" x2="43262" y2="7682"/>
                          <a14:foregroundMark x1="42871" y1="7813" x2="42871" y2="7813"/>
                          <a14:foregroundMark x1="42871" y1="7813" x2="42871" y2="7813"/>
                          <a14:foregroundMark x1="42969" y1="7813" x2="42969" y2="7813"/>
                          <a14:foregroundMark x1="53223" y1="11068" x2="53320" y2="11068"/>
                          <a14:foregroundMark x1="60059" y1="10026" x2="60059" y2="10026"/>
                          <a14:foregroundMark x1="57031" y1="93490" x2="57031" y2="93490"/>
                          <a14:backgroundMark x1="52539" y1="96615" x2="52539" y2="96615"/>
                          <a14:backgroundMark x1="50488" y1="97005" x2="50488" y2="97005"/>
                          <a14:backgroundMark x1="53809" y1="96224" x2="53809" y2="96224"/>
                          <a14:backgroundMark x1="55078" y1="95703" x2="55078" y2="95703"/>
                          <a14:backgroundMark x1="58496" y1="93099" x2="58496" y2="93099"/>
                          <a14:backgroundMark x1="41309" y1="7552" x2="41309" y2="7552"/>
                          <a14:backgroundMark x1="41504" y1="7422" x2="41504" y2="7422"/>
                          <a14:backgroundMark x1="41113" y1="7552" x2="41113" y2="7552"/>
                          <a14:backgroundMark x1="41797" y1="7422" x2="41797" y2="7422"/>
                          <a14:backgroundMark x1="45898" y1="7161" x2="45898" y2="7161"/>
                          <a14:backgroundMark x1="34375" y1="10286" x2="34375" y2="10286"/>
                          <a14:backgroundMark x1="35352" y1="9505" x2="35352" y2="9505"/>
                          <a14:backgroundMark x1="59180" y1="9115" x2="59180" y2="9115"/>
                          <a14:backgroundMark x1="37109" y1="94531" x2="37109" y2="94531"/>
                          <a14:backgroundMark x1="36621" y1="94141" x2="36621" y2="94141"/>
                          <a14:backgroundMark x1="55957" y1="95443" x2="55957" y2="95443"/>
                          <a14:backgroundMark x1="43066" y1="97135" x2="43066" y2="97135"/>
                          <a14:backgroundMark x1="45996" y1="97526" x2="45996" y2="97526"/>
                          <a14:backgroundMark x1="48145" y1="97266" x2="48145" y2="97266"/>
                          <a14:backgroundMark x1="51563" y1="96875" x2="51563" y2="96875"/>
                          <a14:backgroundMark x1="47070" y1="97266" x2="47070" y2="97266"/>
                          <a14:backgroundMark x1="44434" y1="97005" x2="44434" y2="97005"/>
                          <a14:backgroundMark x1="42188" y1="96484" x2="42188" y2="96484"/>
                          <a14:backgroundMark x1="41211" y1="96354" x2="41211" y2="96354"/>
                          <a14:backgroundMark x1="46484" y1="97396" x2="46484" y2="97396"/>
                          <a14:backgroundMark x1="47559" y1="97135" x2="47559" y2="97135"/>
                          <a14:backgroundMark x1="43652" y1="96875" x2="43652" y2="96875"/>
                          <a14:backgroundMark x1="39941" y1="95573" x2="39941" y2="95573"/>
                          <a14:backgroundMark x1="43164" y1="96745" x2="43164" y2="96745"/>
                          <a14:backgroundMark x1="40527" y1="95964" x2="40527" y2="95964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5764" r="27172"/>
            <a:stretch/>
          </p:blipFill>
          <p:spPr>
            <a:xfrm>
              <a:off x="1950247" y="1510111"/>
              <a:ext cx="893127" cy="1423275"/>
            </a:xfrm>
            <a:prstGeom prst="rect">
              <a:avLst/>
            </a:prstGeom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65" name="Picture 64"/>
            <p:cNvPicPr>
              <a:picLocks noChangeAspect="1"/>
            </p:cNvPicPr>
            <p:nvPr/>
          </p:nvPicPr>
          <p:blipFill rotWithShape="1"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5469" b="100000" l="26563" r="69043">
                          <a14:foregroundMark x1="45313" y1="16927" x2="45313" y2="16927"/>
                          <a14:foregroundMark x1="38770" y1="12891" x2="38770" y2="12891"/>
                          <a14:foregroundMark x1="55273" y1="13411" x2="55273" y2="13411"/>
                          <a14:foregroundMark x1="58789" y1="12370" x2="58789" y2="12370"/>
                          <a14:foregroundMark x1="61035" y1="11328" x2="61035" y2="11328"/>
                          <a14:foregroundMark x1="61914" y1="12630" x2="61914" y2="12630"/>
                          <a14:foregroundMark x1="35547" y1="92057" x2="35547" y2="92057"/>
                          <a14:foregroundMark x1="33691" y1="90755" x2="33691" y2="90755"/>
                          <a14:foregroundMark x1="34180" y1="91276" x2="34180" y2="91276"/>
                          <a14:foregroundMark x1="33008" y1="90234" x2="33008" y2="90234"/>
                          <a14:foregroundMark x1="55664" y1="94141" x2="55664" y2="94141"/>
                          <a14:foregroundMark x1="56738" y1="93620" x2="56738" y2="93620"/>
                          <a14:foregroundMark x1="57617" y1="93229" x2="57617" y2="93229"/>
                          <a14:foregroundMark x1="57910" y1="93099" x2="57910" y2="93099"/>
                          <a14:foregroundMark x1="58203" y1="92839" x2="58203" y2="92839"/>
                          <a14:foregroundMark x1="54590" y1="8073" x2="54590" y2="8073"/>
                          <a14:foregroundMark x1="56738" y1="8594" x2="56738" y2="8594"/>
                          <a14:foregroundMark x1="59082" y1="9375" x2="59082" y2="9375"/>
                          <a14:foregroundMark x1="61035" y1="10677" x2="61035" y2="10677"/>
                          <a14:foregroundMark x1="34180" y1="12630" x2="34180" y2="12630"/>
                          <a14:foregroundMark x1="34082" y1="11589" x2="34082" y2="11589"/>
                          <a14:foregroundMark x1="38770" y1="8464" x2="38770" y2="8464"/>
                          <a14:foregroundMark x1="40039" y1="8203" x2="40039" y2="8203"/>
                          <a14:foregroundMark x1="38086" y1="8724" x2="38086" y2="8724"/>
                          <a14:foregroundMark x1="37402" y1="8984" x2="37402" y2="8984"/>
                          <a14:foregroundMark x1="58398" y1="92839" x2="58398" y2="92839"/>
                          <a14:foregroundMark x1="58594" y1="92578" x2="58594" y2="92578"/>
                          <a14:foregroundMark x1="48828" y1="7422" x2="48828" y2="7422"/>
                          <a14:foregroundMark x1="48242" y1="7422" x2="48242" y2="7422"/>
                          <a14:foregroundMark x1="47852" y1="7422" x2="47852" y2="7422"/>
                          <a14:foregroundMark x1="47461" y1="7422" x2="47461" y2="7422"/>
                          <a14:foregroundMark x1="61914" y1="11979" x2="61914" y2="11979"/>
                          <a14:foregroundMark x1="61523" y1="11198" x2="61523" y2="11198"/>
                          <a14:foregroundMark x1="53516" y1="7943" x2="53516" y2="7943"/>
                          <a14:foregroundMark x1="51367" y1="7682" x2="51367" y2="7682"/>
                          <a14:foregroundMark x1="49805" y1="7552" x2="49805" y2="7552"/>
                          <a14:foregroundMark x1="49219" y1="7552" x2="49219" y2="7552"/>
                          <a14:foregroundMark x1="45996" y1="7422" x2="45996" y2="7422"/>
                          <a14:foregroundMark x1="37793" y1="8854" x2="37793" y2="8854"/>
                          <a14:foregroundMark x1="41797" y1="7943" x2="41797" y2="7943"/>
                          <a14:foregroundMark x1="41406" y1="7943" x2="41406" y2="7943"/>
                          <a14:foregroundMark x1="40820" y1="8203" x2="40820" y2="8203"/>
                          <a14:foregroundMark x1="36621" y1="9375" x2="36621" y2="9375"/>
                          <a14:foregroundMark x1="35938" y1="9635" x2="35938" y2="9635"/>
                          <a14:foregroundMark x1="35254" y1="10156" x2="35254" y2="10156"/>
                          <a14:foregroundMark x1="36816" y1="9245" x2="36816" y2="9245"/>
                          <a14:foregroundMark x1="37109" y1="9115" x2="37109" y2="9115"/>
                          <a14:foregroundMark x1="36328" y1="9375" x2="36328" y2="9375"/>
                          <a14:foregroundMark x1="34570" y1="10547" x2="34570" y2="10547"/>
                          <a14:foregroundMark x1="46484" y1="7422" x2="46484" y2="7422"/>
                          <a14:foregroundMark x1="46973" y1="7422" x2="46973" y2="7422"/>
                          <a14:foregroundMark x1="46777" y1="7422" x2="46777" y2="7422"/>
                          <a14:foregroundMark x1="47266" y1="7422" x2="47266" y2="7422"/>
                          <a14:foregroundMark x1="45410" y1="7422" x2="45410" y2="7422"/>
                          <a14:foregroundMark x1="45020" y1="7552" x2="45020" y2="7552"/>
                          <a14:foregroundMark x1="44727" y1="7422" x2="44727" y2="7422"/>
                          <a14:foregroundMark x1="44336" y1="7552" x2="44336" y2="7552"/>
                          <a14:foregroundMark x1="45605" y1="7552" x2="45605" y2="7552"/>
                          <a14:foregroundMark x1="42383" y1="7813" x2="42383" y2="7813"/>
                          <a14:foregroundMark x1="42871" y1="7813" x2="42871" y2="7813"/>
                          <a14:foregroundMark x1="43848" y1="7552" x2="43848" y2="7552"/>
                          <a14:foregroundMark x1="43262" y1="7682" x2="43262" y2="7682"/>
                          <a14:foregroundMark x1="42871" y1="7813" x2="42871" y2="7813"/>
                          <a14:foregroundMark x1="42871" y1="7813" x2="42871" y2="7813"/>
                          <a14:foregroundMark x1="42969" y1="7813" x2="42969" y2="7813"/>
                          <a14:foregroundMark x1="53223" y1="11068" x2="53320" y2="11068"/>
                          <a14:foregroundMark x1="60059" y1="10026" x2="60059" y2="10026"/>
                          <a14:foregroundMark x1="57031" y1="93490" x2="57031" y2="93490"/>
                          <a14:backgroundMark x1="52539" y1="96615" x2="52539" y2="96615"/>
                          <a14:backgroundMark x1="50488" y1="97005" x2="50488" y2="97005"/>
                          <a14:backgroundMark x1="53809" y1="96224" x2="53809" y2="96224"/>
                          <a14:backgroundMark x1="55078" y1="95703" x2="55078" y2="95703"/>
                          <a14:backgroundMark x1="58496" y1="93099" x2="58496" y2="93099"/>
                          <a14:backgroundMark x1="41309" y1="7552" x2="41309" y2="7552"/>
                          <a14:backgroundMark x1="41504" y1="7422" x2="41504" y2="7422"/>
                          <a14:backgroundMark x1="41113" y1="7552" x2="41113" y2="7552"/>
                          <a14:backgroundMark x1="41797" y1="7422" x2="41797" y2="7422"/>
                          <a14:backgroundMark x1="45898" y1="7161" x2="45898" y2="7161"/>
                          <a14:backgroundMark x1="34375" y1="10286" x2="34375" y2="10286"/>
                          <a14:backgroundMark x1="35352" y1="9505" x2="35352" y2="9505"/>
                          <a14:backgroundMark x1="59180" y1="9115" x2="59180" y2="9115"/>
                          <a14:backgroundMark x1="37109" y1="94531" x2="37109" y2="94531"/>
                          <a14:backgroundMark x1="36621" y1="94141" x2="36621" y2="94141"/>
                          <a14:backgroundMark x1="55957" y1="95443" x2="55957" y2="95443"/>
                          <a14:backgroundMark x1="43066" y1="97135" x2="43066" y2="97135"/>
                          <a14:backgroundMark x1="45996" y1="97526" x2="45996" y2="97526"/>
                          <a14:backgroundMark x1="48145" y1="97266" x2="48145" y2="97266"/>
                          <a14:backgroundMark x1="51563" y1="96875" x2="51563" y2="96875"/>
                          <a14:backgroundMark x1="47070" y1="97266" x2="47070" y2="97266"/>
                          <a14:backgroundMark x1="44434" y1="97005" x2="44434" y2="97005"/>
                          <a14:backgroundMark x1="42188" y1="96484" x2="42188" y2="96484"/>
                          <a14:backgroundMark x1="41211" y1="96354" x2="41211" y2="96354"/>
                          <a14:backgroundMark x1="46484" y1="97396" x2="46484" y2="97396"/>
                          <a14:backgroundMark x1="47559" y1="97135" x2="47559" y2="97135"/>
                          <a14:backgroundMark x1="43652" y1="96875" x2="43652" y2="96875"/>
                          <a14:backgroundMark x1="39941" y1="95573" x2="39941" y2="95573"/>
                          <a14:backgroundMark x1="43164" y1="96745" x2="43164" y2="96745"/>
                          <a14:backgroundMark x1="40527" y1="95964" x2="40527" y2="95964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5764" r="27172"/>
            <a:stretch/>
          </p:blipFill>
          <p:spPr>
            <a:xfrm>
              <a:off x="2650196" y="1481486"/>
              <a:ext cx="893127" cy="1423275"/>
            </a:xfrm>
            <a:prstGeom prst="rect">
              <a:avLst/>
            </a:prstGeom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</p:pic>
      </p:grpSp>
      <p:pic>
        <p:nvPicPr>
          <p:cNvPr id="70" name="Picture 69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5469" b="100000" l="26563" r="69043">
                        <a14:foregroundMark x1="45313" y1="16927" x2="45313" y2="16927"/>
                        <a14:foregroundMark x1="38770" y1="12891" x2="38770" y2="12891"/>
                        <a14:foregroundMark x1="55273" y1="13411" x2="55273" y2="13411"/>
                        <a14:foregroundMark x1="58789" y1="12370" x2="58789" y2="12370"/>
                        <a14:foregroundMark x1="61035" y1="11328" x2="61035" y2="11328"/>
                        <a14:foregroundMark x1="61914" y1="12630" x2="61914" y2="12630"/>
                        <a14:foregroundMark x1="35547" y1="92057" x2="35547" y2="92057"/>
                        <a14:foregroundMark x1="33691" y1="90755" x2="33691" y2="90755"/>
                        <a14:foregroundMark x1="34180" y1="91276" x2="34180" y2="91276"/>
                        <a14:foregroundMark x1="33008" y1="90234" x2="33008" y2="90234"/>
                        <a14:foregroundMark x1="55664" y1="94141" x2="55664" y2="94141"/>
                        <a14:foregroundMark x1="56738" y1="93620" x2="56738" y2="93620"/>
                        <a14:foregroundMark x1="57617" y1="93229" x2="57617" y2="93229"/>
                        <a14:foregroundMark x1="57910" y1="93099" x2="57910" y2="93099"/>
                        <a14:foregroundMark x1="58203" y1="92839" x2="58203" y2="92839"/>
                        <a14:foregroundMark x1="54590" y1="8073" x2="54590" y2="8073"/>
                        <a14:foregroundMark x1="56738" y1="8594" x2="56738" y2="8594"/>
                        <a14:foregroundMark x1="59082" y1="9375" x2="59082" y2="9375"/>
                        <a14:foregroundMark x1="61035" y1="10677" x2="61035" y2="10677"/>
                        <a14:foregroundMark x1="34180" y1="12630" x2="34180" y2="12630"/>
                        <a14:foregroundMark x1="34082" y1="11589" x2="34082" y2="11589"/>
                        <a14:foregroundMark x1="38770" y1="8464" x2="38770" y2="8464"/>
                        <a14:foregroundMark x1="40039" y1="8203" x2="40039" y2="8203"/>
                        <a14:foregroundMark x1="38086" y1="8724" x2="38086" y2="8724"/>
                        <a14:foregroundMark x1="37402" y1="8984" x2="37402" y2="8984"/>
                        <a14:foregroundMark x1="58398" y1="92839" x2="58398" y2="92839"/>
                        <a14:foregroundMark x1="58594" y1="92578" x2="58594" y2="92578"/>
                        <a14:foregroundMark x1="48828" y1="7422" x2="48828" y2="7422"/>
                        <a14:foregroundMark x1="48242" y1="7422" x2="48242" y2="7422"/>
                        <a14:foregroundMark x1="47852" y1="7422" x2="47852" y2="7422"/>
                        <a14:foregroundMark x1="47461" y1="7422" x2="47461" y2="7422"/>
                        <a14:foregroundMark x1="61914" y1="11979" x2="61914" y2="11979"/>
                        <a14:foregroundMark x1="61523" y1="11198" x2="61523" y2="11198"/>
                        <a14:foregroundMark x1="53516" y1="7943" x2="53516" y2="7943"/>
                        <a14:foregroundMark x1="51367" y1="7682" x2="51367" y2="7682"/>
                        <a14:foregroundMark x1="49805" y1="7552" x2="49805" y2="7552"/>
                        <a14:foregroundMark x1="49219" y1="7552" x2="49219" y2="7552"/>
                        <a14:foregroundMark x1="45996" y1="7422" x2="45996" y2="7422"/>
                        <a14:foregroundMark x1="37793" y1="8854" x2="37793" y2="8854"/>
                        <a14:foregroundMark x1="41797" y1="7943" x2="41797" y2="7943"/>
                        <a14:foregroundMark x1="41406" y1="7943" x2="41406" y2="7943"/>
                        <a14:foregroundMark x1="40820" y1="8203" x2="40820" y2="8203"/>
                        <a14:foregroundMark x1="36621" y1="9375" x2="36621" y2="9375"/>
                        <a14:foregroundMark x1="35938" y1="9635" x2="35938" y2="9635"/>
                        <a14:foregroundMark x1="35254" y1="10156" x2="35254" y2="10156"/>
                        <a14:foregroundMark x1="36816" y1="9245" x2="36816" y2="9245"/>
                        <a14:foregroundMark x1="37109" y1="9115" x2="37109" y2="9115"/>
                        <a14:foregroundMark x1="36328" y1="9375" x2="36328" y2="9375"/>
                        <a14:foregroundMark x1="34570" y1="10547" x2="34570" y2="10547"/>
                        <a14:foregroundMark x1="46484" y1="7422" x2="46484" y2="7422"/>
                        <a14:foregroundMark x1="46973" y1="7422" x2="46973" y2="7422"/>
                        <a14:foregroundMark x1="46777" y1="7422" x2="46777" y2="7422"/>
                        <a14:foregroundMark x1="47266" y1="7422" x2="47266" y2="7422"/>
                        <a14:foregroundMark x1="45410" y1="7422" x2="45410" y2="7422"/>
                        <a14:foregroundMark x1="45020" y1="7552" x2="45020" y2="7552"/>
                        <a14:foregroundMark x1="44727" y1="7422" x2="44727" y2="7422"/>
                        <a14:foregroundMark x1="44336" y1="7552" x2="44336" y2="7552"/>
                        <a14:foregroundMark x1="45605" y1="7552" x2="45605" y2="7552"/>
                        <a14:foregroundMark x1="42383" y1="7813" x2="42383" y2="7813"/>
                        <a14:foregroundMark x1="42871" y1="7813" x2="42871" y2="7813"/>
                        <a14:foregroundMark x1="43848" y1="7552" x2="43848" y2="7552"/>
                        <a14:foregroundMark x1="43262" y1="7682" x2="43262" y2="7682"/>
                        <a14:foregroundMark x1="42871" y1="7813" x2="42871" y2="7813"/>
                        <a14:foregroundMark x1="42871" y1="7813" x2="42871" y2="7813"/>
                        <a14:foregroundMark x1="42969" y1="7813" x2="42969" y2="7813"/>
                        <a14:foregroundMark x1="53223" y1="11068" x2="53320" y2="11068"/>
                        <a14:foregroundMark x1="60059" y1="10026" x2="60059" y2="10026"/>
                        <a14:foregroundMark x1="57031" y1="93490" x2="57031" y2="93490"/>
                        <a14:backgroundMark x1="52539" y1="96615" x2="52539" y2="96615"/>
                        <a14:backgroundMark x1="50488" y1="97005" x2="50488" y2="97005"/>
                        <a14:backgroundMark x1="53809" y1="96224" x2="53809" y2="96224"/>
                        <a14:backgroundMark x1="55078" y1="95703" x2="55078" y2="95703"/>
                        <a14:backgroundMark x1="58496" y1="93099" x2="58496" y2="93099"/>
                        <a14:backgroundMark x1="41309" y1="7552" x2="41309" y2="7552"/>
                        <a14:backgroundMark x1="41504" y1="7422" x2="41504" y2="7422"/>
                        <a14:backgroundMark x1="41113" y1="7552" x2="41113" y2="7552"/>
                        <a14:backgroundMark x1="41797" y1="7422" x2="41797" y2="7422"/>
                        <a14:backgroundMark x1="45898" y1="7161" x2="45898" y2="7161"/>
                        <a14:backgroundMark x1="34375" y1="10286" x2="34375" y2="10286"/>
                        <a14:backgroundMark x1="35352" y1="9505" x2="35352" y2="9505"/>
                        <a14:backgroundMark x1="59180" y1="9115" x2="59180" y2="9115"/>
                        <a14:backgroundMark x1="37109" y1="94531" x2="37109" y2="94531"/>
                        <a14:backgroundMark x1="36621" y1="94141" x2="36621" y2="94141"/>
                        <a14:backgroundMark x1="55957" y1="95443" x2="55957" y2="95443"/>
                        <a14:backgroundMark x1="43066" y1="97135" x2="43066" y2="97135"/>
                        <a14:backgroundMark x1="45996" y1="97526" x2="45996" y2="97526"/>
                        <a14:backgroundMark x1="48145" y1="97266" x2="48145" y2="97266"/>
                        <a14:backgroundMark x1="51563" y1="96875" x2="51563" y2="96875"/>
                        <a14:backgroundMark x1="47070" y1="97266" x2="47070" y2="97266"/>
                        <a14:backgroundMark x1="44434" y1="97005" x2="44434" y2="97005"/>
                        <a14:backgroundMark x1="42188" y1="96484" x2="42188" y2="96484"/>
                        <a14:backgroundMark x1="41211" y1="96354" x2="41211" y2="96354"/>
                        <a14:backgroundMark x1="46484" y1="97396" x2="46484" y2="97396"/>
                        <a14:backgroundMark x1="47559" y1="97135" x2="47559" y2="97135"/>
                        <a14:backgroundMark x1="43652" y1="96875" x2="43652" y2="96875"/>
                        <a14:backgroundMark x1="39941" y1="95573" x2="39941" y2="95573"/>
                        <a14:backgroundMark x1="43164" y1="96745" x2="43164" y2="96745"/>
                        <a14:backgroundMark x1="40527" y1="95964" x2="40527" y2="9596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5764" r="27172"/>
          <a:stretch/>
        </p:blipFill>
        <p:spPr>
          <a:xfrm>
            <a:off x="1595198" y="4686720"/>
            <a:ext cx="866438" cy="1380744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1303" b="89577" l="10449" r="100000">
                        <a14:backgroundMark x1="91797" y1="73290" x2="91797" y2="73290"/>
                        <a14:backgroundMark x1="95996" y1="67915" x2="95996" y2="6791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1734" y="2983242"/>
            <a:ext cx="1945815" cy="1166729"/>
          </a:xfrm>
          <a:prstGeom prst="rect">
            <a:avLst/>
          </a:prstGeom>
        </p:spPr>
      </p:pic>
      <p:sp>
        <p:nvSpPr>
          <p:cNvPr id="30" name="Up Arrow 39">
            <a:extLst>
              <a:ext uri="{FF2B5EF4-FFF2-40B4-BE49-F238E27FC236}">
                <a16:creationId xmlns:a16="http://schemas.microsoft.com/office/drawing/2014/main" id="{1A5B6EED-EA75-4828-9AAA-D64B5092F769}"/>
              </a:ext>
            </a:extLst>
          </p:cNvPr>
          <p:cNvSpPr/>
          <p:nvPr/>
        </p:nvSpPr>
        <p:spPr>
          <a:xfrm rot="10800000">
            <a:off x="1455351" y="3832102"/>
            <a:ext cx="1146133" cy="847334"/>
          </a:xfrm>
          <a:prstGeom prst="upArrow">
            <a:avLst>
              <a:gd name="adj1" fmla="val 61635"/>
              <a:gd name="adj2" fmla="val 36021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FFFFFF"/>
              </a:solidFill>
            </a:endParaRPr>
          </a:p>
        </p:txBody>
      </p:sp>
      <p:pic>
        <p:nvPicPr>
          <p:cNvPr id="31" name="Picture 30" descr="lightning_yellow_bolt.png">
            <a:extLst>
              <a:ext uri="{FF2B5EF4-FFF2-40B4-BE49-F238E27FC236}">
                <a16:creationId xmlns:a16="http://schemas.microsoft.com/office/drawing/2014/main" id="{2A35BD60-437B-4815-8D30-494292A24FB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85167" y="1336656"/>
            <a:ext cx="952500" cy="1354924"/>
          </a:xfrm>
          <a:prstGeom prst="rect">
            <a:avLst/>
          </a:prstGeom>
        </p:spPr>
      </p:pic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881275A9-A204-4322-B2DC-5896BC645EE5}"/>
              </a:ext>
            </a:extLst>
          </p:cNvPr>
          <p:cNvCxnSpPr>
            <a:cxnSpLocks/>
          </p:cNvCxnSpPr>
          <p:nvPr/>
        </p:nvCxnSpPr>
        <p:spPr>
          <a:xfrm>
            <a:off x="4219575" y="1077932"/>
            <a:ext cx="0" cy="5780068"/>
          </a:xfrm>
          <a:prstGeom prst="line">
            <a:avLst/>
          </a:prstGeom>
          <a:ln w="76200"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D1FD8608-EA46-433B-89C0-D0B0C9DC8248}"/>
              </a:ext>
            </a:extLst>
          </p:cNvPr>
          <p:cNvSpPr txBox="1"/>
          <p:nvPr/>
        </p:nvSpPr>
        <p:spPr>
          <a:xfrm>
            <a:off x="146384" y="123825"/>
            <a:ext cx="1189923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solidFill>
                  <a:schemeClr val="accent1">
                    <a:lumMod val="75000"/>
                  </a:schemeClr>
                </a:solidFill>
              </a:rPr>
              <a:t>It takes the same amount of energy to make one can from bauxite and it does to make 20 cans from recycled aluminum. </a:t>
            </a:r>
            <a:endParaRPr lang="en-CA" sz="2800" b="1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9158701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ight Arrow 13">
            <a:extLst>
              <a:ext uri="{FF2B5EF4-FFF2-40B4-BE49-F238E27FC236}">
                <a16:creationId xmlns:a16="http://schemas.microsoft.com/office/drawing/2014/main" id="{A18CF127-4743-4C46-9227-8AD62CEFB7A2}"/>
              </a:ext>
            </a:extLst>
          </p:cNvPr>
          <p:cNvSpPr/>
          <p:nvPr/>
        </p:nvSpPr>
        <p:spPr>
          <a:xfrm rot="5400000">
            <a:off x="5069630" y="2407106"/>
            <a:ext cx="1452062" cy="585967"/>
          </a:xfrm>
          <a:prstGeom prst="rightArrow">
            <a:avLst>
              <a:gd name="adj1" fmla="val 68182"/>
              <a:gd name="adj2" fmla="val 53030"/>
            </a:avLst>
          </a:prstGeom>
          <a:gradFill flip="none" rotWithShape="1">
            <a:gsLst>
              <a:gs pos="32000">
                <a:schemeClr val="tx1"/>
              </a:gs>
              <a:gs pos="90000">
                <a:srgbClr val="0000FF"/>
              </a:gs>
            </a:gsLst>
            <a:lin ang="360000" scaled="0"/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dirty="0">
              <a:ln>
                <a:solidFill>
                  <a:srgbClr val="FFC000"/>
                </a:solidFill>
              </a:ln>
              <a:solidFill>
                <a:srgbClr val="FFFFFF"/>
              </a:solidFill>
            </a:endParaRPr>
          </a:p>
        </p:txBody>
      </p:sp>
      <p:sp>
        <p:nvSpPr>
          <p:cNvPr id="27" name="Right Arrow 13">
            <a:extLst>
              <a:ext uri="{FF2B5EF4-FFF2-40B4-BE49-F238E27FC236}">
                <a16:creationId xmlns:a16="http://schemas.microsoft.com/office/drawing/2014/main" id="{8EB0F3C1-636C-4B46-B9EE-3D76505B9BEC}"/>
              </a:ext>
            </a:extLst>
          </p:cNvPr>
          <p:cNvSpPr/>
          <p:nvPr/>
        </p:nvSpPr>
        <p:spPr>
          <a:xfrm rot="8433501">
            <a:off x="6958546" y="3053052"/>
            <a:ext cx="1452062" cy="585967"/>
          </a:xfrm>
          <a:prstGeom prst="rightArrow">
            <a:avLst>
              <a:gd name="adj1" fmla="val 68182"/>
              <a:gd name="adj2" fmla="val 53030"/>
            </a:avLst>
          </a:prstGeom>
          <a:gradFill flip="none" rotWithShape="1">
            <a:gsLst>
              <a:gs pos="32000">
                <a:schemeClr val="tx1"/>
              </a:gs>
              <a:gs pos="90000">
                <a:srgbClr val="0000FF"/>
              </a:gs>
            </a:gsLst>
            <a:lin ang="360000" scaled="0"/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dirty="0">
              <a:ln>
                <a:solidFill>
                  <a:srgbClr val="FFC000"/>
                </a:solidFill>
              </a:ln>
              <a:solidFill>
                <a:srgbClr val="FFFFFF"/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9968" b="94450" l="9986" r="89978">
                        <a14:foregroundMark x1="31106" y1="27317" x2="35884" y2="25431"/>
                        <a14:foregroundMark x1="28089" y1="26832" x2="29382" y2="29203"/>
                        <a14:foregroundMark x1="28412" y1="26347" x2="28412" y2="2634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9047" t="14462" r="18943" b="5819"/>
          <a:stretch/>
        </p:blipFill>
        <p:spPr>
          <a:xfrm>
            <a:off x="3832268" y="3285455"/>
            <a:ext cx="3827357" cy="3280228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-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97693" y="623287"/>
            <a:ext cx="2212848" cy="3319272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91770" y="728185"/>
            <a:ext cx="1567929" cy="2351894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1768" y="593139"/>
            <a:ext cx="1747991" cy="2621987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0EF596C7-2F7E-47D2-BF87-072F2890F6AB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260" y="1347896"/>
            <a:ext cx="2013198" cy="3019798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31280792-6372-412C-9244-B855923B7AED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679"/>
          <a:stretch/>
        </p:blipFill>
        <p:spPr>
          <a:xfrm>
            <a:off x="7003485" y="1257183"/>
            <a:ext cx="2177132" cy="2006911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C174BD03-58EA-4ACD-9E06-FDA4CD7E0293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rightnessContrast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5643" y="1257183"/>
            <a:ext cx="1780419" cy="2670628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08432C27-A42F-4EB6-A0D1-033EE98A97FD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53720">
            <a:off x="8298950" y="2319866"/>
            <a:ext cx="3170108" cy="2113405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528344D7-BA25-4B3E-A05E-B690A91B7A58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colorTemperature colorTemp="7200"/>
                    </a14:imgEffect>
                    <a14:imgEffect>
                      <a14:brightnessContrast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71667" y="1372313"/>
            <a:ext cx="2646221" cy="1764147"/>
          </a:xfrm>
          <a:prstGeom prst="rect">
            <a:avLst/>
          </a:prstGeom>
        </p:spPr>
      </p:pic>
      <p:sp>
        <p:nvSpPr>
          <p:cNvPr id="29" name="Right Arrow 13">
            <a:extLst>
              <a:ext uri="{FF2B5EF4-FFF2-40B4-BE49-F238E27FC236}">
                <a16:creationId xmlns:a16="http://schemas.microsoft.com/office/drawing/2014/main" id="{05A051E5-7B2A-47D3-8C74-A0F5532EE9A7}"/>
              </a:ext>
            </a:extLst>
          </p:cNvPr>
          <p:cNvSpPr/>
          <p:nvPr/>
        </p:nvSpPr>
        <p:spPr>
          <a:xfrm rot="2957400">
            <a:off x="3092540" y="2865874"/>
            <a:ext cx="1452062" cy="585967"/>
          </a:xfrm>
          <a:prstGeom prst="rightArrow">
            <a:avLst>
              <a:gd name="adj1" fmla="val 68182"/>
              <a:gd name="adj2" fmla="val 53030"/>
            </a:avLst>
          </a:prstGeom>
          <a:gradFill flip="none" rotWithShape="1">
            <a:gsLst>
              <a:gs pos="32000">
                <a:schemeClr val="tx1"/>
              </a:gs>
              <a:gs pos="90000">
                <a:srgbClr val="0000FF"/>
              </a:gs>
            </a:gsLst>
            <a:lin ang="360000" scaled="0"/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dirty="0">
              <a:ln>
                <a:solidFill>
                  <a:srgbClr val="FFC000"/>
                </a:solidFill>
              </a:ln>
              <a:solidFill>
                <a:srgbClr val="FFFFFF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89F32E6-9E65-4DB5-AF3D-B34CC23CD52E}"/>
              </a:ext>
            </a:extLst>
          </p:cNvPr>
          <p:cNvSpPr txBox="1"/>
          <p:nvPr/>
        </p:nvSpPr>
        <p:spPr>
          <a:xfrm>
            <a:off x="147637" y="361677"/>
            <a:ext cx="118967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chemeClr val="accent1">
                    <a:lumMod val="75000"/>
                  </a:schemeClr>
                </a:solidFill>
              </a:rPr>
              <a:t>Recycling is an easy way to reduce our impact on the environment. </a:t>
            </a:r>
            <a:endParaRPr lang="en-CA" sz="2800" b="1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9524329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89F32E6-9E65-4DB5-AF3D-B34CC23CD52E}"/>
              </a:ext>
            </a:extLst>
          </p:cNvPr>
          <p:cNvSpPr txBox="1"/>
          <p:nvPr/>
        </p:nvSpPr>
        <p:spPr>
          <a:xfrm>
            <a:off x="147637" y="361677"/>
            <a:ext cx="1189672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solidFill>
                  <a:schemeClr val="accent1">
                    <a:lumMod val="75000"/>
                  </a:schemeClr>
                </a:solidFill>
              </a:rPr>
              <a:t>Reducing and reusing are even better! </a:t>
            </a:r>
            <a:endParaRPr lang="en-CA" sz="36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8FA00F2A-AB13-4895-B0B8-B7BCA746B4DC}"/>
              </a:ext>
            </a:extLst>
          </p:cNvPr>
          <p:cNvGrpSpPr/>
          <p:nvPr/>
        </p:nvGrpSpPr>
        <p:grpSpPr>
          <a:xfrm>
            <a:off x="531431" y="1252733"/>
            <a:ext cx="4491186" cy="3105150"/>
            <a:chOff x="533400" y="1247775"/>
            <a:chExt cx="4491186" cy="3105150"/>
          </a:xfrm>
        </p:grpSpPr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97E72865-5D00-406C-A7A0-A1D0ADF280BC}"/>
                </a:ext>
              </a:extLst>
            </p:cNvPr>
            <p:cNvSpPr/>
            <p:nvPr/>
          </p:nvSpPr>
          <p:spPr>
            <a:xfrm rot="21281094">
              <a:off x="533400" y="1247775"/>
              <a:ext cx="4491186" cy="3105150"/>
            </a:xfrm>
            <a:prstGeom prst="rect">
              <a:avLst/>
            </a:prstGeom>
            <a:solidFill>
              <a:srgbClr val="FBFBFB"/>
            </a:solidFill>
            <a:ln>
              <a:solidFill>
                <a:schemeClr val="tx1">
                  <a:lumMod val="85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 dirty="0"/>
            </a:p>
          </p:txBody>
        </p:sp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99D9977E-169A-49FB-AC02-5551EB2E15C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1281094">
              <a:off x="716554" y="1430744"/>
              <a:ext cx="4125874" cy="2749910"/>
            </a:xfrm>
            <a:prstGeom prst="rect">
              <a:avLst/>
            </a:prstGeom>
          </p:spPr>
        </p:pic>
      </p:grpSp>
      <p:grpSp>
        <p:nvGrpSpPr>
          <p:cNvPr id="3" name="Group 2">
            <a:extLst>
              <a:ext uri="{FF2B5EF4-FFF2-40B4-BE49-F238E27FC236}">
                <a16:creationId xmlns:a16="http://schemas.microsoft.com/office/drawing/2014/main" id="{8F205C9C-DCE1-40D6-BC8C-158363B3EA75}"/>
              </a:ext>
            </a:extLst>
          </p:cNvPr>
          <p:cNvGrpSpPr/>
          <p:nvPr/>
        </p:nvGrpSpPr>
        <p:grpSpPr>
          <a:xfrm rot="499099">
            <a:off x="7317000" y="3298257"/>
            <a:ext cx="4526280" cy="3108960"/>
            <a:chOff x="6338814" y="1445306"/>
            <a:chExt cx="4526280" cy="3108960"/>
          </a:xfrm>
        </p:grpSpPr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910544E7-76FF-4003-8D50-DE33C93FA17B}"/>
                </a:ext>
              </a:extLst>
            </p:cNvPr>
            <p:cNvSpPr/>
            <p:nvPr/>
          </p:nvSpPr>
          <p:spPr>
            <a:xfrm>
              <a:off x="6338814" y="1445306"/>
              <a:ext cx="4526280" cy="3108960"/>
            </a:xfrm>
            <a:prstGeom prst="rect">
              <a:avLst/>
            </a:prstGeom>
            <a:solidFill>
              <a:srgbClr val="FBFBFB"/>
            </a:solidFill>
            <a:ln>
              <a:solidFill>
                <a:schemeClr val="tx1">
                  <a:lumMod val="85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 dirty="0"/>
            </a:p>
          </p:txBody>
        </p:sp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CBE4DAD3-94E2-44C9-B778-8D6FCD20200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032" t="21033" r="13492" b="12410"/>
            <a:stretch/>
          </p:blipFill>
          <p:spPr>
            <a:xfrm>
              <a:off x="6517533" y="1633342"/>
              <a:ext cx="4163438" cy="2752344"/>
            </a:xfrm>
            <a:prstGeom prst="rect">
              <a:avLst/>
            </a:prstGeom>
          </p:spPr>
        </p:pic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4FF86645-3555-468F-BA28-C5057473ABDE}"/>
              </a:ext>
            </a:extLst>
          </p:cNvPr>
          <p:cNvGrpSpPr/>
          <p:nvPr/>
        </p:nvGrpSpPr>
        <p:grpSpPr>
          <a:xfrm>
            <a:off x="3657761" y="1753012"/>
            <a:ext cx="4526280" cy="3108960"/>
            <a:chOff x="3657761" y="1753012"/>
            <a:chExt cx="4526280" cy="3108960"/>
          </a:xfrm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EE17FE67-A4CF-424C-A678-CEDD3E99326E}"/>
                </a:ext>
              </a:extLst>
            </p:cNvPr>
            <p:cNvSpPr/>
            <p:nvPr/>
          </p:nvSpPr>
          <p:spPr>
            <a:xfrm>
              <a:off x="3657761" y="1753012"/>
              <a:ext cx="4526280" cy="3108960"/>
            </a:xfrm>
            <a:prstGeom prst="rect">
              <a:avLst/>
            </a:prstGeom>
            <a:solidFill>
              <a:srgbClr val="FBFBFB"/>
            </a:solidFill>
            <a:ln>
              <a:solidFill>
                <a:schemeClr val="tx1">
                  <a:lumMod val="85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 dirty="0"/>
            </a:p>
          </p:txBody>
        </p:sp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7F06D9DF-648E-498D-B49D-A302A4E822B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855836" y="1940006"/>
              <a:ext cx="4130129" cy="275234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471337946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89F32E6-9E65-4DB5-AF3D-B34CC23CD52E}"/>
              </a:ext>
            </a:extLst>
          </p:cNvPr>
          <p:cNvSpPr txBox="1"/>
          <p:nvPr/>
        </p:nvSpPr>
        <p:spPr>
          <a:xfrm>
            <a:off x="147637" y="361677"/>
            <a:ext cx="1189672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/>
              <a:t>Together, our individual actions add up to make a big difference. </a:t>
            </a:r>
            <a:endParaRPr lang="en-CA" sz="3600" b="1" dirty="0"/>
          </a:p>
        </p:txBody>
      </p:sp>
      <p:pic>
        <p:nvPicPr>
          <p:cNvPr id="14" name="Picture 13" descr="earth_best_picture">
            <a:extLst>
              <a:ext uri="{FF2B5EF4-FFF2-40B4-BE49-F238E27FC236}">
                <a16:creationId xmlns:a16="http://schemas.microsoft.com/office/drawing/2014/main" id="{3C7F032A-0CED-41B8-BDBA-84ED48DA025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85" t="4713" r="4328" b="5626"/>
          <a:stretch/>
        </p:blipFill>
        <p:spPr bwMode="auto">
          <a:xfrm>
            <a:off x="2346646" y="1664297"/>
            <a:ext cx="7498705" cy="7380429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6908767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5210CF1E-18F1-4B96-9E0F-E107483B3B18}"/>
              </a:ext>
            </a:extLst>
          </p:cNvPr>
          <p:cNvSpPr txBox="1"/>
          <p:nvPr/>
        </p:nvSpPr>
        <p:spPr>
          <a:xfrm>
            <a:off x="152400" y="30738"/>
            <a:ext cx="8839200" cy="62233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400" b="1" dirty="0">
                <a:solidFill>
                  <a:srgbClr val="FFFFFF"/>
                </a:solidFill>
                <a:latin typeface="Century Gothic" panose="020B0502020202020204" pitchFamily="34" charset="0"/>
              </a:rPr>
              <a:t>Image Attributions</a:t>
            </a:r>
            <a:endParaRPr lang="en-CA" sz="1400" dirty="0">
              <a:solidFill>
                <a:srgbClr val="FFFFFF"/>
              </a:solidFill>
              <a:latin typeface="Century Gothic" panose="020B0502020202020204" pitchFamily="34" charset="0"/>
            </a:endParaRP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CA" sz="1100" dirty="0">
                <a:solidFill>
                  <a:srgbClr val="FFFFFF"/>
                </a:solidFill>
                <a:latin typeface="Century Gothic" panose="020B0502020202020204" pitchFamily="34" charset="0"/>
              </a:rPr>
              <a:t>Alvin Trusty / (hands) </a:t>
            </a:r>
            <a:r>
              <a:rPr lang="en-CA" sz="1100" u="sng" dirty="0">
                <a:solidFill>
                  <a:srgbClr val="FFFFFF"/>
                </a:solidFill>
                <a:latin typeface="Century Gothic" panose="020B0502020202020204" pitchFamily="34" charset="0"/>
                <a:hlinkClick r:id="rId3"/>
              </a:rPr>
              <a:t>https://flic.kr/p/mSxVqR</a:t>
            </a:r>
            <a:endParaRPr lang="en-CA" sz="1100" u="sng" dirty="0">
              <a:solidFill>
                <a:srgbClr val="FFFFFF"/>
              </a:solidFill>
              <a:latin typeface="Century Gothic" panose="020B0502020202020204" pitchFamily="34" charset="0"/>
            </a:endParaRP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100" dirty="0" err="1"/>
              <a:t>Andrewarchy</a:t>
            </a:r>
            <a:r>
              <a:rPr lang="en-US" sz="1100" dirty="0"/>
              <a:t>  (</a:t>
            </a:r>
            <a:r>
              <a:rPr lang="en-US" sz="1100" dirty="0" err="1"/>
              <a:t>baggu</a:t>
            </a:r>
            <a:r>
              <a:rPr lang="en-US" sz="1100" dirty="0"/>
              <a:t> reusable bag) </a:t>
            </a:r>
            <a:r>
              <a:rPr lang="en-US" sz="1100" dirty="0">
                <a:hlinkClick r:id="rId4"/>
              </a:rPr>
              <a:t>https://flic.kr/p/4RjyNN</a:t>
            </a:r>
            <a:r>
              <a:rPr lang="en-US" sz="1100" dirty="0"/>
              <a:t>  </a:t>
            </a:r>
            <a:endParaRPr lang="en-CA" sz="1100" dirty="0">
              <a:solidFill>
                <a:srgbClr val="FFFFFF"/>
              </a:solidFill>
              <a:latin typeface="Century Gothic" panose="020B0502020202020204" pitchFamily="34" charset="0"/>
            </a:endParaRPr>
          </a:p>
          <a:p>
            <a:pPr marL="171450" lvl="5" indent="-171450" defTabSz="914400" fontAlgn="base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sz="1100" dirty="0">
                <a:latin typeface="Century Gothic" panose="020B0502020202020204" pitchFamily="34" charset="0"/>
                <a:ea typeface="Times New Roman"/>
                <a:cs typeface="Times New Roman"/>
              </a:rPr>
              <a:t>Coffee / (Coca Cola truck) </a:t>
            </a:r>
            <a:r>
              <a:rPr lang="en-US" sz="1100" dirty="0">
                <a:latin typeface="Century Gothic" panose="020B0502020202020204" pitchFamily="34" charset="0"/>
                <a:ea typeface="Times New Roman"/>
                <a:cs typeface="Times New Roman"/>
                <a:hlinkClick r:id="rId5"/>
              </a:rPr>
              <a:t>https://pixabay.com/en/coca-cola-cola-drink-transport-980617/</a:t>
            </a:r>
            <a:r>
              <a:rPr lang="en-US" sz="1100" dirty="0">
                <a:latin typeface="Century Gothic" panose="020B0502020202020204" pitchFamily="34" charset="0"/>
                <a:ea typeface="Times New Roman"/>
                <a:cs typeface="Times New Roman"/>
              </a:rPr>
              <a:t> </a:t>
            </a:r>
          </a:p>
          <a:p>
            <a:pPr marL="171450" lvl="5" indent="-171450" defTabSz="914400" fontAlgn="base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sz="1100" dirty="0" err="1">
                <a:latin typeface="Century Gothic" panose="020B0502020202020204" pitchFamily="34" charset="0"/>
                <a:ea typeface="Times New Roman"/>
                <a:cs typeface="Times New Roman"/>
              </a:rPr>
              <a:t>Engin_Akyurt</a:t>
            </a:r>
            <a:r>
              <a:rPr lang="en-US" sz="1100" dirty="0">
                <a:latin typeface="Century Gothic" panose="020B0502020202020204" pitchFamily="34" charset="0"/>
                <a:ea typeface="Times New Roman"/>
                <a:cs typeface="Times New Roman"/>
              </a:rPr>
              <a:t> / (latte) </a:t>
            </a:r>
            <a:r>
              <a:rPr lang="en-US" sz="1100" dirty="0">
                <a:latin typeface="Century Gothic" panose="020B0502020202020204" pitchFamily="34" charset="0"/>
                <a:ea typeface="Times New Roman"/>
                <a:cs typeface="Times New Roman"/>
                <a:hlinkClick r:id="rId6"/>
              </a:rPr>
              <a:t>https://pixabay.com/en/coffee-cafe-table-food-drink-2242247/</a:t>
            </a:r>
            <a:r>
              <a:rPr lang="en-US" sz="1100" dirty="0">
                <a:latin typeface="Century Gothic" panose="020B0502020202020204" pitchFamily="34" charset="0"/>
                <a:ea typeface="Times New Roman"/>
                <a:cs typeface="Times New Roman"/>
              </a:rPr>
              <a:t> </a:t>
            </a:r>
          </a:p>
          <a:p>
            <a:pPr marL="171450" lvl="5" indent="-171450" defTabSz="914400" fontAlgn="base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sz="1100" dirty="0">
                <a:latin typeface="Century Gothic" panose="020B0502020202020204" pitchFamily="34" charset="0"/>
                <a:ea typeface="Times New Roman"/>
                <a:cs typeface="Times New Roman"/>
              </a:rPr>
              <a:t>Ian / (</a:t>
            </a:r>
            <a:r>
              <a:rPr lang="en-CA" sz="1100" dirty="0">
                <a:latin typeface="Century Gothic" panose="020B0502020202020204" pitchFamily="34" charset="0"/>
                <a:ea typeface="Times New Roman"/>
                <a:cs typeface="Times New Roman"/>
              </a:rPr>
              <a:t>Bro </a:t>
            </a:r>
            <a:r>
              <a:rPr lang="en-CA" sz="1100" dirty="0" err="1">
                <a:latin typeface="Century Gothic" panose="020B0502020202020204" pitchFamily="34" charset="0"/>
                <a:ea typeface="Times New Roman"/>
                <a:cs typeface="Times New Roman"/>
              </a:rPr>
              <a:t>Nyborg_Cargo</a:t>
            </a:r>
            <a:r>
              <a:rPr lang="en-CA" sz="1100" dirty="0">
                <a:latin typeface="Century Gothic" panose="020B0502020202020204" pitchFamily="34" charset="0"/>
                <a:ea typeface="Times New Roman"/>
                <a:cs typeface="Times New Roman"/>
              </a:rPr>
              <a:t> </a:t>
            </a:r>
            <a:r>
              <a:rPr lang="en-CA" sz="1100" dirty="0" err="1">
                <a:latin typeface="Century Gothic" panose="020B0502020202020204" pitchFamily="34" charset="0"/>
                <a:ea typeface="Times New Roman"/>
                <a:cs typeface="Times New Roman"/>
              </a:rPr>
              <a:t>Ship_The</a:t>
            </a:r>
            <a:r>
              <a:rPr lang="en-CA" sz="1100" dirty="0">
                <a:latin typeface="Century Gothic" panose="020B0502020202020204" pitchFamily="34" charset="0"/>
                <a:ea typeface="Times New Roman"/>
                <a:cs typeface="Times New Roman"/>
              </a:rPr>
              <a:t> River Mersey_Liverpool_May12</a:t>
            </a:r>
            <a:r>
              <a:rPr lang="en-US" sz="1100" dirty="0">
                <a:latin typeface="Century Gothic" panose="020B0502020202020204" pitchFamily="34" charset="0"/>
                <a:ea typeface="Times New Roman"/>
                <a:cs typeface="Times New Roman"/>
              </a:rPr>
              <a:t>) </a:t>
            </a:r>
            <a:r>
              <a:rPr lang="en-US" sz="1100" dirty="0">
                <a:latin typeface="Century Gothic" panose="020B0502020202020204" pitchFamily="34" charset="0"/>
                <a:ea typeface="Times New Roman"/>
                <a:cs typeface="Times New Roman"/>
                <a:hlinkClick r:id="rId7"/>
              </a:rPr>
              <a:t>https://flic.kr/p/cAxhdS</a:t>
            </a:r>
            <a:r>
              <a:rPr lang="en-US" sz="1100" dirty="0">
                <a:latin typeface="Century Gothic" panose="020B0502020202020204" pitchFamily="34" charset="0"/>
                <a:ea typeface="Times New Roman"/>
                <a:cs typeface="Times New Roman"/>
              </a:rPr>
              <a:t> </a:t>
            </a:r>
            <a:endParaRPr lang="en-CA" sz="1100" dirty="0">
              <a:latin typeface="Century Gothic" panose="020B0502020202020204" pitchFamily="34" charset="0"/>
              <a:ea typeface="Times New Roman"/>
              <a:cs typeface="Times New Roman"/>
            </a:endParaRPr>
          </a:p>
          <a:p>
            <a:pPr marL="171450" lvl="5" indent="-171450" defTabSz="914400" fontAlgn="base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CA" sz="1100" dirty="0">
                <a:latin typeface="Century Gothic" panose="020B0502020202020204" pitchFamily="34" charset="0"/>
                <a:ea typeface="Times New Roman"/>
                <a:cs typeface="Times New Roman"/>
              </a:rPr>
              <a:t>Jesse Allen (NASA Earth Observatory) </a:t>
            </a:r>
            <a:r>
              <a:rPr lang="en-CA" sz="1100" dirty="0">
                <a:latin typeface="Century Gothic" panose="020B0502020202020204" pitchFamily="34" charset="0"/>
                <a:ea typeface="Times New Roman"/>
                <a:cs typeface="Times New Roman"/>
                <a:hlinkClick r:id="rId8"/>
              </a:rPr>
              <a:t>https://commons.wikimedia.org/wiki/File%3ADevecser_%C3%A9s_Kolont%C3%A1r_t%C3%A9rs%C3%A9ge_a_v%C3%B6r%C3%B6siszap_katasztr%C3%B3fa_ut%C3%A1n.jpg</a:t>
            </a:r>
            <a:r>
              <a:rPr lang="en-CA" sz="1100" dirty="0">
                <a:latin typeface="Century Gothic" panose="020B0502020202020204" pitchFamily="34" charset="0"/>
                <a:ea typeface="Times New Roman"/>
                <a:cs typeface="Times New Roman"/>
              </a:rPr>
              <a:t> </a:t>
            </a:r>
            <a:endParaRPr lang="en-CA" sz="1100" u="sng" dirty="0">
              <a:latin typeface="Century Gothic" panose="020B0502020202020204" pitchFamily="34" charset="0"/>
              <a:ea typeface="Times New Roman"/>
              <a:cs typeface="Times New Roman"/>
            </a:endParaRPr>
          </a:p>
          <a:p>
            <a:pPr marL="171450" lvl="5" indent="-171450" defTabSz="914400" fontAlgn="base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sz="1100" dirty="0">
                <a:solidFill>
                  <a:srgbClr val="FFFFFF"/>
                </a:solidFill>
                <a:latin typeface="Century Gothic" panose="020B0502020202020204" pitchFamily="34" charset="0"/>
                <a:ea typeface="Times New Roman"/>
                <a:cs typeface="Times New Roman"/>
              </a:rPr>
              <a:t>Joe Loong / (crushed cans) </a:t>
            </a:r>
            <a:r>
              <a:rPr lang="en-US" sz="1100" dirty="0">
                <a:solidFill>
                  <a:srgbClr val="FFFFFF"/>
                </a:solidFill>
                <a:latin typeface="Century Gothic" panose="020B0502020202020204" pitchFamily="34" charset="0"/>
                <a:ea typeface="Times New Roman"/>
                <a:cs typeface="Times New Roman"/>
                <a:hlinkClick r:id="rId9"/>
              </a:rPr>
              <a:t>https://flic.kr/p/866sfq</a:t>
            </a:r>
            <a:r>
              <a:rPr lang="en-US" sz="1100" dirty="0">
                <a:solidFill>
                  <a:srgbClr val="FFFFFF"/>
                </a:solidFill>
                <a:latin typeface="Century Gothic" panose="020B0502020202020204" pitchFamily="34" charset="0"/>
                <a:ea typeface="Times New Roman"/>
                <a:cs typeface="Times New Roman"/>
              </a:rPr>
              <a:t> </a:t>
            </a:r>
            <a:endParaRPr lang="en-CA" sz="1100" dirty="0">
              <a:solidFill>
                <a:srgbClr val="FFFFFF"/>
              </a:solidFill>
              <a:latin typeface="Century Gothic" panose="020B0502020202020204" pitchFamily="34" charset="0"/>
              <a:ea typeface="Times New Roman"/>
              <a:cs typeface="Times New Roman"/>
            </a:endParaRPr>
          </a:p>
          <a:p>
            <a:pPr marL="171450" lvl="5" indent="-171450" defTabSz="914400" fontAlgn="base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CA" sz="1100" dirty="0" err="1">
                <a:solidFill>
                  <a:srgbClr val="FFFFFF"/>
                </a:solidFill>
                <a:latin typeface="Century Gothic" panose="020B0502020202020204" pitchFamily="34" charset="0"/>
                <a:ea typeface="Times New Roman"/>
                <a:cs typeface="Times New Roman"/>
              </a:rPr>
              <a:t>Jorge.kike.medina</a:t>
            </a:r>
            <a:r>
              <a:rPr lang="en-CA" sz="1100" dirty="0">
                <a:solidFill>
                  <a:srgbClr val="FFFFFF"/>
                </a:solidFill>
                <a:latin typeface="Century Gothic" panose="020B0502020202020204" pitchFamily="34" charset="0"/>
                <a:ea typeface="Times New Roman"/>
                <a:cs typeface="Times New Roman"/>
              </a:rPr>
              <a:t> / (Amazon) </a:t>
            </a:r>
            <a:r>
              <a:rPr lang="en-CA" sz="1100" dirty="0">
                <a:solidFill>
                  <a:srgbClr val="FFFFFF"/>
                </a:solidFill>
                <a:latin typeface="Century Gothic" panose="020B0502020202020204" pitchFamily="34" charset="0"/>
                <a:ea typeface="Times New Roman"/>
                <a:cs typeface="Times New Roman"/>
                <a:hlinkClick r:id="rId10"/>
              </a:rPr>
              <a:t>https://commons.wikimedia.org/wiki/File:Campo12Foto_2.JPG</a:t>
            </a:r>
            <a:r>
              <a:rPr lang="en-CA" sz="1100" dirty="0">
                <a:solidFill>
                  <a:srgbClr val="FFFFFF"/>
                </a:solidFill>
                <a:latin typeface="Century Gothic" panose="020B0502020202020204" pitchFamily="34" charset="0"/>
                <a:ea typeface="Times New Roman"/>
                <a:cs typeface="Times New Roman"/>
              </a:rPr>
              <a:t> 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hu-HU" sz="1100" dirty="0">
                <a:solidFill>
                  <a:srgbClr val="FFFFFF"/>
                </a:solidFill>
                <a:latin typeface="Century Gothic" panose="020B0502020202020204" pitchFamily="34" charset="0"/>
              </a:rPr>
              <a:t>Kormányzati Kommunikációért Felelős Államtitkárság (Ministry of Public Administration and Justice, Ministry for Government Communication) / (Ajka accident photos) </a:t>
            </a:r>
            <a:r>
              <a:rPr lang="hu-HU" sz="1100" dirty="0">
                <a:solidFill>
                  <a:srgbClr val="FFFFFF"/>
                </a:solidFill>
                <a:latin typeface="Century Gothic" panose="020B0502020202020204" pitchFamily="34" charset="0"/>
                <a:hlinkClick r:id="rId11"/>
              </a:rPr>
              <a:t>https://commons.wikimedia.org/wiki/File:Ajka_accident_7b9017f332_b.jpg</a:t>
            </a:r>
            <a:r>
              <a:rPr lang="en-US" sz="1100" dirty="0">
                <a:solidFill>
                  <a:srgbClr val="FFFFFF"/>
                </a:solidFill>
                <a:latin typeface="Century Gothic" panose="020B0502020202020204" pitchFamily="34" charset="0"/>
              </a:rPr>
              <a:t> </a:t>
            </a:r>
            <a:endParaRPr lang="hu-HU" sz="1100" dirty="0">
              <a:solidFill>
                <a:srgbClr val="FFFFFF"/>
              </a:solidFill>
              <a:latin typeface="Century Gothic" panose="020B0502020202020204" pitchFamily="34" charset="0"/>
            </a:endParaRP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CA" sz="1100" dirty="0">
                <a:solidFill>
                  <a:srgbClr val="FFFFFF"/>
                </a:solidFill>
                <a:latin typeface="Century Gothic" panose="020B0502020202020204" pitchFamily="34" charset="0"/>
                <a:ea typeface="Times New Roman"/>
                <a:cs typeface="Times New Roman"/>
              </a:rPr>
              <a:t>Martina </a:t>
            </a:r>
            <a:r>
              <a:rPr lang="en-CA" sz="1100" dirty="0" err="1">
                <a:solidFill>
                  <a:srgbClr val="FFFFFF"/>
                </a:solidFill>
                <a:latin typeface="Century Gothic" panose="020B0502020202020204" pitchFamily="34" charset="0"/>
                <a:ea typeface="Times New Roman"/>
                <a:cs typeface="Times New Roman"/>
              </a:rPr>
              <a:t>Grosty</a:t>
            </a:r>
            <a:r>
              <a:rPr lang="en-CA" sz="1100" dirty="0">
                <a:solidFill>
                  <a:srgbClr val="FFFFFF"/>
                </a:solidFill>
                <a:latin typeface="Century Gothic" panose="020B0502020202020204" pitchFamily="34" charset="0"/>
                <a:ea typeface="Times New Roman"/>
                <a:cs typeface="Times New Roman"/>
              </a:rPr>
              <a:t> / (bauxite) </a:t>
            </a:r>
            <a:r>
              <a:rPr lang="en-CA" sz="1100" dirty="0">
                <a:solidFill>
                  <a:srgbClr val="FFFFFF"/>
                </a:solidFill>
                <a:latin typeface="Century Gothic" panose="020B0502020202020204" pitchFamily="34" charset="0"/>
                <a:ea typeface="Times New Roman"/>
                <a:cs typeface="Times New Roman"/>
                <a:hlinkClick r:id="rId12"/>
              </a:rPr>
              <a:t>https://commons.wikimedia.org/wiki/File:Bauxit_Mineral.jpg</a:t>
            </a:r>
            <a:r>
              <a:rPr lang="en-CA" sz="1100" dirty="0">
                <a:solidFill>
                  <a:srgbClr val="FFFFFF"/>
                </a:solidFill>
                <a:latin typeface="Century Gothic" panose="020B0502020202020204" pitchFamily="34" charset="0"/>
                <a:ea typeface="Times New Roman"/>
                <a:cs typeface="Times New Roman"/>
              </a:rPr>
              <a:t> 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hu-HU" sz="1100" dirty="0">
                <a:solidFill>
                  <a:srgbClr val="FFFFFF"/>
                </a:solidFill>
                <a:latin typeface="Century Gothic" panose="020B0502020202020204" pitchFamily="34" charset="0"/>
              </a:rPr>
              <a:t>Nick Saltmarsh / (distribution centre) </a:t>
            </a:r>
            <a:r>
              <a:rPr lang="hu-HU" sz="1100" dirty="0">
                <a:solidFill>
                  <a:srgbClr val="FFFFFF"/>
                </a:solidFill>
                <a:latin typeface="Century Gothic" panose="020B0502020202020204" pitchFamily="34" charset="0"/>
                <a:hlinkClick r:id="rId13"/>
              </a:rPr>
              <a:t>https://commons.wikimedia.org/wiki/File:Distribution_centre_(J_Sainsbury%27s).jpg </a:t>
            </a:r>
            <a:r>
              <a:rPr lang="en-US" sz="1100" dirty="0">
                <a:solidFill>
                  <a:srgbClr val="FFFFFF"/>
                </a:solidFill>
                <a:latin typeface="Century Gothic" panose="020B0502020202020204" pitchFamily="34" charset="0"/>
                <a:hlinkClick r:id="rId13"/>
              </a:rPr>
              <a:t> </a:t>
            </a:r>
            <a:endParaRPr lang="en-US" sz="1100" dirty="0">
              <a:solidFill>
                <a:srgbClr val="FFFFFF"/>
              </a:solidFill>
              <a:latin typeface="Century Gothic" panose="020B0502020202020204" pitchFamily="34" charset="0"/>
            </a:endParaRP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CA" sz="1100" dirty="0" err="1">
                <a:solidFill>
                  <a:srgbClr val="FFFFFF"/>
                </a:solidFill>
                <a:latin typeface="Century Gothic" panose="020B0502020202020204" pitchFamily="34" charset="0"/>
                <a:ea typeface="Times New Roman"/>
                <a:cs typeface="Times New Roman"/>
              </a:rPr>
              <a:t>Norsk</a:t>
            </a:r>
            <a:r>
              <a:rPr lang="en-CA" sz="1100" dirty="0">
                <a:solidFill>
                  <a:srgbClr val="FFFFFF"/>
                </a:solidFill>
                <a:latin typeface="Century Gothic" panose="020B0502020202020204" pitchFamily="34" charset="0"/>
                <a:ea typeface="Times New Roman"/>
                <a:cs typeface="Times New Roman"/>
              </a:rPr>
              <a:t> Hydro ASA / (Bauxite mining, smelter, ingots) </a:t>
            </a:r>
            <a:r>
              <a:rPr lang="en-CA" sz="1100" dirty="0">
                <a:solidFill>
                  <a:srgbClr val="FFFFFF"/>
                </a:solidFill>
                <a:latin typeface="Century Gothic" panose="020B0502020202020204" pitchFamily="34" charset="0"/>
                <a:ea typeface="Times New Roman"/>
                <a:cs typeface="Times New Roman"/>
                <a:hlinkClick r:id="rId14"/>
              </a:rPr>
              <a:t>https://flic.kr/p/hJsp96</a:t>
            </a:r>
            <a:r>
              <a:rPr lang="en-CA" sz="1100" dirty="0">
                <a:solidFill>
                  <a:srgbClr val="FFFFFF"/>
                </a:solidFill>
                <a:latin typeface="Century Gothic" panose="020B0502020202020204" pitchFamily="34" charset="0"/>
                <a:ea typeface="Times New Roman"/>
                <a:cs typeface="Times New Roman"/>
              </a:rPr>
              <a:t>  </a:t>
            </a:r>
            <a:r>
              <a:rPr lang="en-CA" sz="1100" dirty="0">
                <a:solidFill>
                  <a:srgbClr val="FFFFFF"/>
                </a:solidFill>
                <a:latin typeface="Century Gothic" panose="020B0502020202020204" pitchFamily="34" charset="0"/>
                <a:ea typeface="Times New Roman"/>
                <a:cs typeface="Times New Roman"/>
                <a:hlinkClick r:id="rId15"/>
              </a:rPr>
              <a:t>https://flic.kr/p/heA5kf</a:t>
            </a:r>
            <a:r>
              <a:rPr lang="en-CA" sz="1100" dirty="0">
                <a:solidFill>
                  <a:srgbClr val="FFFFFF"/>
                </a:solidFill>
                <a:latin typeface="Century Gothic" panose="020B0502020202020204" pitchFamily="34" charset="0"/>
                <a:ea typeface="Times New Roman"/>
                <a:cs typeface="Times New Roman"/>
              </a:rPr>
              <a:t> </a:t>
            </a:r>
            <a:r>
              <a:rPr lang="en-CA" sz="1100" dirty="0">
                <a:solidFill>
                  <a:srgbClr val="FFFFFF"/>
                </a:solidFill>
                <a:latin typeface="Century Gothic" panose="020B0502020202020204" pitchFamily="34" charset="0"/>
                <a:ea typeface="Times New Roman"/>
                <a:cs typeface="Times New Roman"/>
                <a:hlinkClick r:id="rId16"/>
              </a:rPr>
              <a:t>https://www.flickr.com/photos/norskhydro/with/10982151873/</a:t>
            </a:r>
            <a:r>
              <a:rPr lang="en-CA" sz="1100" dirty="0">
                <a:solidFill>
                  <a:srgbClr val="FFFFFF"/>
                </a:solidFill>
                <a:latin typeface="Century Gothic" panose="020B0502020202020204" pitchFamily="34" charset="0"/>
                <a:ea typeface="Times New Roman"/>
                <a:cs typeface="Times New Roman"/>
              </a:rPr>
              <a:t> 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CA" sz="1100" dirty="0">
                <a:solidFill>
                  <a:srgbClr val="FFFFFF"/>
                </a:solidFill>
                <a:latin typeface="Century Gothic" panose="020B0502020202020204" pitchFamily="34" charset="0"/>
              </a:rPr>
              <a:t>Ray </a:t>
            </a:r>
            <a:r>
              <a:rPr lang="en-CA" sz="1100" dirty="0" err="1">
                <a:solidFill>
                  <a:srgbClr val="FFFFFF"/>
                </a:solidFill>
                <a:latin typeface="Century Gothic" panose="020B0502020202020204" pitchFamily="34" charset="0"/>
              </a:rPr>
              <a:t>Bouknight</a:t>
            </a:r>
            <a:r>
              <a:rPr lang="en-CA" sz="1100" dirty="0">
                <a:solidFill>
                  <a:srgbClr val="FFFFFF"/>
                </a:solidFill>
                <a:latin typeface="Century Gothic" panose="020B0502020202020204" pitchFamily="34" charset="0"/>
              </a:rPr>
              <a:t> / (Pink </a:t>
            </a:r>
            <a:r>
              <a:rPr lang="en-CA" sz="1100" dirty="0" err="1">
                <a:solidFill>
                  <a:srgbClr val="FFFFFF"/>
                </a:solidFill>
                <a:latin typeface="Century Gothic" panose="020B0502020202020204" pitchFamily="34" charset="0"/>
              </a:rPr>
              <a:t>Klean</a:t>
            </a:r>
            <a:r>
              <a:rPr lang="en-CA" sz="1100" dirty="0">
                <a:solidFill>
                  <a:srgbClr val="FFFFFF"/>
                </a:solidFill>
                <a:latin typeface="Century Gothic" panose="020B0502020202020204" pitchFamily="34" charset="0"/>
              </a:rPr>
              <a:t> </a:t>
            </a:r>
            <a:r>
              <a:rPr lang="en-CA" sz="1100" dirty="0" err="1">
                <a:solidFill>
                  <a:srgbClr val="FFFFFF"/>
                </a:solidFill>
                <a:latin typeface="Century Gothic" panose="020B0502020202020204" pitchFamily="34" charset="0"/>
              </a:rPr>
              <a:t>Kanteen</a:t>
            </a:r>
            <a:r>
              <a:rPr lang="en-CA" sz="1100" dirty="0">
                <a:solidFill>
                  <a:srgbClr val="FFFFFF"/>
                </a:solidFill>
                <a:latin typeface="Century Gothic" panose="020B0502020202020204" pitchFamily="34" charset="0"/>
              </a:rPr>
              <a:t>) https://flic.kr/p/cxSytq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100" dirty="0" err="1">
                <a:solidFill>
                  <a:srgbClr val="FFFFFF"/>
                </a:solidFill>
                <a:latin typeface="Century Gothic" panose="020B0502020202020204" pitchFamily="34" charset="0"/>
              </a:rPr>
              <a:t>Redsludge</a:t>
            </a:r>
            <a:r>
              <a:rPr lang="en-US" sz="1100" dirty="0">
                <a:solidFill>
                  <a:srgbClr val="FFFFFF"/>
                </a:solidFill>
                <a:latin typeface="Century Gothic" panose="020B0502020202020204" pitchFamily="34" charset="0"/>
              </a:rPr>
              <a:t> / (Red mud spill, Hungary) </a:t>
            </a:r>
            <a:r>
              <a:rPr lang="en-US" sz="1100" dirty="0">
                <a:solidFill>
                  <a:srgbClr val="FFFFFF"/>
                </a:solidFill>
                <a:latin typeface="Century Gothic" panose="020B0502020202020204" pitchFamily="34" charset="0"/>
                <a:hlinkClick r:id="rId17"/>
              </a:rPr>
              <a:t>https://flic.kr/p/8HtYq8</a:t>
            </a:r>
            <a:r>
              <a:rPr lang="en-US" sz="1100" dirty="0">
                <a:solidFill>
                  <a:srgbClr val="FFFFFF"/>
                </a:solidFill>
                <a:latin typeface="Century Gothic" panose="020B0502020202020204" pitchFamily="34" charset="0"/>
              </a:rPr>
              <a:t>, </a:t>
            </a:r>
            <a:r>
              <a:rPr lang="en-US" sz="1100" dirty="0">
                <a:solidFill>
                  <a:srgbClr val="FFFFFF"/>
                </a:solidFill>
                <a:latin typeface="Century Gothic" panose="020B0502020202020204" pitchFamily="34" charset="0"/>
                <a:hlinkClick r:id="rId18"/>
              </a:rPr>
              <a:t>https://flic.kr/p/8HtYst</a:t>
            </a:r>
            <a:r>
              <a:rPr lang="en-US" sz="1100" dirty="0">
                <a:solidFill>
                  <a:srgbClr val="FFFFFF"/>
                </a:solidFill>
                <a:latin typeface="Century Gothic" panose="020B0502020202020204" pitchFamily="34" charset="0"/>
              </a:rPr>
              <a:t>, </a:t>
            </a:r>
            <a:r>
              <a:rPr lang="en-US" sz="1100" dirty="0">
                <a:solidFill>
                  <a:srgbClr val="FFFFFF"/>
                </a:solidFill>
                <a:latin typeface="Century Gothic" panose="020B0502020202020204" pitchFamily="34" charset="0"/>
                <a:hlinkClick r:id="rId19"/>
              </a:rPr>
              <a:t>https://flic.kr/p/8Hx7VG</a:t>
            </a:r>
            <a:r>
              <a:rPr lang="en-US" sz="1100" dirty="0">
                <a:solidFill>
                  <a:srgbClr val="FFFFFF"/>
                </a:solidFill>
                <a:latin typeface="Century Gothic" panose="020B0502020202020204" pitchFamily="34" charset="0"/>
              </a:rPr>
              <a:t>  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nb-NO" sz="1100" dirty="0">
                <a:solidFill>
                  <a:srgbClr val="FFFFFF"/>
                </a:solidFill>
                <a:latin typeface="Century Gothic" panose="020B0502020202020204" pitchFamily="34" charset="0"/>
              </a:rPr>
              <a:t>Rennett Stowe / (Burgundy semi-truck)  </a:t>
            </a:r>
            <a:r>
              <a:rPr lang="nb-NO" sz="1100" dirty="0">
                <a:solidFill>
                  <a:srgbClr val="FFFFFF"/>
                </a:solidFill>
                <a:latin typeface="Century Gothic" panose="020B0502020202020204" pitchFamily="34" charset="0"/>
                <a:hlinkClick r:id="rId20"/>
              </a:rPr>
              <a:t>https://flic.kr/p/5pxb2S</a:t>
            </a:r>
            <a:r>
              <a:rPr lang="nb-NO" sz="1100" dirty="0">
                <a:solidFill>
                  <a:srgbClr val="FFFFFF"/>
                </a:solidFill>
                <a:latin typeface="Century Gothic" panose="020B0502020202020204" pitchFamily="34" charset="0"/>
              </a:rPr>
              <a:t> 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100" dirty="0" err="1">
                <a:solidFill>
                  <a:srgbClr val="FFFFFF"/>
                </a:solidFill>
                <a:latin typeface="Century Gothic" panose="020B0502020202020204" pitchFamily="34" charset="0"/>
              </a:rPr>
              <a:t>Ribernica</a:t>
            </a:r>
            <a:r>
              <a:rPr lang="en-US" sz="1100" dirty="0">
                <a:solidFill>
                  <a:srgbClr val="FFFFFF"/>
                </a:solidFill>
                <a:latin typeface="Century Gothic" panose="020B0502020202020204" pitchFamily="34" charset="0"/>
              </a:rPr>
              <a:t> / (electricity) </a:t>
            </a:r>
            <a:r>
              <a:rPr lang="en-CA" sz="1100" u="sng" dirty="0">
                <a:solidFill>
                  <a:srgbClr val="FFFFFF"/>
                </a:solidFill>
                <a:latin typeface="Century Gothic" panose="020B0502020202020204" pitchFamily="34" charset="0"/>
                <a:hlinkClick r:id="rId21"/>
              </a:rPr>
              <a:t>https://flic.kr/p/biC6sD</a:t>
            </a:r>
            <a:r>
              <a:rPr lang="en-CA" sz="1100" dirty="0">
                <a:solidFill>
                  <a:srgbClr val="FFFFFF"/>
                </a:solidFill>
                <a:latin typeface="Century Gothic" panose="020B0502020202020204" pitchFamily="34" charset="0"/>
              </a:rPr>
              <a:t> 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CA" sz="1100" dirty="0">
                <a:solidFill>
                  <a:srgbClr val="FFFFFF"/>
                </a:solidFill>
                <a:latin typeface="Century Gothic" panose="020B0502020202020204" pitchFamily="34" charset="0"/>
              </a:rPr>
              <a:t>Tommaso Galli / (oil wells) </a:t>
            </a:r>
            <a:r>
              <a:rPr lang="en-CA" sz="1100" u="sng" dirty="0">
                <a:solidFill>
                  <a:srgbClr val="FFFFFF"/>
                </a:solidFill>
                <a:latin typeface="Century Gothic" panose="020B0502020202020204" pitchFamily="34" charset="0"/>
                <a:hlinkClick r:id="rId22"/>
              </a:rPr>
              <a:t>https://flic.kr/p/6eLEAP</a:t>
            </a:r>
            <a:endParaRPr lang="en-CA" sz="1100" u="sng" dirty="0">
              <a:solidFill>
                <a:srgbClr val="FFFFFF"/>
              </a:solidFill>
              <a:latin typeface="Century Gothic" panose="020B0502020202020204" pitchFamily="34" charset="0"/>
            </a:endParaRPr>
          </a:p>
          <a:p>
            <a:pPr marL="171450" lvl="5" indent="-171450" defTabSz="914400" fontAlgn="base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sz="1100" dirty="0">
                <a:latin typeface="Century Gothic" panose="020B0502020202020204" pitchFamily="34" charset="0"/>
                <a:ea typeface="Times New Roman"/>
                <a:cs typeface="Times New Roman"/>
              </a:rPr>
              <a:t>Wisconsin Department of Natural Resources / (landfill) </a:t>
            </a:r>
            <a:r>
              <a:rPr lang="en-US" sz="1100" u="sng" dirty="0">
                <a:latin typeface="Century Gothic" panose="020B0502020202020204" pitchFamily="34" charset="0"/>
                <a:ea typeface="Times New Roman"/>
                <a:cs typeface="Times New Roman"/>
                <a:hlinkClick r:id="rId23"/>
              </a:rPr>
              <a:t>https://flic.kr/p/b3i3iD</a:t>
            </a:r>
            <a:r>
              <a:rPr lang="en-US" sz="1100" u="sng" dirty="0">
                <a:latin typeface="Century Gothic" panose="020B0502020202020204" pitchFamily="34" charset="0"/>
                <a:ea typeface="Times New Roman"/>
                <a:cs typeface="Times New Roman"/>
              </a:rPr>
              <a:t> 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100" dirty="0" err="1">
                <a:solidFill>
                  <a:srgbClr val="FFFFFF"/>
                </a:solidFill>
                <a:latin typeface="Century Gothic" panose="020B0502020202020204" pitchFamily="34" charset="0"/>
              </a:rPr>
              <a:t>Yisris</a:t>
            </a:r>
            <a:r>
              <a:rPr lang="en-US" sz="1100" dirty="0">
                <a:solidFill>
                  <a:srgbClr val="FFFFFF"/>
                </a:solidFill>
                <a:latin typeface="Century Gothic" panose="020B0502020202020204" pitchFamily="34" charset="0"/>
              </a:rPr>
              <a:t> / (supermarket) </a:t>
            </a:r>
            <a:r>
              <a:rPr lang="en-US" sz="1100" u="sng" dirty="0">
                <a:solidFill>
                  <a:srgbClr val="FFFFFF"/>
                </a:solidFill>
                <a:latin typeface="Century Gothic" panose="020B0502020202020204" pitchFamily="34" charset="0"/>
                <a:hlinkClick r:id="rId24"/>
              </a:rPr>
              <a:t>https://flic.kr/p/4EzSFs</a:t>
            </a:r>
            <a:r>
              <a:rPr lang="en-US" sz="1100" u="sng" dirty="0">
                <a:solidFill>
                  <a:srgbClr val="FFFFFF"/>
                </a:solidFill>
                <a:latin typeface="Century Gothic" panose="020B0502020202020204" pitchFamily="34" charset="0"/>
              </a:rPr>
              <a:t> </a:t>
            </a:r>
            <a:endParaRPr lang="en-CA" sz="1100" dirty="0">
              <a:solidFill>
                <a:srgbClr val="FFFFFF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58320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A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27F8AC9C-7DE8-4A10-9B07-630B3961B482}"/>
              </a:ext>
            </a:extLst>
          </p:cNvPr>
          <p:cNvSpPr txBox="1"/>
          <p:nvPr/>
        </p:nvSpPr>
        <p:spPr>
          <a:xfrm>
            <a:off x="217052" y="195825"/>
            <a:ext cx="3022254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4400" b="1"/>
            </a:lvl1pPr>
          </a:lstStyle>
          <a:p>
            <a:pPr algn="l"/>
            <a:r>
              <a:rPr lang="en-US" sz="3600" dirty="0"/>
              <a:t>To find out, let’s explore the lifecycle of an aluminum can…</a:t>
            </a:r>
            <a:endParaRPr lang="en-CA" sz="3600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152D030-219C-468A-A5CC-B9FE8428326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62"/>
          <a:stretch/>
        </p:blipFill>
        <p:spPr>
          <a:xfrm>
            <a:off x="3346314" y="0"/>
            <a:ext cx="884568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051516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2">
                <a:lumMod val="89000"/>
              </a:schemeClr>
            </a:gs>
            <a:gs pos="97000">
              <a:srgbClr val="8A0000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1564" y="0"/>
            <a:ext cx="4953000" cy="74295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CBABD2E0-38B4-470B-A1C8-516E2F728F92}"/>
              </a:ext>
            </a:extLst>
          </p:cNvPr>
          <p:cNvSpPr txBox="1"/>
          <p:nvPr/>
        </p:nvSpPr>
        <p:spPr>
          <a:xfrm>
            <a:off x="1" y="597160"/>
            <a:ext cx="12192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/>
              <a:t>Where do aluminum cans come from?</a:t>
            </a:r>
            <a:endParaRPr lang="en-CA" sz="4400" b="1" dirty="0"/>
          </a:p>
        </p:txBody>
      </p:sp>
    </p:spTree>
    <p:extLst>
      <p:ext uri="{BB962C8B-B14F-4D97-AF65-F5344CB8AC3E}">
        <p14:creationId xmlns:p14="http://schemas.microsoft.com/office/powerpoint/2010/main" val="209421530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A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54" r="9437" b="25000"/>
          <a:stretch/>
        </p:blipFill>
        <p:spPr>
          <a:xfrm>
            <a:off x="0" y="10886"/>
            <a:ext cx="12192000" cy="6847114"/>
          </a:xfr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CC6B6A7B-3F5B-49BB-8CD4-DA84B8474ABA}"/>
              </a:ext>
            </a:extLst>
          </p:cNvPr>
          <p:cNvSpPr txBox="1"/>
          <p:nvPr/>
        </p:nvSpPr>
        <p:spPr>
          <a:xfrm>
            <a:off x="379443" y="566678"/>
            <a:ext cx="2668556" cy="618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a:rPr>
              <a:t>Aluminum is made from BAUXITE which needs to be mined from the earth.</a:t>
            </a:r>
          </a:p>
          <a:p>
            <a:endParaRPr lang="en-US" sz="3600" dirty="0"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a:endParaRPr>
          </a:p>
          <a:p>
            <a:endParaRPr lang="en-CA" sz="3600" dirty="0"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92121522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A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74"/>
          <a:stretch/>
        </p:blipFill>
        <p:spPr>
          <a:xfrm>
            <a:off x="0" y="0"/>
            <a:ext cx="9347200" cy="68580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43BB35D9-A448-401A-BB47-F2DF6E53751F}"/>
              </a:ext>
            </a:extLst>
          </p:cNvPr>
          <p:cNvSpPr txBox="1"/>
          <p:nvPr/>
        </p:nvSpPr>
        <p:spPr>
          <a:xfrm>
            <a:off x="9507892" y="81877"/>
            <a:ext cx="2590799" cy="63709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/>
              <a:t>Brazil is one of the largest bauxite exporters in the world.</a:t>
            </a:r>
          </a:p>
          <a:p>
            <a:endParaRPr lang="en-US" sz="2400" b="1" dirty="0"/>
          </a:p>
          <a:p>
            <a:r>
              <a:rPr lang="en-US" sz="2400" b="1" dirty="0"/>
              <a:t>Bauxite is found under the Amazon rainforest.</a:t>
            </a:r>
          </a:p>
          <a:p>
            <a:endParaRPr lang="en-US" sz="2400" b="1" dirty="0"/>
          </a:p>
          <a:p>
            <a:r>
              <a:rPr lang="en-US" sz="2400" b="1" dirty="0"/>
              <a:t>The Amazon is home to hundreds of threatened and endangered species.</a:t>
            </a:r>
          </a:p>
        </p:txBody>
      </p:sp>
    </p:spTree>
    <p:extLst>
      <p:ext uri="{BB962C8B-B14F-4D97-AF65-F5344CB8AC3E}">
        <p14:creationId xmlns:p14="http://schemas.microsoft.com/office/powerpoint/2010/main" val="327210379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A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4247" y="6691269"/>
            <a:ext cx="2223083" cy="1667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EFAF9104-D0B1-4C61-9BF9-2F2C2AFAB85B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7241" b="6763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F38B09E8-919D-406E-B1C2-B2F1127860A7}"/>
              </a:ext>
            </a:extLst>
          </p:cNvPr>
          <p:cNvSpPr txBox="1"/>
          <p:nvPr/>
        </p:nvSpPr>
        <p:spPr>
          <a:xfrm>
            <a:off x="5138769" y="671463"/>
            <a:ext cx="6630955" cy="2308324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4800" b="1" dirty="0">
                <a:effectLst>
                  <a:outerShdw blurRad="63500" dist="127000" sx="102000" sy="102000" algn="ctr" rotWithShape="0">
                    <a:prstClr val="black">
                      <a:alpha val="40000"/>
                    </a:prstClr>
                  </a:outerShdw>
                </a:effectLst>
              </a:rPr>
              <a:t>To get to the bauxite, the rainforest is cut down.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195DC5E-50C9-474E-AF99-54D8B2EFA0F5}"/>
              </a:ext>
            </a:extLst>
          </p:cNvPr>
          <p:cNvSpPr txBox="1"/>
          <p:nvPr/>
        </p:nvSpPr>
        <p:spPr>
          <a:xfrm>
            <a:off x="7898859" y="6642556"/>
            <a:ext cx="4293141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800" dirty="0">
                <a:solidFill>
                  <a:schemeClr val="tx1">
                    <a:lumMod val="85000"/>
                  </a:schemeClr>
                </a:solidFill>
              </a:rPr>
              <a:t>Imagery </a:t>
            </a:r>
            <a:r>
              <a:rPr lang="en-US" sz="800" dirty="0">
                <a:solidFill>
                  <a:schemeClr val="tx1">
                    <a:lumMod val="8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©2018 </a:t>
            </a:r>
            <a:r>
              <a:rPr lang="en-US" sz="800" dirty="0" err="1">
                <a:solidFill>
                  <a:schemeClr val="tx1">
                    <a:lumMod val="8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DigitalGlobe</a:t>
            </a:r>
            <a:r>
              <a:rPr lang="en-US" sz="800" dirty="0">
                <a:solidFill>
                  <a:schemeClr val="tx1">
                    <a:lumMod val="8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Map data ©2018 Google</a:t>
            </a:r>
            <a:endParaRPr lang="en-CA" sz="800" dirty="0">
              <a:solidFill>
                <a:schemeClr val="tx1">
                  <a:lumMod val="8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36659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Century Gothic">
      <a:maj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F46216B-77A9-411A-B9D3-5023FCB70208}"/>
    </a:ext>
  </a:extLst>
</a:theme>
</file>

<file path=ppt/theme/theme2.xml><?xml version="1.0" encoding="utf-8"?>
<a:theme xmlns:a="http://schemas.openxmlformats.org/drawingml/2006/main" name="1_Office Theme">
  <a:themeElements>
    <a:clrScheme name="ROP colours">
      <a:dk1>
        <a:sysClr val="windowText" lastClr="000000"/>
      </a:dk1>
      <a:lt1>
        <a:sysClr val="window" lastClr="FFFFFF"/>
      </a:lt1>
      <a:dk2>
        <a:srgbClr val="546670"/>
      </a:dk2>
      <a:lt2>
        <a:srgbClr val="D4DCF0"/>
      </a:lt2>
      <a:accent1>
        <a:srgbClr val="5285C4"/>
      </a:accent1>
      <a:accent2>
        <a:srgbClr val="96AFDB"/>
      </a:accent2>
      <a:accent3>
        <a:srgbClr val="9DA6AB"/>
      </a:accent3>
      <a:accent4>
        <a:srgbClr val="DFE5E8"/>
      </a:accent4>
      <a:accent5>
        <a:srgbClr val="5430BB"/>
      </a:accent5>
      <a:accent6>
        <a:srgbClr val="8D34E0"/>
      </a:accent6>
      <a:hlink>
        <a:srgbClr val="00B0F0"/>
      </a:hlink>
      <a:folHlink>
        <a:srgbClr val="0070C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ROP Word" ma:contentTypeID="0x0101006450AF52053E4366878046AAF3AB30AB0054EC6705BD2EA64F8AE8D5E1A937103C" ma:contentTypeVersion="33" ma:contentTypeDescription="Basis of all company word documents." ma:contentTypeScope="" ma:versionID="3167b7a46bf1060f386b73641fc6d2a6">
  <xsd:schema xmlns:xsd="http://www.w3.org/2001/XMLSchema" xmlns:xs="http://www.w3.org/2001/XMLSchema" xmlns:p="http://schemas.microsoft.com/office/2006/metadata/properties" xmlns:ns2="29beacfe-a767-471d-b72b-a6c9662a3841" xmlns:ns3="26d78b18-8483-43dd-b19b-a7bf4850614a" targetNamespace="http://schemas.microsoft.com/office/2006/metadata/properties" ma:root="true" ma:fieldsID="64ac0f8df53d4c3d6817afd4e5e6f2db" ns2:_="" ns3:_="">
    <xsd:import namespace="29beacfe-a767-471d-b72b-a6c9662a3841"/>
    <xsd:import namespace="26d78b18-8483-43dd-b19b-a7bf4850614a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2:b84c496a5d0b4e848eae240e679f45e7" minOccurs="0"/>
                <xsd:element ref="ns2:TaxCatchAll" minOccurs="0"/>
                <xsd:element ref="ns2:TaxCatchAllLabel" minOccurs="0"/>
                <xsd:element ref="ns2:oaba50052a024fb29595ecca5fbbaa4e" minOccurs="0"/>
                <xsd:element ref="ns2:d4d6d7f2852d41a09afacf0336fedee9" minOccurs="0"/>
                <xsd:element ref="ns2:if2ef2b6bf4346d0a9a60e9784f95a0d" minOccurs="0"/>
                <xsd:element ref="ns2:i7c7954a6da6485baed72bf62adc9a98" minOccurs="0"/>
                <xsd:element ref="ns2:i09ce8ea77e04d5b937fa0a29b257c75" minOccurs="0"/>
                <xsd:element ref="ns2:SIZADate" minOccurs="0"/>
                <xsd:element ref="ns2:SIZASubject" minOccurs="0"/>
                <xsd:element ref="ns2:SIZAAuthor" minOccurs="0"/>
                <xsd:element ref="ns2:c816cc0c51d043a4907164997a81cf13" minOccurs="0"/>
                <xsd:element ref="ns2:leed0c44d2ac42d791805961a1e6b6e0" minOccurs="0"/>
                <xsd:element ref="ns2:SIZARecordsEventDate" minOccurs="0"/>
                <xsd:element ref="ns3:MediaServiceMetadata" minOccurs="0"/>
                <xsd:element ref="ns3:MediaServiceFastMetadata" minOccurs="0"/>
                <xsd:element ref="ns3:MediaServiceAutoKeyPoints" minOccurs="0"/>
                <xsd:element ref="ns3:MediaServiceKeyPoints" minOccurs="0"/>
                <xsd:element ref="ns2:SharedWithUsers" minOccurs="0"/>
                <xsd:element ref="ns2:SharedWithDetails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DateTaken" minOccurs="0"/>
                <xsd:element ref="ns3:MediaServiceLocation" minOccurs="0"/>
                <xsd:element ref="ns3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9beacfe-a767-471d-b72b-a6c9662a3841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b84c496a5d0b4e848eae240e679f45e7" ma:index="11" nillable="true" ma:taxonomy="true" ma:internalName="b84c496a5d0b4e848eae240e679f45e7" ma:taxonomyFieldName="SIZADepartment" ma:displayName="Department" ma:default="1;#Public Works|f5ff1673-8fe8-47a7-8483-175fe86087e7" ma:fieldId="{b84c496a-5d0b-4e84-8eae-240e679f45e7}" ma:sspId="fa93b17b-eca5-4df2-9431-61ba77a6f1f7" ma:termSetId="60320ae7-a7b2-4969-932f-f2bb791727f2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TaxCatchAll" ma:index="12" nillable="true" ma:displayName="Taxonomy Catch All Column" ma:hidden="true" ma:list="{564c78d1-d321-483f-a60b-a19e15ef91db}" ma:internalName="TaxCatchAll" ma:showField="CatchAllData" ma:web="29beacfe-a767-471d-b72b-a6c9662a3841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axCatchAllLabel" ma:index="13" nillable="true" ma:displayName="Taxonomy Catch All Column1" ma:hidden="true" ma:list="{564c78d1-d321-483f-a60b-a19e15ef91db}" ma:internalName="TaxCatchAllLabel" ma:readOnly="true" ma:showField="CatchAllDataLabel" ma:web="29beacfe-a767-471d-b72b-a6c9662a3841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oaba50052a024fb29595ecca5fbbaa4e" ma:index="15" nillable="true" ma:taxonomy="true" ma:internalName="oaba50052a024fb29595ecca5fbbaa4e" ma:taxonomyFieldName="SIZADivision" ma:displayName="Division" ma:default="2;#Operations Support|e6b69cdb-98f8-49cb-ba36-acc555212616" ma:fieldId="{8aba5005-2a02-4fb2-9595-ecca5fbbaa4e}" ma:sspId="fa93b17b-eca5-4df2-9431-61ba77a6f1f7" ma:termSetId="b837b880-3aa0-41f7-886b-2a1389d416d0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d4d6d7f2852d41a09afacf0336fedee9" ma:index="17" nillable="true" ma:taxonomy="true" ma:internalName="d4d6d7f2852d41a09afacf0336fedee9" ma:taxonomyFieldName="SIZASection" ma:displayName="Section" ma:default="3;#Education Programs and Services|977f2d39-2813-4a41-a3fc-e2850c4e5406" ma:fieldId="{d4d6d7f2-852d-41a0-9afa-cf0336fedee9}" ma:sspId="fa93b17b-eca5-4df2-9431-61ba77a6f1f7" ma:termSetId="11c1e720-e982-466a-aacd-09d4c23fdbc0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if2ef2b6bf4346d0a9a60e9784f95a0d" ma:index="19" nillable="true" ma:taxonomy="true" ma:internalName="if2ef2b6bf4346d0a9a60e9784f95a0d" ma:taxonomyFieldName="SIZAService" ma:displayName="Service" ma:readOnly="false" ma:fieldId="{2f2ef2b6-bf43-46d0-a9a6-0e9784f95a0d}" ma:sspId="fa93b17b-eca5-4df2-9431-61ba77a6f1f7" ma:termSetId="b77d1e8a-5db7-483c-9b23-740035cc05a6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i7c7954a6da6485baed72bf62adc9a98" ma:index="21" nillable="true" ma:taxonomy="true" ma:internalName="i7c7954a6da6485baed72bf62adc9a98" ma:taxonomyFieldName="SIZADocumentType" ma:displayName="Document Type" ma:readOnly="false" ma:fieldId="{27c7954a-6da6-485b-aed7-2bf62adc9a98}" ma:sspId="fa93b17b-eca5-4df2-9431-61ba77a6f1f7" ma:termSetId="a30e0fc5-ef8a-411d-ac18-85e301421e76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i09ce8ea77e04d5b937fa0a29b257c75" ma:index="23" nillable="true" ma:taxonomy="true" ma:internalName="i09ce8ea77e04d5b937fa0a29b257c75" ma:taxonomyFieldName="SIZADocumentSubType" ma:displayName="Document SubType" ma:readOnly="false" ma:fieldId="{209ce8ea-77e0-4d5b-937f-a0a29b257c75}" ma:sspId="fa93b17b-eca5-4df2-9431-61ba77a6f1f7" ma:termSetId="9ba2e993-e3a4-40d4-af48-5ac0b9f0db0c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SIZADate" ma:index="25" nillable="true" ma:displayName="Date" ma:description="The date of the document." ma:internalName="SIZADate" ma:readOnly="false">
      <xsd:simpleType>
        <xsd:restriction base="dms:DateTime"/>
      </xsd:simpleType>
    </xsd:element>
    <xsd:element name="SIZASubject" ma:index="26" nillable="true" ma:displayName="Subject" ma:description="The subject of the document." ma:internalName="SIZASubject" ma:readOnly="false">
      <xsd:simpleType>
        <xsd:restriction base="dms:Text"/>
      </xsd:simpleType>
    </xsd:element>
    <xsd:element name="SIZAAuthor" ma:index="27" nillable="true" ma:displayName="Author" ma:description="The author of the document." ma:internalName="SIZAAuthor" ma:readOnly="fals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c816cc0c51d043a4907164997a81cf13" ma:index="28" nillable="true" ma:taxonomy="true" ma:internalName="c816cc0c51d043a4907164997a81cf13" ma:taxonomyFieldName="SIZAKeywords" ma:displayName="Additional Tags" ma:readOnly="false" ma:fieldId="{c816cc0c-51d0-43a4-9071-64997a81cf13}" ma:sspId="fa93b17b-eca5-4df2-9431-61ba77a6f1f7" ma:termSetId="c9229c1c-9cd4-4e27-a7aa-176e35bc250b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leed0c44d2ac42d791805961a1e6b6e0" ma:index="30" nillable="true" ma:taxonomy="true" ma:internalName="leed0c44d2ac42d791805961a1e6b6e0" ma:taxonomyFieldName="SIZARecordClassification" ma:displayName="Records Classification" ma:readOnly="false" ma:fieldId="{5eed0c44-d2ac-42d7-9180-5961a1e6b6e0}" ma:sspId="fa93b17b-eca5-4df2-9431-61ba77a6f1f7" ma:termSetId="4de2fedc-4bea-4300-87fb-a9dd50186fcb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SIZARecordsEventDate" ma:index="32" nillable="true" ma:displayName="Records Event Date" ma:description="Records Event Date" ma:internalName="SIZARecordsEventDate" ma:readOnly="false">
      <xsd:simpleType>
        <xsd:restriction base="dms:DateTime"/>
      </xsd:simpleType>
    </xsd:element>
    <xsd:element name="SharedWithUsers" ma:index="3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3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6d78b18-8483-43dd-b19b-a7bf4850614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33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34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3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3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39" nillable="true" ma:displayName="Tags" ma:internalName="MediaServiceAutoTags" ma:readOnly="true">
      <xsd:simpleType>
        <xsd:restriction base="dms:Text"/>
      </xsd:simpleType>
    </xsd:element>
    <xsd:element name="MediaServiceGenerationTime" ma:index="40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41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42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43" nillable="true" ma:displayName="Location" ma:internalName="MediaServiceLocation" ma:readOnly="true">
      <xsd:simpleType>
        <xsd:restriction base="dms:Text"/>
      </xsd:simpleType>
    </xsd:element>
    <xsd:element name="MediaServiceOCR" ma:index="4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4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dlc_DocId xmlns="29beacfe-a767-471d-b72b-a6c9662a3841">TPV3AHSAUMYJ-585810938-793</_dlc_DocId>
    <TaxCatchAll xmlns="29beacfe-a767-471d-b72b-a6c9662a3841">
      <Value>3</Value>
      <Value>2</Value>
      <Value>1</Value>
    </TaxCatchAll>
    <d4d6d7f2852d41a09afacf0336fedee9 xmlns="29beacfe-a767-471d-b72b-a6c9662a3841">
      <Terms xmlns="http://schemas.microsoft.com/office/infopath/2007/PartnerControls">
        <TermInfo xmlns="http://schemas.microsoft.com/office/infopath/2007/PartnerControls">
          <TermName xmlns="http://schemas.microsoft.com/office/infopath/2007/PartnerControls">Education Programs and Services</TermName>
          <TermId xmlns="http://schemas.microsoft.com/office/infopath/2007/PartnerControls">977f2d39-2813-4a41-a3fc-e2850c4e5406</TermId>
        </TermInfo>
      </Terms>
    </d4d6d7f2852d41a09afacf0336fedee9>
    <b84c496a5d0b4e848eae240e679f45e7 xmlns="29beacfe-a767-471d-b72b-a6c9662a3841">
      <Terms xmlns="http://schemas.microsoft.com/office/infopath/2007/PartnerControls">
        <TermInfo xmlns="http://schemas.microsoft.com/office/infopath/2007/PartnerControls">
          <TermName xmlns="http://schemas.microsoft.com/office/infopath/2007/PartnerControls">Public Works</TermName>
          <TermId xmlns="http://schemas.microsoft.com/office/infopath/2007/PartnerControls">f5ff1673-8fe8-47a7-8483-175fe86087e7</TermId>
        </TermInfo>
      </Terms>
    </b84c496a5d0b4e848eae240e679f45e7>
    <oaba50052a024fb29595ecca5fbbaa4e xmlns="29beacfe-a767-471d-b72b-a6c9662a3841">
      <Terms xmlns="http://schemas.microsoft.com/office/infopath/2007/PartnerControls">
        <TermInfo xmlns="http://schemas.microsoft.com/office/infopath/2007/PartnerControls">
          <TermName xmlns="http://schemas.microsoft.com/office/infopath/2007/PartnerControls">Operations Support</TermName>
          <TermId xmlns="http://schemas.microsoft.com/office/infopath/2007/PartnerControls">e6b69cdb-98f8-49cb-ba36-acc555212616</TermId>
        </TermInfo>
      </Terms>
    </oaba50052a024fb29595ecca5fbbaa4e>
    <_dlc_DocIdUrl xmlns="29beacfe-a767-471d-b72b-a6c9662a3841">
      <Url>https://peelregionca.sharepoint.com/teams/A79/_layouts/15/DocIdRedir.aspx?ID=TPV3AHSAUMYJ-585810938-793</Url>
      <Description>TPV3AHSAUMYJ-585810938-793</Description>
    </_dlc_DocIdUrl>
    <if2ef2b6bf4346d0a9a60e9784f95a0d xmlns="29beacfe-a767-471d-b72b-a6c9662a3841">
      <Terms xmlns="http://schemas.microsoft.com/office/infopath/2007/PartnerControls"/>
    </if2ef2b6bf4346d0a9a60e9784f95a0d>
    <i09ce8ea77e04d5b937fa0a29b257c75 xmlns="29beacfe-a767-471d-b72b-a6c9662a3841">
      <Terms xmlns="http://schemas.microsoft.com/office/infopath/2007/PartnerControls"/>
    </i09ce8ea77e04d5b937fa0a29b257c75>
    <c816cc0c51d043a4907164997a81cf13 xmlns="29beacfe-a767-471d-b72b-a6c9662a3841">
      <Terms xmlns="http://schemas.microsoft.com/office/infopath/2007/PartnerControls"/>
    </c816cc0c51d043a4907164997a81cf13>
    <i7c7954a6da6485baed72bf62adc9a98 xmlns="29beacfe-a767-471d-b72b-a6c9662a3841">
      <Terms xmlns="http://schemas.microsoft.com/office/infopath/2007/PartnerControls"/>
    </i7c7954a6da6485baed72bf62adc9a98>
    <SIZAAuthor xmlns="29beacfe-a767-471d-b72b-a6c9662a3841">
      <UserInfo>
        <DisplayName/>
        <AccountId xsi:nil="true"/>
        <AccountType/>
      </UserInfo>
    </SIZAAuthor>
    <SIZADate xmlns="29beacfe-a767-471d-b72b-a6c9662a3841" xsi:nil="true"/>
    <SIZASubject xmlns="29beacfe-a767-471d-b72b-a6c9662a3841" xsi:nil="true"/>
    <leed0c44d2ac42d791805961a1e6b6e0 xmlns="29beacfe-a767-471d-b72b-a6c9662a3841">
      <Terms xmlns="http://schemas.microsoft.com/office/infopath/2007/PartnerControls"/>
    </leed0c44d2ac42d791805961a1e6b6e0>
    <SIZARecordsEventDate xmlns="29beacfe-a767-471d-b72b-a6c9662a3841" xsi:nil="true"/>
  </documentManagement>
</p:properties>
</file>

<file path=customXml/itemProps1.xml><?xml version="1.0" encoding="utf-8"?>
<ds:datastoreItem xmlns:ds="http://schemas.openxmlformats.org/officeDocument/2006/customXml" ds:itemID="{526B629B-24EF-4711-AF48-811746CD19C3}"/>
</file>

<file path=customXml/itemProps2.xml><?xml version="1.0" encoding="utf-8"?>
<ds:datastoreItem xmlns:ds="http://schemas.openxmlformats.org/officeDocument/2006/customXml" ds:itemID="{6337EBB7-16BC-4CAD-9381-DE0E054E08D8}"/>
</file>

<file path=customXml/itemProps3.xml><?xml version="1.0" encoding="utf-8"?>
<ds:datastoreItem xmlns:ds="http://schemas.openxmlformats.org/officeDocument/2006/customXml" ds:itemID="{76CF9CED-F886-4E8B-80B9-35E1FDD27061}"/>
</file>

<file path=customXml/itemProps4.xml><?xml version="1.0" encoding="utf-8"?>
<ds:datastoreItem xmlns:ds="http://schemas.openxmlformats.org/officeDocument/2006/customXml" ds:itemID="{8C067859-356F-464C-9525-06BF24431D33}"/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887</TotalTime>
  <Words>1157</Words>
  <Application>Microsoft Office PowerPoint</Application>
  <PresentationFormat>Widescreen</PresentationFormat>
  <Paragraphs>121</Paragraphs>
  <Slides>46</Slides>
  <Notes>26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46</vt:i4>
      </vt:variant>
    </vt:vector>
  </HeadingPairs>
  <TitlesOfParts>
    <vt:vector size="53" baseType="lpstr">
      <vt:lpstr>ＭＳ Ｐゴシック</vt:lpstr>
      <vt:lpstr>Arial</vt:lpstr>
      <vt:lpstr>Calibri</vt:lpstr>
      <vt:lpstr>Century Gothic</vt:lpstr>
      <vt:lpstr>Times New Roman</vt:lpstr>
      <vt:lpstr>Office Theme</vt:lpstr>
      <vt:lpstr>1_Office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Seckar, Katya</dc:creator>
  <cp:lastModifiedBy>Seckar, Katya</cp:lastModifiedBy>
  <cp:revision>63</cp:revision>
  <dcterms:created xsi:type="dcterms:W3CDTF">2018-08-30T15:29:20Z</dcterms:created>
  <dcterms:modified xsi:type="dcterms:W3CDTF">2018-10-15T23:03:27Z</dcterms:modified>
  <cp:contentStatus>Final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MarkAsFinal">
    <vt:bool>true</vt:bool>
  </property>
  <property fmtid="{D5CDD505-2E9C-101B-9397-08002B2CF9AE}" pid="3" name="SIZADivision">
    <vt:lpwstr>2;#Operations Support|e6b69cdb-98f8-49cb-ba36-acc555212616</vt:lpwstr>
  </property>
  <property fmtid="{D5CDD505-2E9C-101B-9397-08002B2CF9AE}" pid="4" name="ContentTypeId">
    <vt:lpwstr>0x0101006450AF52053E4366878046AAF3AB30AB0054EC6705BD2EA64F8AE8D5E1A937103C</vt:lpwstr>
  </property>
  <property fmtid="{D5CDD505-2E9C-101B-9397-08002B2CF9AE}" pid="5" name="SIZASection">
    <vt:lpwstr>3;#Education Programs and Services|977f2d39-2813-4a41-a3fc-e2850c4e5406</vt:lpwstr>
  </property>
  <property fmtid="{D5CDD505-2E9C-101B-9397-08002B2CF9AE}" pid="6" name="SIZADepartment">
    <vt:lpwstr>1;#Public Works|f5ff1673-8fe8-47a7-8483-175fe86087e7</vt:lpwstr>
  </property>
  <property fmtid="{D5CDD505-2E9C-101B-9397-08002B2CF9AE}" pid="7" name="_dlc_DocIdItemGuid">
    <vt:lpwstr>985ca17e-e15f-491a-b37f-dfa40483856e</vt:lpwstr>
  </property>
  <property fmtid="{D5CDD505-2E9C-101B-9397-08002B2CF9AE}" pid="8" name="SIZAService">
    <vt:lpwstr/>
  </property>
  <property fmtid="{D5CDD505-2E9C-101B-9397-08002B2CF9AE}" pid="9" name="SIZADocumentType">
    <vt:lpwstr/>
  </property>
  <property fmtid="{D5CDD505-2E9C-101B-9397-08002B2CF9AE}" pid="10" name="SIZARecordClassification">
    <vt:lpwstr/>
  </property>
  <property fmtid="{D5CDD505-2E9C-101B-9397-08002B2CF9AE}" pid="11" name="SIZADocumentSubType">
    <vt:lpwstr/>
  </property>
  <property fmtid="{D5CDD505-2E9C-101B-9397-08002B2CF9AE}" pid="12" name="SIZAKeywords">
    <vt:lpwstr/>
  </property>
</Properties>
</file>