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AF_888C6F98.xml" ContentType="application/vnd.ms-powerpoint.comments+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60" r:id="rId6"/>
    <p:sldMasterId id="2147483705" r:id="rId7"/>
  </p:sldMasterIdLst>
  <p:notesMasterIdLst>
    <p:notesMasterId r:id="rId28"/>
  </p:notesMasterIdLst>
  <p:sldIdLst>
    <p:sldId id="274" r:id="rId8"/>
    <p:sldId id="1192" r:id="rId9"/>
    <p:sldId id="275" r:id="rId10"/>
    <p:sldId id="1035" r:id="rId11"/>
    <p:sldId id="1206" r:id="rId12"/>
    <p:sldId id="1201" r:id="rId13"/>
    <p:sldId id="1207" r:id="rId14"/>
    <p:sldId id="1209" r:id="rId15"/>
    <p:sldId id="1199" r:id="rId16"/>
    <p:sldId id="1200" r:id="rId17"/>
    <p:sldId id="1198" r:id="rId18"/>
    <p:sldId id="1218" r:id="rId19"/>
    <p:sldId id="1213" r:id="rId20"/>
    <p:sldId id="1212" r:id="rId21"/>
    <p:sldId id="1211" r:id="rId22"/>
    <p:sldId id="296" r:id="rId23"/>
    <p:sldId id="301" r:id="rId24"/>
    <p:sldId id="1178" r:id="rId25"/>
    <p:sldId id="1219" r:id="rId26"/>
    <p:sldId id="1203"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4" userDrawn="1">
          <p15:clr>
            <a:srgbClr val="A4A3A4"/>
          </p15:clr>
        </p15:guide>
        <p15:guide id="2" pos="682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5C4C52E-3E45-F952-9BBD-37383EDCF8E8}" name="Johnson, Leslyn" initials="JL" userId="S::leslyn.johnson@peelregion.ca::e2bb7197-c286-4609-a900-2c776e1fb69f" providerId="AD"/>
  <p188:author id="{241EB72F-D5F4-C99B-296E-553FCD7EDF3A}" name="Ball, Samantha" initials="BS" userId="S::samantha.ball@peelregion.ca::b356f70e-7c82-4bf5-a647-1e809dbeffc8" providerId="AD"/>
  <p188:author id="{DA098762-FD10-90A6-BDB2-DFC6B67DD58B}" name="Rosero Orjuela, Marcela" initials="ROM" userId="S::Marcela.Rosero@peelregion.ca::011b6340-6b4b-4846-a15d-44fab1e2935b" providerId="AD"/>
  <p188:author id="{7E89E96A-3149-B9E2-832F-2CDA560800EF}" name="Nicholls-Kerec, Lori" initials="NL" userId="S::lori.nicholls-kerec@peelregion.ca::0874ccd1-c317-418a-b718-9c2cf086530e" providerId="AD"/>
  <p188:author id="{E9F38F6D-19CD-FB8F-3A02-C7AF25F85BCE}" name="Jenny Rains" initials="JR" userId="S::Jenny.Rains@peelregion.ca::bfee4fda-785d-42fd-9bd6-3b2bd01f2f84" providerId="AD"/>
  <p188:author id="{9496E398-0126-2D55-CE47-4DA18F6E0100}" name="Soni Patel, Aarti" initials="SPA" userId="S::Aarti.Soni@peelregion.ca::e82be30f-c7c5-4294-ac9f-98e864f68a65" providerId="AD"/>
  <p188:author id="{4CCB49BB-A01D-D11D-BF13-6D28B5BB3AF9}" name="Balram, Amika" initials="BA" userId="S::amika.balram@peelregion.ca::6a463106-80ee-4fb5-8c9b-908a4967ff59" providerId="AD"/>
  <p188:author id="{89526BBD-DE4D-4862-7916-686CC218552C}" name="Balliram, Terrence" initials="BT" userId="S::terrence.balliram@peelregion.ca::d20cd143-19c3-48f2-a8d4-e8f34954b21b" providerId="AD"/>
  <p188:author id="{3640FCBE-3632-ADEE-6ABC-955CCB7DF87B}" name="Birju, Debbie" initials="BD" userId="S::debbie.birju@peelregion.ca::da3aa7ad-a13c-450b-980f-bbdeaa6cf33f" providerId="AD"/>
  <p188:author id="{C44123CA-6217-BA97-B674-806C487B78E4}" name="Nunes, Olivia" initials="NO" userId="S::olivia.nunes@peelregion.ca::0a1f97df-17eb-4fe8-94e6-fa9c25c67806" providerId="AD"/>
  <p188:author id="{719530F1-84E9-8869-6B50-D517107CA712}" name="McCracken, Kaysee" initials="MK" userId="S::kaysee.mccracken@peelregion.ca::54af2680-e30f-4b1e-a368-44f14e10823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Patterson, Rachel" initials="PR" lastIdx="1" clrIdx="6">
    <p:extLst>
      <p:ext uri="{19B8F6BF-5375-455C-9EA6-DF929625EA0E}">
        <p15:presenceInfo xmlns:p15="http://schemas.microsoft.com/office/powerpoint/2012/main" userId="S::rachel.patterson@peelregion.ca::8fdc38f4-3a14-4b8a-9d11-43b3e9c7ef05" providerId="AD"/>
      </p:ext>
    </p:extLst>
  </p:cmAuthor>
  <p:cmAuthor id="1" name="Ball, Samantha" initials="BS" lastIdx="30" clrIdx="0">
    <p:extLst>
      <p:ext uri="{19B8F6BF-5375-455C-9EA6-DF929625EA0E}">
        <p15:presenceInfo xmlns:p15="http://schemas.microsoft.com/office/powerpoint/2012/main" userId="S::samantha.ball@peelregion.ca::b356f70e-7c82-4bf5-a647-1e809dbeffc8" providerId="AD"/>
      </p:ext>
    </p:extLst>
  </p:cmAuthor>
  <p:cmAuthor id="8" name="McCracken, Kaysee" initials="MK" lastIdx="2" clrIdx="7">
    <p:extLst>
      <p:ext uri="{19B8F6BF-5375-455C-9EA6-DF929625EA0E}">
        <p15:presenceInfo xmlns:p15="http://schemas.microsoft.com/office/powerpoint/2012/main" userId="S::kaysee.mccracken@peelregion.ca::54af2680-e30f-4b1e-a368-44f14e10823d" providerId="AD"/>
      </p:ext>
    </p:extLst>
  </p:cmAuthor>
  <p:cmAuthor id="2" name="Soni Patel, Aarti" initials="SPA" lastIdx="17" clrIdx="1">
    <p:extLst>
      <p:ext uri="{19B8F6BF-5375-455C-9EA6-DF929625EA0E}">
        <p15:presenceInfo xmlns:p15="http://schemas.microsoft.com/office/powerpoint/2012/main" userId="S::Aarti.Soni@peelregion.ca::e82be30f-c7c5-4294-ac9f-98e864f68a65" providerId="AD"/>
      </p:ext>
    </p:extLst>
  </p:cmAuthor>
  <p:cmAuthor id="9" name="Finn, Suzanne" initials="FS" lastIdx="2" clrIdx="8">
    <p:extLst>
      <p:ext uri="{19B8F6BF-5375-455C-9EA6-DF929625EA0E}">
        <p15:presenceInfo xmlns:p15="http://schemas.microsoft.com/office/powerpoint/2012/main" userId="S::suzanne.finn@peelregion.ca::3d6b1a9a-778a-4fd8-b967-64d7658498ff" providerId="AD"/>
      </p:ext>
    </p:extLst>
  </p:cmAuthor>
  <p:cmAuthor id="3" name="Nunes, Olivia" initials="NO" lastIdx="29" clrIdx="2">
    <p:extLst>
      <p:ext uri="{19B8F6BF-5375-455C-9EA6-DF929625EA0E}">
        <p15:presenceInfo xmlns:p15="http://schemas.microsoft.com/office/powerpoint/2012/main" userId="S::olivia.nunes@peelregion.ca::0a1f97df-17eb-4fe8-94e6-fa9c25c67806" providerId="AD"/>
      </p:ext>
    </p:extLst>
  </p:cmAuthor>
  <p:cmAuthor id="10" name="Birju, Debbie" initials="BD" lastIdx="5" clrIdx="9">
    <p:extLst>
      <p:ext uri="{19B8F6BF-5375-455C-9EA6-DF929625EA0E}">
        <p15:presenceInfo xmlns:p15="http://schemas.microsoft.com/office/powerpoint/2012/main" userId="S::debbie.birju@peelregion.ca::da3aa7ad-a13c-450b-980f-bbdeaa6cf33f" providerId="AD"/>
      </p:ext>
    </p:extLst>
  </p:cmAuthor>
  <p:cmAuthor id="4" name="Tavares, Sonia" initials="TS" lastIdx="4" clrIdx="3">
    <p:extLst>
      <p:ext uri="{19B8F6BF-5375-455C-9EA6-DF929625EA0E}">
        <p15:presenceInfo xmlns:p15="http://schemas.microsoft.com/office/powerpoint/2012/main" userId="S::soniap.tavares@peelregion.ca::659610c0-7d7a-4eb3-80a2-e11192d14eba" providerId="AD"/>
      </p:ext>
    </p:extLst>
  </p:cmAuthor>
  <p:cmAuthor id="11" name="Rosero Orjuela, Marcela" initials="RM" lastIdx="6" clrIdx="10">
    <p:extLst>
      <p:ext uri="{19B8F6BF-5375-455C-9EA6-DF929625EA0E}">
        <p15:presenceInfo xmlns:p15="http://schemas.microsoft.com/office/powerpoint/2012/main" userId="S::marcela.rosero@peelregion.ca::011b6340-6b4b-4846-a15d-44fab1e2935b" providerId="AD"/>
      </p:ext>
    </p:extLst>
  </p:cmAuthor>
  <p:cmAuthor id="5" name="Pisuena-Rey, Darlene" initials="PD" lastIdx="2" clrIdx="4">
    <p:extLst>
      <p:ext uri="{19B8F6BF-5375-455C-9EA6-DF929625EA0E}">
        <p15:presenceInfo xmlns:p15="http://schemas.microsoft.com/office/powerpoint/2012/main" userId="S::darlene.pisuena-rey@peelregion.ca::2bca75aa-5c7f-4a92-ae1a-c9d794b471ab" providerId="AD"/>
      </p:ext>
    </p:extLst>
  </p:cmAuthor>
  <p:cmAuthor id="12" name="Nicholls-Kerec, Lori" initials="NL" lastIdx="2" clrIdx="11">
    <p:extLst>
      <p:ext uri="{19B8F6BF-5375-455C-9EA6-DF929625EA0E}">
        <p15:presenceInfo xmlns:p15="http://schemas.microsoft.com/office/powerpoint/2012/main" userId="S::lori.nicholls-kerec@peelregion.ca::0874ccd1-c317-418a-b718-9c2cf086530e" providerId="AD"/>
      </p:ext>
    </p:extLst>
  </p:cmAuthor>
  <p:cmAuthor id="6" name="Balram, Amika" initials="BA" lastIdx="13" clrIdx="5">
    <p:extLst>
      <p:ext uri="{19B8F6BF-5375-455C-9EA6-DF929625EA0E}">
        <p15:presenceInfo xmlns:p15="http://schemas.microsoft.com/office/powerpoint/2012/main" userId="S::amika.balram@peelregion.ca::6a463106-80ee-4fb5-8c9b-908a4967ff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B3"/>
    <a:srgbClr val="005E9E"/>
    <a:srgbClr val="1A55D4"/>
    <a:srgbClr val="0038ED"/>
    <a:srgbClr val="1A63D4"/>
    <a:srgbClr val="245285"/>
    <a:srgbClr val="38C595"/>
    <a:srgbClr val="00664F"/>
    <a:srgbClr val="2C568E"/>
    <a:srgbClr val="154E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154"/>
        <p:guide pos="682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8/10/relationships/authors" Target="author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 Id="rId8" Type="http://schemas.openxmlformats.org/officeDocument/2006/relationships/slide" Target="slides/slide1.xml"/></Relationships>
</file>

<file path=ppt/comments/modernComment_4AF_888C6F98.xml><?xml version="1.0" encoding="utf-8"?>
<p188:cmLst xmlns:a="http://schemas.openxmlformats.org/drawingml/2006/main" xmlns:r="http://schemas.openxmlformats.org/officeDocument/2006/relationships" xmlns:p188="http://schemas.microsoft.com/office/powerpoint/2018/8/main">
  <p188:cm id="{E3A745C3-D4AD-4739-9F13-08EBC2C5DBD5}" authorId="{719530F1-84E9-8869-6B50-D517107CA712}" status="resolved" created="2023-01-24T14:38:54.605" complete="100000">
    <ac:deMkLst xmlns:ac="http://schemas.microsoft.com/office/drawing/2013/main/command">
      <pc:docMk xmlns:pc="http://schemas.microsoft.com/office/powerpoint/2013/main/command"/>
      <pc:sldMk xmlns:pc="http://schemas.microsoft.com/office/powerpoint/2013/main/command" cId="2290904984" sldId="1199"/>
      <ac:spMk id="5" creationId="{CA6AD9BA-D8B3-427C-A9FF-AE07FE246919}"/>
    </ac:deMkLst>
    <p188:replyLst>
      <p188:reply id="{EEACEC71-D240-4215-84B8-BBEE3FC9FC6C}" authorId="{DA098762-FD10-90A6-BDB2-DFC6B67DD58B}" created="2023-01-24T16:05:41.913">
        <p188:txBody>
          <a:bodyPr/>
          <a:lstStyle/>
          <a:p>
            <a:r>
              <a:rPr lang="en-US"/>
              <a:t>[@McCracken, Kaysee]Does this address the comment?</a:t>
            </a:r>
          </a:p>
        </p188:txBody>
      </p188:reply>
      <p188:reply id="{AE23FD5F-AD51-47FD-B850-6E5690B18877}" authorId="{719530F1-84E9-8869-6B50-D517107CA712}" created="2023-01-24T19:21:12.923">
        <p188:txBody>
          <a:bodyPr/>
          <a:lstStyle/>
          <a:p>
            <a:r>
              <a:rPr lang="en-US"/>
              <a:t>looks good</a:t>
            </a:r>
          </a:p>
        </p188:txBody>
      </p188:reply>
    </p188:replyLst>
    <p188:txBody>
      <a:bodyPr/>
      <a:lstStyle/>
      <a:p>
        <a:r>
          <a:rPr lang="en-US"/>
          <a:t>[@Rosero Orjuela, Marcela] - per the question yesterday, I think we should reference that the budget increase includes both the 2022 and 2023 amounts.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D4F18B-442E-E540-AA41-85D78A2E0D1D}" type="datetimeFigureOut">
              <a:rPr lang="en-US" smtClean="0"/>
              <a:t>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49CD871-587C-4F42-BE49-1C04AB97EE5F}" type="slidenum">
              <a:rPr lang="en-US" smtClean="0"/>
              <a:t>‹#›</a:t>
            </a:fld>
            <a:endParaRPr lang="en-US"/>
          </a:p>
        </p:txBody>
      </p:sp>
    </p:spTree>
    <p:extLst>
      <p:ext uri="{BB962C8B-B14F-4D97-AF65-F5344CB8AC3E}">
        <p14:creationId xmlns:p14="http://schemas.microsoft.com/office/powerpoint/2010/main" val="15253769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surveymonkey.com/r/Mentoring_LicensedCentreBase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EarlyYearsSystemDivision@peelregion.ca"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1" i="0" err="1">
                <a:solidFill>
                  <a:srgbClr val="000000"/>
                </a:solidFill>
                <a:effectLst/>
                <a:latin typeface="Calibri"/>
                <a:cs typeface="Calibri"/>
              </a:rPr>
              <a:t>Nakiema</a:t>
            </a:r>
          </a:p>
          <a:p>
            <a:pPr algn="l" rtl="0" fontAlgn="base">
              <a:buFont typeface="Arial" panose="020B0604020202020204" pitchFamily="34" charset="0"/>
              <a:buChar char="•"/>
            </a:pPr>
            <a:endParaRPr lang="en-US" sz="1800" b="0" i="0">
              <a:solidFill>
                <a:srgbClr val="000000"/>
              </a:solidFill>
              <a:effectLst/>
              <a:latin typeface="Calibri" panose="020F0502020204030204" pitchFamily="34" charset="0"/>
            </a:endParaRPr>
          </a:p>
          <a:p>
            <a:pPr marL="0" marR="0">
              <a:spcBef>
                <a:spcPts val="0"/>
              </a:spcBef>
              <a:spcAft>
                <a:spcPts val="8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US" sz="1200">
                <a:effectLst/>
                <a:latin typeface="Calibri"/>
                <a:ea typeface="Calibri" panose="020F0502020204030204" pitchFamily="34" charset="0"/>
                <a:cs typeface="Calibri"/>
              </a:rPr>
              <a:t>Welcome everyone. I am </a:t>
            </a:r>
            <a:r>
              <a:rPr lang="en-US" sz="1200" err="1">
                <a:effectLst/>
                <a:latin typeface="Calibri"/>
                <a:ea typeface="Calibri" panose="020F0502020204030204" pitchFamily="34" charset="0"/>
                <a:cs typeface="Calibri"/>
              </a:rPr>
              <a:t>Nakiema</a:t>
            </a:r>
            <a:r>
              <a:rPr lang="en-US">
                <a:latin typeface="Calibri"/>
                <a:ea typeface="Calibri" panose="020F0502020204030204" pitchFamily="34" charset="0"/>
                <a:cs typeface="Calibri"/>
              </a:rPr>
              <a:t> Palmer</a:t>
            </a:r>
            <a:r>
              <a:rPr lang="en-US" sz="1200">
                <a:effectLst/>
                <a:latin typeface="Calibri"/>
                <a:ea typeface="Calibri" panose="020F0502020204030204" pitchFamily="34" charset="0"/>
                <a:cs typeface="Calibri"/>
              </a:rPr>
              <a:t>, the new Director of the Early Years and Child Care Division at the Region of Peel.</a:t>
            </a:r>
          </a:p>
          <a:p>
            <a:pPr>
              <a:spcAft>
                <a:spcPts val="800"/>
              </a:spcAft>
            </a:pPr>
            <a:r>
              <a:rPr lang="en-US">
                <a:latin typeface="Calibri"/>
                <a:ea typeface="Calibri" panose="020F0502020204030204" pitchFamily="34" charset="0"/>
                <a:cs typeface="Calibri"/>
              </a:rPr>
              <a:t> </a:t>
            </a:r>
            <a:endParaRPr lang="en-US" sz="1200">
              <a:effectLst/>
              <a:latin typeface="Calibri"/>
              <a:ea typeface="Calibri" panose="020F0502020204030204" pitchFamily="34" charset="0"/>
              <a:cs typeface="Calibri"/>
            </a:endParaRPr>
          </a:p>
          <a:p>
            <a:pPr marL="0" marR="0">
              <a:spcBef>
                <a:spcPts val="0"/>
              </a:spcBef>
              <a:spcAft>
                <a:spcPts val="800"/>
              </a:spcAft>
            </a:pPr>
            <a:r>
              <a:rPr lang="en-US" sz="1200">
                <a:effectLst/>
                <a:latin typeface="Calibri"/>
                <a:ea typeface="Calibri" panose="020F0502020204030204" pitchFamily="34" charset="0"/>
                <a:cs typeface="Calibri"/>
              </a:rPr>
              <a:t>Thank you all for taking the time to attend our first teleconference in 2023.</a:t>
            </a:r>
          </a:p>
          <a:p>
            <a:pPr marL="0" marR="0">
              <a:spcBef>
                <a:spcPts val="0"/>
              </a:spcBef>
              <a:spcAft>
                <a:spcPts val="8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a:spcAft>
                <a:spcPts val="800"/>
              </a:spcAft>
            </a:pPr>
            <a:r>
              <a:rPr lang="en-US" sz="1200">
                <a:effectLst/>
                <a:latin typeface="Calibri"/>
                <a:ea typeface="Calibri" panose="020F0502020204030204" pitchFamily="34" charset="0"/>
                <a:cs typeface="Calibri"/>
              </a:rPr>
              <a:t>I’m very excited to be here today and to have this opportunity to work with you on initiatives that will support </a:t>
            </a:r>
            <a:r>
              <a:rPr lang="en-US">
                <a:latin typeface="Calibri"/>
                <a:ea typeface="Calibri" panose="020F0502020204030204" pitchFamily="34" charset="0"/>
                <a:cs typeface="Calibri"/>
              </a:rPr>
              <a:t>our workforce in  </a:t>
            </a:r>
            <a:r>
              <a:rPr lang="en-US" sz="1200">
                <a:effectLst/>
                <a:latin typeface="Calibri"/>
                <a:ea typeface="Calibri" panose="020F0502020204030204" pitchFamily="34" charset="0"/>
                <a:cs typeface="Calibri"/>
              </a:rPr>
              <a:t>as we grow to meet the demand for care of our sector. The Workforce Innovation Funding is one of them.</a:t>
            </a:r>
            <a:r>
              <a:rPr lang="en-US">
                <a:latin typeface="Calibri"/>
                <a:ea typeface="Calibri" panose="020F0502020204030204" pitchFamily="34" charset="0"/>
                <a:cs typeface="Calibri"/>
              </a:rPr>
              <a:t> </a:t>
            </a:r>
            <a:endParaRPr lang="en-US" sz="1200">
              <a:effectLst/>
              <a:latin typeface="Calibri"/>
              <a:ea typeface="Calibri" panose="020F0502020204030204" pitchFamily="34" charset="0"/>
              <a:cs typeface="Calibri"/>
            </a:endParaRPr>
          </a:p>
          <a:p>
            <a:pPr marL="0" marR="0">
              <a:spcBef>
                <a:spcPts val="0"/>
              </a:spcBef>
              <a:spcAft>
                <a:spcPts val="8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200">
                <a:effectLst/>
                <a:latin typeface="Calibri"/>
                <a:ea typeface="Calibri" panose="020F0502020204030204" pitchFamily="34" charset="0"/>
                <a:cs typeface="Calibri"/>
              </a:rPr>
              <a:t>You are all critical partners in making child care more accessible and affordable for families in Peel by sharing feedback, experiences, and recommendations.</a:t>
            </a:r>
          </a:p>
          <a:p>
            <a:pPr marL="0" marR="0">
              <a:spcBef>
                <a:spcPts val="0"/>
              </a:spcBef>
              <a:spcAft>
                <a:spcPts val="8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200">
                <a:effectLst/>
                <a:latin typeface="Calibri"/>
                <a:ea typeface="Calibri" panose="020F0502020204030204" pitchFamily="34" charset="0"/>
                <a:cs typeface="Calibri"/>
              </a:rPr>
              <a:t>I value and respect your unique strengths, expertise, and knowledge as we work together to support Peel’s early years and child care system transformation.</a:t>
            </a:r>
          </a:p>
          <a:p>
            <a:pPr marL="0" marR="0">
              <a:spcBef>
                <a:spcPts val="0"/>
              </a:spcBef>
              <a:spcAft>
                <a:spcPts val="8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endParaRPr lang="en-US" sz="1200">
              <a:effectLst/>
              <a:latin typeface="Calibri"/>
              <a:ea typeface="Calibri" panose="020F0502020204030204" pitchFamily="34" charset="0"/>
              <a:cs typeface="Calibri"/>
            </a:endParaRPr>
          </a:p>
          <a:p>
            <a:pPr marL="0" marR="0">
              <a:spcBef>
                <a:spcPts val="0"/>
              </a:spcBef>
              <a:spcAft>
                <a:spcPts val="800"/>
              </a:spcAft>
            </a:pPr>
            <a:endParaRPr lang="en-US" sz="1200">
              <a:effectLst/>
              <a:latin typeface="Calibri" panose="020F0502020204030204" pitchFamily="34" charset="0"/>
              <a:ea typeface="Calibri" panose="020F0502020204030204" pitchFamily="34" charset="0"/>
              <a:cs typeface="Arial" panose="020B0604020202020204" pitchFamily="34" charset="0"/>
            </a:endParaRPr>
          </a:p>
          <a:p>
            <a:endParaRPr lang="en-US">
              <a:cs typeface="Calibri"/>
            </a:endParaRPr>
          </a:p>
        </p:txBody>
      </p:sp>
      <p:sp>
        <p:nvSpPr>
          <p:cNvPr id="4" name="Slide Number Placeholder 3"/>
          <p:cNvSpPr>
            <a:spLocks noGrp="1"/>
          </p:cNvSpPr>
          <p:nvPr>
            <p:ph type="sldNum" sz="quarter" idx="10"/>
          </p:nvPr>
        </p:nvSpPr>
        <p:spPr/>
        <p:txBody>
          <a:bodyPr/>
          <a:lstStyle/>
          <a:p>
            <a:fld id="{B49CD871-587C-4F42-BE49-1C04AB97EE5F}" type="slidenum">
              <a:rPr lang="en-US" smtClean="0"/>
              <a:t>1</a:t>
            </a:fld>
            <a:endParaRPr lang="en-US"/>
          </a:p>
        </p:txBody>
      </p:sp>
    </p:spTree>
    <p:extLst>
      <p:ext uri="{BB962C8B-B14F-4D97-AF65-F5344CB8AC3E}">
        <p14:creationId xmlns:p14="http://schemas.microsoft.com/office/powerpoint/2010/main" val="3015346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49CD871-587C-4F42-BE49-1C04AB97EE5F}" type="slidenum">
              <a:rPr lang="en-US" smtClean="0"/>
              <a:t>10</a:t>
            </a:fld>
            <a:endParaRPr lang="en-US"/>
          </a:p>
        </p:txBody>
      </p:sp>
    </p:spTree>
    <p:extLst>
      <p:ext uri="{BB962C8B-B14F-4D97-AF65-F5344CB8AC3E}">
        <p14:creationId xmlns:p14="http://schemas.microsoft.com/office/powerpoint/2010/main" val="5374377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3D0B36-DC16-4429-9D87-66BB294FB1D5}"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8793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0"/>
              </a:spcAft>
            </a:pPr>
            <a:r>
              <a:rPr lang="en-US" sz="1600" b="0">
                <a:solidFill>
                  <a:schemeClr val="tx1"/>
                </a:solidFill>
              </a:rPr>
              <a:t>- On this slide is just a high level overview.</a:t>
            </a:r>
          </a:p>
          <a:p>
            <a:pPr>
              <a:spcAft>
                <a:spcPts val="400"/>
              </a:spcAft>
            </a:pPr>
            <a:r>
              <a:rPr lang="en-US" sz="1600" b="0">
                <a:solidFill>
                  <a:schemeClr val="tx1"/>
                </a:solidFill>
              </a:rPr>
              <a:t>- A copy of the memo you received</a:t>
            </a:r>
            <a:r>
              <a:rPr lang="en-US" sz="1600"/>
              <a:t> includes</a:t>
            </a:r>
            <a:r>
              <a:rPr lang="en-US"/>
              <a:t> detailed resources to support registration and participation in the day</a:t>
            </a:r>
            <a:endParaRPr lang="en-US">
              <a:cs typeface="Calibri"/>
            </a:endParaRPr>
          </a:p>
          <a:p>
            <a:pPr>
              <a:spcAft>
                <a:spcPts val="400"/>
              </a:spcAft>
            </a:pPr>
            <a:endParaRPr lang="en-US" sz="1600" b="0">
              <a:solidFill>
                <a:schemeClr val="tx1"/>
              </a:solidFill>
              <a:cs typeface="Calibri"/>
            </a:endParaRPr>
          </a:p>
          <a:p>
            <a:pPr>
              <a:spcAft>
                <a:spcPts val="400"/>
              </a:spcAft>
            </a:pPr>
            <a:endParaRPr lang="en-US" sz="1600" b="1">
              <a:solidFill>
                <a:schemeClr val="tx1"/>
              </a:solidFill>
            </a:endParaRPr>
          </a:p>
          <a:p>
            <a:pPr>
              <a:spcAft>
                <a:spcPts val="400"/>
              </a:spcAft>
            </a:pPr>
            <a:endParaRPr lang="en-US" sz="1600" b="1">
              <a:solidFill>
                <a:schemeClr val="tx1"/>
              </a:solidFill>
            </a:endParaRPr>
          </a:p>
          <a:p>
            <a:pPr>
              <a:spcAft>
                <a:spcPts val="400"/>
              </a:spcAft>
            </a:pPr>
            <a:r>
              <a:rPr lang="en-US" sz="1600" b="1">
                <a:solidFill>
                  <a:schemeClr val="tx1"/>
                </a:solidFill>
              </a:rPr>
              <a:t>1.Register</a:t>
            </a:r>
            <a:endParaRPr lang="en-US" sz="1200">
              <a:solidFill>
                <a:schemeClr val="tx1"/>
              </a:solidFill>
            </a:endParaRPr>
          </a:p>
          <a:p>
            <a:pPr marL="227965" indent="-227965">
              <a:buFontTx/>
              <a:buChar char="-"/>
            </a:pPr>
            <a:r>
              <a:rPr lang="en-US" sz="1200">
                <a:solidFill>
                  <a:schemeClr val="tx1"/>
                </a:solidFill>
              </a:rPr>
              <a:t>Complete Survey Monkey Form</a:t>
            </a:r>
            <a:endParaRPr lang="en-US" sz="1200">
              <a:solidFill>
                <a:schemeClr val="tx1"/>
              </a:solidFill>
              <a:cs typeface="Calibri"/>
            </a:endParaRPr>
          </a:p>
          <a:p>
            <a:pPr marL="685165" lvl="1" indent="-227965">
              <a:buFontTx/>
              <a:buChar char="-"/>
            </a:pPr>
            <a:r>
              <a:rPr lang="en-US" sz="1200">
                <a:solidFill>
                  <a:schemeClr val="tx1"/>
                </a:solidFill>
              </a:rPr>
              <a:t>Upload Group Form, if required</a:t>
            </a:r>
            <a:endParaRPr lang="en-US" sz="1200">
              <a:solidFill>
                <a:schemeClr val="tx1"/>
              </a:solidFill>
              <a:cs typeface="Calibri"/>
            </a:endParaRPr>
          </a:p>
          <a:p>
            <a:pPr marL="685165" marR="0" lvl="1" indent="-227965" algn="l" defTabSz="457200" rtl="0" eaLnBrk="1" fontAlgn="auto" latinLnBrk="0" hangingPunct="1">
              <a:lnSpc>
                <a:spcPct val="100000"/>
              </a:lnSpc>
              <a:spcBef>
                <a:spcPts val="0"/>
              </a:spcBef>
              <a:spcAft>
                <a:spcPts val="0"/>
              </a:spcAft>
              <a:buClrTx/>
              <a:buSzTx/>
              <a:buFontTx/>
              <a:buChar char="-"/>
              <a:tabLst/>
              <a:defRPr/>
            </a:pPr>
            <a:r>
              <a:rPr lang="en-US" sz="1200" b="0">
                <a:solidFill>
                  <a:srgbClr val="002060"/>
                </a:solidFill>
              </a:rPr>
              <a:t>Choose</a:t>
            </a:r>
            <a:r>
              <a:rPr lang="en-US" sz="1200" b="0">
                <a:solidFill>
                  <a:srgbClr val="002060"/>
                </a:solidFill>
                <a:ea typeface="+mn-lt"/>
                <a:cs typeface="+mn-lt"/>
              </a:rPr>
              <a:t> this option if you would like to register home visitors and home child care providers on your behalf or if home visitors and home child care providers do not have or wish to provide their email</a:t>
            </a:r>
            <a:endParaRPr lang="en-US" sz="1200">
              <a:solidFill>
                <a:schemeClr val="tx1"/>
              </a:solidFill>
              <a:cs typeface="Calibri"/>
            </a:endParaRPr>
          </a:p>
          <a:p>
            <a:pPr marL="227965" indent="-227965">
              <a:buFontTx/>
              <a:buChar char="-"/>
            </a:pPr>
            <a:r>
              <a:rPr lang="en-US" sz="1200">
                <a:solidFill>
                  <a:schemeClr val="tx1"/>
                </a:solidFill>
              </a:rPr>
              <a:t>Add team or individual picture (optional)</a:t>
            </a:r>
            <a:endParaRPr lang="en-US" sz="1200">
              <a:solidFill>
                <a:schemeClr val="tx1"/>
              </a:solidFill>
              <a:cs typeface="Calibri"/>
            </a:endParaRPr>
          </a:p>
          <a:p>
            <a:pPr marL="227965" indent="-227965">
              <a:buFontTx/>
              <a:buChar char="-"/>
            </a:pPr>
            <a:r>
              <a:rPr lang="en-US" sz="1200">
                <a:solidFill>
                  <a:schemeClr val="tx1"/>
                </a:solidFill>
              </a:rPr>
              <a:t>Submit via Survey Monkey</a:t>
            </a:r>
            <a:endParaRPr lang="en-US" sz="1200">
              <a:solidFill>
                <a:schemeClr val="tx1"/>
              </a:solidFill>
              <a:cs typeface="Calibri"/>
            </a:endParaRPr>
          </a:p>
          <a:p>
            <a:pPr marL="227965" indent="-227965">
              <a:buFontTx/>
              <a:buChar char="-"/>
            </a:pPr>
            <a:r>
              <a:rPr lang="en-US" sz="1200">
                <a:solidFill>
                  <a:schemeClr val="tx1"/>
                </a:solidFill>
              </a:rPr>
              <a:t>Early bird registration is Jan 30</a:t>
            </a:r>
            <a:endParaRPr lang="en-US" sz="1200">
              <a:solidFill>
                <a:schemeClr val="tx1"/>
              </a:solidFill>
              <a:cs typeface="Calibri"/>
            </a:endParaRPr>
          </a:p>
          <a:p>
            <a:pPr marL="227965" indent="-227965">
              <a:buFontTx/>
              <a:buChar char="-"/>
            </a:pPr>
            <a:r>
              <a:rPr lang="en-US" sz="1200">
                <a:solidFill>
                  <a:schemeClr val="tx1"/>
                </a:solidFill>
              </a:rPr>
              <a:t>Deadline is Feb 10</a:t>
            </a:r>
            <a:endParaRPr lang="en-US" sz="1200">
              <a:solidFill>
                <a:schemeClr val="tx1"/>
              </a:solidFill>
              <a:cs typeface="Calibri"/>
            </a:endParaRPr>
          </a:p>
          <a:p>
            <a:pPr marL="228594" indent="-228594">
              <a:buFontTx/>
              <a:buChar char="-"/>
            </a:pPr>
            <a:endParaRPr lang="en-US" sz="1200">
              <a:solidFill>
                <a:schemeClr val="tx1"/>
              </a:solidFill>
            </a:endParaRPr>
          </a:p>
          <a:p>
            <a:pPr marL="228594" indent="-228594">
              <a:buFontTx/>
              <a:buChar char="-"/>
            </a:pPr>
            <a:endParaRPr lang="en-US" sz="1200">
              <a:solidFill>
                <a:schemeClr val="tx1"/>
              </a:solidFill>
            </a:endParaRPr>
          </a:p>
          <a:p>
            <a:endParaRPr lang="en-US"/>
          </a:p>
          <a:p>
            <a:pPr>
              <a:spcAft>
                <a:spcPts val="400"/>
              </a:spcAft>
            </a:pPr>
            <a:r>
              <a:rPr lang="en-US" sz="1600" b="1">
                <a:solidFill>
                  <a:schemeClr val="tx1"/>
                </a:solidFill>
              </a:rPr>
              <a:t>2. Registration Confirmed</a:t>
            </a:r>
            <a:endParaRPr lang="en-US" sz="1600" b="1">
              <a:solidFill>
                <a:schemeClr val="tx1"/>
              </a:solidFill>
              <a:cs typeface="Calibri"/>
            </a:endParaRPr>
          </a:p>
          <a:p>
            <a:pPr marL="227965" indent="-227965">
              <a:buFontTx/>
              <a:buChar char="-"/>
            </a:pPr>
            <a:r>
              <a:rPr lang="en-US" sz="1200">
                <a:solidFill>
                  <a:schemeClr val="tx1"/>
                </a:solidFill>
              </a:rPr>
              <a:t>You will receive an email with link to event site on February 13, 2023. </a:t>
            </a:r>
            <a:endParaRPr lang="en-US" sz="1200">
              <a:solidFill>
                <a:schemeClr val="tx1"/>
              </a:solidFill>
              <a:cs typeface="Calibri"/>
            </a:endParaRPr>
          </a:p>
          <a:p>
            <a:pPr marL="227965" indent="-227965">
              <a:buFontTx/>
              <a:buChar char="-"/>
            </a:pPr>
            <a:r>
              <a:rPr lang="en-US" sz="1200">
                <a:solidFill>
                  <a:schemeClr val="tx1"/>
                </a:solidFill>
              </a:rPr>
              <a:t>With this link you can access the event portal before, during and after the event.   </a:t>
            </a:r>
            <a:endParaRPr lang="en-US" sz="1200">
              <a:solidFill>
                <a:schemeClr val="tx1"/>
              </a:solidFill>
              <a:cs typeface="Calibri"/>
            </a:endParaRPr>
          </a:p>
          <a:p>
            <a:endParaRPr lang="en-US"/>
          </a:p>
          <a:p>
            <a:pPr>
              <a:spcAft>
                <a:spcPts val="400"/>
              </a:spcAft>
            </a:pPr>
            <a:r>
              <a:rPr lang="en-US" sz="1600" b="1">
                <a:solidFill>
                  <a:schemeClr val="tx1"/>
                </a:solidFill>
              </a:rPr>
              <a:t>3. Access Event Site</a:t>
            </a:r>
            <a:endParaRPr lang="en-US" sz="1600" b="1">
              <a:solidFill>
                <a:schemeClr val="tx1"/>
              </a:solidFill>
              <a:cs typeface="Calibri"/>
            </a:endParaRPr>
          </a:p>
          <a:p>
            <a:pPr marL="227965" indent="-227965">
              <a:buFontTx/>
              <a:buChar char="-"/>
            </a:pPr>
            <a:r>
              <a:rPr lang="en-US" sz="1200">
                <a:solidFill>
                  <a:schemeClr val="tx1"/>
                </a:solidFill>
              </a:rPr>
              <a:t>Click link in confirmation email starting Feb 13 </a:t>
            </a:r>
            <a:endParaRPr lang="en-US" sz="1200">
              <a:solidFill>
                <a:schemeClr val="tx1"/>
              </a:solidFill>
              <a:cs typeface="Calibri"/>
            </a:endParaRPr>
          </a:p>
          <a:p>
            <a:pPr marL="227965" indent="-227965">
              <a:buFont typeface="Calibri"/>
              <a:buChar char="-"/>
            </a:pPr>
            <a:r>
              <a:rPr lang="en-US" sz="1200">
                <a:solidFill>
                  <a:schemeClr val="tx1"/>
                </a:solidFill>
                <a:ea typeface="+mn-lt"/>
                <a:cs typeface="+mn-lt"/>
              </a:rPr>
              <a:t>Enter email address you provided at registration</a:t>
            </a:r>
            <a:endParaRPr lang="en-US" sz="1200">
              <a:solidFill>
                <a:schemeClr val="tx1"/>
              </a:solidFill>
              <a:cs typeface="Calibri"/>
            </a:endParaRPr>
          </a:p>
          <a:p>
            <a:pPr marL="227965" indent="-227965">
              <a:buFont typeface="Calibri"/>
              <a:buChar char="-"/>
            </a:pPr>
            <a:r>
              <a:rPr lang="en-US" sz="1200">
                <a:solidFill>
                  <a:schemeClr val="tx1"/>
                </a:solidFill>
                <a:ea typeface="+mn-lt"/>
                <a:cs typeface="+mn-lt"/>
              </a:rPr>
              <a:t>Check it out prior to the event to access event details, resources and test your IT!</a:t>
            </a:r>
          </a:p>
          <a:p>
            <a:pPr marL="228594" indent="-228594">
              <a:buFont typeface="Calibri"/>
              <a:buChar char="-"/>
            </a:pPr>
            <a:endParaRPr lang="en-US" sz="1200" b="1">
              <a:solidFill>
                <a:schemeClr val="tx1"/>
              </a:solidFill>
              <a:ea typeface="+mn-lt"/>
              <a:cs typeface="+mn-lt"/>
            </a:endParaRPr>
          </a:p>
          <a:p>
            <a:pPr marL="0" indent="0">
              <a:buFont typeface="Calibri"/>
              <a:buNone/>
            </a:pPr>
            <a:r>
              <a:rPr lang="en-US" sz="1600" b="1">
                <a:solidFill>
                  <a:schemeClr val="tx1"/>
                </a:solidFill>
              </a:rPr>
              <a:t>4. Enjoy the Day</a:t>
            </a:r>
            <a:endParaRPr lang="en-US" sz="1600" b="1">
              <a:solidFill>
                <a:schemeClr val="tx1"/>
              </a:solidFill>
              <a:cs typeface="Calibri"/>
            </a:endParaRPr>
          </a:p>
          <a:p>
            <a:pPr marL="227965" indent="-227965">
              <a:buFontTx/>
              <a:buChar char="-"/>
            </a:pPr>
            <a:r>
              <a:rPr lang="en-US" sz="1200">
                <a:solidFill>
                  <a:schemeClr val="tx1"/>
                </a:solidFill>
              </a:rPr>
              <a:t>Log in as of 8:45 am </a:t>
            </a:r>
            <a:endParaRPr lang="en-US" sz="1200">
              <a:solidFill>
                <a:schemeClr val="tx1"/>
              </a:solidFill>
              <a:cs typeface="Calibri"/>
            </a:endParaRPr>
          </a:p>
          <a:p>
            <a:pPr marL="227965" indent="-227965">
              <a:buFontTx/>
              <a:buChar char="-"/>
            </a:pPr>
            <a:r>
              <a:rPr lang="en-US" sz="1200">
                <a:solidFill>
                  <a:schemeClr val="tx1"/>
                </a:solidFill>
              </a:rPr>
              <a:t>Access breakout sessions</a:t>
            </a:r>
            <a:endParaRPr lang="en-US" sz="1200">
              <a:solidFill>
                <a:schemeClr val="tx1"/>
              </a:solidFill>
              <a:cs typeface="Calibri"/>
            </a:endParaRPr>
          </a:p>
          <a:p>
            <a:pPr marL="227965" indent="-227965">
              <a:buFontTx/>
              <a:buChar char="-"/>
            </a:pPr>
            <a:r>
              <a:rPr lang="en-US" sz="1200">
                <a:solidFill>
                  <a:schemeClr val="tx1"/>
                </a:solidFill>
              </a:rPr>
              <a:t>Use chat box to share your thoughts</a:t>
            </a:r>
            <a:endParaRPr lang="en-US" sz="1200">
              <a:solidFill>
                <a:schemeClr val="tx1"/>
              </a:solidFill>
              <a:cs typeface="Calibri"/>
            </a:endParaRPr>
          </a:p>
          <a:p>
            <a:pPr marL="227965" indent="-227965">
              <a:buFontTx/>
              <a:buChar char="-"/>
            </a:pPr>
            <a:r>
              <a:rPr lang="en-US" sz="1200">
                <a:solidFill>
                  <a:schemeClr val="tx1"/>
                </a:solidFill>
              </a:rPr>
              <a:t>Use question box to send us your questions</a:t>
            </a:r>
            <a:endParaRPr lang="en-US" sz="1200">
              <a:solidFill>
                <a:schemeClr val="tx1"/>
              </a:solidFill>
              <a:cs typeface="Calibri"/>
            </a:endParaRPr>
          </a:p>
          <a:p>
            <a:pPr marL="227965" indent="-227965">
              <a:buFontTx/>
              <a:buChar char="-"/>
            </a:pPr>
            <a:r>
              <a:rPr lang="en-US" sz="1200">
                <a:solidFill>
                  <a:schemeClr val="tx1"/>
                </a:solidFill>
              </a:rPr>
              <a:t>Access wellness and learning resources.</a:t>
            </a:r>
            <a:endParaRPr lang="en-US" sz="1200">
              <a:solidFill>
                <a:schemeClr val="tx1"/>
              </a:solidFill>
              <a:cs typeface="Calibri"/>
            </a:endParaRPr>
          </a:p>
          <a:p>
            <a:pPr marL="228594" indent="-228594">
              <a:buFont typeface="Calibri"/>
              <a:buChar char="-"/>
            </a:pPr>
            <a:endParaRPr lang="en-US" sz="1200">
              <a:solidFill>
                <a:schemeClr val="tx1"/>
              </a:solidFill>
            </a:endParaRPr>
          </a:p>
          <a:p>
            <a:endParaRPr lang="en-US"/>
          </a:p>
        </p:txBody>
      </p:sp>
      <p:sp>
        <p:nvSpPr>
          <p:cNvPr id="4" name="Slide Number Placeholder 3"/>
          <p:cNvSpPr>
            <a:spLocks noGrp="1"/>
          </p:cNvSpPr>
          <p:nvPr>
            <p:ph type="sldNum" sz="quarter" idx="5"/>
          </p:nvPr>
        </p:nvSpPr>
        <p:spPr/>
        <p:txBody>
          <a:bodyPr/>
          <a:lstStyle/>
          <a:p>
            <a:fld id="{414671EF-E930-5041-93E6-068926879B88}" type="slidenum">
              <a:rPr lang="en-US" smtClean="0"/>
              <a:t>12</a:t>
            </a:fld>
            <a:endParaRPr lang="en-US"/>
          </a:p>
        </p:txBody>
      </p:sp>
    </p:spTree>
    <p:extLst>
      <p:ext uri="{BB962C8B-B14F-4D97-AF65-F5344CB8AC3E}">
        <p14:creationId xmlns:p14="http://schemas.microsoft.com/office/powerpoint/2010/main" val="12584118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171450" indent="-171450">
              <a:buFont typeface="Calibri"/>
              <a:buChar char="-"/>
            </a:pPr>
            <a:r>
              <a:rPr lang="en-US">
                <a:cs typeface="Calibri"/>
              </a:rPr>
              <a:t>After Feb 13 – check junk./spam mail for confirmation email </a:t>
            </a:r>
          </a:p>
          <a:p>
            <a:pPr marL="171450" indent="-171450">
              <a:buFont typeface="Calibri"/>
              <a:buChar char="-"/>
            </a:pPr>
            <a:endParaRPr lang="en-US">
              <a:cs typeface="Calibri"/>
            </a:endParaRPr>
          </a:p>
        </p:txBody>
      </p:sp>
      <p:sp>
        <p:nvSpPr>
          <p:cNvPr id="4" name="Slide Number Placeholder 3"/>
          <p:cNvSpPr>
            <a:spLocks noGrp="1"/>
          </p:cNvSpPr>
          <p:nvPr>
            <p:ph type="sldNum" sz="quarter" idx="5"/>
          </p:nvPr>
        </p:nvSpPr>
        <p:spPr/>
        <p:txBody>
          <a:bodyPr/>
          <a:lstStyle/>
          <a:p>
            <a:fld id="{414671EF-E930-5041-93E6-068926879B88}" type="slidenum">
              <a:rPr lang="en-US" smtClean="0"/>
              <a:t>13</a:t>
            </a:fld>
            <a:endParaRPr lang="en-US"/>
          </a:p>
        </p:txBody>
      </p:sp>
    </p:spTree>
    <p:extLst>
      <p:ext uri="{BB962C8B-B14F-4D97-AF65-F5344CB8AC3E}">
        <p14:creationId xmlns:p14="http://schemas.microsoft.com/office/powerpoint/2010/main" val="1128798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414671EF-E930-5041-93E6-068926879B88}" type="slidenum">
              <a:rPr lang="en-US" smtClean="0"/>
              <a:t>14</a:t>
            </a:fld>
            <a:endParaRPr lang="en-US"/>
          </a:p>
        </p:txBody>
      </p:sp>
    </p:spTree>
    <p:extLst>
      <p:ext uri="{BB962C8B-B14F-4D97-AF65-F5344CB8AC3E}">
        <p14:creationId xmlns:p14="http://schemas.microsoft.com/office/powerpoint/2010/main" val="2868310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Reminder:</a:t>
            </a:r>
          </a:p>
          <a:p>
            <a:endParaRPr lang="en-US"/>
          </a:p>
          <a:p>
            <a:r>
              <a:rPr lang="en-US"/>
              <a:t>If you haven’t already done so, we kindly ask for 10 minutes of your time to complete the Mentoring Program Survey.  We have extended the deadline to January 31, 2023. An invitation to complete this survey was sent to you on January 5, 2023.  </a:t>
            </a:r>
          </a:p>
          <a:p>
            <a:endParaRPr lang="en-US"/>
          </a:p>
          <a:p>
            <a:r>
              <a:rPr lang="en-US"/>
              <a:t>Your input is valuable as we develop with the support of our consultant, Jennifer Kirkham with Mischievous Cat Productions.  Mentoring Programs/Onboarding Toolkits for our sector which have shown to support recruitment and retention. </a:t>
            </a:r>
          </a:p>
          <a:p>
            <a:endParaRPr lang="en-US"/>
          </a:p>
          <a:p>
            <a:endParaRPr lang="en-US"/>
          </a:p>
          <a:p>
            <a:r>
              <a:rPr lang="en-US"/>
              <a:t>Copy and paste the following into the chat:</a:t>
            </a:r>
          </a:p>
          <a:p>
            <a:r>
              <a:rPr lang="en-US" sz="1800" u="sng">
                <a:solidFill>
                  <a:srgbClr val="0563C1"/>
                </a:solidFill>
                <a:effectLst/>
                <a:latin typeface="Calibri" panose="020F0502020204030204" pitchFamily="34" charset="0"/>
                <a:ea typeface="Calibri" panose="020F0502020204030204" pitchFamily="34" charset="0"/>
                <a:hlinkClick r:id="rId3"/>
              </a:rPr>
              <a:t>https://www.surveymonkey.com/r/Mentoring_LicensedCentreBased</a:t>
            </a:r>
            <a:endParaRPr lang="en-US"/>
          </a:p>
          <a:p>
            <a:endParaRPr lang="en-US"/>
          </a:p>
          <a:p>
            <a:r>
              <a:rPr lang="en-CA" b="0" i="0">
                <a:solidFill>
                  <a:srgbClr val="000000"/>
                </a:solidFill>
                <a:effectLst/>
                <a:latin typeface="WordVisi_MSFontService"/>
              </a:rPr>
              <a:t>Now I want to pass it along to Sam who will facilitate the question period. </a:t>
            </a:r>
            <a:endParaRPr lang="en-US"/>
          </a:p>
        </p:txBody>
      </p:sp>
      <p:sp>
        <p:nvSpPr>
          <p:cNvPr id="4" name="Slide Number Placeholder 3"/>
          <p:cNvSpPr>
            <a:spLocks noGrp="1"/>
          </p:cNvSpPr>
          <p:nvPr>
            <p:ph type="sldNum" sz="quarter" idx="5"/>
          </p:nvPr>
        </p:nvSpPr>
        <p:spPr/>
        <p:txBody>
          <a:bodyPr/>
          <a:lstStyle/>
          <a:p>
            <a:fld id="{B49CD871-587C-4F42-BE49-1C04AB97EE5F}" type="slidenum">
              <a:rPr lang="en-US" smtClean="0"/>
              <a:t>15</a:t>
            </a:fld>
            <a:endParaRPr lang="en-US"/>
          </a:p>
        </p:txBody>
      </p:sp>
    </p:spTree>
    <p:extLst>
      <p:ext uri="{BB962C8B-B14F-4D97-AF65-F5344CB8AC3E}">
        <p14:creationId xmlns:p14="http://schemas.microsoft.com/office/powerpoint/2010/main" val="24642199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Sam </a:t>
            </a:r>
            <a:endParaRPr lang="en-US"/>
          </a:p>
          <a:p>
            <a:endParaRPr lang="en-US"/>
          </a:p>
          <a:p>
            <a:r>
              <a:rPr lang="en-US"/>
              <a:t>Thanks Kaysee</a:t>
            </a:r>
            <a:endParaRPr lang="en-US">
              <a:cs typeface="Calibri"/>
            </a:endParaRPr>
          </a:p>
          <a:p>
            <a:endParaRPr lang="en-US">
              <a:solidFill>
                <a:srgbClr val="000000"/>
              </a:solidFill>
              <a:latin typeface="Calibri"/>
              <a:cs typeface="Calibri"/>
            </a:endParaRPr>
          </a:p>
          <a:p>
            <a:r>
              <a:rPr lang="en-US" sz="1800" b="0" i="0">
                <a:solidFill>
                  <a:srgbClr val="000000"/>
                </a:solidFill>
                <a:effectLst/>
                <a:latin typeface="Calibri"/>
                <a:cs typeface="Calibri"/>
              </a:rPr>
              <a:t>We will now take questions – we will start by the questions that were submitted by email and then go in sequential order from the chat</a:t>
            </a:r>
            <a:r>
              <a:rPr lang="en-US" sz="1800">
                <a:solidFill>
                  <a:srgbClr val="000000"/>
                </a:solidFill>
                <a:latin typeface="Calibri"/>
                <a:cs typeface="Calibri"/>
              </a:rPr>
              <a:t>.</a:t>
            </a:r>
            <a:endParaRPr lang="en-US">
              <a:latin typeface="Calibri"/>
              <a:cs typeface="Calibri"/>
            </a:endParaRPr>
          </a:p>
          <a:p>
            <a:endParaRPr lang="en-US" sz="1800">
              <a:cs typeface="Calibri"/>
            </a:endParaRPr>
          </a:p>
          <a:p>
            <a:r>
              <a:rPr lang="en-US">
                <a:cs typeface="Calibri"/>
              </a:rPr>
              <a:t>Olivia or Sonia to facilitate questions depending on topic</a:t>
            </a:r>
            <a:endParaRPr lang="en-US"/>
          </a:p>
          <a:p>
            <a:endParaRPr lang="en-US"/>
          </a:p>
          <a:p>
            <a:endParaRPr lang="en-US"/>
          </a:p>
          <a:p>
            <a:pPr>
              <a:defRPr/>
            </a:pPr>
            <a:endParaRPr lang="en-US">
              <a:cs typeface="Calibri"/>
            </a:endParaRPr>
          </a:p>
        </p:txBody>
      </p:sp>
      <p:sp>
        <p:nvSpPr>
          <p:cNvPr id="4" name="Slide Number Placeholder 3"/>
          <p:cNvSpPr>
            <a:spLocks noGrp="1"/>
          </p:cNvSpPr>
          <p:nvPr>
            <p:ph type="sldNum" sz="quarter" idx="5"/>
          </p:nvPr>
        </p:nvSpPr>
        <p:spPr/>
        <p:txBody>
          <a:bodyPr/>
          <a:lstStyle/>
          <a:p>
            <a:fld id="{B49CD871-587C-4F42-BE49-1C04AB97EE5F}" type="slidenum">
              <a:rPr lang="en-US" smtClean="0"/>
              <a:t>16</a:t>
            </a:fld>
            <a:endParaRPr lang="en-US"/>
          </a:p>
        </p:txBody>
      </p:sp>
    </p:spTree>
    <p:extLst>
      <p:ext uri="{BB962C8B-B14F-4D97-AF65-F5344CB8AC3E}">
        <p14:creationId xmlns:p14="http://schemas.microsoft.com/office/powerpoint/2010/main" val="3977434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a:cs typeface="Calibri"/>
              </a:rPr>
              <a:t>SAM</a:t>
            </a:r>
            <a:endParaRPr lang="en-CA" strike="noStrike">
              <a:cs typeface="Calibri"/>
            </a:endParaRPr>
          </a:p>
          <a:p>
            <a:endParaRPr lang="en-CA"/>
          </a:p>
          <a:p>
            <a:r>
              <a:rPr lang="en-US"/>
              <a:t>You may email </a:t>
            </a:r>
            <a:r>
              <a:rPr lang="en-US" u="sng">
                <a:hlinkClick r:id="rId3"/>
              </a:rPr>
              <a:t>EarlyYearsSystemDivision@peelregion.ca</a:t>
            </a:r>
            <a:r>
              <a:rPr lang="en-US"/>
              <a:t>  or contact your EYS for any additional questions. </a:t>
            </a:r>
            <a:endParaRPr lang="en-CA"/>
          </a:p>
        </p:txBody>
      </p:sp>
      <p:sp>
        <p:nvSpPr>
          <p:cNvPr id="4" name="Slide Number Placeholder 3"/>
          <p:cNvSpPr>
            <a:spLocks noGrp="1"/>
          </p:cNvSpPr>
          <p:nvPr>
            <p:ph type="sldNum" sz="quarter" idx="5"/>
          </p:nvPr>
        </p:nvSpPr>
        <p:spPr/>
        <p:txBody>
          <a:bodyPr/>
          <a:lstStyle/>
          <a:p>
            <a:fld id="{B49CD871-587C-4F42-BE49-1C04AB97EE5F}" type="slidenum">
              <a:rPr lang="en-US" smtClean="0"/>
              <a:t>17</a:t>
            </a:fld>
            <a:endParaRPr lang="en-US"/>
          </a:p>
        </p:txBody>
      </p:sp>
    </p:spTree>
    <p:extLst>
      <p:ext uri="{BB962C8B-B14F-4D97-AF65-F5344CB8AC3E}">
        <p14:creationId xmlns:p14="http://schemas.microsoft.com/office/powerpoint/2010/main" val="3213330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Sam</a:t>
            </a:r>
          </a:p>
          <a:p>
            <a:endParaRPr lang="en-US" b="1">
              <a:cs typeface="Calibri"/>
            </a:endParaRPr>
          </a:p>
          <a:p>
            <a:r>
              <a:rPr lang="en-US" b="0">
                <a:cs typeface="Calibri"/>
              </a:rPr>
              <a:t>Thank you all for taking the time to attend today’s session. We hope that this information regarding the Region’s </a:t>
            </a:r>
            <a:r>
              <a:rPr lang="en-US">
                <a:cs typeface="Calibri"/>
              </a:rPr>
              <a:t>2023 WIF </a:t>
            </a:r>
            <a:r>
              <a:rPr lang="en-US" b="0">
                <a:cs typeface="Calibri"/>
              </a:rPr>
              <a:t>has been helpful.</a:t>
            </a:r>
            <a:r>
              <a:rPr lang="en-US">
                <a:cs typeface="Calibri"/>
              </a:rPr>
              <a:t> </a:t>
            </a:r>
          </a:p>
          <a:p>
            <a:pPr algn="l" rtl="0" fontAlgn="base">
              <a:buFont typeface="Arial" panose="020B0604020202020204" pitchFamily="34" charset="0"/>
              <a:buChar char="•"/>
            </a:pPr>
            <a:endParaRPr lang="en-US" sz="1800" b="0" i="0">
              <a:solidFill>
                <a:srgbClr val="000000"/>
              </a:solidFill>
              <a:effectLst/>
              <a:latin typeface="Calibri" panose="020F0502020204030204" pitchFamily="34" charset="0"/>
              <a:cs typeface="Calibri"/>
            </a:endParaRPr>
          </a:p>
          <a:p>
            <a:pPr algn="l" rtl="0" fontAlgn="base"/>
            <a:r>
              <a:rPr lang="en-US" sz="1800" b="0" i="0">
                <a:solidFill>
                  <a:srgbClr val="000000"/>
                </a:solidFill>
                <a:effectLst/>
                <a:latin typeface="Calibri"/>
                <a:cs typeface="Calibri"/>
              </a:rPr>
              <a:t> </a:t>
            </a:r>
            <a:endParaRPr lang="en-US" b="0" i="0">
              <a:solidFill>
                <a:srgbClr val="000000"/>
              </a:solidFill>
              <a:effectLst/>
              <a:latin typeface="Calibri"/>
              <a:cs typeface="Calibri"/>
            </a:endParaRPr>
          </a:p>
          <a:p>
            <a:endParaRPr lang="en-US">
              <a:cs typeface="Calibri"/>
            </a:endParaRPr>
          </a:p>
          <a:p>
            <a:pPr marL="0" marR="0" fontAlgn="base">
              <a:spcBef>
                <a:spcPts val="0"/>
              </a:spcBef>
              <a:spcAft>
                <a:spcPts val="0"/>
              </a:spcAft>
            </a:pPr>
            <a:endParaRPr lang="en-US" b="0">
              <a:cs typeface="Calibri"/>
            </a:endParaRPr>
          </a:p>
          <a:p>
            <a:pPr fontAlgn="base"/>
            <a:r>
              <a:rPr lang="en-US" b="0">
                <a:cs typeface="Calibri"/>
              </a:rPr>
              <a:t>Option 1- Non- profit teleconference (morning)</a:t>
            </a:r>
            <a:r>
              <a:rPr lang="en-US">
                <a:cs typeface="Calibri"/>
              </a:rPr>
              <a:t>   </a:t>
            </a:r>
          </a:p>
          <a:p>
            <a:pPr marL="0" marR="0" fontAlgn="base">
              <a:spcBef>
                <a:spcPts val="0"/>
              </a:spcBef>
              <a:spcAft>
                <a:spcPts val="0"/>
              </a:spcAft>
            </a:pPr>
            <a:r>
              <a:rPr lang="en-US" b="0">
                <a:cs typeface="Calibri"/>
              </a:rPr>
              <a:t>As a reminder, our next teleconferences </a:t>
            </a:r>
            <a:r>
              <a:rPr lang="en-CA" sz="1800">
                <a:effectLst/>
                <a:latin typeface="Calibri"/>
                <a:ea typeface="Calibri" panose="020F0502020204030204" pitchFamily="34" charset="0"/>
                <a:cs typeface="Calibri"/>
              </a:rPr>
              <a:t> will be on February 15, to discuss TOG and the Expansion Strategy and 23 to go over the Workforce Compensation Funding. Please hold the dates. We value you and your feedback and are counting on your attendance.</a:t>
            </a:r>
            <a:r>
              <a:rPr lang="en-CA" sz="1800">
                <a:latin typeface="Calibri"/>
                <a:ea typeface="Calibri" panose="020F0502020204030204" pitchFamily="34" charset="0"/>
                <a:cs typeface="Calibri"/>
              </a:rPr>
              <a:t> </a:t>
            </a:r>
            <a:endParaRPr lang="en-US" sz="1800">
              <a:effectLst/>
              <a:latin typeface="Calibri" panose="020F0502020204030204" pitchFamily="34" charset="0"/>
              <a:ea typeface="Calibri" panose="020F0502020204030204" pitchFamily="34" charset="0"/>
            </a:endParaRPr>
          </a:p>
          <a:p>
            <a:endParaRPr lang="en-US" b="1">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a:cs typeface="Calibri"/>
              </a:rPr>
              <a:t>Option - For- profit teleconference (afternoon)</a:t>
            </a:r>
          </a:p>
          <a:p>
            <a:pPr fontAlgn="base"/>
            <a:r>
              <a:rPr lang="en-US" b="0">
                <a:cs typeface="Calibri"/>
              </a:rPr>
              <a:t>As a reminder, our next teleconferences </a:t>
            </a:r>
            <a:r>
              <a:rPr lang="en-CA" sz="1200">
                <a:effectLst/>
                <a:latin typeface="Calibri"/>
                <a:ea typeface="Calibri" panose="020F0502020204030204" pitchFamily="34" charset="0"/>
                <a:cs typeface="Calibri"/>
              </a:rPr>
              <a:t> will be on February 16 to discuss TOG and the Expansion Strategy and 23 to go over the Workforce Compensation Funding. Please hold the dates. We value you and your feedback and are counting on your attendance.</a:t>
            </a:r>
            <a:r>
              <a:rPr lang="en-CA">
                <a:latin typeface="Calibri"/>
                <a:ea typeface="Calibri" panose="020F0502020204030204" pitchFamily="34" charset="0"/>
                <a:cs typeface="Calibri"/>
              </a:rPr>
              <a:t> </a:t>
            </a:r>
            <a:endParaRPr lang="en-US" sz="1200">
              <a:effectLst/>
              <a:latin typeface="Calibri" panose="020F050202020403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b="1">
              <a:cs typeface="Calibri"/>
            </a:endParaRPr>
          </a:p>
          <a:p>
            <a:endParaRPr lang="en-US">
              <a:cs typeface="Calibri"/>
            </a:endParaRPr>
          </a:p>
          <a:p>
            <a:endParaRPr lang="en-US">
              <a:cs typeface="Calibri"/>
            </a:endParaRPr>
          </a:p>
          <a:p>
            <a:endParaRPr lang="en-US">
              <a:cs typeface="Calibri"/>
            </a:endParaRPr>
          </a:p>
          <a:p>
            <a:endParaRPr lang="en-US">
              <a:cs typeface="Calibri"/>
            </a:endParaRPr>
          </a:p>
          <a:p>
            <a:endParaRPr lang="en-CA" b="1">
              <a:cs typeface="Calibri"/>
            </a:endParaRPr>
          </a:p>
        </p:txBody>
      </p:sp>
      <p:sp>
        <p:nvSpPr>
          <p:cNvPr id="4" name="Slide Number Placeholder 3"/>
          <p:cNvSpPr>
            <a:spLocks noGrp="1"/>
          </p:cNvSpPr>
          <p:nvPr>
            <p:ph type="sldNum" sz="quarter" idx="5"/>
          </p:nvPr>
        </p:nvSpPr>
        <p:spPr/>
        <p:txBody>
          <a:bodyPr/>
          <a:lstStyle/>
          <a:p>
            <a:fld id="{B49CD871-587C-4F42-BE49-1C04AB97EE5F}" type="slidenum">
              <a:rPr lang="en-US" smtClean="0"/>
              <a:t>18</a:t>
            </a:fld>
            <a:endParaRPr lang="en-US"/>
          </a:p>
        </p:txBody>
      </p:sp>
    </p:spTree>
    <p:extLst>
      <p:ext uri="{BB962C8B-B14F-4D97-AF65-F5344CB8AC3E}">
        <p14:creationId xmlns:p14="http://schemas.microsoft.com/office/powerpoint/2010/main" val="1711628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49CD871-587C-4F42-BE49-1C04AB97EE5F}" type="slidenum">
              <a:rPr lang="en-US" smtClean="0"/>
              <a:t>19</a:t>
            </a:fld>
            <a:endParaRPr lang="en-US"/>
          </a:p>
        </p:txBody>
      </p:sp>
    </p:spTree>
    <p:extLst>
      <p:ext uri="{BB962C8B-B14F-4D97-AF65-F5344CB8AC3E}">
        <p14:creationId xmlns:p14="http://schemas.microsoft.com/office/powerpoint/2010/main" val="3289802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Nakiema</a:t>
            </a:r>
          </a:p>
          <a:p>
            <a:pPr>
              <a:defRPr/>
            </a:pP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Calibri"/>
                <a:cs typeface="Calibri"/>
              </a:rPr>
              <a:t>Before we get started, I’d like to </a:t>
            </a:r>
            <a:r>
              <a:rPr lang="en-US">
                <a:solidFill>
                  <a:srgbClr val="000000"/>
                </a:solidFill>
                <a:latin typeface="Calibri"/>
                <a:cs typeface="Calibri"/>
              </a:rPr>
              <a:t>share</a:t>
            </a:r>
            <a:r>
              <a:rPr lang="en-US" sz="1200" b="0" i="0">
                <a:solidFill>
                  <a:srgbClr val="000000"/>
                </a:solidFill>
                <a:effectLst/>
                <a:latin typeface="Calibri"/>
                <a:cs typeface="Calibri"/>
              </a:rPr>
              <a:t> some housekeeping rules: </a:t>
            </a:r>
          </a:p>
          <a:p>
            <a:pPr>
              <a:defRPr/>
            </a:pPr>
            <a:endParaRPr lang="en-US"/>
          </a:p>
          <a:p>
            <a:pPr algn="l" rtl="0" fontAlgn="base">
              <a:buFont typeface="Arial" panose="020B0604020202020204" pitchFamily="34" charset="0"/>
              <a:buChar char="•"/>
            </a:pPr>
            <a:r>
              <a:rPr lang="en-US" sz="1200" b="0" i="0">
                <a:solidFill>
                  <a:srgbClr val="000000"/>
                </a:solidFill>
                <a:effectLst/>
                <a:latin typeface="Calibri"/>
                <a:cs typeface="Calibri"/>
              </a:rPr>
              <a:t>Please note we will be recording today’s teleconference. </a:t>
            </a:r>
            <a:r>
              <a:rPr lang="en-US" sz="1200" b="1" i="0">
                <a:solidFill>
                  <a:srgbClr val="000000"/>
                </a:solidFill>
                <a:effectLst/>
                <a:latin typeface="Calibri"/>
                <a:cs typeface="Calibri"/>
              </a:rPr>
              <a:t>Remaining on the call implies you are providing your consent for us to record.</a:t>
            </a:r>
            <a:r>
              <a:rPr lang="en-US" sz="1200" b="0" i="0">
                <a:solidFill>
                  <a:srgbClr val="000000"/>
                </a:solidFill>
                <a:effectLst/>
                <a:latin typeface="Calibri"/>
                <a:cs typeface="Calibri"/>
              </a:rPr>
              <a:t> </a:t>
            </a:r>
          </a:p>
          <a:p>
            <a:pPr algn="l" rtl="0" fontAlgn="base">
              <a:buFont typeface="Arial" panose="020B0604020202020204" pitchFamily="34" charset="0"/>
              <a:buChar char="•"/>
            </a:pPr>
            <a:r>
              <a:rPr lang="en-US" sz="1200" b="0" i="0">
                <a:solidFill>
                  <a:srgbClr val="000000"/>
                </a:solidFill>
                <a:effectLst/>
                <a:latin typeface="Calibri"/>
                <a:cs typeface="Calibri"/>
              </a:rPr>
              <a:t>Please turn your cameras off and put your mics on mute; </a:t>
            </a:r>
          </a:p>
          <a:p>
            <a:pPr algn="l" rtl="0" fontAlgn="base">
              <a:buFont typeface="Arial" panose="020B0604020202020204" pitchFamily="34" charset="0"/>
              <a:buChar char="•"/>
            </a:pPr>
            <a:r>
              <a:rPr lang="en-US" sz="1200" b="0" i="0">
                <a:solidFill>
                  <a:srgbClr val="000000"/>
                </a:solidFill>
                <a:effectLst/>
                <a:latin typeface="Calibri"/>
                <a:cs typeface="Calibri"/>
              </a:rPr>
              <a:t>If you have a question, you may ask your question in the chat; </a:t>
            </a:r>
            <a:r>
              <a:rPr lang="en-US" sz="1200" b="1" i="0">
                <a:solidFill>
                  <a:srgbClr val="000000"/>
                </a:solidFill>
                <a:effectLst/>
                <a:latin typeface="Calibri"/>
                <a:cs typeface="Calibri"/>
              </a:rPr>
              <a:t>or</a:t>
            </a:r>
            <a:r>
              <a:rPr lang="en-US" sz="1200" b="0" i="0">
                <a:solidFill>
                  <a:srgbClr val="000000"/>
                </a:solidFill>
                <a:effectLst/>
                <a:latin typeface="Calibri"/>
                <a:cs typeface="Calibri"/>
              </a:rPr>
              <a:t> type your name in the chat to ask your question verbally if you prefer </a:t>
            </a:r>
          </a:p>
          <a:p>
            <a:pPr algn="l" rtl="0" fontAlgn="base">
              <a:buFont typeface="Arial" panose="020B0604020202020204" pitchFamily="34" charset="0"/>
              <a:buChar char="•"/>
            </a:pPr>
            <a:r>
              <a:rPr lang="en-US" sz="1200" b="0" i="0">
                <a:solidFill>
                  <a:srgbClr val="000000"/>
                </a:solidFill>
                <a:effectLst/>
                <a:latin typeface="Calibri"/>
                <a:cs typeface="Calibri"/>
              </a:rPr>
              <a:t>We will address your questions at the end using a sequential order </a:t>
            </a:r>
          </a:p>
          <a:p>
            <a:pPr algn="l" rtl="0" fontAlgn="base">
              <a:buFont typeface="Arial" panose="020B0604020202020204" pitchFamily="34" charset="0"/>
              <a:buChar char="•"/>
            </a:pPr>
            <a:r>
              <a:rPr lang="en-US" sz="1200" b="0" i="0">
                <a:solidFill>
                  <a:srgbClr val="000000"/>
                </a:solidFill>
                <a:effectLst/>
                <a:latin typeface="Calibri"/>
                <a:cs typeface="Calibri"/>
              </a:rPr>
              <a:t>If you’ve typed your name, we will call upon you to speak to your question  </a:t>
            </a:r>
          </a:p>
          <a:p>
            <a:pPr algn="l" rtl="0" fontAlgn="base">
              <a:buFont typeface="Arial" panose="020B0604020202020204" pitchFamily="34" charset="0"/>
              <a:buChar char="•"/>
            </a:pPr>
            <a:endParaRPr lang="en-US" sz="1200" b="0" i="0">
              <a:solidFill>
                <a:srgbClr val="000000"/>
              </a:solidFill>
              <a:effectLst/>
              <a:latin typeface="Calibri" panose="020F0502020204030204" pitchFamily="34" charset="0"/>
            </a:endParaRPr>
          </a:p>
          <a:p>
            <a:pPr algn="l" rtl="0" fontAlgn="base"/>
            <a:r>
              <a:rPr lang="en-US" sz="1200" b="0" i="0">
                <a:solidFill>
                  <a:srgbClr val="000000"/>
                </a:solidFill>
                <a:effectLst/>
                <a:latin typeface="Calibri"/>
                <a:cs typeface="Calibri"/>
              </a:rPr>
              <a:t> </a:t>
            </a:r>
            <a:endParaRPr lang="en-US" b="0" i="0">
              <a:solidFill>
                <a:srgbClr val="000000"/>
              </a:solidFill>
              <a:effectLst/>
              <a:latin typeface="Calibri"/>
              <a:cs typeface="Calibri"/>
            </a:endParaRPr>
          </a:p>
          <a:p>
            <a:pPr>
              <a:defRPr/>
            </a:pPr>
            <a:endParaRPr lang="en-US">
              <a:cs typeface="Calibri"/>
            </a:endParaRPr>
          </a:p>
        </p:txBody>
      </p:sp>
      <p:sp>
        <p:nvSpPr>
          <p:cNvPr id="4" name="Slide Number Placeholder 3"/>
          <p:cNvSpPr>
            <a:spLocks noGrp="1"/>
          </p:cNvSpPr>
          <p:nvPr>
            <p:ph type="sldNum" sz="quarter" idx="5"/>
          </p:nvPr>
        </p:nvSpPr>
        <p:spPr/>
        <p:txBody>
          <a:bodyPr/>
          <a:lstStyle/>
          <a:p>
            <a:fld id="{B49CD871-587C-4F42-BE49-1C04AB97EE5F}" type="slidenum">
              <a:rPr lang="en-US" smtClean="0"/>
              <a:t>2</a:t>
            </a:fld>
            <a:endParaRPr lang="en-US"/>
          </a:p>
        </p:txBody>
      </p:sp>
    </p:spTree>
    <p:extLst>
      <p:ext uri="{BB962C8B-B14F-4D97-AF65-F5344CB8AC3E}">
        <p14:creationId xmlns:p14="http://schemas.microsoft.com/office/powerpoint/2010/main" val="2761084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49CD871-587C-4F42-BE49-1C04AB97EE5F}" type="slidenum">
              <a:rPr lang="en-US" smtClean="0"/>
              <a:t>20</a:t>
            </a:fld>
            <a:endParaRPr lang="en-US"/>
          </a:p>
        </p:txBody>
      </p:sp>
    </p:spTree>
    <p:extLst>
      <p:ext uri="{BB962C8B-B14F-4D97-AF65-F5344CB8AC3E}">
        <p14:creationId xmlns:p14="http://schemas.microsoft.com/office/powerpoint/2010/main" val="397710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200" b="1" i="0">
                <a:solidFill>
                  <a:srgbClr val="000000"/>
                </a:solidFill>
                <a:effectLst/>
                <a:latin typeface="Calibri"/>
                <a:cs typeface="Calibri"/>
              </a:rPr>
              <a:t>Nakiema</a:t>
            </a:r>
          </a:p>
          <a:p>
            <a:pPr algn="l" rtl="0" fontAlgn="base">
              <a:buFont typeface="Arial" panose="020B0604020202020204" pitchFamily="34" charset="0"/>
              <a:buChar char="•"/>
            </a:pPr>
            <a:endParaRPr lang="en-US" sz="1200" b="0" i="0">
              <a:solidFill>
                <a:srgbClr val="000000"/>
              </a:solidFill>
              <a:effectLst/>
              <a:latin typeface="Calibri" panose="020F0502020204030204" pitchFamily="34" charset="0"/>
            </a:endParaRPr>
          </a:p>
          <a:p>
            <a:pPr fontAlgn="base">
              <a:buFont typeface="Arial" panose="020B0604020202020204" pitchFamily="34" charset="0"/>
              <a:buChar char="•"/>
            </a:pPr>
            <a:r>
              <a:rPr lang="en-US" sz="1200" b="0" i="0">
                <a:solidFill>
                  <a:srgbClr val="000000"/>
                </a:solidFill>
                <a:effectLst/>
                <a:latin typeface="Calibri"/>
                <a:cs typeface="Calibri"/>
              </a:rPr>
              <a:t>We have </a:t>
            </a:r>
            <a:r>
              <a:rPr lang="en-US" sz="1200" b="0" i="1">
                <a:solidFill>
                  <a:srgbClr val="000000"/>
                </a:solidFill>
                <a:effectLst/>
                <a:latin typeface="Calibri"/>
                <a:cs typeface="Calibri"/>
              </a:rPr>
              <a:t>copied the Agenda in the chat</a:t>
            </a:r>
            <a:r>
              <a:rPr lang="en-US" sz="1200" b="0" i="0">
                <a:solidFill>
                  <a:srgbClr val="000000"/>
                </a:solidFill>
                <a:effectLst/>
                <a:latin typeface="Calibri"/>
                <a:cs typeface="Calibri"/>
              </a:rPr>
              <a:t> – As you can see from today’s agenda, the purpose of </a:t>
            </a:r>
            <a:r>
              <a:rPr lang="en-US">
                <a:solidFill>
                  <a:srgbClr val="000000"/>
                </a:solidFill>
                <a:latin typeface="Calibri"/>
                <a:cs typeface="Calibri"/>
              </a:rPr>
              <a:t>this teleconference</a:t>
            </a:r>
            <a:r>
              <a:rPr lang="en-US" sz="1200" b="0" i="0">
                <a:solidFill>
                  <a:srgbClr val="000000"/>
                </a:solidFill>
                <a:effectLst/>
                <a:latin typeface="Calibri"/>
                <a:cs typeface="Calibri"/>
              </a:rPr>
              <a:t> is to share with you the updates made to the </a:t>
            </a:r>
            <a:r>
              <a:rPr lang="en-US" sz="1200" b="0" i="0">
                <a:solidFill>
                  <a:srgbClr val="242424"/>
                </a:solidFill>
                <a:effectLst/>
                <a:latin typeface="Calibri"/>
                <a:cs typeface="Calibri"/>
              </a:rPr>
              <a:t>Workforce Innovation Funding (WIF) program for 2023 along with information on the professional learning day registration, and to give you an opportunity to ask questions. </a:t>
            </a:r>
            <a:endParaRPr lang="en-US" sz="1200" b="0" i="0">
              <a:solidFill>
                <a:srgbClr val="000000"/>
              </a:solidFill>
              <a:effectLst/>
              <a:latin typeface="Calibri"/>
              <a:cs typeface="Calibri"/>
            </a:endParaRPr>
          </a:p>
          <a:p>
            <a:pPr algn="l" rtl="0" fontAlgn="base"/>
            <a:r>
              <a:rPr lang="en-US" sz="1200" b="0" i="0">
                <a:solidFill>
                  <a:srgbClr val="000000"/>
                </a:solidFill>
                <a:effectLst/>
                <a:latin typeface="Calibri"/>
                <a:cs typeface="Calibri"/>
              </a:rPr>
              <a:t> </a:t>
            </a:r>
            <a:endParaRPr lang="en-US" b="0" i="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B49CD871-587C-4F42-BE49-1C04AB97EE5F}" type="slidenum">
              <a:rPr lang="en-US" smtClean="0"/>
              <a:t>3</a:t>
            </a:fld>
            <a:endParaRPr lang="en-US"/>
          </a:p>
        </p:txBody>
      </p:sp>
    </p:spTree>
    <p:extLst>
      <p:ext uri="{BB962C8B-B14F-4D97-AF65-F5344CB8AC3E}">
        <p14:creationId xmlns:p14="http://schemas.microsoft.com/office/powerpoint/2010/main" val="3791960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Nakiema</a:t>
            </a:r>
          </a:p>
          <a:p>
            <a:endParaRPr lang="en-US" b="0"/>
          </a:p>
          <a:p>
            <a:pPr marL="0" marR="0" lvl="0" indent="0" algn="l" defTabSz="457200" rtl="0" eaLnBrk="1" fontAlgn="auto" latinLnBrk="0" hangingPunct="1">
              <a:lnSpc>
                <a:spcPct val="100000"/>
              </a:lnSpc>
              <a:spcBef>
                <a:spcPts val="0"/>
              </a:spcBef>
              <a:spcAft>
                <a:spcPts val="0"/>
              </a:spcAft>
              <a:buClrTx/>
              <a:buSzTx/>
              <a:buFontTx/>
              <a:buNone/>
              <a:tabLst/>
              <a:defRPr/>
            </a:pPr>
            <a:r>
              <a:rPr lang="en-US" b="0">
                <a:cs typeface="Calibri"/>
              </a:rPr>
              <a:t>As mentioned on the previous slide, today  we will be talking about the Workforce Innovation Funding.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a:cs typeface="Calibri"/>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800">
                <a:effectLst/>
                <a:latin typeface="Calibri" panose="020F0502020204030204" pitchFamily="34" charset="0"/>
                <a:ea typeface="Yu Mincho" panose="02020400000000000000" pitchFamily="18" charset="-128"/>
                <a:cs typeface="Arial" panose="020B0604020202020204" pitchFamily="34" charset="0"/>
              </a:rPr>
              <a:t>As a reminder, the WIF is a one-time funding from the province available to support attraction and retention in the child care workforce in 2022 and 2023.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80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800">
                <a:effectLst/>
                <a:latin typeface="Calibri" panose="020F0502020204030204" pitchFamily="34" charset="0"/>
                <a:ea typeface="Yu Mincho" panose="02020400000000000000" pitchFamily="18" charset="-128"/>
                <a:cs typeface="Arial" panose="020B0604020202020204" pitchFamily="34" charset="0"/>
              </a:rPr>
              <a:t>WIF includes a number of eligible expenses like paid planning time, professional learning costs and paid professional learning time which respond to the input you provided in 2022 and provides you with the flexibility you need to meet your needs.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800">
              <a:effectLst/>
              <a:latin typeface="Calibri" panose="020F0502020204030204" pitchFamily="34" charset="0"/>
              <a:ea typeface="Yu Mincho" panose="02020400000000000000" pitchFamily="18" charset="-128"/>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b="0">
                <a:cs typeface="Calibri"/>
              </a:rPr>
              <a:t>We recognize that this is a new program so it may be challenging to understand and hope that today’s session will be helpful.   As always, you can continue to access support through emailing ZZG or contacting your EYS.</a:t>
            </a:r>
          </a:p>
          <a:p>
            <a:endParaRPr lang="en-US"/>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Calibri" panose="020F0502020204030204" pitchFamily="34" charset="0"/>
                <a:ea typeface="Calibri" panose="020F0502020204030204" pitchFamily="34" charset="0"/>
                <a:cs typeface="Arial" panose="020B0604020202020204" pitchFamily="34" charset="0"/>
              </a:rPr>
              <a:t>I will now turn it over to Kaysee who will walk us through the WIF updates and the professional learning day registration items.</a:t>
            </a:r>
          </a:p>
          <a:p>
            <a:endParaRPr lang="en-US"/>
          </a:p>
        </p:txBody>
      </p:sp>
      <p:sp>
        <p:nvSpPr>
          <p:cNvPr id="4" name="Slide Number Placeholder 3"/>
          <p:cNvSpPr>
            <a:spLocks noGrp="1"/>
          </p:cNvSpPr>
          <p:nvPr>
            <p:ph type="sldNum" sz="quarter" idx="5"/>
          </p:nvPr>
        </p:nvSpPr>
        <p:spPr/>
        <p:txBody>
          <a:bodyPr/>
          <a:lstStyle/>
          <a:p>
            <a:fld id="{EA8FE4C3-730B-427A-8A3F-B2618602167C}" type="slidenum">
              <a:rPr lang="en-US" smtClean="0"/>
              <a:t>4</a:t>
            </a:fld>
            <a:endParaRPr lang="en-US"/>
          </a:p>
        </p:txBody>
      </p:sp>
    </p:spTree>
    <p:extLst>
      <p:ext uri="{BB962C8B-B14F-4D97-AF65-F5344CB8AC3E}">
        <p14:creationId xmlns:p14="http://schemas.microsoft.com/office/powerpoint/2010/main" val="168894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Kaysee</a:t>
            </a:r>
          </a:p>
          <a:p>
            <a:endParaRPr lang="en-US">
              <a:cs typeface="Calibri"/>
            </a:endParaRPr>
          </a:p>
          <a:p>
            <a:r>
              <a:rPr lang="en-US">
                <a:cs typeface="Calibri"/>
              </a:rPr>
              <a:t>Workforce Innovating Funding, or WIF, is funded through the one-time workforce funding from the province available in 2022 and 2023. </a:t>
            </a:r>
          </a:p>
        </p:txBody>
      </p:sp>
      <p:sp>
        <p:nvSpPr>
          <p:cNvPr id="4" name="Slide Number Placeholder 3"/>
          <p:cNvSpPr>
            <a:spLocks noGrp="1"/>
          </p:cNvSpPr>
          <p:nvPr>
            <p:ph type="sldNum" sz="quarter" idx="5"/>
          </p:nvPr>
        </p:nvSpPr>
        <p:spPr/>
        <p:txBody>
          <a:bodyPr/>
          <a:lstStyle/>
          <a:p>
            <a:fld id="{4E3D0B36-DC16-4429-9D87-66BB294FB1D5}" type="slidenum">
              <a:rPr lang="en-US" smtClean="0"/>
              <a:t>5</a:t>
            </a:fld>
            <a:endParaRPr lang="en-US"/>
          </a:p>
        </p:txBody>
      </p:sp>
    </p:spTree>
    <p:extLst>
      <p:ext uri="{BB962C8B-B14F-4D97-AF65-F5344CB8AC3E}">
        <p14:creationId xmlns:p14="http://schemas.microsoft.com/office/powerpoint/2010/main" val="3991367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Kaysee</a:t>
            </a:r>
          </a:p>
          <a:p>
            <a:endParaRPr lang="en-CA"/>
          </a:p>
          <a:p>
            <a:r>
              <a:rPr lang="en-CA"/>
              <a:t>What can you use WIF funding for……. Under the funding, there are a number of eligible expenses – some of them are "mandatory" and some of them are "flexible" </a:t>
            </a:r>
          </a:p>
          <a:p>
            <a:endParaRPr lang="en-CA"/>
          </a:p>
          <a:p>
            <a:r>
              <a:rPr lang="en-CA"/>
              <a:t>The mandatory expenses are a must – meaning you must use part of your WIF funded to address the requirements of those expenses. In 2023, we have 3 mandatory expenses – using WIF to cover the parent fees that will not be charged on the day of the region's PL Day, paying for lunch for participants in the learning day and planning time. </a:t>
            </a:r>
            <a:endParaRPr lang="en-CA">
              <a:cs typeface="Calibri"/>
            </a:endParaRPr>
          </a:p>
          <a:p>
            <a:endParaRPr lang="en-CA">
              <a:cs typeface="Calibri"/>
            </a:endParaRPr>
          </a:p>
          <a:p>
            <a:r>
              <a:rPr lang="en-CA">
                <a:cs typeface="Calibri"/>
              </a:rPr>
              <a:t>I will speak more about the fee offset for the regions learning day in just a moment. </a:t>
            </a:r>
          </a:p>
          <a:p>
            <a:endParaRPr lang="en-CA"/>
          </a:p>
          <a:p>
            <a:r>
              <a:rPr lang="en-CA"/>
              <a:t>Planning time was also a mandatory expense in 2022.  </a:t>
            </a:r>
            <a:endParaRPr lang="en-CA">
              <a:cs typeface="Calibri"/>
            </a:endParaRPr>
          </a:p>
          <a:p>
            <a:endParaRPr lang="en-CA">
              <a:cs typeface="Calibri"/>
            </a:endParaRPr>
          </a:p>
          <a:p>
            <a:r>
              <a:rPr lang="en-CA">
                <a:cs typeface="Calibri"/>
              </a:rPr>
              <a:t>PL Learning costs, paid professional learning time, credential evaluation remain the same as 2022. </a:t>
            </a:r>
          </a:p>
          <a:p>
            <a:endParaRPr lang="en-CA"/>
          </a:p>
          <a:p>
            <a:r>
              <a:rPr lang="en-CA"/>
              <a:t>Recruitment Costs – this year is covered through WIF, not COVID -19 funding as in 2022</a:t>
            </a:r>
            <a:endParaRPr lang="en-CA">
              <a:cs typeface="Calibri"/>
            </a:endParaRPr>
          </a:p>
          <a:p>
            <a:endParaRPr lang="en-CA"/>
          </a:p>
          <a:p>
            <a:r>
              <a:rPr lang="en-CA"/>
              <a:t>The eligible expenses were chosen based on the priorities identified in the professional learning and workforce survey the Peel did in early 2022. </a:t>
            </a:r>
            <a:endParaRPr lang="en-CA">
              <a:cs typeface="Calibri"/>
            </a:endParaRPr>
          </a:p>
          <a:p>
            <a:endParaRPr lang="en-CA">
              <a:cs typeface="Calibri"/>
            </a:endParaRPr>
          </a:p>
          <a:p>
            <a:endParaRPr lang="en-CA">
              <a:cs typeface="Calibri"/>
            </a:endParaRPr>
          </a:p>
        </p:txBody>
      </p:sp>
      <p:sp>
        <p:nvSpPr>
          <p:cNvPr id="4" name="Slide Number Placeholder 3"/>
          <p:cNvSpPr>
            <a:spLocks noGrp="1"/>
          </p:cNvSpPr>
          <p:nvPr>
            <p:ph type="sldNum" sz="quarter" idx="5"/>
          </p:nvPr>
        </p:nvSpPr>
        <p:spPr/>
        <p:txBody>
          <a:bodyPr/>
          <a:lstStyle/>
          <a:p>
            <a:fld id="{B49CD871-587C-4F42-BE49-1C04AB97EE5F}" type="slidenum">
              <a:rPr lang="en-US" smtClean="0"/>
              <a:t>6</a:t>
            </a:fld>
            <a:endParaRPr lang="en-US"/>
          </a:p>
        </p:txBody>
      </p:sp>
    </p:spTree>
    <p:extLst>
      <p:ext uri="{BB962C8B-B14F-4D97-AF65-F5344CB8AC3E}">
        <p14:creationId xmlns:p14="http://schemas.microsoft.com/office/powerpoint/2010/main" val="1901842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CA" sz="1200" b="1">
                <a:solidFill>
                  <a:srgbClr val="0066B3"/>
                </a:solidFill>
                <a:ea typeface="+mj-ea"/>
                <a:cs typeface="+mj-cs"/>
              </a:rPr>
              <a:t>Kaysee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CA" sz="1200" b="1">
              <a:solidFill>
                <a:srgbClr val="0066B3"/>
              </a:solidFill>
              <a:ea typeface="+mj-ea"/>
              <a:cs typeface="+mj-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b="1">
                <a:solidFill>
                  <a:srgbClr val="0066B3"/>
                </a:solidFill>
                <a:ea typeface="+mj-ea"/>
                <a:cs typeface="+mj-cs"/>
              </a:rPr>
              <a:t>What’s new in the guideline</a:t>
            </a:r>
            <a:endParaRPr lang="en-CA" sz="1200" b="1">
              <a:solidFill>
                <a:srgbClr val="0066B3"/>
              </a:solidFill>
              <a:ea typeface="+mj-ea"/>
              <a:cs typeface="Calibri"/>
            </a:endParaRPr>
          </a:p>
          <a:p>
            <a:pPr marL="0" marR="0" lvl="0" indent="0" algn="l" defTabSz="457200">
              <a:lnSpc>
                <a:spcPct val="100000"/>
              </a:lnSpc>
              <a:spcBef>
                <a:spcPts val="0"/>
              </a:spcBef>
              <a:spcAft>
                <a:spcPts val="0"/>
              </a:spcAft>
              <a:buClrTx/>
              <a:buSzTx/>
              <a:buFontTx/>
              <a:buNone/>
              <a:tabLst/>
              <a:defRPr/>
            </a:pPr>
            <a:endParaRPr lang="en-CA" sz="1200" b="1">
              <a:solidFill>
                <a:srgbClr val="0066B3"/>
              </a:solidFill>
              <a:ea typeface="+mj-ea"/>
              <a:cs typeface="Calibri"/>
            </a:endParaRPr>
          </a:p>
          <a:p>
            <a:pPr>
              <a:defRPr/>
            </a:pPr>
            <a:r>
              <a:rPr lang="en-CA" b="1">
                <a:solidFill>
                  <a:srgbClr val="0066B3"/>
                </a:solidFill>
                <a:ea typeface="+mj-ea"/>
                <a:cs typeface="Calibri"/>
              </a:rPr>
              <a:t>No staff should lose pay for participating in the Region's PL Day, what this means... </a:t>
            </a:r>
          </a:p>
          <a:p>
            <a:pPr>
              <a:defRPr/>
            </a:pPr>
            <a:endParaRPr lang="en-CA" b="1">
              <a:solidFill>
                <a:srgbClr val="0066B3"/>
              </a:solidFill>
              <a:ea typeface="+mj-ea"/>
            </a:endParaRPr>
          </a:p>
          <a:p>
            <a:pPr>
              <a:defRPr/>
            </a:pPr>
            <a:r>
              <a:rPr lang="en-US">
                <a:ea typeface="+mj-ea"/>
              </a:rPr>
              <a:t>You take the fees that would have been charged on February 17, 2023 if you were open, and use fee offset funding to replace the revenue for the children typically enrolled on a PD Day/Friday. Fee offset funding includes CWELCC and/or WIF.  This means that if staff typically worked more than 6 hours on a PD Day, and their salary was covered by the fee on February 17, then they should be paid for the hours they typically work on that day. </a:t>
            </a:r>
            <a:endParaRPr lang="en-CA" b="1">
              <a:solidFill>
                <a:srgbClr val="0066B3"/>
              </a:solidFill>
              <a:ea typeface="+mj-ea"/>
              <a:cs typeface="Calibri"/>
            </a:endParaRPr>
          </a:p>
          <a:p>
            <a:pPr>
              <a:defRPr/>
            </a:pPr>
            <a:r>
              <a:rPr lang="en-US">
                <a:ea typeface="+mj-ea"/>
              </a:rPr>
              <a:t> </a:t>
            </a:r>
            <a:endParaRPr lang="en-US">
              <a:ea typeface="+mj-ea"/>
              <a:cs typeface="Calibri"/>
            </a:endParaRPr>
          </a:p>
          <a:p>
            <a:pPr>
              <a:defRPr/>
            </a:pPr>
            <a:r>
              <a:rPr lang="en-US">
                <a:ea typeface="+mj-ea"/>
              </a:rPr>
              <a:t>If you incur salary and mandatory benefit expenses on February 17 that are not typically covered by your fees – for example for staff who are participating in the learning day who do not typically work 6 hours on Fridays/PD Days or do not work at all on Friday/PD Days, you may charge this against the “paid professional learning time” expense in WIF as the salaries for the extra hours worked are covered under this expense. </a:t>
            </a:r>
            <a:endParaRPr lang="en-US">
              <a:ea typeface="+mj-ea"/>
              <a:cs typeface="Calibri"/>
            </a:endParaRPr>
          </a:p>
          <a:p>
            <a:pPr>
              <a:defRPr/>
            </a:pPr>
            <a:endParaRPr lang="en-US">
              <a:ea typeface="+mj-ea"/>
              <a:cs typeface="Calibri"/>
            </a:endParaRPr>
          </a:p>
          <a:p>
            <a:pPr marL="0" marR="0" lvl="0" indent="0" algn="l" defTabSz="457200">
              <a:lnSpc>
                <a:spcPct val="100000"/>
              </a:lnSpc>
              <a:spcBef>
                <a:spcPts val="0"/>
              </a:spcBef>
              <a:spcAft>
                <a:spcPts val="0"/>
              </a:spcAft>
              <a:buClrTx/>
              <a:buSzTx/>
              <a:buFontTx/>
              <a:buNone/>
              <a:tabLst/>
              <a:defRPr/>
            </a:pPr>
            <a:endParaRPr lang="en-CA" sz="1200">
              <a:solidFill>
                <a:srgbClr val="000000"/>
              </a:solidFill>
              <a:ea typeface="+mj-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CA"/>
          </a:p>
        </p:txBody>
      </p:sp>
      <p:sp>
        <p:nvSpPr>
          <p:cNvPr id="4" name="Slide Number Placeholder 3"/>
          <p:cNvSpPr>
            <a:spLocks noGrp="1"/>
          </p:cNvSpPr>
          <p:nvPr>
            <p:ph type="sldNum" sz="quarter" idx="5"/>
          </p:nvPr>
        </p:nvSpPr>
        <p:spPr/>
        <p:txBody>
          <a:bodyPr/>
          <a:lstStyle/>
          <a:p>
            <a:fld id="{B49CD871-587C-4F42-BE49-1C04AB97EE5F}" type="slidenum">
              <a:rPr lang="en-US" smtClean="0"/>
              <a:t>7</a:t>
            </a:fld>
            <a:endParaRPr lang="en-US"/>
          </a:p>
        </p:txBody>
      </p:sp>
    </p:spTree>
    <p:extLst>
      <p:ext uri="{BB962C8B-B14F-4D97-AF65-F5344CB8AC3E}">
        <p14:creationId xmlns:p14="http://schemas.microsoft.com/office/powerpoint/2010/main" val="1086289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B49CD871-587C-4F42-BE49-1C04AB97EE5F}" type="slidenum">
              <a:rPr lang="en-US" smtClean="0"/>
              <a:t>8</a:t>
            </a:fld>
            <a:endParaRPr lang="en-US"/>
          </a:p>
        </p:txBody>
      </p:sp>
    </p:spTree>
    <p:extLst>
      <p:ext uri="{BB962C8B-B14F-4D97-AF65-F5344CB8AC3E}">
        <p14:creationId xmlns:p14="http://schemas.microsoft.com/office/powerpoint/2010/main" val="116510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Kaysee</a:t>
            </a:r>
            <a:endParaRPr lang="en-CA">
              <a:cs typeface="Calibri"/>
            </a:endParaRPr>
          </a:p>
          <a:p>
            <a:endParaRPr lang="en-US">
              <a:cs typeface="Calibri"/>
            </a:endParaRPr>
          </a:p>
          <a:p>
            <a:r>
              <a:rPr lang="en-US"/>
              <a:t>For this funding, we have tried a multi-year announcement and funding.  </a:t>
            </a:r>
            <a:endParaRPr lang="en-US">
              <a:cs typeface="Calibri"/>
            </a:endParaRPr>
          </a:p>
          <a:p>
            <a:endParaRPr lang="en-US">
              <a:cs typeface="Calibri"/>
            </a:endParaRPr>
          </a:p>
          <a:p>
            <a:r>
              <a:rPr lang="en-US">
                <a:cs typeface="Calibri"/>
              </a:rPr>
              <a:t>We increased your budget in gov grants in three categories. </a:t>
            </a:r>
          </a:p>
          <a:p>
            <a:endParaRPr lang="en-US">
              <a:cs typeface="Calibri"/>
            </a:endParaRPr>
          </a:p>
          <a:p>
            <a:r>
              <a:rPr lang="en-US"/>
              <a:t>We will take the time to explain how it is working in 2023.</a:t>
            </a:r>
            <a:endParaRPr lang="en-US">
              <a:cs typeface="Calibri"/>
            </a:endParaRPr>
          </a:p>
          <a:p>
            <a:endParaRPr lang="en-US"/>
          </a:p>
          <a:p>
            <a:r>
              <a:rPr lang="en-US"/>
              <a:t>Payment generated in February – this is 2023 payment.</a:t>
            </a:r>
            <a:endParaRPr lang="en-US">
              <a:cs typeface="Calibri"/>
            </a:endParaRPr>
          </a:p>
          <a:p>
            <a:endParaRPr lang="en-US"/>
          </a:p>
          <a:p>
            <a:r>
              <a:rPr lang="en-US"/>
              <a:t>In 2023, the funding will flow under a few budget categories.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49CD871-587C-4F42-BE49-1C04AB97EE5F}" type="slidenum">
              <a:rPr lang="en-US" smtClean="0"/>
              <a:t>9</a:t>
            </a:fld>
            <a:endParaRPr lang="en-US"/>
          </a:p>
        </p:txBody>
      </p:sp>
    </p:spTree>
    <p:extLst>
      <p:ext uri="{BB962C8B-B14F-4D97-AF65-F5344CB8AC3E}">
        <p14:creationId xmlns:p14="http://schemas.microsoft.com/office/powerpoint/2010/main" val="3602028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A6163C-98DB-4464-A003-85DF55F2B4F7}" type="datetime1">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2185295892"/>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C37F86-028F-44B7-B2FB-9E16D01826E1}" type="datetime1">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2162606745"/>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C9850E-C0AD-4A59-A885-7A3BF9925138}" type="datetime1">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228947617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93A13B-EA94-4B84-9231-CFC84060B8DB}" type="datetime1">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1D98-3724-43DD-AC6C-74697B392BAE}" type="slidenum">
              <a:rPr lang="en-US" smtClean="0"/>
              <a:t>‹#›</a:t>
            </a:fld>
            <a:endParaRPr lang="en-US"/>
          </a:p>
        </p:txBody>
      </p:sp>
    </p:spTree>
    <p:extLst>
      <p:ext uri="{BB962C8B-B14F-4D97-AF65-F5344CB8AC3E}">
        <p14:creationId xmlns:p14="http://schemas.microsoft.com/office/powerpoint/2010/main" val="159564509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9CEDE1-5327-4DC6-8D62-88BB88C12AB3}" type="datetime1">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1D98-3724-43DD-AC6C-74697B392BAE}" type="slidenum">
              <a:rPr lang="en-US" smtClean="0"/>
              <a:t>‹#›</a:t>
            </a:fld>
            <a:endParaRPr lang="en-US"/>
          </a:p>
        </p:txBody>
      </p:sp>
    </p:spTree>
    <p:extLst>
      <p:ext uri="{BB962C8B-B14F-4D97-AF65-F5344CB8AC3E}">
        <p14:creationId xmlns:p14="http://schemas.microsoft.com/office/powerpoint/2010/main" val="726713769"/>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BF23A4-E358-4C67-A828-4A9740DAF47B}" type="datetime1">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1D98-3724-43DD-AC6C-74697B392BAE}" type="slidenum">
              <a:rPr lang="en-US" smtClean="0"/>
              <a:t>‹#›</a:t>
            </a:fld>
            <a:endParaRPr lang="en-US"/>
          </a:p>
        </p:txBody>
      </p:sp>
    </p:spTree>
    <p:extLst>
      <p:ext uri="{BB962C8B-B14F-4D97-AF65-F5344CB8AC3E}">
        <p14:creationId xmlns:p14="http://schemas.microsoft.com/office/powerpoint/2010/main" val="3024989165"/>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3386A0-E6A8-4141-9826-08DE22253788}" type="datetime1">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1D98-3724-43DD-AC6C-74697B392BAE}" type="slidenum">
              <a:rPr lang="en-US" smtClean="0"/>
              <a:t>‹#›</a:t>
            </a:fld>
            <a:endParaRPr lang="en-US"/>
          </a:p>
        </p:txBody>
      </p:sp>
    </p:spTree>
    <p:extLst>
      <p:ext uri="{BB962C8B-B14F-4D97-AF65-F5344CB8AC3E}">
        <p14:creationId xmlns:p14="http://schemas.microsoft.com/office/powerpoint/2010/main" val="370498148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C3AC80-12E7-46EF-B179-C704F788A4EB}" type="datetime1">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F1D98-3724-43DD-AC6C-74697B392BAE}" type="slidenum">
              <a:rPr lang="en-US" smtClean="0"/>
              <a:t>‹#›</a:t>
            </a:fld>
            <a:endParaRPr lang="en-US"/>
          </a:p>
        </p:txBody>
      </p:sp>
    </p:spTree>
    <p:extLst>
      <p:ext uri="{BB962C8B-B14F-4D97-AF65-F5344CB8AC3E}">
        <p14:creationId xmlns:p14="http://schemas.microsoft.com/office/powerpoint/2010/main" val="371659124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D4EE3E-4851-40B7-8D33-125B0095FC9A}" type="datetime1">
              <a:rPr lang="en-US" smtClean="0"/>
              <a:t>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F1D98-3724-43DD-AC6C-74697B392BAE}" type="slidenum">
              <a:rPr lang="en-US" smtClean="0"/>
              <a:t>‹#›</a:t>
            </a:fld>
            <a:endParaRPr lang="en-US"/>
          </a:p>
        </p:txBody>
      </p:sp>
    </p:spTree>
    <p:extLst>
      <p:ext uri="{BB962C8B-B14F-4D97-AF65-F5344CB8AC3E}">
        <p14:creationId xmlns:p14="http://schemas.microsoft.com/office/powerpoint/2010/main" val="80758655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D18966-DBEC-4560-A64A-71D1C1D31BB8}" type="datetime1">
              <a:rPr lang="en-US" smtClean="0"/>
              <a:t>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F1D98-3724-43DD-AC6C-74697B392BAE}" type="slidenum">
              <a:rPr lang="en-US" smtClean="0"/>
              <a:t>‹#›</a:t>
            </a:fld>
            <a:endParaRPr lang="en-US"/>
          </a:p>
        </p:txBody>
      </p:sp>
    </p:spTree>
    <p:extLst>
      <p:ext uri="{BB962C8B-B14F-4D97-AF65-F5344CB8AC3E}">
        <p14:creationId xmlns:p14="http://schemas.microsoft.com/office/powerpoint/2010/main" val="294860970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D394E0-D0DD-49DA-B483-934464FDAB3B}" type="datetime1">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1D98-3724-43DD-AC6C-74697B392BAE}" type="slidenum">
              <a:rPr lang="en-US" smtClean="0"/>
              <a:t>‹#›</a:t>
            </a:fld>
            <a:endParaRPr lang="en-US"/>
          </a:p>
        </p:txBody>
      </p:sp>
    </p:spTree>
    <p:extLst>
      <p:ext uri="{BB962C8B-B14F-4D97-AF65-F5344CB8AC3E}">
        <p14:creationId xmlns:p14="http://schemas.microsoft.com/office/powerpoint/2010/main" val="1068852001"/>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44D739-4AB6-448E-B5B7-2247A9C54D33}" type="datetime1">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388909591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C98287-D1F9-4800-B92B-420C41A914AE}" type="datetime1">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F1D98-3724-43DD-AC6C-74697B392BAE}" type="slidenum">
              <a:rPr lang="en-US" smtClean="0"/>
              <a:t>‹#›</a:t>
            </a:fld>
            <a:endParaRPr lang="en-US"/>
          </a:p>
        </p:txBody>
      </p:sp>
    </p:spTree>
    <p:extLst>
      <p:ext uri="{BB962C8B-B14F-4D97-AF65-F5344CB8AC3E}">
        <p14:creationId xmlns:p14="http://schemas.microsoft.com/office/powerpoint/2010/main" val="1050123874"/>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6E6FE5-8BF5-4C66-BE08-49DBEDF390F8}" type="datetime1">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1D98-3724-43DD-AC6C-74697B392BAE}" type="slidenum">
              <a:rPr lang="en-US" smtClean="0"/>
              <a:t>‹#›</a:t>
            </a:fld>
            <a:endParaRPr lang="en-US"/>
          </a:p>
        </p:txBody>
      </p:sp>
    </p:spTree>
    <p:extLst>
      <p:ext uri="{BB962C8B-B14F-4D97-AF65-F5344CB8AC3E}">
        <p14:creationId xmlns:p14="http://schemas.microsoft.com/office/powerpoint/2010/main" val="2447168046"/>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A94045-9C49-4E2A-94D0-8D535B7AA41A}" type="datetime1">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F1D98-3724-43DD-AC6C-74697B392BAE}" type="slidenum">
              <a:rPr lang="en-US" smtClean="0"/>
              <a:t>‹#›</a:t>
            </a:fld>
            <a:endParaRPr lang="en-US"/>
          </a:p>
        </p:txBody>
      </p:sp>
    </p:spTree>
    <p:extLst>
      <p:ext uri="{BB962C8B-B14F-4D97-AF65-F5344CB8AC3E}">
        <p14:creationId xmlns:p14="http://schemas.microsoft.com/office/powerpoint/2010/main" val="2842746349"/>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1" name="Picture 11" descr="P-rotated-K 10.jpg">
            <a:extLst>
              <a:ext uri="{FF2B5EF4-FFF2-40B4-BE49-F238E27FC236}">
                <a16:creationId xmlns:a16="http://schemas.microsoft.com/office/drawing/2014/main" id="{52328342-F041-9843-AA8F-408A56C34A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336"/>
          <a:stretch/>
        </p:blipFill>
        <p:spPr bwMode="auto">
          <a:xfrm>
            <a:off x="8862485" y="3429001"/>
            <a:ext cx="280035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40D7AE-EAF3-D04A-BFB9-4475A583AB6B}"/>
              </a:ext>
            </a:extLst>
          </p:cNvPr>
          <p:cNvSpPr>
            <a:spLocks noGrp="1"/>
          </p:cNvSpPr>
          <p:nvPr>
            <p:ph type="ctrTitle" hasCustomPrompt="1"/>
          </p:nvPr>
        </p:nvSpPr>
        <p:spPr>
          <a:xfrm>
            <a:off x="528905" y="2264088"/>
            <a:ext cx="10856019" cy="1084784"/>
          </a:xfrm>
          <a:prstGeom prst="rect">
            <a:avLst/>
          </a:prstGeom>
        </p:spPr>
        <p:txBody>
          <a:bodyPr anchor="t">
            <a:spAutoFit/>
          </a:bodyPr>
          <a:lstStyle>
            <a:lvl1pPr algn="l">
              <a:lnSpc>
                <a:spcPct val="80000"/>
              </a:lnSpc>
              <a:spcAft>
                <a:spcPts val="1200"/>
              </a:spcAft>
              <a:defRPr sz="8000" baseline="0"/>
            </a:lvl1pPr>
          </a:lstStyle>
          <a:p>
            <a:r>
              <a:rPr lang="en-US"/>
              <a:t>Click to edit master</a:t>
            </a:r>
          </a:p>
        </p:txBody>
      </p:sp>
      <p:sp>
        <p:nvSpPr>
          <p:cNvPr id="3" name="Subtitle 2">
            <a:extLst>
              <a:ext uri="{FF2B5EF4-FFF2-40B4-BE49-F238E27FC236}">
                <a16:creationId xmlns:a16="http://schemas.microsoft.com/office/drawing/2014/main" id="{5746DCDF-21FE-8C4D-8745-7DCFD4D2570B}"/>
              </a:ext>
            </a:extLst>
          </p:cNvPr>
          <p:cNvSpPr>
            <a:spLocks noGrp="1"/>
          </p:cNvSpPr>
          <p:nvPr>
            <p:ph type="subTitle" idx="1" hasCustomPrompt="1"/>
          </p:nvPr>
        </p:nvSpPr>
        <p:spPr>
          <a:xfrm>
            <a:off x="528906" y="3457888"/>
            <a:ext cx="8806423" cy="646331"/>
          </a:xfrm>
        </p:spPr>
        <p:txBody>
          <a:bodyPr>
            <a:spAutoFit/>
          </a:bodyPr>
          <a:lstStyle>
            <a:lvl1pPr marL="0" indent="0" algn="l">
              <a:buNone/>
              <a:defRPr sz="4000" baseline="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4" name="Picture 2">
            <a:extLst>
              <a:ext uri="{FF2B5EF4-FFF2-40B4-BE49-F238E27FC236}">
                <a16:creationId xmlns:a16="http://schemas.microsoft.com/office/drawing/2014/main" id="{77AC1A93-A1EB-8B4D-B0E0-BC531EF3B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569867"/>
            <a:ext cx="3131763" cy="82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a:extLst>
              <a:ext uri="{FF2B5EF4-FFF2-40B4-BE49-F238E27FC236}">
                <a16:creationId xmlns:a16="http://schemas.microsoft.com/office/drawing/2014/main" id="{ED314930-454A-F846-BAF7-F0B6DD2E71DE}"/>
              </a:ext>
            </a:extLst>
          </p:cNvPr>
          <p:cNvSpPr>
            <a:spLocks noGrp="1"/>
          </p:cNvSpPr>
          <p:nvPr>
            <p:ph type="body" sz="quarter" idx="10" hasCustomPrompt="1"/>
          </p:nvPr>
        </p:nvSpPr>
        <p:spPr>
          <a:xfrm>
            <a:off x="529166" y="5547798"/>
            <a:ext cx="8806161" cy="646331"/>
          </a:xfrm>
        </p:spPr>
        <p:txBody>
          <a:bodyPr>
            <a:spAutoFit/>
          </a:bodyPr>
          <a:lstStyle>
            <a:lvl1pPr marL="0" indent="0" eaLnBrk="1" fontAlgn="auto" hangingPunct="1">
              <a:spcBef>
                <a:spcPts val="0"/>
              </a:spcBef>
              <a:spcAft>
                <a:spcPts val="0"/>
              </a:spcAft>
              <a:buNone/>
              <a:defRPr/>
            </a:lvl1pPr>
            <a:lvl3pPr>
              <a:buNone/>
              <a:defRPr/>
            </a:lvl3pPr>
            <a:lvl4pPr>
              <a:buNone/>
              <a:defRPr/>
            </a:lvl4pPr>
          </a:lstStyle>
          <a:p>
            <a:pPr eaLnBrk="1" fontAlgn="auto" hangingPunct="1">
              <a:spcBef>
                <a:spcPts val="0"/>
              </a:spcBef>
              <a:spcAft>
                <a:spcPts val="0"/>
              </a:spcAft>
              <a:defRPr/>
            </a:pPr>
            <a:r>
              <a:rPr lang="en-US" altLang="en-US" sz="2000" spc="-51" baseline="0">
                <a:latin typeface="+mn-lt"/>
              </a:rPr>
              <a:t>Click to edit your name or department </a:t>
            </a:r>
            <a:br>
              <a:rPr lang="en-US" altLang="en-US" sz="2000" spc="-51" baseline="0">
                <a:latin typeface="+mn-lt"/>
              </a:rPr>
            </a:br>
            <a:r>
              <a:rPr lang="en-US" altLang="en-US" sz="2000" spc="-51" baseline="0">
                <a:latin typeface="+mn-lt"/>
              </a:rPr>
              <a:t>Click to edit a date, 2021</a:t>
            </a:r>
          </a:p>
        </p:txBody>
      </p:sp>
    </p:spTree>
    <p:extLst>
      <p:ext uri="{BB962C8B-B14F-4D97-AF65-F5344CB8AC3E}">
        <p14:creationId xmlns:p14="http://schemas.microsoft.com/office/powerpoint/2010/main" val="2330292266"/>
      </p:ext>
    </p:extLst>
  </p:cSld>
  <p:clrMapOvr>
    <a:masterClrMapping/>
  </p:clrMapOvr>
  <p:hf hdr="0" ftr="0" dt="0"/>
  <p:extLst>
    <p:ext uri="{DCECCB84-F9BA-43D5-87BE-67443E8EF086}">
      <p15:sldGuideLst xmlns:p15="http://schemas.microsoft.com/office/powerpoint/2012/main">
        <p15:guide id="1" orient="horz" pos="1404"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Divider with P logo">
    <p:bg>
      <p:bgPr>
        <a:solidFill>
          <a:schemeClr val="tx2"/>
        </a:solidFill>
        <a:effectLst/>
      </p:bgPr>
    </p:bg>
    <p:spTree>
      <p:nvGrpSpPr>
        <p:cNvPr id="1" name=""/>
        <p:cNvGrpSpPr/>
        <p:nvPr/>
      </p:nvGrpSpPr>
      <p:grpSpPr>
        <a:xfrm>
          <a:off x="0" y="0"/>
          <a:ext cx="0" cy="0"/>
          <a:chOff x="0" y="0"/>
          <a:chExt cx="0" cy="0"/>
        </a:xfrm>
      </p:grpSpPr>
      <p:pic>
        <p:nvPicPr>
          <p:cNvPr id="3" name="Picture 11">
            <a:extLst>
              <a:ext uri="{FF2B5EF4-FFF2-40B4-BE49-F238E27FC236}">
                <a16:creationId xmlns:a16="http://schemas.microsoft.com/office/drawing/2014/main" id="{AF612436-93BC-424E-99D0-FCC69E074A33}"/>
              </a:ext>
            </a:extLst>
          </p:cNvPr>
          <p:cNvPicPr>
            <a:picLocks noChangeAspect="1" noChangeArrowheads="1"/>
          </p:cNvPicPr>
          <p:nvPr/>
        </p:nvPicPr>
        <p:blipFill rotWithShape="1">
          <a:blip r:embed="rId2"/>
          <a:srcRect b="7336"/>
          <a:stretch/>
        </p:blipFill>
        <p:spPr bwMode="auto">
          <a:xfrm>
            <a:off x="8864552" y="3429001"/>
            <a:ext cx="27962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a:extLst>
              <a:ext uri="{FF2B5EF4-FFF2-40B4-BE49-F238E27FC236}">
                <a16:creationId xmlns:a16="http://schemas.microsoft.com/office/drawing/2014/main" id="{45EFCCB1-19AF-A815-E7F5-4FDD4E72756B}"/>
              </a:ext>
            </a:extLst>
          </p:cNvPr>
          <p:cNvPicPr>
            <a:picLocks noChangeAspect="1" noChangeArrowheads="1"/>
          </p:cNvPicPr>
          <p:nvPr/>
        </p:nvPicPr>
        <p:blipFill rotWithShape="1">
          <a:blip r:embed="rId2"/>
          <a:srcRect b="7336"/>
          <a:stretch/>
        </p:blipFill>
        <p:spPr bwMode="auto">
          <a:xfrm>
            <a:off x="8864552" y="3429001"/>
            <a:ext cx="27962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18672F6A-A8C4-4BDC-A8F9-95D7D32F9642}"/>
              </a:ext>
            </a:extLst>
          </p:cNvPr>
          <p:cNvPicPr>
            <a:picLocks noChangeAspect="1" noChangeArrowheads="1"/>
          </p:cNvPicPr>
          <p:nvPr userDrawn="1"/>
        </p:nvPicPr>
        <p:blipFill rotWithShape="1">
          <a:blip r:embed="rId2"/>
          <a:srcRect b="7336"/>
          <a:stretch/>
        </p:blipFill>
        <p:spPr bwMode="auto">
          <a:xfrm>
            <a:off x="8864552" y="3429001"/>
            <a:ext cx="27962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40D7AE-EAF3-D04A-BFB9-4475A583AB6B}"/>
              </a:ext>
            </a:extLst>
          </p:cNvPr>
          <p:cNvSpPr>
            <a:spLocks noGrp="1"/>
          </p:cNvSpPr>
          <p:nvPr>
            <p:ph type="ctrTitle"/>
          </p:nvPr>
        </p:nvSpPr>
        <p:spPr>
          <a:xfrm>
            <a:off x="752475" y="2144983"/>
            <a:ext cx="10648951" cy="2154436"/>
          </a:xfrm>
          <a:prstGeom prst="rect">
            <a:avLst/>
          </a:prstGeom>
        </p:spPr>
        <p:txBody>
          <a:bodyPr anchor="ctr" anchorCtr="0"/>
          <a:lstStyle>
            <a:lvl1pPr algn="l" fontAlgn="t">
              <a:lnSpc>
                <a:spcPct val="80000"/>
              </a:lnSpc>
              <a:spcAft>
                <a:spcPts val="1200"/>
              </a:spcAft>
              <a:defRPr sz="8000" b="1" i="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187129053"/>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Divider with P logo dark">
    <p:bg>
      <p:bgPr>
        <a:solidFill>
          <a:schemeClr val="tx2"/>
        </a:solid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45EFCCB1-19AF-A815-E7F5-4FDD4E72756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6000" contrast="8000"/>
                    </a14:imgEffect>
                  </a14:imgLayer>
                </a14:imgProps>
              </a:ext>
            </a:extLst>
          </a:blip>
          <a:srcRect b="7336"/>
          <a:stretch/>
        </p:blipFill>
        <p:spPr bwMode="auto">
          <a:xfrm>
            <a:off x="8864552" y="3429001"/>
            <a:ext cx="27962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a:extLst>
              <a:ext uri="{FF2B5EF4-FFF2-40B4-BE49-F238E27FC236}">
                <a16:creationId xmlns:a16="http://schemas.microsoft.com/office/drawing/2014/main" id="{51D74794-2A3F-4856-AC74-B6FCACA45FD7}"/>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6000" contrast="8000"/>
                    </a14:imgEffect>
                  </a14:imgLayer>
                </a14:imgProps>
              </a:ext>
            </a:extLst>
          </a:blip>
          <a:srcRect b="7336"/>
          <a:stretch/>
        </p:blipFill>
        <p:spPr bwMode="auto">
          <a:xfrm>
            <a:off x="8864552" y="3429001"/>
            <a:ext cx="27962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40D7AE-EAF3-D04A-BFB9-4475A583AB6B}"/>
              </a:ext>
            </a:extLst>
          </p:cNvPr>
          <p:cNvSpPr>
            <a:spLocks noGrp="1"/>
          </p:cNvSpPr>
          <p:nvPr>
            <p:ph type="ctrTitle"/>
          </p:nvPr>
        </p:nvSpPr>
        <p:spPr>
          <a:xfrm>
            <a:off x="752475" y="2144983"/>
            <a:ext cx="10648951" cy="2154436"/>
          </a:xfrm>
          <a:prstGeom prst="rect">
            <a:avLst/>
          </a:prstGeom>
        </p:spPr>
        <p:txBody>
          <a:bodyPr anchor="ctr" anchorCtr="0"/>
          <a:lstStyle>
            <a:lvl1pPr algn="l" fontAlgn="t">
              <a:lnSpc>
                <a:spcPct val="80000"/>
              </a:lnSpc>
              <a:spcAft>
                <a:spcPts val="1200"/>
              </a:spcAft>
              <a:defRPr sz="8000" b="1" i="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244262992"/>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Section Divider with P logo">
    <p:bg>
      <p:bgPr>
        <a:solidFill>
          <a:schemeClr val="tx2"/>
        </a:solidFill>
        <a:effectLst/>
      </p:bgPr>
    </p:bg>
    <p:spTree>
      <p:nvGrpSpPr>
        <p:cNvPr id="1" name=""/>
        <p:cNvGrpSpPr/>
        <p:nvPr/>
      </p:nvGrpSpPr>
      <p:grpSpPr>
        <a:xfrm>
          <a:off x="0" y="0"/>
          <a:ext cx="0" cy="0"/>
          <a:chOff x="0" y="0"/>
          <a:chExt cx="0" cy="0"/>
        </a:xfrm>
      </p:grpSpPr>
      <p:pic>
        <p:nvPicPr>
          <p:cNvPr id="5" name="Picture 11">
            <a:extLst>
              <a:ext uri="{FF2B5EF4-FFF2-40B4-BE49-F238E27FC236}">
                <a16:creationId xmlns:a16="http://schemas.microsoft.com/office/drawing/2014/main" id="{4BA3F567-B4D9-40A6-8C5E-E721FB43A8DB}"/>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rightnessContrast bright="-26000" contrast="8000"/>
                    </a14:imgEffect>
                  </a14:imgLayer>
                </a14:imgProps>
              </a:ext>
            </a:extLst>
          </a:blip>
          <a:srcRect b="7336"/>
          <a:stretch/>
        </p:blipFill>
        <p:spPr bwMode="auto">
          <a:xfrm>
            <a:off x="4609686" y="-195072"/>
            <a:ext cx="7904653" cy="969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40D7AE-EAF3-D04A-BFB9-4475A583AB6B}"/>
              </a:ext>
            </a:extLst>
          </p:cNvPr>
          <p:cNvSpPr>
            <a:spLocks noGrp="1"/>
          </p:cNvSpPr>
          <p:nvPr>
            <p:ph type="ctrTitle"/>
          </p:nvPr>
        </p:nvSpPr>
        <p:spPr>
          <a:xfrm>
            <a:off x="752475" y="2144983"/>
            <a:ext cx="10648951" cy="2154436"/>
          </a:xfrm>
          <a:prstGeom prst="rect">
            <a:avLst/>
          </a:prstGeom>
        </p:spPr>
        <p:txBody>
          <a:bodyPr anchor="ctr" anchorCtr="0"/>
          <a:lstStyle>
            <a:lvl1pPr algn="l" fontAlgn="t">
              <a:lnSpc>
                <a:spcPct val="80000"/>
              </a:lnSpc>
              <a:spcAft>
                <a:spcPts val="1200"/>
              </a:spcAft>
              <a:defRPr sz="8000" b="1" i="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40507635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hort statement - blu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D7AE-EAF3-D04A-BFB9-4475A583AB6B}"/>
              </a:ext>
            </a:extLst>
          </p:cNvPr>
          <p:cNvSpPr>
            <a:spLocks noGrp="1"/>
          </p:cNvSpPr>
          <p:nvPr>
            <p:ph type="ctrTitle"/>
          </p:nvPr>
        </p:nvSpPr>
        <p:spPr>
          <a:xfrm>
            <a:off x="752475" y="2144983"/>
            <a:ext cx="10648951" cy="2154436"/>
          </a:xfrm>
          <a:prstGeom prst="rect">
            <a:avLst/>
          </a:prstGeom>
        </p:spPr>
        <p:txBody>
          <a:bodyPr anchor="ctr" anchorCtr="0"/>
          <a:lstStyle>
            <a:lvl1pPr algn="l" fontAlgn="t">
              <a:lnSpc>
                <a:spcPct val="80000"/>
              </a:lnSpc>
              <a:spcAft>
                <a:spcPts val="1200"/>
              </a:spcAft>
              <a:defRPr sz="8000" b="1" i="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86684976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hort statement-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D7AE-EAF3-D04A-BFB9-4475A583AB6B}"/>
              </a:ext>
            </a:extLst>
          </p:cNvPr>
          <p:cNvSpPr>
            <a:spLocks noGrp="1"/>
          </p:cNvSpPr>
          <p:nvPr>
            <p:ph type="ctrTitle"/>
          </p:nvPr>
        </p:nvSpPr>
        <p:spPr>
          <a:xfrm>
            <a:off x="752475" y="2144983"/>
            <a:ext cx="10648951" cy="2154436"/>
          </a:xfrm>
          <a:prstGeom prst="rect">
            <a:avLst/>
          </a:prstGeom>
        </p:spPr>
        <p:txBody>
          <a:bodyPr anchor="ctr" anchorCtr="0"/>
          <a:lstStyle>
            <a:lvl1pPr algn="l" fontAlgn="t">
              <a:lnSpc>
                <a:spcPct val="80000"/>
              </a:lnSpc>
              <a:spcAft>
                <a:spcPts val="1200"/>
              </a:spcAft>
              <a:defRPr sz="8000" b="1" i="0" baseline="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AA9C2326-8523-F47E-CB40-24F6D07D4826}"/>
              </a:ext>
            </a:extLst>
          </p:cNvPr>
          <p:cNvSpPr>
            <a:spLocks noGrp="1"/>
          </p:cNvSpPr>
          <p:nvPr>
            <p:ph type="body" sz="quarter" idx="10" hasCustomPrompt="1"/>
          </p:nvPr>
        </p:nvSpPr>
        <p:spPr>
          <a:xfrm>
            <a:off x="752475" y="692151"/>
            <a:ext cx="10648949" cy="493184"/>
          </a:xfrm>
        </p:spPr>
        <p:txBody>
          <a:bodyPr>
            <a:normAutofit/>
          </a:bodyPr>
          <a:lstStyle>
            <a:lvl1pPr marL="0" indent="0">
              <a:buNone/>
              <a:defRPr sz="1867">
                <a:solidFill>
                  <a:schemeClr val="tx1">
                    <a:lumMod val="50000"/>
                    <a:lumOff val="50000"/>
                  </a:schemeClr>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AND ADD REFERENCE TITLE |  DATE</a:t>
            </a:r>
          </a:p>
        </p:txBody>
      </p:sp>
    </p:spTree>
    <p:extLst>
      <p:ext uri="{BB962C8B-B14F-4D97-AF65-F5344CB8AC3E}">
        <p14:creationId xmlns:p14="http://schemas.microsoft.com/office/powerpoint/2010/main" val="3444961213"/>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Secondary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D7AE-EAF3-D04A-BFB9-4475A583AB6B}"/>
              </a:ext>
            </a:extLst>
          </p:cNvPr>
          <p:cNvSpPr>
            <a:spLocks noGrp="1"/>
          </p:cNvSpPr>
          <p:nvPr>
            <p:ph type="ctrTitle"/>
          </p:nvPr>
        </p:nvSpPr>
        <p:spPr>
          <a:xfrm>
            <a:off x="1524000" y="1122363"/>
            <a:ext cx="9144000" cy="1575303"/>
          </a:xfrm>
          <a:prstGeom prst="rect">
            <a:avLst/>
          </a:prstGeom>
        </p:spPr>
        <p:txBody>
          <a:bodyPr anchor="t" anchorCtr="0"/>
          <a:lstStyle>
            <a:lvl1pPr algn="ctr">
              <a:lnSpc>
                <a:spcPct val="80000"/>
              </a:lnSpc>
              <a:spcAft>
                <a:spcPts val="1200"/>
              </a:spcAft>
              <a:defRPr sz="6000"/>
            </a:lvl1pPr>
          </a:lstStyle>
          <a:p>
            <a:r>
              <a:rPr lang="en-US"/>
              <a:t>Click to edit Master title style</a:t>
            </a:r>
          </a:p>
        </p:txBody>
      </p:sp>
      <p:sp>
        <p:nvSpPr>
          <p:cNvPr id="3" name="Subtitle 2">
            <a:extLst>
              <a:ext uri="{FF2B5EF4-FFF2-40B4-BE49-F238E27FC236}">
                <a16:creationId xmlns:a16="http://schemas.microsoft.com/office/drawing/2014/main" id="{5746DCDF-21FE-8C4D-8745-7DCFD4D2570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5216945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p:spPr>
        <p:txBody>
          <a:bodyPr anchor="t"/>
          <a:lstStyle>
            <a:lvl1pPr algn="l">
              <a:defRPr sz="4000" b="1" cap="none">
                <a:solidFill>
                  <a:srgbClr val="0066B3"/>
                </a:solidFill>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8A63DA-5A20-4BBC-BE51-06D67CC2F169}" type="datetime1">
              <a:rPr lang="en-US" smtClean="0"/>
              <a:t>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1552643029"/>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H1 and paragrap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903C-ADF4-B942-BD09-D25A603D7EB3}"/>
              </a:ext>
            </a:extLst>
          </p:cNvPr>
          <p:cNvSpPr>
            <a:spLocks noGrp="1"/>
          </p:cNvSpPr>
          <p:nvPr>
            <p:ph type="title"/>
          </p:nvPr>
        </p:nvSpPr>
        <p:spPr>
          <a:xfrm>
            <a:off x="838200" y="681035"/>
            <a:ext cx="10515600" cy="712567"/>
          </a:xfrm>
          <a:prstGeom prst="rect">
            <a:avLst/>
          </a:prstGeom>
        </p:spPr>
        <p:txBody>
          <a:bodyPr anchor="t" anchorCtr="0">
            <a:spAutoFit/>
          </a:bodyPr>
          <a:lstStyle>
            <a:lvl1pPr>
              <a:lnSpc>
                <a:spcPct val="80000"/>
              </a:lnSpc>
              <a:spcBef>
                <a:spcPts val="600"/>
              </a:spcBef>
              <a:defRPr b="1" i="0" baseline="0"/>
            </a:lvl1pPr>
          </a:lstStyle>
          <a:p>
            <a:r>
              <a:rPr lang="en-US"/>
              <a:t>Click to edit Master title style</a:t>
            </a:r>
          </a:p>
        </p:txBody>
      </p:sp>
      <p:sp>
        <p:nvSpPr>
          <p:cNvPr id="3" name="Content Placeholder 2">
            <a:extLst>
              <a:ext uri="{FF2B5EF4-FFF2-40B4-BE49-F238E27FC236}">
                <a16:creationId xmlns:a16="http://schemas.microsoft.com/office/drawing/2014/main" id="{264E3E65-3A18-FC4B-A229-AD049975F749}"/>
              </a:ext>
            </a:extLst>
          </p:cNvPr>
          <p:cNvSpPr>
            <a:spLocks noGrp="1"/>
          </p:cNvSpPr>
          <p:nvPr>
            <p:ph idx="1" hasCustomPrompt="1"/>
          </p:nvPr>
        </p:nvSpPr>
        <p:spPr>
          <a:xfrm>
            <a:off x="838200" y="1825626"/>
            <a:ext cx="10515600" cy="2597463"/>
          </a:xfrm>
        </p:spPr>
        <p:txBody>
          <a:bodyPr>
            <a:spAutoFit/>
          </a:bodyPr>
          <a:lstStyle>
            <a:lvl1pPr marL="0" indent="0">
              <a:spcBef>
                <a:spcPts val="0"/>
              </a:spcBef>
              <a:spcAft>
                <a:spcPts val="1067"/>
              </a:spcAft>
              <a:buNone/>
              <a:defRPr/>
            </a:lvl1pPr>
          </a:lstStyle>
          <a:p>
            <a:pPr lvl="0"/>
            <a:r>
              <a:rPr lang="en-US"/>
              <a:t>Click to edit Master text styles </a:t>
            </a:r>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sed do </a:t>
            </a:r>
            <a:r>
              <a:rPr lang="en-CA" err="1"/>
              <a:t>eiusmod</a:t>
            </a:r>
            <a:r>
              <a:rPr lang="en-CA"/>
              <a:t> </a:t>
            </a:r>
            <a:r>
              <a:rPr lang="en-CA" err="1"/>
              <a:t>tempor</a:t>
            </a:r>
            <a:r>
              <a:rPr lang="en-CA"/>
              <a:t> </a:t>
            </a:r>
            <a:r>
              <a:rPr lang="en-CA" err="1"/>
              <a:t>incididunt</a:t>
            </a:r>
            <a:r>
              <a:rPr lang="en-CA"/>
              <a:t> </a:t>
            </a:r>
            <a:r>
              <a:rPr lang="en-CA" err="1"/>
              <a:t>ut</a:t>
            </a:r>
            <a:r>
              <a:rPr lang="en-CA"/>
              <a:t> </a:t>
            </a:r>
            <a:r>
              <a:rPr lang="en-CA" err="1"/>
              <a:t>labore</a:t>
            </a:r>
            <a:r>
              <a:rPr lang="en-CA"/>
              <a:t> et dolore magna </a:t>
            </a:r>
            <a:r>
              <a:rPr lang="en-CA" err="1"/>
              <a:t>aliqua</a:t>
            </a:r>
            <a:r>
              <a:rPr lang="en-CA"/>
              <a:t>. </a:t>
            </a:r>
          </a:p>
          <a:p>
            <a:pPr lvl="0"/>
            <a:r>
              <a:rPr lang="en-CA"/>
              <a:t>Ut </a:t>
            </a:r>
            <a:r>
              <a:rPr lang="en-CA" err="1"/>
              <a:t>enim</a:t>
            </a:r>
            <a:r>
              <a:rPr lang="en-CA"/>
              <a:t> ad minim </a:t>
            </a:r>
            <a:r>
              <a:rPr lang="en-CA" err="1"/>
              <a:t>veniam</a:t>
            </a:r>
            <a:r>
              <a:rPr lang="en-CA"/>
              <a:t>, </a:t>
            </a:r>
            <a:r>
              <a:rPr lang="en-CA" err="1"/>
              <a:t>quis</a:t>
            </a:r>
            <a:r>
              <a:rPr lang="en-CA"/>
              <a:t> </a:t>
            </a:r>
            <a:r>
              <a:rPr lang="en-CA" err="1"/>
              <a:t>nostrud</a:t>
            </a:r>
            <a:r>
              <a:rPr lang="en-CA"/>
              <a:t> exercitation </a:t>
            </a:r>
            <a:r>
              <a:rPr lang="en-CA" err="1"/>
              <a:t>ullamco</a:t>
            </a:r>
            <a:r>
              <a:rPr lang="en-CA"/>
              <a:t> </a:t>
            </a:r>
            <a:r>
              <a:rPr lang="en-CA" err="1"/>
              <a:t>laboris</a:t>
            </a:r>
            <a:r>
              <a:rPr lang="en-CA"/>
              <a:t> nisi </a:t>
            </a:r>
            <a:r>
              <a:rPr lang="en-CA" err="1"/>
              <a:t>ut</a:t>
            </a:r>
            <a:r>
              <a:rPr lang="en-CA"/>
              <a:t> </a:t>
            </a:r>
            <a:r>
              <a:rPr lang="en-CA" err="1"/>
              <a:t>aliquip</a:t>
            </a:r>
            <a:r>
              <a:rPr lang="en-CA"/>
              <a:t> ex </a:t>
            </a:r>
            <a:r>
              <a:rPr lang="en-CA" err="1"/>
              <a:t>ea</a:t>
            </a:r>
            <a:r>
              <a:rPr lang="en-CA"/>
              <a:t> </a:t>
            </a:r>
            <a:r>
              <a:rPr lang="en-CA" err="1"/>
              <a:t>commodo</a:t>
            </a:r>
            <a:r>
              <a:rPr lang="en-CA"/>
              <a:t> </a:t>
            </a:r>
            <a:r>
              <a:rPr lang="en-CA" err="1"/>
              <a:t>consequat</a:t>
            </a:r>
            <a:r>
              <a:rPr lang="en-CA"/>
              <a:t>. Duis </a:t>
            </a:r>
            <a:r>
              <a:rPr lang="en-CA" err="1"/>
              <a:t>aute</a:t>
            </a:r>
            <a:r>
              <a:rPr lang="en-CA"/>
              <a:t> </a:t>
            </a:r>
            <a:r>
              <a:rPr lang="en-CA" err="1"/>
              <a:t>irure</a:t>
            </a:r>
            <a:r>
              <a:rPr lang="en-CA"/>
              <a:t> dolor in </a:t>
            </a:r>
            <a:r>
              <a:rPr lang="en-CA" err="1"/>
              <a:t>reprehenderit</a:t>
            </a:r>
            <a:r>
              <a:rPr lang="en-CA"/>
              <a:t> in </a:t>
            </a:r>
            <a:r>
              <a:rPr lang="en-CA" err="1"/>
              <a:t>voluptate</a:t>
            </a:r>
            <a:r>
              <a:rPr lang="en-CA"/>
              <a:t> </a:t>
            </a:r>
            <a:r>
              <a:rPr lang="en-CA" err="1"/>
              <a:t>velit</a:t>
            </a:r>
            <a:r>
              <a:rPr lang="en-CA"/>
              <a:t> </a:t>
            </a:r>
            <a:r>
              <a:rPr lang="en-CA" err="1"/>
              <a:t>esse</a:t>
            </a:r>
            <a:r>
              <a:rPr lang="en-CA"/>
              <a:t> </a:t>
            </a:r>
            <a:r>
              <a:rPr lang="en-CA" err="1"/>
              <a:t>cillum</a:t>
            </a:r>
            <a:r>
              <a:rPr lang="en-CA"/>
              <a:t> dolore </a:t>
            </a:r>
            <a:r>
              <a:rPr lang="en-CA" err="1"/>
              <a:t>eu</a:t>
            </a:r>
            <a:r>
              <a:rPr lang="en-CA"/>
              <a:t>.</a:t>
            </a:r>
            <a:endParaRPr lang="en-US"/>
          </a:p>
        </p:txBody>
      </p:sp>
    </p:spTree>
    <p:extLst>
      <p:ext uri="{BB962C8B-B14F-4D97-AF65-F5344CB8AC3E}">
        <p14:creationId xmlns:p14="http://schemas.microsoft.com/office/powerpoint/2010/main" val="2212563799"/>
      </p:ext>
    </p:extLst>
  </p:cSld>
  <p:clrMapOvr>
    <a:masterClrMapping/>
  </p:clrMapOvr>
  <p:hf hdr="0" ftr="0" dt="0"/>
  <p:extLst>
    <p:ext uri="{DCECCB84-F9BA-43D5-87BE-67443E8EF086}">
      <p15:sldGuideLst xmlns:p15="http://schemas.microsoft.com/office/powerpoint/2012/main">
        <p15:guide id="1" pos="5111"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H1 with content an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FC2EC6-AEBC-944A-B15A-0B7F582DB147}"/>
              </a:ext>
            </a:extLst>
          </p:cNvPr>
          <p:cNvSpPr>
            <a:spLocks noGrp="1"/>
          </p:cNvSpPr>
          <p:nvPr>
            <p:ph type="pic" idx="1"/>
          </p:nvPr>
        </p:nvSpPr>
        <p:spPr>
          <a:xfrm>
            <a:off x="8113184" y="0"/>
            <a:ext cx="4078817" cy="216746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D4B637-814E-A846-8793-74F7E2EEDD84}"/>
              </a:ext>
            </a:extLst>
          </p:cNvPr>
          <p:cNvSpPr>
            <a:spLocks noGrp="1"/>
          </p:cNvSpPr>
          <p:nvPr>
            <p:ph type="pic" idx="10"/>
          </p:nvPr>
        </p:nvSpPr>
        <p:spPr>
          <a:xfrm>
            <a:off x="8113185" y="2235968"/>
            <a:ext cx="4078817" cy="22767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31BD6453-F574-DE40-B5A5-C90167D4202F}"/>
              </a:ext>
            </a:extLst>
          </p:cNvPr>
          <p:cNvSpPr>
            <a:spLocks noGrp="1"/>
          </p:cNvSpPr>
          <p:nvPr>
            <p:ph type="pic" idx="11"/>
          </p:nvPr>
        </p:nvSpPr>
        <p:spPr>
          <a:xfrm>
            <a:off x="8113182" y="4581235"/>
            <a:ext cx="4078817" cy="22767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8" name="Title 1">
            <a:extLst>
              <a:ext uri="{FF2B5EF4-FFF2-40B4-BE49-F238E27FC236}">
                <a16:creationId xmlns:a16="http://schemas.microsoft.com/office/drawing/2014/main" id="{99A1F5C4-2F58-B045-B360-11616AB444EB}"/>
              </a:ext>
            </a:extLst>
          </p:cNvPr>
          <p:cNvSpPr>
            <a:spLocks noGrp="1"/>
          </p:cNvSpPr>
          <p:nvPr>
            <p:ph type="title"/>
          </p:nvPr>
        </p:nvSpPr>
        <p:spPr>
          <a:xfrm>
            <a:off x="838200" y="681036"/>
            <a:ext cx="6559859" cy="1328120"/>
          </a:xfrm>
          <a:prstGeom prst="rect">
            <a:avLst/>
          </a:prstGeom>
        </p:spPr>
        <p:txBody>
          <a:bodyPr wrap="square" anchor="t" anchorCtr="0">
            <a:spAutoFit/>
          </a:bodyPr>
          <a:lstStyle>
            <a:lvl1pPr>
              <a:lnSpc>
                <a:spcPct val="80000"/>
              </a:lnSpc>
              <a:spcBef>
                <a:spcPts val="600"/>
              </a:spcBef>
              <a:defRPr b="1" i="0" baseline="0"/>
            </a:lvl1pPr>
          </a:lstStyle>
          <a:p>
            <a:r>
              <a:rPr lang="en-US"/>
              <a:t>Click to edit Master title style</a:t>
            </a:r>
          </a:p>
        </p:txBody>
      </p:sp>
      <p:sp>
        <p:nvSpPr>
          <p:cNvPr id="11" name="Content Placeholder 2">
            <a:extLst>
              <a:ext uri="{FF2B5EF4-FFF2-40B4-BE49-F238E27FC236}">
                <a16:creationId xmlns:a16="http://schemas.microsoft.com/office/drawing/2014/main" id="{6CCC3A0E-4A55-D449-89B2-934346CAC9B2}"/>
              </a:ext>
            </a:extLst>
          </p:cNvPr>
          <p:cNvSpPr>
            <a:spLocks noGrp="1"/>
          </p:cNvSpPr>
          <p:nvPr>
            <p:ph idx="12" hasCustomPrompt="1"/>
          </p:nvPr>
        </p:nvSpPr>
        <p:spPr>
          <a:xfrm>
            <a:off x="838200" y="2167468"/>
            <a:ext cx="6559859" cy="4148657"/>
          </a:xfrm>
        </p:spPr>
        <p:txBody>
          <a:bodyPr wrap="square">
            <a:spAutoFit/>
          </a:bodyPr>
          <a:lstStyle>
            <a:lvl1pPr marL="0" indent="0">
              <a:spcBef>
                <a:spcPts val="0"/>
              </a:spcBef>
              <a:spcAft>
                <a:spcPts val="1067"/>
              </a:spcAft>
              <a:buNone/>
              <a:defRPr/>
            </a:lvl1pPr>
          </a:lstStyle>
          <a:p>
            <a:pPr lvl="0"/>
            <a:r>
              <a:rPr lang="en-US"/>
              <a:t>Click to edit Master text styles </a:t>
            </a:r>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sed do </a:t>
            </a:r>
            <a:r>
              <a:rPr lang="en-CA" err="1"/>
              <a:t>eiusmod</a:t>
            </a:r>
            <a:r>
              <a:rPr lang="en-CA"/>
              <a:t> </a:t>
            </a:r>
            <a:r>
              <a:rPr lang="en-CA" err="1"/>
              <a:t>tempor</a:t>
            </a:r>
            <a:r>
              <a:rPr lang="en-CA"/>
              <a:t> </a:t>
            </a:r>
            <a:r>
              <a:rPr lang="en-CA" err="1"/>
              <a:t>incididunt</a:t>
            </a:r>
            <a:r>
              <a:rPr lang="en-CA"/>
              <a:t> </a:t>
            </a:r>
            <a:r>
              <a:rPr lang="en-CA" err="1"/>
              <a:t>ut</a:t>
            </a:r>
            <a:r>
              <a:rPr lang="en-CA"/>
              <a:t> </a:t>
            </a:r>
            <a:r>
              <a:rPr lang="en-CA" err="1"/>
              <a:t>labore</a:t>
            </a:r>
            <a:r>
              <a:rPr lang="en-CA"/>
              <a:t> et dolore magna </a:t>
            </a:r>
            <a:r>
              <a:rPr lang="en-CA" err="1"/>
              <a:t>aliqua</a:t>
            </a:r>
            <a:r>
              <a:rPr lang="en-CA"/>
              <a:t>. </a:t>
            </a:r>
          </a:p>
          <a:p>
            <a:pPr lvl="0"/>
            <a:r>
              <a:rPr lang="en-CA"/>
              <a:t>Ut </a:t>
            </a:r>
            <a:r>
              <a:rPr lang="en-CA" err="1"/>
              <a:t>enim</a:t>
            </a:r>
            <a:r>
              <a:rPr lang="en-CA"/>
              <a:t> ad minim </a:t>
            </a:r>
            <a:r>
              <a:rPr lang="en-CA" err="1"/>
              <a:t>veniam</a:t>
            </a:r>
            <a:r>
              <a:rPr lang="en-CA"/>
              <a:t>, </a:t>
            </a:r>
            <a:r>
              <a:rPr lang="en-CA" err="1"/>
              <a:t>quis</a:t>
            </a:r>
            <a:r>
              <a:rPr lang="en-CA"/>
              <a:t> </a:t>
            </a:r>
            <a:r>
              <a:rPr lang="en-CA" err="1"/>
              <a:t>nostrud</a:t>
            </a:r>
            <a:r>
              <a:rPr lang="en-CA"/>
              <a:t> exercitation </a:t>
            </a:r>
            <a:r>
              <a:rPr lang="en-CA" err="1"/>
              <a:t>ullamco</a:t>
            </a:r>
            <a:r>
              <a:rPr lang="en-CA"/>
              <a:t> </a:t>
            </a:r>
            <a:r>
              <a:rPr lang="en-CA" err="1"/>
              <a:t>laboris</a:t>
            </a:r>
            <a:r>
              <a:rPr lang="en-CA"/>
              <a:t> nisi </a:t>
            </a:r>
            <a:r>
              <a:rPr lang="en-CA" err="1"/>
              <a:t>ut</a:t>
            </a:r>
            <a:r>
              <a:rPr lang="en-CA"/>
              <a:t> </a:t>
            </a:r>
            <a:r>
              <a:rPr lang="en-CA" err="1"/>
              <a:t>aliquip</a:t>
            </a:r>
            <a:r>
              <a:rPr lang="en-CA"/>
              <a:t> ex </a:t>
            </a:r>
            <a:r>
              <a:rPr lang="en-CA" err="1"/>
              <a:t>ea</a:t>
            </a:r>
            <a:r>
              <a:rPr lang="en-CA"/>
              <a:t> </a:t>
            </a:r>
            <a:r>
              <a:rPr lang="en-CA" err="1"/>
              <a:t>commodo</a:t>
            </a:r>
            <a:r>
              <a:rPr lang="en-CA"/>
              <a:t> </a:t>
            </a:r>
            <a:r>
              <a:rPr lang="en-CA" err="1"/>
              <a:t>consequat</a:t>
            </a:r>
            <a:r>
              <a:rPr lang="en-CA"/>
              <a:t>. Duis </a:t>
            </a:r>
            <a:r>
              <a:rPr lang="en-CA" err="1"/>
              <a:t>aute</a:t>
            </a:r>
            <a:r>
              <a:rPr lang="en-CA"/>
              <a:t> </a:t>
            </a:r>
            <a:r>
              <a:rPr lang="en-CA" err="1"/>
              <a:t>irure</a:t>
            </a:r>
            <a:r>
              <a:rPr lang="en-CA"/>
              <a:t> dolor in </a:t>
            </a:r>
            <a:r>
              <a:rPr lang="en-CA" err="1"/>
              <a:t>reprehenderit</a:t>
            </a:r>
            <a:r>
              <a:rPr lang="en-CA"/>
              <a:t> in </a:t>
            </a:r>
            <a:r>
              <a:rPr lang="en-CA" err="1"/>
              <a:t>voluptate</a:t>
            </a:r>
            <a:r>
              <a:rPr lang="en-CA"/>
              <a:t> </a:t>
            </a:r>
            <a:r>
              <a:rPr lang="en-CA" err="1"/>
              <a:t>velit</a:t>
            </a:r>
            <a:r>
              <a:rPr lang="en-CA"/>
              <a:t> </a:t>
            </a:r>
            <a:r>
              <a:rPr lang="en-CA" err="1"/>
              <a:t>esse</a:t>
            </a:r>
            <a:r>
              <a:rPr lang="en-CA"/>
              <a:t> </a:t>
            </a:r>
            <a:r>
              <a:rPr lang="en-CA" err="1"/>
              <a:t>cillum</a:t>
            </a:r>
            <a:r>
              <a:rPr lang="en-CA"/>
              <a:t> dolore </a:t>
            </a:r>
            <a:r>
              <a:rPr lang="en-CA" err="1"/>
              <a:t>eu</a:t>
            </a:r>
            <a:r>
              <a:rPr lang="en-CA"/>
              <a:t>.</a:t>
            </a:r>
            <a:endParaRPr lang="en-US"/>
          </a:p>
        </p:txBody>
      </p:sp>
    </p:spTree>
    <p:extLst>
      <p:ext uri="{BB962C8B-B14F-4D97-AF65-F5344CB8AC3E}">
        <p14:creationId xmlns:p14="http://schemas.microsoft.com/office/powerpoint/2010/main" val="85041293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Full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FC2EC6-AEBC-944A-B15A-0B7F582DB147}"/>
              </a:ext>
            </a:extLst>
          </p:cNvPr>
          <p:cNvSpPr>
            <a:spLocks noGrp="1"/>
          </p:cNvSpPr>
          <p:nvPr>
            <p:ph type="pic" idx="1"/>
          </p:nvPr>
        </p:nvSpPr>
        <p:spPr>
          <a:xfrm>
            <a:off x="1" y="0"/>
            <a:ext cx="12192000" cy="6858000"/>
          </a:xfrm>
          <a:solidFill>
            <a:schemeClr val="bg2"/>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Tree>
    <p:extLst>
      <p:ext uri="{BB962C8B-B14F-4D97-AF65-F5344CB8AC3E}">
        <p14:creationId xmlns:p14="http://schemas.microsoft.com/office/powerpoint/2010/main" val="416159691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One pic blue background">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FC2EC6-AEBC-944A-B15A-0B7F582DB147}"/>
              </a:ext>
            </a:extLst>
          </p:cNvPr>
          <p:cNvSpPr>
            <a:spLocks noGrp="1"/>
          </p:cNvSpPr>
          <p:nvPr>
            <p:ph type="pic" idx="1"/>
          </p:nvPr>
        </p:nvSpPr>
        <p:spPr>
          <a:xfrm>
            <a:off x="1230493" y="692150"/>
            <a:ext cx="9818508" cy="5594351"/>
          </a:xfrm>
          <a:solidFill>
            <a:schemeClr val="bg2"/>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Tree>
    <p:extLst>
      <p:ext uri="{BB962C8B-B14F-4D97-AF65-F5344CB8AC3E}">
        <p14:creationId xmlns:p14="http://schemas.microsoft.com/office/powerpoint/2010/main" val="234877838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One pic black background">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FC2EC6-AEBC-944A-B15A-0B7F582DB147}"/>
              </a:ext>
            </a:extLst>
          </p:cNvPr>
          <p:cNvSpPr>
            <a:spLocks noGrp="1"/>
          </p:cNvSpPr>
          <p:nvPr>
            <p:ph type="pic" idx="1"/>
          </p:nvPr>
        </p:nvSpPr>
        <p:spPr>
          <a:xfrm>
            <a:off x="1230493" y="692150"/>
            <a:ext cx="9818508" cy="5594351"/>
          </a:xfrm>
          <a:solidFill>
            <a:schemeClr val="bg2"/>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Tree>
    <p:extLst>
      <p:ext uri="{BB962C8B-B14F-4D97-AF65-F5344CB8AC3E}">
        <p14:creationId xmlns:p14="http://schemas.microsoft.com/office/powerpoint/2010/main" val="2714566670"/>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H1 and Bulle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903C-ADF4-B942-BD09-D25A603D7EB3}"/>
              </a:ext>
            </a:extLst>
          </p:cNvPr>
          <p:cNvSpPr>
            <a:spLocks noGrp="1"/>
          </p:cNvSpPr>
          <p:nvPr>
            <p:ph type="title"/>
          </p:nvPr>
        </p:nvSpPr>
        <p:spPr>
          <a:xfrm>
            <a:off x="838200" y="645584"/>
            <a:ext cx="10515600" cy="712567"/>
          </a:xfrm>
          <a:prstGeom prst="rect">
            <a:avLst/>
          </a:prstGeom>
        </p:spPr>
        <p:txBody>
          <a:bodyPr anchor="t">
            <a:spAutoFit/>
          </a:bodyPr>
          <a:lstStyle>
            <a:lvl1pPr>
              <a:lnSpc>
                <a:spcPct val="80000"/>
              </a:lnSpc>
              <a:spcBef>
                <a:spcPts val="600"/>
              </a:spcBef>
              <a:defRPr b="1" i="0" baseline="0"/>
            </a:lvl1pPr>
          </a:lstStyle>
          <a:p>
            <a:r>
              <a:rPr lang="en-US"/>
              <a:t>Click to edit Master title style</a:t>
            </a:r>
          </a:p>
        </p:txBody>
      </p:sp>
      <p:sp>
        <p:nvSpPr>
          <p:cNvPr id="3" name="Content Placeholder 2">
            <a:extLst>
              <a:ext uri="{FF2B5EF4-FFF2-40B4-BE49-F238E27FC236}">
                <a16:creationId xmlns:a16="http://schemas.microsoft.com/office/drawing/2014/main" id="{264E3E65-3A18-FC4B-A229-AD049975F749}"/>
              </a:ext>
            </a:extLst>
          </p:cNvPr>
          <p:cNvSpPr>
            <a:spLocks noGrp="1"/>
          </p:cNvSpPr>
          <p:nvPr>
            <p:ph idx="1"/>
          </p:nvPr>
        </p:nvSpPr>
        <p:spPr>
          <a:xfrm>
            <a:off x="838200" y="1825626"/>
            <a:ext cx="10515600" cy="1899409"/>
          </a:xfrm>
        </p:spPr>
        <p:txBody>
          <a:bodyPr>
            <a:spAutoFit/>
          </a:bodyPr>
          <a:lstStyle>
            <a:lvl1pPr>
              <a:buSzPct val="150000"/>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5261899"/>
      </p:ext>
    </p:extLst>
  </p:cSld>
  <p:clrMapOvr>
    <a:masterClrMapping/>
  </p:clrMapOvr>
  <p:hf hdr="0" ftr="0" dt="0"/>
  <p:extLst>
    <p:ext uri="{DCECCB84-F9BA-43D5-87BE-67443E8EF086}">
      <p15:sldGuideLst xmlns:p15="http://schemas.microsoft.com/office/powerpoint/2012/main">
        <p15:guide id="5" orient="horz" pos="407" userDrawn="1">
          <p15:clr>
            <a:srgbClr val="FBAE40"/>
          </p15:clr>
        </p15:guide>
        <p15:guide id="6" pos="5111"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1 with bullet content an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FC2EC6-AEBC-944A-B15A-0B7F582DB147}"/>
              </a:ext>
            </a:extLst>
          </p:cNvPr>
          <p:cNvSpPr>
            <a:spLocks noGrp="1"/>
          </p:cNvSpPr>
          <p:nvPr>
            <p:ph type="pic" idx="1"/>
          </p:nvPr>
        </p:nvSpPr>
        <p:spPr>
          <a:xfrm>
            <a:off x="8113184" y="0"/>
            <a:ext cx="4078817" cy="216746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D4B637-814E-A846-8793-74F7E2EEDD84}"/>
              </a:ext>
            </a:extLst>
          </p:cNvPr>
          <p:cNvSpPr>
            <a:spLocks noGrp="1"/>
          </p:cNvSpPr>
          <p:nvPr>
            <p:ph type="pic" idx="10"/>
          </p:nvPr>
        </p:nvSpPr>
        <p:spPr>
          <a:xfrm>
            <a:off x="8113185" y="2235968"/>
            <a:ext cx="4078817" cy="22767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31BD6453-F574-DE40-B5A5-C90167D4202F}"/>
              </a:ext>
            </a:extLst>
          </p:cNvPr>
          <p:cNvSpPr>
            <a:spLocks noGrp="1"/>
          </p:cNvSpPr>
          <p:nvPr>
            <p:ph type="pic" idx="11"/>
          </p:nvPr>
        </p:nvSpPr>
        <p:spPr>
          <a:xfrm>
            <a:off x="8113182" y="4581235"/>
            <a:ext cx="4078817" cy="22767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8" name="Title 1">
            <a:extLst>
              <a:ext uri="{FF2B5EF4-FFF2-40B4-BE49-F238E27FC236}">
                <a16:creationId xmlns:a16="http://schemas.microsoft.com/office/drawing/2014/main" id="{99A1F5C4-2F58-B045-B360-11616AB444EB}"/>
              </a:ext>
            </a:extLst>
          </p:cNvPr>
          <p:cNvSpPr>
            <a:spLocks noGrp="1"/>
          </p:cNvSpPr>
          <p:nvPr>
            <p:ph type="title"/>
          </p:nvPr>
        </p:nvSpPr>
        <p:spPr>
          <a:xfrm>
            <a:off x="838200" y="681036"/>
            <a:ext cx="6559859" cy="1328120"/>
          </a:xfrm>
          <a:prstGeom prst="rect">
            <a:avLst/>
          </a:prstGeom>
        </p:spPr>
        <p:txBody>
          <a:bodyPr wrap="square" anchor="t" anchorCtr="0">
            <a:spAutoFit/>
          </a:bodyPr>
          <a:lstStyle>
            <a:lvl1pPr>
              <a:lnSpc>
                <a:spcPct val="80000"/>
              </a:lnSpc>
              <a:spcBef>
                <a:spcPts val="600"/>
              </a:spcBef>
              <a:defRPr b="1" i="0" baseline="0"/>
            </a:lvl1pPr>
          </a:lstStyle>
          <a:p>
            <a:r>
              <a:rPr lang="en-US"/>
              <a:t>Click to edit Master title style</a:t>
            </a:r>
          </a:p>
        </p:txBody>
      </p:sp>
      <p:sp>
        <p:nvSpPr>
          <p:cNvPr id="9" name="Content Placeholder 2">
            <a:extLst>
              <a:ext uri="{FF2B5EF4-FFF2-40B4-BE49-F238E27FC236}">
                <a16:creationId xmlns:a16="http://schemas.microsoft.com/office/drawing/2014/main" id="{E244E778-D059-774D-8548-00D8E475D48E}"/>
              </a:ext>
            </a:extLst>
          </p:cNvPr>
          <p:cNvSpPr>
            <a:spLocks noGrp="1"/>
          </p:cNvSpPr>
          <p:nvPr>
            <p:ph idx="13"/>
          </p:nvPr>
        </p:nvSpPr>
        <p:spPr>
          <a:xfrm>
            <a:off x="838200" y="2167468"/>
            <a:ext cx="6559859" cy="1899409"/>
          </a:xfrm>
        </p:spPr>
        <p:txBody>
          <a:bodyPr wrap="square">
            <a:spAutoFit/>
          </a:bodyPr>
          <a:lstStyle>
            <a:lvl1pPr>
              <a:buSzPct val="150000"/>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9011954"/>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H1 flow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903C-ADF4-B942-BD09-D25A603D7EB3}"/>
              </a:ext>
            </a:extLst>
          </p:cNvPr>
          <p:cNvSpPr>
            <a:spLocks noGrp="1"/>
          </p:cNvSpPr>
          <p:nvPr>
            <p:ph type="title"/>
          </p:nvPr>
        </p:nvSpPr>
        <p:spPr>
          <a:xfrm>
            <a:off x="838200" y="681035"/>
            <a:ext cx="10515600" cy="712567"/>
          </a:xfrm>
          <a:prstGeom prst="rect">
            <a:avLst/>
          </a:prstGeom>
        </p:spPr>
        <p:txBody>
          <a:bodyPr anchor="t" anchorCtr="0">
            <a:spAutoFit/>
          </a:bodyPr>
          <a:lstStyle>
            <a:lvl1pPr>
              <a:lnSpc>
                <a:spcPct val="80000"/>
              </a:lnSpc>
              <a:spcBef>
                <a:spcPts val="600"/>
              </a:spcBef>
              <a:defRPr b="1" i="0" baseline="0"/>
            </a:lvl1pPr>
          </a:lstStyle>
          <a:p>
            <a:r>
              <a:rPr lang="en-US"/>
              <a:t>Click to edit Master title style</a:t>
            </a:r>
          </a:p>
        </p:txBody>
      </p:sp>
      <p:sp>
        <p:nvSpPr>
          <p:cNvPr id="14" name="TextBox 13">
            <a:extLst>
              <a:ext uri="{FF2B5EF4-FFF2-40B4-BE49-F238E27FC236}">
                <a16:creationId xmlns:a16="http://schemas.microsoft.com/office/drawing/2014/main" id="{50BD4223-BBB7-CC4C-9552-17F43CF22D45}"/>
              </a:ext>
            </a:extLst>
          </p:cNvPr>
          <p:cNvSpPr txBox="1"/>
          <p:nvPr/>
        </p:nvSpPr>
        <p:spPr>
          <a:xfrm>
            <a:off x="3877699" y="2048176"/>
            <a:ext cx="2641427" cy="1200329"/>
          </a:xfrm>
          <a:prstGeom prst="rect">
            <a:avLst/>
          </a:prstGeom>
          <a:noFill/>
        </p:spPr>
        <p:txBody>
          <a:bodyPr wrap="square" rtlCol="0">
            <a:spAutoFit/>
          </a:bodyPr>
          <a:lstStyle/>
          <a:p>
            <a:r>
              <a:rPr lang="en-CA" sz="2400">
                <a:solidFill>
                  <a:schemeClr val="bg1"/>
                </a:solidFill>
                <a:effectLst/>
                <a:latin typeface="+mj-lt"/>
                <a:ea typeface="Times New Roman" panose="02020603050405020304" pitchFamily="18" charset="0"/>
              </a:rPr>
              <a:t>Climate Change and Energy Management </a:t>
            </a:r>
            <a:endParaRPr lang="en-CA" sz="2400">
              <a:solidFill>
                <a:schemeClr val="bg1"/>
              </a:solidFill>
              <a:latin typeface="+mj-lt"/>
            </a:endParaRPr>
          </a:p>
        </p:txBody>
      </p:sp>
      <p:sp>
        <p:nvSpPr>
          <p:cNvPr id="36" name="Text Placeholder 35">
            <a:extLst>
              <a:ext uri="{FF2B5EF4-FFF2-40B4-BE49-F238E27FC236}">
                <a16:creationId xmlns:a16="http://schemas.microsoft.com/office/drawing/2014/main" id="{50C10D11-B306-594C-9B34-7DDFF606B7AC}"/>
              </a:ext>
            </a:extLst>
          </p:cNvPr>
          <p:cNvSpPr>
            <a:spLocks noGrp="1"/>
          </p:cNvSpPr>
          <p:nvPr>
            <p:ph type="body" sz="quarter" idx="10"/>
          </p:nvPr>
        </p:nvSpPr>
        <p:spPr>
          <a:xfrm>
            <a:off x="838201" y="1777323"/>
            <a:ext cx="2521809" cy="1461173"/>
          </a:xfrm>
          <a:prstGeom prst="roundRect">
            <a:avLst/>
          </a:prstGeom>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47" name="Text Placeholder 35">
            <a:extLst>
              <a:ext uri="{FF2B5EF4-FFF2-40B4-BE49-F238E27FC236}">
                <a16:creationId xmlns:a16="http://schemas.microsoft.com/office/drawing/2014/main" id="{07320E5B-534F-FE46-B89F-EC9FA1D9FCC5}"/>
              </a:ext>
            </a:extLst>
          </p:cNvPr>
          <p:cNvSpPr>
            <a:spLocks noGrp="1"/>
          </p:cNvSpPr>
          <p:nvPr>
            <p:ph type="body" sz="quarter" idx="14" hasCustomPrompt="1"/>
          </p:nvPr>
        </p:nvSpPr>
        <p:spPr>
          <a:xfrm>
            <a:off x="1892399" y="1570753"/>
            <a:ext cx="413412" cy="401447"/>
          </a:xfrm>
          <a:prstGeom prst="ellipse">
            <a:avLst/>
          </a:prstGeom>
          <a:solidFill>
            <a:schemeClr val="tx1"/>
          </a:solidFill>
          <a:ln>
            <a:noFill/>
          </a:ln>
        </p:spPr>
        <p:style>
          <a:lnRef idx="2">
            <a:schemeClr val="accent3">
              <a:shade val="50000"/>
            </a:schemeClr>
          </a:lnRef>
          <a:fillRef idx="1001">
            <a:schemeClr val="dk2"/>
          </a:fillRef>
          <a:effectRef idx="0">
            <a:schemeClr val="accent3"/>
          </a:effectRef>
          <a:fontRef idx="minor">
            <a:schemeClr val="lt1"/>
          </a:fontRef>
        </p:style>
        <p:txBody>
          <a:bodyPr lIns="0" tIns="36000" rIns="0" bIns="0" anchor="ctr">
            <a:noAutofit/>
          </a:bodyPr>
          <a:lstStyle>
            <a:lvl1pPr marL="10584" indent="-10584" algn="ctr">
              <a:buFontTx/>
              <a:buNone/>
              <a:tabLst/>
              <a:defRPr sz="1867" b="1">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1.</a:t>
            </a:r>
          </a:p>
        </p:txBody>
      </p:sp>
      <p:sp>
        <p:nvSpPr>
          <p:cNvPr id="48" name="Text Placeholder 35">
            <a:extLst>
              <a:ext uri="{FF2B5EF4-FFF2-40B4-BE49-F238E27FC236}">
                <a16:creationId xmlns:a16="http://schemas.microsoft.com/office/drawing/2014/main" id="{DC7C40A5-890D-EB40-A400-BB78877A6390}"/>
              </a:ext>
            </a:extLst>
          </p:cNvPr>
          <p:cNvSpPr>
            <a:spLocks noGrp="1"/>
          </p:cNvSpPr>
          <p:nvPr>
            <p:ph type="body" sz="quarter" idx="15"/>
          </p:nvPr>
        </p:nvSpPr>
        <p:spPr>
          <a:xfrm>
            <a:off x="3568578" y="1777323"/>
            <a:ext cx="2521809" cy="1461173"/>
          </a:xfrm>
          <a:prstGeom prst="roundRect">
            <a:avLst/>
          </a:prstGeom>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49" name="Text Placeholder 35">
            <a:extLst>
              <a:ext uri="{FF2B5EF4-FFF2-40B4-BE49-F238E27FC236}">
                <a16:creationId xmlns:a16="http://schemas.microsoft.com/office/drawing/2014/main" id="{A8B41B9B-A361-F849-902B-A01612B57C2C}"/>
              </a:ext>
            </a:extLst>
          </p:cNvPr>
          <p:cNvSpPr>
            <a:spLocks noGrp="1"/>
          </p:cNvSpPr>
          <p:nvPr>
            <p:ph type="body" sz="quarter" idx="16" hasCustomPrompt="1"/>
          </p:nvPr>
        </p:nvSpPr>
        <p:spPr>
          <a:xfrm>
            <a:off x="4622777" y="1570753"/>
            <a:ext cx="413412" cy="401447"/>
          </a:xfrm>
          <a:prstGeom prst="ellipse">
            <a:avLst/>
          </a:prstGeom>
          <a:solidFill>
            <a:schemeClr val="tx1"/>
          </a:solidFill>
          <a:ln>
            <a:noFill/>
          </a:ln>
        </p:spPr>
        <p:style>
          <a:lnRef idx="2">
            <a:schemeClr val="accent3">
              <a:shade val="50000"/>
            </a:schemeClr>
          </a:lnRef>
          <a:fillRef idx="1001">
            <a:schemeClr val="dk2"/>
          </a:fillRef>
          <a:effectRef idx="0">
            <a:schemeClr val="accent3"/>
          </a:effectRef>
          <a:fontRef idx="minor">
            <a:schemeClr val="lt1"/>
          </a:fontRef>
        </p:style>
        <p:txBody>
          <a:bodyPr lIns="0" tIns="36000" rIns="0" bIns="0" anchor="ctr">
            <a:noAutofit/>
          </a:bodyPr>
          <a:lstStyle>
            <a:lvl1pPr marL="10584" indent="-10584" algn="ctr">
              <a:buFontTx/>
              <a:buNone/>
              <a:tabLst/>
              <a:defRPr sz="1867" b="1">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2.</a:t>
            </a:r>
          </a:p>
        </p:txBody>
      </p:sp>
      <p:sp>
        <p:nvSpPr>
          <p:cNvPr id="50" name="Text Placeholder 35">
            <a:extLst>
              <a:ext uri="{FF2B5EF4-FFF2-40B4-BE49-F238E27FC236}">
                <a16:creationId xmlns:a16="http://schemas.microsoft.com/office/drawing/2014/main" id="{BE5E12F5-88DD-9D4A-8770-0D1C0CE23754}"/>
              </a:ext>
            </a:extLst>
          </p:cNvPr>
          <p:cNvSpPr>
            <a:spLocks noGrp="1"/>
          </p:cNvSpPr>
          <p:nvPr>
            <p:ph type="body" sz="quarter" idx="17"/>
          </p:nvPr>
        </p:nvSpPr>
        <p:spPr>
          <a:xfrm>
            <a:off x="6298955" y="1777323"/>
            <a:ext cx="2521809" cy="1461173"/>
          </a:xfrm>
          <a:prstGeom prst="roundRect">
            <a:avLst/>
          </a:prstGeom>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51" name="Text Placeholder 35">
            <a:extLst>
              <a:ext uri="{FF2B5EF4-FFF2-40B4-BE49-F238E27FC236}">
                <a16:creationId xmlns:a16="http://schemas.microsoft.com/office/drawing/2014/main" id="{DDE1944B-FC33-2C4B-A56A-AD1BC155F89E}"/>
              </a:ext>
            </a:extLst>
          </p:cNvPr>
          <p:cNvSpPr>
            <a:spLocks noGrp="1"/>
          </p:cNvSpPr>
          <p:nvPr>
            <p:ph type="body" sz="quarter" idx="18"/>
          </p:nvPr>
        </p:nvSpPr>
        <p:spPr>
          <a:xfrm>
            <a:off x="9029333" y="1777323"/>
            <a:ext cx="2521809" cy="1461173"/>
          </a:xfrm>
          <a:prstGeom prst="roundRect">
            <a:avLst/>
          </a:prstGeom>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52" name="Text Placeholder 35">
            <a:extLst>
              <a:ext uri="{FF2B5EF4-FFF2-40B4-BE49-F238E27FC236}">
                <a16:creationId xmlns:a16="http://schemas.microsoft.com/office/drawing/2014/main" id="{768BE9CF-87E8-3A43-9E3A-6493894E829D}"/>
              </a:ext>
            </a:extLst>
          </p:cNvPr>
          <p:cNvSpPr>
            <a:spLocks noGrp="1"/>
          </p:cNvSpPr>
          <p:nvPr>
            <p:ph type="body" sz="quarter" idx="19" hasCustomPrompt="1"/>
          </p:nvPr>
        </p:nvSpPr>
        <p:spPr>
          <a:xfrm>
            <a:off x="7353154" y="1570753"/>
            <a:ext cx="413412" cy="401447"/>
          </a:xfrm>
          <a:prstGeom prst="ellipse">
            <a:avLst/>
          </a:prstGeom>
          <a:solidFill>
            <a:schemeClr val="tx1"/>
          </a:solidFill>
          <a:ln>
            <a:noFill/>
          </a:ln>
        </p:spPr>
        <p:style>
          <a:lnRef idx="2">
            <a:schemeClr val="accent3">
              <a:shade val="50000"/>
            </a:schemeClr>
          </a:lnRef>
          <a:fillRef idx="1001">
            <a:schemeClr val="dk2"/>
          </a:fillRef>
          <a:effectRef idx="0">
            <a:schemeClr val="accent3"/>
          </a:effectRef>
          <a:fontRef idx="minor">
            <a:schemeClr val="lt1"/>
          </a:fontRef>
        </p:style>
        <p:txBody>
          <a:bodyPr lIns="0" tIns="36000" rIns="0" bIns="0" anchor="ctr">
            <a:noAutofit/>
          </a:bodyPr>
          <a:lstStyle>
            <a:lvl1pPr marL="10584" indent="-10584" algn="ctr">
              <a:buFontTx/>
              <a:buNone/>
              <a:tabLst/>
              <a:defRPr sz="1867" b="1">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3.</a:t>
            </a:r>
          </a:p>
        </p:txBody>
      </p:sp>
      <p:sp>
        <p:nvSpPr>
          <p:cNvPr id="53" name="Text Placeholder 35">
            <a:extLst>
              <a:ext uri="{FF2B5EF4-FFF2-40B4-BE49-F238E27FC236}">
                <a16:creationId xmlns:a16="http://schemas.microsoft.com/office/drawing/2014/main" id="{5BD24F98-D7A9-A147-96E2-955B769B46D5}"/>
              </a:ext>
            </a:extLst>
          </p:cNvPr>
          <p:cNvSpPr>
            <a:spLocks noGrp="1"/>
          </p:cNvSpPr>
          <p:nvPr>
            <p:ph type="body" sz="quarter" idx="20" hasCustomPrompt="1"/>
          </p:nvPr>
        </p:nvSpPr>
        <p:spPr>
          <a:xfrm>
            <a:off x="10083531" y="1570753"/>
            <a:ext cx="413412" cy="401447"/>
          </a:xfrm>
          <a:prstGeom prst="ellipse">
            <a:avLst/>
          </a:prstGeom>
          <a:solidFill>
            <a:schemeClr val="tx1"/>
          </a:solidFill>
          <a:ln>
            <a:noFill/>
          </a:ln>
        </p:spPr>
        <p:style>
          <a:lnRef idx="2">
            <a:schemeClr val="accent3">
              <a:shade val="50000"/>
            </a:schemeClr>
          </a:lnRef>
          <a:fillRef idx="1001">
            <a:schemeClr val="dk2"/>
          </a:fillRef>
          <a:effectRef idx="0">
            <a:schemeClr val="accent3"/>
          </a:effectRef>
          <a:fontRef idx="minor">
            <a:schemeClr val="lt1"/>
          </a:fontRef>
        </p:style>
        <p:txBody>
          <a:bodyPr lIns="0" tIns="36000" rIns="0" bIns="0" anchor="ctr">
            <a:noAutofit/>
          </a:bodyPr>
          <a:lstStyle>
            <a:lvl1pPr marL="10584" indent="-10584" algn="ctr">
              <a:buFontTx/>
              <a:buNone/>
              <a:tabLst/>
              <a:defRPr sz="1867" b="1">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4.</a:t>
            </a:r>
          </a:p>
        </p:txBody>
      </p:sp>
      <p:sp>
        <p:nvSpPr>
          <p:cNvPr id="57" name="Text Placeholder 35">
            <a:extLst>
              <a:ext uri="{FF2B5EF4-FFF2-40B4-BE49-F238E27FC236}">
                <a16:creationId xmlns:a16="http://schemas.microsoft.com/office/drawing/2014/main" id="{A54DC915-3662-4B4D-9685-9205A6710698}"/>
              </a:ext>
            </a:extLst>
          </p:cNvPr>
          <p:cNvSpPr>
            <a:spLocks noGrp="1"/>
          </p:cNvSpPr>
          <p:nvPr>
            <p:ph type="body" sz="quarter" idx="21"/>
          </p:nvPr>
        </p:nvSpPr>
        <p:spPr>
          <a:xfrm>
            <a:off x="838201" y="3683063"/>
            <a:ext cx="2521809" cy="1461173"/>
          </a:xfrm>
          <a:prstGeom prst="roundRect">
            <a:avLst/>
          </a:prstGeom>
          <a:solidFill>
            <a:schemeClr val="bg2"/>
          </a:solidFill>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tx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58" name="Text Placeholder 35">
            <a:extLst>
              <a:ext uri="{FF2B5EF4-FFF2-40B4-BE49-F238E27FC236}">
                <a16:creationId xmlns:a16="http://schemas.microsoft.com/office/drawing/2014/main" id="{85B036E3-9E43-224E-8097-D352F086CF90}"/>
              </a:ext>
            </a:extLst>
          </p:cNvPr>
          <p:cNvSpPr>
            <a:spLocks noGrp="1"/>
          </p:cNvSpPr>
          <p:nvPr>
            <p:ph type="body" sz="quarter" idx="22"/>
          </p:nvPr>
        </p:nvSpPr>
        <p:spPr>
          <a:xfrm>
            <a:off x="3568578" y="3671227"/>
            <a:ext cx="2521809" cy="1461173"/>
          </a:xfrm>
          <a:prstGeom prst="roundRect">
            <a:avLst/>
          </a:prstGeom>
          <a:solidFill>
            <a:schemeClr val="bg2"/>
          </a:solidFill>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tx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59" name="Text Placeholder 35">
            <a:extLst>
              <a:ext uri="{FF2B5EF4-FFF2-40B4-BE49-F238E27FC236}">
                <a16:creationId xmlns:a16="http://schemas.microsoft.com/office/drawing/2014/main" id="{F2463BF2-6586-8642-B217-31E38F53742E}"/>
              </a:ext>
            </a:extLst>
          </p:cNvPr>
          <p:cNvSpPr>
            <a:spLocks noGrp="1"/>
          </p:cNvSpPr>
          <p:nvPr>
            <p:ph type="body" sz="quarter" idx="23"/>
          </p:nvPr>
        </p:nvSpPr>
        <p:spPr>
          <a:xfrm>
            <a:off x="6298955" y="3635716"/>
            <a:ext cx="2521809" cy="1461173"/>
          </a:xfrm>
          <a:prstGeom prst="roundRect">
            <a:avLst/>
          </a:prstGeom>
          <a:solidFill>
            <a:schemeClr val="bg2"/>
          </a:solidFill>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tx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60" name="Text Placeholder 35">
            <a:extLst>
              <a:ext uri="{FF2B5EF4-FFF2-40B4-BE49-F238E27FC236}">
                <a16:creationId xmlns:a16="http://schemas.microsoft.com/office/drawing/2014/main" id="{DEA8DAF3-13B5-CC4B-B35C-C4AF84B8467C}"/>
              </a:ext>
            </a:extLst>
          </p:cNvPr>
          <p:cNvSpPr>
            <a:spLocks noGrp="1"/>
          </p:cNvSpPr>
          <p:nvPr>
            <p:ph type="body" sz="quarter" idx="24"/>
          </p:nvPr>
        </p:nvSpPr>
        <p:spPr>
          <a:xfrm>
            <a:off x="9029333" y="3635716"/>
            <a:ext cx="2521809" cy="1461173"/>
          </a:xfrm>
          <a:prstGeom prst="roundRect">
            <a:avLst/>
          </a:prstGeom>
          <a:solidFill>
            <a:schemeClr val="bg2"/>
          </a:solidFill>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tx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Tree>
    <p:extLst>
      <p:ext uri="{BB962C8B-B14F-4D97-AF65-F5344CB8AC3E}">
        <p14:creationId xmlns:p14="http://schemas.microsoft.com/office/powerpoint/2010/main" val="1089673549"/>
      </p:ext>
    </p:extLst>
  </p:cSld>
  <p:clrMapOvr>
    <a:masterClrMapping/>
  </p:clrMapOvr>
  <p:hf hdr="0" ftr="0" dt="0"/>
  <p:extLst>
    <p:ext uri="{DCECCB84-F9BA-43D5-87BE-67443E8EF086}">
      <p15:sldGuideLst xmlns:p15="http://schemas.microsoft.com/office/powerpoint/2012/main">
        <p15:guide id="1" pos="5111"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H2 and paragrap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903C-ADF4-B942-BD09-D25A603D7EB3}"/>
              </a:ext>
            </a:extLst>
          </p:cNvPr>
          <p:cNvSpPr>
            <a:spLocks noGrp="1"/>
          </p:cNvSpPr>
          <p:nvPr>
            <p:ph type="title"/>
          </p:nvPr>
        </p:nvSpPr>
        <p:spPr>
          <a:xfrm>
            <a:off x="838200" y="681035"/>
            <a:ext cx="10515600" cy="712567"/>
          </a:xfrm>
          <a:prstGeom prst="rect">
            <a:avLst/>
          </a:prstGeom>
        </p:spPr>
        <p:txBody>
          <a:bodyPr anchor="t" anchorCtr="0">
            <a:spAutoFit/>
          </a:bodyPr>
          <a:lstStyle>
            <a:lvl1pPr>
              <a:lnSpc>
                <a:spcPct val="80000"/>
              </a:lnSpc>
              <a:spcBef>
                <a:spcPts val="600"/>
              </a:spcBef>
              <a:defRPr b="0" i="0" baseline="0"/>
            </a:lvl1pPr>
          </a:lstStyle>
          <a:p>
            <a:r>
              <a:rPr lang="en-US"/>
              <a:t>Click to edit Master title style</a:t>
            </a:r>
          </a:p>
        </p:txBody>
      </p:sp>
      <p:sp>
        <p:nvSpPr>
          <p:cNvPr id="3" name="Content Placeholder 2">
            <a:extLst>
              <a:ext uri="{FF2B5EF4-FFF2-40B4-BE49-F238E27FC236}">
                <a16:creationId xmlns:a16="http://schemas.microsoft.com/office/drawing/2014/main" id="{264E3E65-3A18-FC4B-A229-AD049975F749}"/>
              </a:ext>
            </a:extLst>
          </p:cNvPr>
          <p:cNvSpPr>
            <a:spLocks noGrp="1"/>
          </p:cNvSpPr>
          <p:nvPr>
            <p:ph idx="1" hasCustomPrompt="1"/>
          </p:nvPr>
        </p:nvSpPr>
        <p:spPr>
          <a:xfrm>
            <a:off x="838200" y="1825626"/>
            <a:ext cx="10515600" cy="2597463"/>
          </a:xfrm>
        </p:spPr>
        <p:txBody>
          <a:bodyPr>
            <a:spAutoFit/>
          </a:bodyPr>
          <a:lstStyle>
            <a:lvl1pPr marL="0" indent="0">
              <a:spcBef>
                <a:spcPts val="0"/>
              </a:spcBef>
              <a:spcAft>
                <a:spcPts val="1067"/>
              </a:spcAft>
              <a:buNone/>
              <a:defRPr/>
            </a:lvl1pPr>
          </a:lstStyle>
          <a:p>
            <a:pPr lvl="0"/>
            <a:r>
              <a:rPr lang="en-US"/>
              <a:t>Click to edit Master text styles </a:t>
            </a:r>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sed do </a:t>
            </a:r>
            <a:r>
              <a:rPr lang="en-CA" err="1"/>
              <a:t>eiusmod</a:t>
            </a:r>
            <a:r>
              <a:rPr lang="en-CA"/>
              <a:t> </a:t>
            </a:r>
            <a:r>
              <a:rPr lang="en-CA" err="1"/>
              <a:t>tempor</a:t>
            </a:r>
            <a:r>
              <a:rPr lang="en-CA"/>
              <a:t> </a:t>
            </a:r>
            <a:r>
              <a:rPr lang="en-CA" err="1"/>
              <a:t>incididunt</a:t>
            </a:r>
            <a:r>
              <a:rPr lang="en-CA"/>
              <a:t> </a:t>
            </a:r>
            <a:r>
              <a:rPr lang="en-CA" err="1"/>
              <a:t>ut</a:t>
            </a:r>
            <a:r>
              <a:rPr lang="en-CA"/>
              <a:t> </a:t>
            </a:r>
            <a:r>
              <a:rPr lang="en-CA" err="1"/>
              <a:t>labore</a:t>
            </a:r>
            <a:r>
              <a:rPr lang="en-CA"/>
              <a:t> et dolore magna </a:t>
            </a:r>
            <a:r>
              <a:rPr lang="en-CA" err="1"/>
              <a:t>aliqua</a:t>
            </a:r>
            <a:r>
              <a:rPr lang="en-CA"/>
              <a:t>. </a:t>
            </a:r>
          </a:p>
          <a:p>
            <a:pPr lvl="0"/>
            <a:r>
              <a:rPr lang="en-CA"/>
              <a:t>Ut </a:t>
            </a:r>
            <a:r>
              <a:rPr lang="en-CA" err="1"/>
              <a:t>enim</a:t>
            </a:r>
            <a:r>
              <a:rPr lang="en-CA"/>
              <a:t> ad minim </a:t>
            </a:r>
            <a:r>
              <a:rPr lang="en-CA" err="1"/>
              <a:t>veniam</a:t>
            </a:r>
            <a:r>
              <a:rPr lang="en-CA"/>
              <a:t>, </a:t>
            </a:r>
            <a:r>
              <a:rPr lang="en-CA" err="1"/>
              <a:t>quis</a:t>
            </a:r>
            <a:r>
              <a:rPr lang="en-CA"/>
              <a:t> </a:t>
            </a:r>
            <a:r>
              <a:rPr lang="en-CA" err="1"/>
              <a:t>nostrud</a:t>
            </a:r>
            <a:r>
              <a:rPr lang="en-CA"/>
              <a:t> exercitation </a:t>
            </a:r>
            <a:r>
              <a:rPr lang="en-CA" err="1"/>
              <a:t>ullamco</a:t>
            </a:r>
            <a:r>
              <a:rPr lang="en-CA"/>
              <a:t> </a:t>
            </a:r>
            <a:r>
              <a:rPr lang="en-CA" err="1"/>
              <a:t>laboris</a:t>
            </a:r>
            <a:r>
              <a:rPr lang="en-CA"/>
              <a:t> nisi </a:t>
            </a:r>
            <a:r>
              <a:rPr lang="en-CA" err="1"/>
              <a:t>ut</a:t>
            </a:r>
            <a:r>
              <a:rPr lang="en-CA"/>
              <a:t> </a:t>
            </a:r>
            <a:r>
              <a:rPr lang="en-CA" err="1"/>
              <a:t>aliquip</a:t>
            </a:r>
            <a:r>
              <a:rPr lang="en-CA"/>
              <a:t> ex </a:t>
            </a:r>
            <a:r>
              <a:rPr lang="en-CA" err="1"/>
              <a:t>ea</a:t>
            </a:r>
            <a:r>
              <a:rPr lang="en-CA"/>
              <a:t> </a:t>
            </a:r>
            <a:r>
              <a:rPr lang="en-CA" err="1"/>
              <a:t>commodo</a:t>
            </a:r>
            <a:r>
              <a:rPr lang="en-CA"/>
              <a:t> </a:t>
            </a:r>
            <a:r>
              <a:rPr lang="en-CA" err="1"/>
              <a:t>consequat</a:t>
            </a:r>
            <a:r>
              <a:rPr lang="en-CA"/>
              <a:t>. Duis </a:t>
            </a:r>
            <a:r>
              <a:rPr lang="en-CA" err="1"/>
              <a:t>aute</a:t>
            </a:r>
            <a:r>
              <a:rPr lang="en-CA"/>
              <a:t> </a:t>
            </a:r>
            <a:r>
              <a:rPr lang="en-CA" err="1"/>
              <a:t>irure</a:t>
            </a:r>
            <a:r>
              <a:rPr lang="en-CA"/>
              <a:t> dolor in </a:t>
            </a:r>
            <a:r>
              <a:rPr lang="en-CA" err="1"/>
              <a:t>reprehenderit</a:t>
            </a:r>
            <a:r>
              <a:rPr lang="en-CA"/>
              <a:t> in </a:t>
            </a:r>
            <a:r>
              <a:rPr lang="en-CA" err="1"/>
              <a:t>voluptate</a:t>
            </a:r>
            <a:r>
              <a:rPr lang="en-CA"/>
              <a:t> </a:t>
            </a:r>
            <a:r>
              <a:rPr lang="en-CA" err="1"/>
              <a:t>velit</a:t>
            </a:r>
            <a:r>
              <a:rPr lang="en-CA"/>
              <a:t> </a:t>
            </a:r>
            <a:r>
              <a:rPr lang="en-CA" err="1"/>
              <a:t>esse</a:t>
            </a:r>
            <a:r>
              <a:rPr lang="en-CA"/>
              <a:t> </a:t>
            </a:r>
            <a:r>
              <a:rPr lang="en-CA" err="1"/>
              <a:t>cillum</a:t>
            </a:r>
            <a:r>
              <a:rPr lang="en-CA"/>
              <a:t> dolore </a:t>
            </a:r>
            <a:r>
              <a:rPr lang="en-CA" err="1"/>
              <a:t>eu</a:t>
            </a:r>
            <a:r>
              <a:rPr lang="en-CA"/>
              <a:t>.</a:t>
            </a:r>
            <a:endParaRPr lang="en-US"/>
          </a:p>
        </p:txBody>
      </p:sp>
    </p:spTree>
    <p:extLst>
      <p:ext uri="{BB962C8B-B14F-4D97-AF65-F5344CB8AC3E}">
        <p14:creationId xmlns:p14="http://schemas.microsoft.com/office/powerpoint/2010/main" val="841465318"/>
      </p:ext>
    </p:extLst>
  </p:cSld>
  <p:clrMapOvr>
    <a:masterClrMapping/>
  </p:clrMapOvr>
  <p:hf hdr="0" ftr="0" dt="0"/>
  <p:extLst>
    <p:ext uri="{DCECCB84-F9BA-43D5-87BE-67443E8EF086}">
      <p15:sldGuideLst xmlns:p15="http://schemas.microsoft.com/office/powerpoint/2012/main">
        <p15:guide id="1" pos="5111"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H2 with bullet content an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FC2EC6-AEBC-944A-B15A-0B7F582DB147}"/>
              </a:ext>
            </a:extLst>
          </p:cNvPr>
          <p:cNvSpPr>
            <a:spLocks noGrp="1"/>
          </p:cNvSpPr>
          <p:nvPr>
            <p:ph type="pic" idx="1"/>
          </p:nvPr>
        </p:nvSpPr>
        <p:spPr>
          <a:xfrm>
            <a:off x="8113184" y="0"/>
            <a:ext cx="4078817" cy="216746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D4B637-814E-A846-8793-74F7E2EEDD84}"/>
              </a:ext>
            </a:extLst>
          </p:cNvPr>
          <p:cNvSpPr>
            <a:spLocks noGrp="1"/>
          </p:cNvSpPr>
          <p:nvPr>
            <p:ph type="pic" idx="10"/>
          </p:nvPr>
        </p:nvSpPr>
        <p:spPr>
          <a:xfrm>
            <a:off x="8113185" y="2235968"/>
            <a:ext cx="4078817" cy="22767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31BD6453-F574-DE40-B5A5-C90167D4202F}"/>
              </a:ext>
            </a:extLst>
          </p:cNvPr>
          <p:cNvSpPr>
            <a:spLocks noGrp="1"/>
          </p:cNvSpPr>
          <p:nvPr>
            <p:ph type="pic" idx="11"/>
          </p:nvPr>
        </p:nvSpPr>
        <p:spPr>
          <a:xfrm>
            <a:off x="8113182" y="4581235"/>
            <a:ext cx="4078817" cy="22767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9" name="Content Placeholder 2">
            <a:extLst>
              <a:ext uri="{FF2B5EF4-FFF2-40B4-BE49-F238E27FC236}">
                <a16:creationId xmlns:a16="http://schemas.microsoft.com/office/drawing/2014/main" id="{E244E778-D059-774D-8548-00D8E475D48E}"/>
              </a:ext>
            </a:extLst>
          </p:cNvPr>
          <p:cNvSpPr>
            <a:spLocks noGrp="1"/>
          </p:cNvSpPr>
          <p:nvPr>
            <p:ph idx="13"/>
          </p:nvPr>
        </p:nvSpPr>
        <p:spPr>
          <a:xfrm>
            <a:off x="838200" y="2167468"/>
            <a:ext cx="6559859" cy="1899409"/>
          </a:xfrm>
        </p:spPr>
        <p:txBody>
          <a:bodyPr wrap="square">
            <a:spAutoFit/>
          </a:bodyPr>
          <a:lstStyle>
            <a:lvl1pPr>
              <a:buSzPct val="150000"/>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FCB29637-D92E-1747-B9F2-370D2BDE52C9}"/>
              </a:ext>
            </a:extLst>
          </p:cNvPr>
          <p:cNvSpPr>
            <a:spLocks noGrp="1"/>
          </p:cNvSpPr>
          <p:nvPr>
            <p:ph type="title"/>
          </p:nvPr>
        </p:nvSpPr>
        <p:spPr>
          <a:xfrm>
            <a:off x="838200" y="692151"/>
            <a:ext cx="6559859" cy="1328120"/>
          </a:xfrm>
          <a:prstGeom prst="rect">
            <a:avLst/>
          </a:prstGeom>
        </p:spPr>
        <p:txBody>
          <a:bodyPr wrap="square" anchor="t" anchorCtr="0">
            <a:spAutoFit/>
          </a:bodyPr>
          <a:lstStyle>
            <a:lvl1pPr>
              <a:lnSpc>
                <a:spcPct val="80000"/>
              </a:lnSpc>
              <a:spcBef>
                <a:spcPts val="600"/>
              </a:spcBef>
              <a:defRPr b="0" i="0" baseline="0"/>
            </a:lvl1pPr>
          </a:lstStyle>
          <a:p>
            <a:r>
              <a:rPr lang="en-US"/>
              <a:t>Click to edit Master title style</a:t>
            </a:r>
          </a:p>
        </p:txBody>
      </p:sp>
    </p:spTree>
    <p:extLst>
      <p:ext uri="{BB962C8B-B14F-4D97-AF65-F5344CB8AC3E}">
        <p14:creationId xmlns:p14="http://schemas.microsoft.com/office/powerpoint/2010/main" val="96584772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1829" y="1600201"/>
            <a:ext cx="512904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81227" y="1600201"/>
            <a:ext cx="526923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68DD67-B131-4FF2-8FEA-C0D679640E58}" type="datetime1">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2941037623"/>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H2 and Bulle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903C-ADF4-B942-BD09-D25A603D7EB3}"/>
              </a:ext>
            </a:extLst>
          </p:cNvPr>
          <p:cNvSpPr>
            <a:spLocks noGrp="1"/>
          </p:cNvSpPr>
          <p:nvPr>
            <p:ph type="title"/>
          </p:nvPr>
        </p:nvSpPr>
        <p:spPr>
          <a:xfrm>
            <a:off x="838200" y="692151"/>
            <a:ext cx="10515600" cy="712567"/>
          </a:xfrm>
          <a:prstGeom prst="rect">
            <a:avLst/>
          </a:prstGeom>
        </p:spPr>
        <p:txBody>
          <a:bodyPr anchor="t">
            <a:spAutoFit/>
          </a:bodyPr>
          <a:lstStyle>
            <a:lvl1pPr>
              <a:lnSpc>
                <a:spcPct val="80000"/>
              </a:lnSpc>
              <a:spcBef>
                <a:spcPts val="600"/>
              </a:spcBef>
              <a:defRPr b="0" i="0" baseline="0"/>
            </a:lvl1pPr>
          </a:lstStyle>
          <a:p>
            <a:r>
              <a:rPr lang="en-US"/>
              <a:t>Click to edit Master title style</a:t>
            </a:r>
          </a:p>
        </p:txBody>
      </p:sp>
      <p:sp>
        <p:nvSpPr>
          <p:cNvPr id="3" name="Content Placeholder 2">
            <a:extLst>
              <a:ext uri="{FF2B5EF4-FFF2-40B4-BE49-F238E27FC236}">
                <a16:creationId xmlns:a16="http://schemas.microsoft.com/office/drawing/2014/main" id="{264E3E65-3A18-FC4B-A229-AD049975F749}"/>
              </a:ext>
            </a:extLst>
          </p:cNvPr>
          <p:cNvSpPr>
            <a:spLocks noGrp="1"/>
          </p:cNvSpPr>
          <p:nvPr>
            <p:ph idx="1"/>
          </p:nvPr>
        </p:nvSpPr>
        <p:spPr>
          <a:xfrm>
            <a:off x="838200" y="1825626"/>
            <a:ext cx="10515600" cy="1899409"/>
          </a:xfrm>
        </p:spPr>
        <p:txBody>
          <a:bodyPr>
            <a:spAutoFit/>
          </a:bodyPr>
          <a:lstStyle>
            <a:lvl1pPr>
              <a:buSzPct val="150000"/>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7080930"/>
      </p:ext>
    </p:extLst>
  </p:cSld>
  <p:clrMapOvr>
    <a:masterClrMapping/>
  </p:clrMapOvr>
  <p:hf hdr="0" ftr="0" dt="0"/>
  <p:extLst>
    <p:ext uri="{DCECCB84-F9BA-43D5-87BE-67443E8EF086}">
      <p15:sldGuideLst xmlns:p15="http://schemas.microsoft.com/office/powerpoint/2012/main">
        <p15:guide id="5" orient="horz" pos="407" userDrawn="1">
          <p15:clr>
            <a:srgbClr val="FBAE40"/>
          </p15:clr>
        </p15:guide>
        <p15:guide id="6" pos="5111"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H1 with Two Column Bullet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35E9-8720-9247-B359-DB39E1C94AB6}"/>
              </a:ext>
            </a:extLst>
          </p:cNvPr>
          <p:cNvSpPr>
            <a:spLocks noGrp="1"/>
          </p:cNvSpPr>
          <p:nvPr>
            <p:ph type="title"/>
          </p:nvPr>
        </p:nvSpPr>
        <p:spPr>
          <a:xfrm>
            <a:off x="838200" y="692150"/>
            <a:ext cx="10515600" cy="784830"/>
          </a:xfrm>
          <a:prstGeom prst="rect">
            <a:avLst/>
          </a:prstGeom>
        </p:spPr>
        <p:txBody>
          <a:bodyPr anchor="t">
            <a:spAutoFit/>
          </a:bodyPr>
          <a:lstStyle/>
          <a:p>
            <a:r>
              <a:rPr lang="en-US"/>
              <a:t>Click to edit Master title style</a:t>
            </a:r>
          </a:p>
        </p:txBody>
      </p:sp>
      <p:sp>
        <p:nvSpPr>
          <p:cNvPr id="3" name="Content Placeholder 2">
            <a:extLst>
              <a:ext uri="{FF2B5EF4-FFF2-40B4-BE49-F238E27FC236}">
                <a16:creationId xmlns:a16="http://schemas.microsoft.com/office/drawing/2014/main" id="{38E878B8-BBF2-C24A-9108-B5132637991F}"/>
              </a:ext>
            </a:extLst>
          </p:cNvPr>
          <p:cNvSpPr>
            <a:spLocks noGrp="1"/>
          </p:cNvSpPr>
          <p:nvPr>
            <p:ph sz="half" idx="1"/>
          </p:nvPr>
        </p:nvSpPr>
        <p:spPr>
          <a:xfrm>
            <a:off x="838200" y="1825626"/>
            <a:ext cx="5181600" cy="1899409"/>
          </a:xfrm>
        </p:spPr>
        <p:txBody>
          <a:bodyPr>
            <a:spAutoFit/>
          </a:bodyPr>
          <a:lstStyle>
            <a:lvl1pPr>
              <a:buSzPct val="150000"/>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7F82CD-52D3-5F46-A2E6-7BA38FD98E50}"/>
              </a:ext>
            </a:extLst>
          </p:cNvPr>
          <p:cNvSpPr>
            <a:spLocks noGrp="1"/>
          </p:cNvSpPr>
          <p:nvPr>
            <p:ph sz="half" idx="2"/>
          </p:nvPr>
        </p:nvSpPr>
        <p:spPr>
          <a:xfrm>
            <a:off x="6172200" y="1825626"/>
            <a:ext cx="5181600" cy="1899409"/>
          </a:xfrm>
        </p:spPr>
        <p:txBody>
          <a:bodyPr>
            <a:spAutoFit/>
          </a:bodyPr>
          <a:lstStyle>
            <a:lvl1pPr>
              <a:buSzPct val="150000"/>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09505"/>
      </p:ext>
    </p:extLst>
  </p:cSld>
  <p:clrMapOvr>
    <a:masterClrMapping/>
  </p:clrMapOvr>
  <p:hf hdr="0" ftr="0" dt="0"/>
  <p:extLst>
    <p:ext uri="{DCECCB84-F9BA-43D5-87BE-67443E8EF086}">
      <p15:sldGuideLst xmlns:p15="http://schemas.microsoft.com/office/powerpoint/2012/main">
        <p15:guide id="1" orient="horz" pos="436"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 column">
    <p:spTree>
      <p:nvGrpSpPr>
        <p:cNvPr id="1" name=""/>
        <p:cNvGrpSpPr/>
        <p:nvPr/>
      </p:nvGrpSpPr>
      <p:grpSpPr>
        <a:xfrm>
          <a:off x="0" y="0"/>
          <a:ext cx="0" cy="0"/>
          <a:chOff x="0" y="0"/>
          <a:chExt cx="0" cy="0"/>
        </a:xfrm>
      </p:grpSpPr>
      <p:sp>
        <p:nvSpPr>
          <p:cNvPr id="27" name="Content Placeholder 10">
            <a:extLst>
              <a:ext uri="{FF2B5EF4-FFF2-40B4-BE49-F238E27FC236}">
                <a16:creationId xmlns:a16="http://schemas.microsoft.com/office/drawing/2014/main" id="{E8600D4D-DFFE-C540-BE0E-5D6E551AFA15}"/>
              </a:ext>
            </a:extLst>
          </p:cNvPr>
          <p:cNvSpPr>
            <a:spLocks noGrp="1"/>
          </p:cNvSpPr>
          <p:nvPr>
            <p:ph sz="quarter" idx="29" hasCustomPrompt="1"/>
          </p:nvPr>
        </p:nvSpPr>
        <p:spPr>
          <a:xfrm>
            <a:off x="9504284" y="1682752"/>
            <a:ext cx="1996017" cy="5175249"/>
          </a:xfrm>
          <a:solidFill>
            <a:schemeClr val="bg1">
              <a:lumMod val="95000"/>
            </a:schemeClr>
          </a:solidFill>
        </p:spPr>
        <p:txBody>
          <a:bodyPr/>
          <a:lstStyle>
            <a:lvl1pPr>
              <a:buNone/>
              <a:defRPr/>
            </a:lvl1pPr>
            <a:lvl2pPr>
              <a:buNone/>
              <a:defRPr/>
            </a:lvl2pPr>
            <a:lvl3pPr>
              <a:buNone/>
              <a:defRPr/>
            </a:lvl3pPr>
            <a:lvl4pPr>
              <a:buNone/>
              <a:defRPr/>
            </a:lvl4pPr>
            <a:lvl5pPr>
              <a:buNone/>
              <a:defRPr/>
            </a:lvl5pPr>
          </a:lstStyle>
          <a:p>
            <a:pPr lvl="0"/>
            <a:r>
              <a:rPr lang="en-US"/>
              <a:t> </a:t>
            </a:r>
          </a:p>
        </p:txBody>
      </p:sp>
      <p:sp>
        <p:nvSpPr>
          <p:cNvPr id="26" name="Content Placeholder 10">
            <a:extLst>
              <a:ext uri="{FF2B5EF4-FFF2-40B4-BE49-F238E27FC236}">
                <a16:creationId xmlns:a16="http://schemas.microsoft.com/office/drawing/2014/main" id="{04E5A7F7-250A-CF4E-8B9D-F548A15D0351}"/>
              </a:ext>
            </a:extLst>
          </p:cNvPr>
          <p:cNvSpPr>
            <a:spLocks noGrp="1"/>
          </p:cNvSpPr>
          <p:nvPr>
            <p:ph sz="quarter" idx="28" hasCustomPrompt="1"/>
          </p:nvPr>
        </p:nvSpPr>
        <p:spPr>
          <a:xfrm>
            <a:off x="7302622" y="1682752"/>
            <a:ext cx="1996017" cy="5175249"/>
          </a:xfrm>
          <a:solidFill>
            <a:schemeClr val="bg1">
              <a:lumMod val="95000"/>
            </a:schemeClr>
          </a:solidFill>
        </p:spPr>
        <p:txBody>
          <a:bodyPr/>
          <a:lstStyle>
            <a:lvl1pPr>
              <a:buNone/>
              <a:defRPr/>
            </a:lvl1pPr>
            <a:lvl2pPr>
              <a:buNone/>
              <a:defRPr/>
            </a:lvl2pPr>
            <a:lvl3pPr>
              <a:buNone/>
              <a:defRPr/>
            </a:lvl3pPr>
            <a:lvl4pPr>
              <a:buNone/>
              <a:defRPr/>
            </a:lvl4pPr>
            <a:lvl5pPr>
              <a:buNone/>
              <a:defRPr/>
            </a:lvl5pPr>
          </a:lstStyle>
          <a:p>
            <a:pPr lvl="0"/>
            <a:r>
              <a:rPr lang="en-US"/>
              <a:t> </a:t>
            </a:r>
          </a:p>
        </p:txBody>
      </p:sp>
      <p:sp>
        <p:nvSpPr>
          <p:cNvPr id="25" name="Content Placeholder 10">
            <a:extLst>
              <a:ext uri="{FF2B5EF4-FFF2-40B4-BE49-F238E27FC236}">
                <a16:creationId xmlns:a16="http://schemas.microsoft.com/office/drawing/2014/main" id="{2314366C-BC05-6946-8940-EAFBCB30D0D7}"/>
              </a:ext>
            </a:extLst>
          </p:cNvPr>
          <p:cNvSpPr>
            <a:spLocks noGrp="1"/>
          </p:cNvSpPr>
          <p:nvPr>
            <p:ph sz="quarter" idx="27" hasCustomPrompt="1"/>
          </p:nvPr>
        </p:nvSpPr>
        <p:spPr>
          <a:xfrm>
            <a:off x="5112798" y="1682752"/>
            <a:ext cx="1996017" cy="5175249"/>
          </a:xfrm>
          <a:solidFill>
            <a:schemeClr val="bg1">
              <a:lumMod val="95000"/>
            </a:schemeClr>
          </a:solidFill>
        </p:spPr>
        <p:txBody>
          <a:bodyPr/>
          <a:lstStyle>
            <a:lvl1pPr>
              <a:buNone/>
              <a:defRPr/>
            </a:lvl1pPr>
            <a:lvl2pPr>
              <a:buNone/>
              <a:defRPr/>
            </a:lvl2pPr>
            <a:lvl3pPr>
              <a:buNone/>
              <a:defRPr/>
            </a:lvl3pPr>
            <a:lvl4pPr>
              <a:buNone/>
              <a:defRPr/>
            </a:lvl4pPr>
            <a:lvl5pPr>
              <a:buNone/>
              <a:defRPr/>
            </a:lvl5pPr>
          </a:lstStyle>
          <a:p>
            <a:pPr lvl="0"/>
            <a:r>
              <a:rPr lang="en-US"/>
              <a:t> </a:t>
            </a:r>
          </a:p>
        </p:txBody>
      </p:sp>
      <p:sp>
        <p:nvSpPr>
          <p:cNvPr id="24" name="Content Placeholder 10">
            <a:extLst>
              <a:ext uri="{FF2B5EF4-FFF2-40B4-BE49-F238E27FC236}">
                <a16:creationId xmlns:a16="http://schemas.microsoft.com/office/drawing/2014/main" id="{9FF464D8-9C5B-C349-A727-73F5B7C1D688}"/>
              </a:ext>
            </a:extLst>
          </p:cNvPr>
          <p:cNvSpPr>
            <a:spLocks noGrp="1"/>
          </p:cNvSpPr>
          <p:nvPr>
            <p:ph sz="quarter" idx="26" hasCustomPrompt="1"/>
          </p:nvPr>
        </p:nvSpPr>
        <p:spPr>
          <a:xfrm>
            <a:off x="2899299" y="1682752"/>
            <a:ext cx="1996017" cy="5175249"/>
          </a:xfrm>
          <a:solidFill>
            <a:schemeClr val="bg1">
              <a:lumMod val="95000"/>
            </a:schemeClr>
          </a:solidFill>
        </p:spPr>
        <p:txBody>
          <a:bodyPr/>
          <a:lstStyle>
            <a:lvl1pPr>
              <a:buNone/>
              <a:defRPr/>
            </a:lvl1pPr>
            <a:lvl2pPr>
              <a:buNone/>
              <a:defRPr/>
            </a:lvl2pPr>
            <a:lvl3pPr>
              <a:buNone/>
              <a:defRPr/>
            </a:lvl3pPr>
            <a:lvl4pPr>
              <a:buNone/>
              <a:defRPr/>
            </a:lvl4pPr>
            <a:lvl5pPr>
              <a:buNone/>
              <a:defRPr/>
            </a:lvl5pPr>
          </a:lstStyle>
          <a:p>
            <a:pPr lvl="0"/>
            <a:r>
              <a:rPr lang="en-US"/>
              <a:t> </a:t>
            </a:r>
          </a:p>
        </p:txBody>
      </p:sp>
      <p:sp>
        <p:nvSpPr>
          <p:cNvPr id="11" name="Content Placeholder 10">
            <a:extLst>
              <a:ext uri="{FF2B5EF4-FFF2-40B4-BE49-F238E27FC236}">
                <a16:creationId xmlns:a16="http://schemas.microsoft.com/office/drawing/2014/main" id="{C7914AC3-D744-7148-BC31-F7EBA1D6E234}"/>
              </a:ext>
            </a:extLst>
          </p:cNvPr>
          <p:cNvSpPr>
            <a:spLocks noGrp="1"/>
          </p:cNvSpPr>
          <p:nvPr>
            <p:ph sz="quarter" idx="25" hasCustomPrompt="1"/>
          </p:nvPr>
        </p:nvSpPr>
        <p:spPr>
          <a:xfrm>
            <a:off x="685801" y="1682752"/>
            <a:ext cx="1996017" cy="5175249"/>
          </a:xfrm>
          <a:solidFill>
            <a:schemeClr val="bg1">
              <a:lumMod val="95000"/>
            </a:schemeClr>
          </a:solidFill>
        </p:spPr>
        <p:txBody>
          <a:bodyPr/>
          <a:lstStyle>
            <a:lvl1pPr>
              <a:buNone/>
              <a:defRPr/>
            </a:lvl1pPr>
            <a:lvl2pPr>
              <a:buNone/>
              <a:defRPr/>
            </a:lvl2pPr>
            <a:lvl3pPr>
              <a:buNone/>
              <a:defRPr/>
            </a:lvl3pPr>
            <a:lvl4pPr>
              <a:buNone/>
              <a:defRPr/>
            </a:lvl4pPr>
            <a:lvl5pPr>
              <a:buNone/>
              <a:defRPr/>
            </a:lvl5pPr>
          </a:lstStyle>
          <a:p>
            <a:pPr lvl="0"/>
            <a:r>
              <a:rPr lang="en-US"/>
              <a:t> </a:t>
            </a:r>
          </a:p>
        </p:txBody>
      </p:sp>
      <p:sp>
        <p:nvSpPr>
          <p:cNvPr id="2" name="Title 1">
            <a:extLst>
              <a:ext uri="{FF2B5EF4-FFF2-40B4-BE49-F238E27FC236}">
                <a16:creationId xmlns:a16="http://schemas.microsoft.com/office/drawing/2014/main" id="{81C335E9-8720-9247-B359-DB39E1C94AB6}"/>
              </a:ext>
            </a:extLst>
          </p:cNvPr>
          <p:cNvSpPr>
            <a:spLocks noGrp="1"/>
          </p:cNvSpPr>
          <p:nvPr>
            <p:ph type="title"/>
          </p:nvPr>
        </p:nvSpPr>
        <p:spPr>
          <a:xfrm>
            <a:off x="838200" y="692150"/>
            <a:ext cx="10515600" cy="784830"/>
          </a:xfrm>
          <a:prstGeom prst="rect">
            <a:avLst/>
          </a:prstGeom>
        </p:spPr>
        <p:txBody>
          <a:bodyPr anchor="t">
            <a:spAutoFit/>
          </a:bodyPr>
          <a:lstStyle/>
          <a:p>
            <a:r>
              <a:rPr lang="en-US"/>
              <a:t>Click to edit Master title style</a:t>
            </a:r>
          </a:p>
        </p:txBody>
      </p:sp>
      <p:sp>
        <p:nvSpPr>
          <p:cNvPr id="3" name="Content Placeholder 2">
            <a:extLst>
              <a:ext uri="{FF2B5EF4-FFF2-40B4-BE49-F238E27FC236}">
                <a16:creationId xmlns:a16="http://schemas.microsoft.com/office/drawing/2014/main" id="{38E878B8-BBF2-C24A-9108-B5132637991F}"/>
              </a:ext>
            </a:extLst>
          </p:cNvPr>
          <p:cNvSpPr>
            <a:spLocks noGrp="1"/>
          </p:cNvSpPr>
          <p:nvPr>
            <p:ph sz="half" idx="1"/>
          </p:nvPr>
        </p:nvSpPr>
        <p:spPr>
          <a:xfrm>
            <a:off x="838200" y="4362745"/>
            <a:ext cx="1695824" cy="868123"/>
          </a:xfrm>
        </p:spPr>
        <p:txBody>
          <a:bodyPr wrap="square">
            <a:spAutoFit/>
          </a:bodyPr>
          <a:lstStyle>
            <a:lvl1pPr marL="0" indent="0">
              <a:buSzPct val="150000"/>
              <a:buNone/>
              <a:defRPr sz="1867">
                <a:latin typeface="+mj-lt"/>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6" name="Picture Placeholder 5">
            <a:extLst>
              <a:ext uri="{FF2B5EF4-FFF2-40B4-BE49-F238E27FC236}">
                <a16:creationId xmlns:a16="http://schemas.microsoft.com/office/drawing/2014/main" id="{1730109F-4E58-AA4B-88E3-D883F0957D3F}"/>
              </a:ext>
            </a:extLst>
          </p:cNvPr>
          <p:cNvSpPr>
            <a:spLocks noGrp="1"/>
          </p:cNvSpPr>
          <p:nvPr>
            <p:ph type="pic" sz="quarter" idx="10"/>
          </p:nvPr>
        </p:nvSpPr>
        <p:spPr>
          <a:xfrm>
            <a:off x="838200" y="1826685"/>
            <a:ext cx="1695824" cy="2344892"/>
          </a:xfrm>
          <a:solidFill>
            <a:schemeClr val="bg1"/>
          </a:solidFill>
          <a:ln>
            <a:solidFill>
              <a:schemeClr val="bg2">
                <a:lumMod val="75000"/>
              </a:schemeClr>
            </a:solidFill>
          </a:ln>
        </p:spPr>
        <p:txBody>
          <a:bodyPr/>
          <a:lstStyle>
            <a:lvl1pPr>
              <a:buNone/>
              <a:defRPr/>
            </a:lvl1pPr>
          </a:lstStyle>
          <a:p>
            <a:r>
              <a:rPr lang="en-US"/>
              <a:t>Click icon to add picture</a:t>
            </a:r>
          </a:p>
        </p:txBody>
      </p:sp>
      <p:sp>
        <p:nvSpPr>
          <p:cNvPr id="9" name="Content Placeholder 2">
            <a:extLst>
              <a:ext uri="{FF2B5EF4-FFF2-40B4-BE49-F238E27FC236}">
                <a16:creationId xmlns:a16="http://schemas.microsoft.com/office/drawing/2014/main" id="{DBADD914-9F1A-684D-9AE0-1DE5263E3CEC}"/>
              </a:ext>
            </a:extLst>
          </p:cNvPr>
          <p:cNvSpPr>
            <a:spLocks noGrp="1"/>
          </p:cNvSpPr>
          <p:nvPr>
            <p:ph sz="half" idx="11"/>
          </p:nvPr>
        </p:nvSpPr>
        <p:spPr>
          <a:xfrm>
            <a:off x="838200" y="5450462"/>
            <a:ext cx="1695824" cy="868123"/>
          </a:xfrm>
        </p:spPr>
        <p:txBody>
          <a:bodyPr wrap="square">
            <a:spAutoFit/>
          </a:bodyPr>
          <a:lstStyle>
            <a:lvl1pPr marL="0" indent="0">
              <a:buSzPct val="150000"/>
              <a:buNone/>
              <a:defRPr sz="1867"/>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10" name="Picture Placeholder 5">
            <a:extLst>
              <a:ext uri="{FF2B5EF4-FFF2-40B4-BE49-F238E27FC236}">
                <a16:creationId xmlns:a16="http://schemas.microsoft.com/office/drawing/2014/main" id="{B9C98BDD-A867-2746-9F36-341181B56C65}"/>
              </a:ext>
            </a:extLst>
          </p:cNvPr>
          <p:cNvSpPr>
            <a:spLocks noGrp="1"/>
          </p:cNvSpPr>
          <p:nvPr>
            <p:ph type="pic" sz="quarter" idx="12"/>
          </p:nvPr>
        </p:nvSpPr>
        <p:spPr>
          <a:xfrm>
            <a:off x="3043144" y="1826685"/>
            <a:ext cx="1695824" cy="2344892"/>
          </a:xfrm>
          <a:solidFill>
            <a:schemeClr val="bg1"/>
          </a:solidFill>
          <a:ln>
            <a:solidFill>
              <a:schemeClr val="bg2">
                <a:lumMod val="75000"/>
              </a:schemeClr>
            </a:solidFill>
          </a:ln>
        </p:spPr>
        <p:txBody>
          <a:bodyPr/>
          <a:lstStyle>
            <a:lvl1pPr>
              <a:buNone/>
              <a:defRPr/>
            </a:lvl1pPr>
          </a:lstStyle>
          <a:p>
            <a:r>
              <a:rPr lang="en-US"/>
              <a:t>Click icon to add picture</a:t>
            </a:r>
          </a:p>
        </p:txBody>
      </p:sp>
      <p:sp>
        <p:nvSpPr>
          <p:cNvPr id="12" name="Picture Placeholder 5">
            <a:extLst>
              <a:ext uri="{FF2B5EF4-FFF2-40B4-BE49-F238E27FC236}">
                <a16:creationId xmlns:a16="http://schemas.microsoft.com/office/drawing/2014/main" id="{EBD58A9D-ED11-C049-B83C-35D86D5D8837}"/>
              </a:ext>
            </a:extLst>
          </p:cNvPr>
          <p:cNvSpPr>
            <a:spLocks noGrp="1"/>
          </p:cNvSpPr>
          <p:nvPr>
            <p:ph type="pic" sz="quarter" idx="13"/>
          </p:nvPr>
        </p:nvSpPr>
        <p:spPr>
          <a:xfrm>
            <a:off x="5248088" y="1826685"/>
            <a:ext cx="1695824" cy="2344892"/>
          </a:xfrm>
          <a:solidFill>
            <a:schemeClr val="bg1"/>
          </a:solidFill>
          <a:ln>
            <a:solidFill>
              <a:schemeClr val="bg2">
                <a:lumMod val="75000"/>
              </a:schemeClr>
            </a:solidFill>
          </a:ln>
        </p:spPr>
        <p:txBody>
          <a:bodyPr/>
          <a:lstStyle>
            <a:lvl1pPr>
              <a:buNone/>
              <a:defRPr/>
            </a:lvl1pPr>
          </a:lstStyle>
          <a:p>
            <a:r>
              <a:rPr lang="en-US"/>
              <a:t>Click icon to add picture</a:t>
            </a:r>
          </a:p>
        </p:txBody>
      </p:sp>
      <p:sp>
        <p:nvSpPr>
          <p:cNvPr id="13" name="Picture Placeholder 5">
            <a:extLst>
              <a:ext uri="{FF2B5EF4-FFF2-40B4-BE49-F238E27FC236}">
                <a16:creationId xmlns:a16="http://schemas.microsoft.com/office/drawing/2014/main" id="{C7E58B93-9FE6-074E-A552-29AB789CE449}"/>
              </a:ext>
            </a:extLst>
          </p:cNvPr>
          <p:cNvSpPr>
            <a:spLocks noGrp="1"/>
          </p:cNvSpPr>
          <p:nvPr>
            <p:ph type="pic" sz="quarter" idx="14"/>
          </p:nvPr>
        </p:nvSpPr>
        <p:spPr>
          <a:xfrm>
            <a:off x="7453032" y="1826685"/>
            <a:ext cx="1695824" cy="2344892"/>
          </a:xfrm>
          <a:solidFill>
            <a:schemeClr val="bg1"/>
          </a:solidFill>
          <a:ln>
            <a:solidFill>
              <a:schemeClr val="bg2">
                <a:lumMod val="75000"/>
              </a:schemeClr>
            </a:solidFill>
          </a:ln>
        </p:spPr>
        <p:txBody>
          <a:bodyPr/>
          <a:lstStyle>
            <a:lvl1pPr>
              <a:buNone/>
              <a:defRPr/>
            </a:lvl1pPr>
          </a:lstStyle>
          <a:p>
            <a:r>
              <a:rPr lang="en-US"/>
              <a:t>Click icon to add picture</a:t>
            </a:r>
          </a:p>
        </p:txBody>
      </p:sp>
      <p:sp>
        <p:nvSpPr>
          <p:cNvPr id="14" name="Picture Placeholder 5">
            <a:extLst>
              <a:ext uri="{FF2B5EF4-FFF2-40B4-BE49-F238E27FC236}">
                <a16:creationId xmlns:a16="http://schemas.microsoft.com/office/drawing/2014/main" id="{2FDB1413-385D-054D-877A-223C10254293}"/>
              </a:ext>
            </a:extLst>
          </p:cNvPr>
          <p:cNvSpPr>
            <a:spLocks noGrp="1"/>
          </p:cNvSpPr>
          <p:nvPr>
            <p:ph type="pic" sz="quarter" idx="15"/>
          </p:nvPr>
        </p:nvSpPr>
        <p:spPr>
          <a:xfrm>
            <a:off x="9657976" y="1826685"/>
            <a:ext cx="1695824" cy="2344892"/>
          </a:xfrm>
          <a:solidFill>
            <a:schemeClr val="bg1"/>
          </a:solidFill>
          <a:ln>
            <a:solidFill>
              <a:schemeClr val="bg2">
                <a:lumMod val="75000"/>
              </a:schemeClr>
            </a:solidFill>
          </a:ln>
        </p:spPr>
        <p:txBody>
          <a:bodyPr/>
          <a:lstStyle>
            <a:lvl1pPr>
              <a:buNone/>
              <a:defRPr/>
            </a:lvl1pPr>
          </a:lstStyle>
          <a:p>
            <a:r>
              <a:rPr lang="en-US"/>
              <a:t>Click icon to add picture</a:t>
            </a:r>
          </a:p>
        </p:txBody>
      </p:sp>
      <p:sp>
        <p:nvSpPr>
          <p:cNvPr id="15" name="Content Placeholder 2">
            <a:extLst>
              <a:ext uri="{FF2B5EF4-FFF2-40B4-BE49-F238E27FC236}">
                <a16:creationId xmlns:a16="http://schemas.microsoft.com/office/drawing/2014/main" id="{A2447476-A0F9-A445-8DBF-1C8BA4F0A02E}"/>
              </a:ext>
            </a:extLst>
          </p:cNvPr>
          <p:cNvSpPr>
            <a:spLocks noGrp="1"/>
          </p:cNvSpPr>
          <p:nvPr>
            <p:ph sz="half" idx="16"/>
          </p:nvPr>
        </p:nvSpPr>
        <p:spPr>
          <a:xfrm>
            <a:off x="3025589" y="4362745"/>
            <a:ext cx="1695824" cy="868123"/>
          </a:xfrm>
        </p:spPr>
        <p:txBody>
          <a:bodyPr wrap="square">
            <a:spAutoFit/>
          </a:bodyPr>
          <a:lstStyle>
            <a:lvl1pPr marL="0" indent="0">
              <a:buSzPct val="150000"/>
              <a:buNone/>
              <a:defRPr sz="1867">
                <a:latin typeface="+mj-lt"/>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9AFB1FFC-7EFD-C340-B17E-F5265182F627}"/>
              </a:ext>
            </a:extLst>
          </p:cNvPr>
          <p:cNvSpPr>
            <a:spLocks noGrp="1"/>
          </p:cNvSpPr>
          <p:nvPr>
            <p:ph sz="half" idx="17"/>
          </p:nvPr>
        </p:nvSpPr>
        <p:spPr>
          <a:xfrm>
            <a:off x="3025589" y="5450462"/>
            <a:ext cx="1695824" cy="868123"/>
          </a:xfrm>
        </p:spPr>
        <p:txBody>
          <a:bodyPr wrap="square">
            <a:spAutoFit/>
          </a:bodyPr>
          <a:lstStyle>
            <a:lvl1pPr marL="0" indent="0">
              <a:buSzPct val="150000"/>
              <a:buNone/>
              <a:defRPr sz="1867"/>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D2099B4E-493B-BB47-9EBC-2ABC55C9A0D2}"/>
              </a:ext>
            </a:extLst>
          </p:cNvPr>
          <p:cNvSpPr>
            <a:spLocks noGrp="1"/>
          </p:cNvSpPr>
          <p:nvPr>
            <p:ph sz="half" idx="18"/>
          </p:nvPr>
        </p:nvSpPr>
        <p:spPr>
          <a:xfrm>
            <a:off x="5248837" y="4362745"/>
            <a:ext cx="1695824" cy="868123"/>
          </a:xfrm>
        </p:spPr>
        <p:txBody>
          <a:bodyPr wrap="square">
            <a:spAutoFit/>
          </a:bodyPr>
          <a:lstStyle>
            <a:lvl1pPr marL="0" indent="0">
              <a:buSzPct val="150000"/>
              <a:buNone/>
              <a:defRPr sz="1867">
                <a:latin typeface="+mj-lt"/>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B535C5B6-7AD2-124F-A669-42094E053190}"/>
              </a:ext>
            </a:extLst>
          </p:cNvPr>
          <p:cNvSpPr>
            <a:spLocks noGrp="1"/>
          </p:cNvSpPr>
          <p:nvPr>
            <p:ph sz="half" idx="19"/>
          </p:nvPr>
        </p:nvSpPr>
        <p:spPr>
          <a:xfrm>
            <a:off x="5248837" y="5450462"/>
            <a:ext cx="1695824" cy="868123"/>
          </a:xfrm>
        </p:spPr>
        <p:txBody>
          <a:bodyPr wrap="square">
            <a:spAutoFit/>
          </a:bodyPr>
          <a:lstStyle>
            <a:lvl1pPr marL="0" indent="0">
              <a:buSzPct val="150000"/>
              <a:buNone/>
              <a:defRPr sz="1867"/>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19" name="Content Placeholder 2">
            <a:extLst>
              <a:ext uri="{FF2B5EF4-FFF2-40B4-BE49-F238E27FC236}">
                <a16:creationId xmlns:a16="http://schemas.microsoft.com/office/drawing/2014/main" id="{5427962B-57E1-6245-BFBC-6AE656C594EC}"/>
              </a:ext>
            </a:extLst>
          </p:cNvPr>
          <p:cNvSpPr>
            <a:spLocks noGrp="1"/>
          </p:cNvSpPr>
          <p:nvPr>
            <p:ph sz="half" idx="20"/>
          </p:nvPr>
        </p:nvSpPr>
        <p:spPr>
          <a:xfrm>
            <a:off x="7436225" y="4362745"/>
            <a:ext cx="1695824" cy="868123"/>
          </a:xfrm>
        </p:spPr>
        <p:txBody>
          <a:bodyPr wrap="square">
            <a:spAutoFit/>
          </a:bodyPr>
          <a:lstStyle>
            <a:lvl1pPr marL="0" indent="0">
              <a:buSzPct val="150000"/>
              <a:buNone/>
              <a:defRPr sz="1867">
                <a:latin typeface="+mj-lt"/>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20" name="Content Placeholder 2">
            <a:extLst>
              <a:ext uri="{FF2B5EF4-FFF2-40B4-BE49-F238E27FC236}">
                <a16:creationId xmlns:a16="http://schemas.microsoft.com/office/drawing/2014/main" id="{C976D580-BBF4-7749-96B2-F0CBEEC56029}"/>
              </a:ext>
            </a:extLst>
          </p:cNvPr>
          <p:cNvSpPr>
            <a:spLocks noGrp="1"/>
          </p:cNvSpPr>
          <p:nvPr>
            <p:ph sz="half" idx="21"/>
          </p:nvPr>
        </p:nvSpPr>
        <p:spPr>
          <a:xfrm>
            <a:off x="7436225" y="5450462"/>
            <a:ext cx="1695824" cy="868123"/>
          </a:xfrm>
        </p:spPr>
        <p:txBody>
          <a:bodyPr wrap="square">
            <a:spAutoFit/>
          </a:bodyPr>
          <a:lstStyle>
            <a:lvl1pPr marL="0" indent="0">
              <a:buSzPct val="150000"/>
              <a:buNone/>
              <a:defRPr sz="1867"/>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21" name="Content Placeholder 2">
            <a:extLst>
              <a:ext uri="{FF2B5EF4-FFF2-40B4-BE49-F238E27FC236}">
                <a16:creationId xmlns:a16="http://schemas.microsoft.com/office/drawing/2014/main" id="{ACBA01AC-C417-B247-A4C2-04718F621C9C}"/>
              </a:ext>
            </a:extLst>
          </p:cNvPr>
          <p:cNvSpPr>
            <a:spLocks noGrp="1"/>
          </p:cNvSpPr>
          <p:nvPr>
            <p:ph sz="half" idx="22"/>
          </p:nvPr>
        </p:nvSpPr>
        <p:spPr>
          <a:xfrm>
            <a:off x="9683379" y="4362745"/>
            <a:ext cx="1695824" cy="868123"/>
          </a:xfrm>
        </p:spPr>
        <p:txBody>
          <a:bodyPr wrap="square">
            <a:spAutoFit/>
          </a:bodyPr>
          <a:lstStyle>
            <a:lvl1pPr marL="0" indent="0">
              <a:buSzPct val="150000"/>
              <a:buNone/>
              <a:defRPr sz="1867">
                <a:latin typeface="+mj-lt"/>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22" name="Content Placeholder 2">
            <a:extLst>
              <a:ext uri="{FF2B5EF4-FFF2-40B4-BE49-F238E27FC236}">
                <a16:creationId xmlns:a16="http://schemas.microsoft.com/office/drawing/2014/main" id="{FD835136-8A81-F94D-B8C6-77A705FA5A73}"/>
              </a:ext>
            </a:extLst>
          </p:cNvPr>
          <p:cNvSpPr>
            <a:spLocks noGrp="1"/>
          </p:cNvSpPr>
          <p:nvPr>
            <p:ph sz="half" idx="23"/>
          </p:nvPr>
        </p:nvSpPr>
        <p:spPr>
          <a:xfrm>
            <a:off x="9683379" y="5450462"/>
            <a:ext cx="1695824" cy="868123"/>
          </a:xfrm>
        </p:spPr>
        <p:txBody>
          <a:bodyPr wrap="square">
            <a:spAutoFit/>
          </a:bodyPr>
          <a:lstStyle>
            <a:lvl1pPr marL="0" indent="0">
              <a:buSzPct val="150000"/>
              <a:buNone/>
              <a:defRPr sz="1867"/>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Tree>
    <p:extLst>
      <p:ext uri="{BB962C8B-B14F-4D97-AF65-F5344CB8AC3E}">
        <p14:creationId xmlns:p14="http://schemas.microsoft.com/office/powerpoint/2010/main" val="3698944791"/>
      </p:ext>
    </p:extLst>
  </p:cSld>
  <p:clrMapOvr>
    <a:masterClrMapping/>
  </p:clrMapOvr>
  <p:hf hdr="0" ftr="0" dt="0"/>
  <p:extLst>
    <p:ext uri="{DCECCB84-F9BA-43D5-87BE-67443E8EF086}">
      <p15:sldGuideLst xmlns:p15="http://schemas.microsoft.com/office/powerpoint/2012/main">
        <p15:guide id="1" orient="horz" pos="436"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5 column">
    <p:spTree>
      <p:nvGrpSpPr>
        <p:cNvPr id="1" name=""/>
        <p:cNvGrpSpPr/>
        <p:nvPr/>
      </p:nvGrpSpPr>
      <p:grpSpPr>
        <a:xfrm>
          <a:off x="0" y="0"/>
          <a:ext cx="0" cy="0"/>
          <a:chOff x="0" y="0"/>
          <a:chExt cx="0" cy="0"/>
        </a:xfrm>
      </p:grpSpPr>
      <p:sp>
        <p:nvSpPr>
          <p:cNvPr id="27" name="Content Placeholder 10">
            <a:extLst>
              <a:ext uri="{FF2B5EF4-FFF2-40B4-BE49-F238E27FC236}">
                <a16:creationId xmlns:a16="http://schemas.microsoft.com/office/drawing/2014/main" id="{E8600D4D-DFFE-C540-BE0E-5D6E551AFA15}"/>
              </a:ext>
            </a:extLst>
          </p:cNvPr>
          <p:cNvSpPr>
            <a:spLocks noGrp="1"/>
          </p:cNvSpPr>
          <p:nvPr>
            <p:ph sz="quarter" idx="29" hasCustomPrompt="1"/>
          </p:nvPr>
        </p:nvSpPr>
        <p:spPr>
          <a:xfrm>
            <a:off x="9504284" y="1682752"/>
            <a:ext cx="1996017" cy="5175249"/>
          </a:xfrm>
          <a:solidFill>
            <a:schemeClr val="bg1">
              <a:lumMod val="95000"/>
            </a:schemeClr>
          </a:solidFill>
        </p:spPr>
        <p:txBody>
          <a:bodyPr/>
          <a:lstStyle>
            <a:lvl1pPr>
              <a:buNone/>
              <a:defRPr/>
            </a:lvl1pPr>
            <a:lvl2pPr>
              <a:buNone/>
              <a:defRPr/>
            </a:lvl2pPr>
            <a:lvl3pPr>
              <a:buNone/>
              <a:defRPr/>
            </a:lvl3pPr>
            <a:lvl4pPr>
              <a:buNone/>
              <a:defRPr/>
            </a:lvl4pPr>
            <a:lvl5pPr>
              <a:buNone/>
              <a:defRPr/>
            </a:lvl5pPr>
          </a:lstStyle>
          <a:p>
            <a:pPr lvl="0"/>
            <a:r>
              <a:rPr lang="en-US"/>
              <a:t> </a:t>
            </a:r>
          </a:p>
        </p:txBody>
      </p:sp>
      <p:sp>
        <p:nvSpPr>
          <p:cNvPr id="26" name="Content Placeholder 10">
            <a:extLst>
              <a:ext uri="{FF2B5EF4-FFF2-40B4-BE49-F238E27FC236}">
                <a16:creationId xmlns:a16="http://schemas.microsoft.com/office/drawing/2014/main" id="{04E5A7F7-250A-CF4E-8B9D-F548A15D0351}"/>
              </a:ext>
            </a:extLst>
          </p:cNvPr>
          <p:cNvSpPr>
            <a:spLocks noGrp="1"/>
          </p:cNvSpPr>
          <p:nvPr>
            <p:ph sz="quarter" idx="28" hasCustomPrompt="1"/>
          </p:nvPr>
        </p:nvSpPr>
        <p:spPr>
          <a:xfrm>
            <a:off x="7302622" y="1682752"/>
            <a:ext cx="1996017" cy="5175249"/>
          </a:xfrm>
          <a:solidFill>
            <a:schemeClr val="bg1">
              <a:lumMod val="95000"/>
            </a:schemeClr>
          </a:solidFill>
        </p:spPr>
        <p:txBody>
          <a:bodyPr/>
          <a:lstStyle>
            <a:lvl1pPr>
              <a:buNone/>
              <a:defRPr/>
            </a:lvl1pPr>
            <a:lvl2pPr>
              <a:buNone/>
              <a:defRPr/>
            </a:lvl2pPr>
            <a:lvl3pPr>
              <a:buNone/>
              <a:defRPr/>
            </a:lvl3pPr>
            <a:lvl4pPr>
              <a:buNone/>
              <a:defRPr/>
            </a:lvl4pPr>
            <a:lvl5pPr>
              <a:buNone/>
              <a:defRPr/>
            </a:lvl5pPr>
          </a:lstStyle>
          <a:p>
            <a:pPr lvl="0"/>
            <a:r>
              <a:rPr lang="en-US"/>
              <a:t> </a:t>
            </a:r>
          </a:p>
        </p:txBody>
      </p:sp>
      <p:sp>
        <p:nvSpPr>
          <p:cNvPr id="25" name="Content Placeholder 10">
            <a:extLst>
              <a:ext uri="{FF2B5EF4-FFF2-40B4-BE49-F238E27FC236}">
                <a16:creationId xmlns:a16="http://schemas.microsoft.com/office/drawing/2014/main" id="{2314366C-BC05-6946-8940-EAFBCB30D0D7}"/>
              </a:ext>
            </a:extLst>
          </p:cNvPr>
          <p:cNvSpPr>
            <a:spLocks noGrp="1"/>
          </p:cNvSpPr>
          <p:nvPr>
            <p:ph sz="quarter" idx="27" hasCustomPrompt="1"/>
          </p:nvPr>
        </p:nvSpPr>
        <p:spPr>
          <a:xfrm>
            <a:off x="5112798" y="1682752"/>
            <a:ext cx="1996017" cy="5175249"/>
          </a:xfrm>
          <a:solidFill>
            <a:schemeClr val="bg1">
              <a:lumMod val="95000"/>
            </a:schemeClr>
          </a:solidFill>
        </p:spPr>
        <p:txBody>
          <a:bodyPr/>
          <a:lstStyle>
            <a:lvl1pPr>
              <a:buNone/>
              <a:defRPr/>
            </a:lvl1pPr>
            <a:lvl2pPr>
              <a:buNone/>
              <a:defRPr/>
            </a:lvl2pPr>
            <a:lvl3pPr>
              <a:buNone/>
              <a:defRPr/>
            </a:lvl3pPr>
            <a:lvl4pPr>
              <a:buNone/>
              <a:defRPr/>
            </a:lvl4pPr>
            <a:lvl5pPr>
              <a:buNone/>
              <a:defRPr/>
            </a:lvl5pPr>
          </a:lstStyle>
          <a:p>
            <a:pPr lvl="0"/>
            <a:r>
              <a:rPr lang="en-US"/>
              <a:t> </a:t>
            </a:r>
          </a:p>
        </p:txBody>
      </p:sp>
      <p:sp>
        <p:nvSpPr>
          <p:cNvPr id="24" name="Content Placeholder 10">
            <a:extLst>
              <a:ext uri="{FF2B5EF4-FFF2-40B4-BE49-F238E27FC236}">
                <a16:creationId xmlns:a16="http://schemas.microsoft.com/office/drawing/2014/main" id="{9FF464D8-9C5B-C349-A727-73F5B7C1D688}"/>
              </a:ext>
            </a:extLst>
          </p:cNvPr>
          <p:cNvSpPr>
            <a:spLocks noGrp="1"/>
          </p:cNvSpPr>
          <p:nvPr>
            <p:ph sz="quarter" idx="26" hasCustomPrompt="1"/>
          </p:nvPr>
        </p:nvSpPr>
        <p:spPr>
          <a:xfrm>
            <a:off x="2899299" y="1682752"/>
            <a:ext cx="1996017" cy="5175249"/>
          </a:xfrm>
          <a:solidFill>
            <a:schemeClr val="bg1">
              <a:lumMod val="95000"/>
            </a:schemeClr>
          </a:solidFill>
        </p:spPr>
        <p:txBody>
          <a:bodyPr/>
          <a:lstStyle>
            <a:lvl1pPr>
              <a:buNone/>
              <a:defRPr/>
            </a:lvl1pPr>
            <a:lvl2pPr>
              <a:buNone/>
              <a:defRPr/>
            </a:lvl2pPr>
            <a:lvl3pPr>
              <a:buNone/>
              <a:defRPr/>
            </a:lvl3pPr>
            <a:lvl4pPr>
              <a:buNone/>
              <a:defRPr/>
            </a:lvl4pPr>
            <a:lvl5pPr>
              <a:buNone/>
              <a:defRPr/>
            </a:lvl5pPr>
          </a:lstStyle>
          <a:p>
            <a:pPr lvl="0"/>
            <a:r>
              <a:rPr lang="en-US"/>
              <a:t> </a:t>
            </a:r>
          </a:p>
        </p:txBody>
      </p:sp>
      <p:sp>
        <p:nvSpPr>
          <p:cNvPr id="11" name="Content Placeholder 10">
            <a:extLst>
              <a:ext uri="{FF2B5EF4-FFF2-40B4-BE49-F238E27FC236}">
                <a16:creationId xmlns:a16="http://schemas.microsoft.com/office/drawing/2014/main" id="{C7914AC3-D744-7148-BC31-F7EBA1D6E234}"/>
              </a:ext>
            </a:extLst>
          </p:cNvPr>
          <p:cNvSpPr>
            <a:spLocks noGrp="1"/>
          </p:cNvSpPr>
          <p:nvPr>
            <p:ph sz="quarter" idx="25" hasCustomPrompt="1"/>
          </p:nvPr>
        </p:nvSpPr>
        <p:spPr>
          <a:xfrm>
            <a:off x="685801" y="1682752"/>
            <a:ext cx="1996017" cy="5175249"/>
          </a:xfrm>
          <a:solidFill>
            <a:schemeClr val="bg1">
              <a:lumMod val="95000"/>
            </a:schemeClr>
          </a:solidFill>
        </p:spPr>
        <p:txBody>
          <a:bodyPr/>
          <a:lstStyle>
            <a:lvl1pPr>
              <a:buNone/>
              <a:defRPr/>
            </a:lvl1pPr>
            <a:lvl2pPr>
              <a:buNone/>
              <a:defRPr/>
            </a:lvl2pPr>
            <a:lvl3pPr>
              <a:buNone/>
              <a:defRPr/>
            </a:lvl3pPr>
            <a:lvl4pPr>
              <a:buNone/>
              <a:defRPr/>
            </a:lvl4pPr>
            <a:lvl5pPr>
              <a:buNone/>
              <a:defRPr/>
            </a:lvl5pPr>
          </a:lstStyle>
          <a:p>
            <a:pPr lvl="0"/>
            <a:r>
              <a:rPr lang="en-US"/>
              <a:t> </a:t>
            </a:r>
          </a:p>
        </p:txBody>
      </p:sp>
      <p:sp>
        <p:nvSpPr>
          <p:cNvPr id="2" name="Title 1">
            <a:extLst>
              <a:ext uri="{FF2B5EF4-FFF2-40B4-BE49-F238E27FC236}">
                <a16:creationId xmlns:a16="http://schemas.microsoft.com/office/drawing/2014/main" id="{81C335E9-8720-9247-B359-DB39E1C94AB6}"/>
              </a:ext>
            </a:extLst>
          </p:cNvPr>
          <p:cNvSpPr>
            <a:spLocks noGrp="1"/>
          </p:cNvSpPr>
          <p:nvPr>
            <p:ph type="title"/>
          </p:nvPr>
        </p:nvSpPr>
        <p:spPr>
          <a:xfrm>
            <a:off x="838200" y="692150"/>
            <a:ext cx="10515600" cy="784830"/>
          </a:xfrm>
          <a:prstGeom prst="rect">
            <a:avLst/>
          </a:prstGeom>
        </p:spPr>
        <p:txBody>
          <a:bodyPr anchor="t">
            <a:spAutoFit/>
          </a:bodyPr>
          <a:lstStyle/>
          <a:p>
            <a:r>
              <a:rPr lang="en-US"/>
              <a:t>Click to edit Master title style</a:t>
            </a:r>
          </a:p>
        </p:txBody>
      </p:sp>
      <p:sp>
        <p:nvSpPr>
          <p:cNvPr id="3" name="Content Placeholder 2">
            <a:extLst>
              <a:ext uri="{FF2B5EF4-FFF2-40B4-BE49-F238E27FC236}">
                <a16:creationId xmlns:a16="http://schemas.microsoft.com/office/drawing/2014/main" id="{38E878B8-BBF2-C24A-9108-B5132637991F}"/>
              </a:ext>
            </a:extLst>
          </p:cNvPr>
          <p:cNvSpPr>
            <a:spLocks noGrp="1"/>
          </p:cNvSpPr>
          <p:nvPr>
            <p:ph sz="half" idx="1"/>
          </p:nvPr>
        </p:nvSpPr>
        <p:spPr>
          <a:xfrm>
            <a:off x="838200" y="4362745"/>
            <a:ext cx="1695824" cy="868123"/>
          </a:xfrm>
        </p:spPr>
        <p:txBody>
          <a:bodyPr wrap="square">
            <a:spAutoFit/>
          </a:bodyPr>
          <a:lstStyle>
            <a:lvl1pPr marL="0" indent="0">
              <a:buSzPct val="150000"/>
              <a:buNone/>
              <a:defRPr sz="1867">
                <a:latin typeface="+mj-lt"/>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6" name="Picture Placeholder 5">
            <a:extLst>
              <a:ext uri="{FF2B5EF4-FFF2-40B4-BE49-F238E27FC236}">
                <a16:creationId xmlns:a16="http://schemas.microsoft.com/office/drawing/2014/main" id="{1730109F-4E58-AA4B-88E3-D883F0957D3F}"/>
              </a:ext>
            </a:extLst>
          </p:cNvPr>
          <p:cNvSpPr>
            <a:spLocks noGrp="1"/>
          </p:cNvSpPr>
          <p:nvPr>
            <p:ph type="pic" sz="quarter" idx="10"/>
          </p:nvPr>
        </p:nvSpPr>
        <p:spPr>
          <a:xfrm>
            <a:off x="838200" y="1826685"/>
            <a:ext cx="1695824" cy="2344892"/>
          </a:xfrm>
          <a:solidFill>
            <a:schemeClr val="bg1"/>
          </a:solidFill>
          <a:ln>
            <a:solidFill>
              <a:schemeClr val="bg2">
                <a:lumMod val="75000"/>
              </a:schemeClr>
            </a:solidFill>
          </a:ln>
        </p:spPr>
        <p:txBody>
          <a:bodyPr/>
          <a:lstStyle>
            <a:lvl1pPr>
              <a:buNone/>
              <a:defRPr/>
            </a:lvl1pPr>
          </a:lstStyle>
          <a:p>
            <a:r>
              <a:rPr lang="en-US"/>
              <a:t>Click icon to add picture</a:t>
            </a:r>
          </a:p>
        </p:txBody>
      </p:sp>
      <p:sp>
        <p:nvSpPr>
          <p:cNvPr id="9" name="Content Placeholder 2">
            <a:extLst>
              <a:ext uri="{FF2B5EF4-FFF2-40B4-BE49-F238E27FC236}">
                <a16:creationId xmlns:a16="http://schemas.microsoft.com/office/drawing/2014/main" id="{DBADD914-9F1A-684D-9AE0-1DE5263E3CEC}"/>
              </a:ext>
            </a:extLst>
          </p:cNvPr>
          <p:cNvSpPr>
            <a:spLocks noGrp="1"/>
          </p:cNvSpPr>
          <p:nvPr>
            <p:ph sz="half" idx="11"/>
          </p:nvPr>
        </p:nvSpPr>
        <p:spPr>
          <a:xfrm>
            <a:off x="838200" y="5450462"/>
            <a:ext cx="1695824" cy="868123"/>
          </a:xfrm>
        </p:spPr>
        <p:txBody>
          <a:bodyPr wrap="square">
            <a:spAutoFit/>
          </a:bodyPr>
          <a:lstStyle>
            <a:lvl1pPr marL="0" indent="0">
              <a:buSzPct val="150000"/>
              <a:buNone/>
              <a:defRPr sz="1867"/>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10" name="Picture Placeholder 5">
            <a:extLst>
              <a:ext uri="{FF2B5EF4-FFF2-40B4-BE49-F238E27FC236}">
                <a16:creationId xmlns:a16="http://schemas.microsoft.com/office/drawing/2014/main" id="{B9C98BDD-A867-2746-9F36-341181B56C65}"/>
              </a:ext>
            </a:extLst>
          </p:cNvPr>
          <p:cNvSpPr>
            <a:spLocks noGrp="1"/>
          </p:cNvSpPr>
          <p:nvPr>
            <p:ph type="pic" sz="quarter" idx="12"/>
          </p:nvPr>
        </p:nvSpPr>
        <p:spPr>
          <a:xfrm>
            <a:off x="3043144" y="1826685"/>
            <a:ext cx="1695824" cy="2344892"/>
          </a:xfrm>
          <a:solidFill>
            <a:schemeClr val="bg1"/>
          </a:solidFill>
          <a:ln>
            <a:solidFill>
              <a:schemeClr val="bg2">
                <a:lumMod val="75000"/>
              </a:schemeClr>
            </a:solidFill>
          </a:ln>
        </p:spPr>
        <p:txBody>
          <a:bodyPr/>
          <a:lstStyle>
            <a:lvl1pPr>
              <a:buNone/>
              <a:defRPr/>
            </a:lvl1pPr>
          </a:lstStyle>
          <a:p>
            <a:r>
              <a:rPr lang="en-US"/>
              <a:t>Click icon to add picture</a:t>
            </a:r>
          </a:p>
        </p:txBody>
      </p:sp>
      <p:sp>
        <p:nvSpPr>
          <p:cNvPr id="12" name="Picture Placeholder 5">
            <a:extLst>
              <a:ext uri="{FF2B5EF4-FFF2-40B4-BE49-F238E27FC236}">
                <a16:creationId xmlns:a16="http://schemas.microsoft.com/office/drawing/2014/main" id="{EBD58A9D-ED11-C049-B83C-35D86D5D8837}"/>
              </a:ext>
            </a:extLst>
          </p:cNvPr>
          <p:cNvSpPr>
            <a:spLocks noGrp="1"/>
          </p:cNvSpPr>
          <p:nvPr>
            <p:ph type="pic" sz="quarter" idx="13"/>
          </p:nvPr>
        </p:nvSpPr>
        <p:spPr>
          <a:xfrm>
            <a:off x="5248088" y="1826685"/>
            <a:ext cx="1695824" cy="2344892"/>
          </a:xfrm>
          <a:solidFill>
            <a:schemeClr val="bg1"/>
          </a:solidFill>
          <a:ln>
            <a:solidFill>
              <a:schemeClr val="bg2">
                <a:lumMod val="75000"/>
              </a:schemeClr>
            </a:solidFill>
          </a:ln>
        </p:spPr>
        <p:txBody>
          <a:bodyPr/>
          <a:lstStyle>
            <a:lvl1pPr>
              <a:buNone/>
              <a:defRPr/>
            </a:lvl1pPr>
          </a:lstStyle>
          <a:p>
            <a:r>
              <a:rPr lang="en-US"/>
              <a:t>Click icon to add picture</a:t>
            </a:r>
          </a:p>
        </p:txBody>
      </p:sp>
      <p:sp>
        <p:nvSpPr>
          <p:cNvPr id="13" name="Picture Placeholder 5">
            <a:extLst>
              <a:ext uri="{FF2B5EF4-FFF2-40B4-BE49-F238E27FC236}">
                <a16:creationId xmlns:a16="http://schemas.microsoft.com/office/drawing/2014/main" id="{C7E58B93-9FE6-074E-A552-29AB789CE449}"/>
              </a:ext>
            </a:extLst>
          </p:cNvPr>
          <p:cNvSpPr>
            <a:spLocks noGrp="1"/>
          </p:cNvSpPr>
          <p:nvPr>
            <p:ph type="pic" sz="quarter" idx="14"/>
          </p:nvPr>
        </p:nvSpPr>
        <p:spPr>
          <a:xfrm>
            <a:off x="7453032" y="1826685"/>
            <a:ext cx="1695824" cy="2344892"/>
          </a:xfrm>
          <a:solidFill>
            <a:schemeClr val="bg1"/>
          </a:solidFill>
          <a:ln>
            <a:solidFill>
              <a:schemeClr val="bg2">
                <a:lumMod val="75000"/>
              </a:schemeClr>
            </a:solidFill>
          </a:ln>
        </p:spPr>
        <p:txBody>
          <a:bodyPr/>
          <a:lstStyle>
            <a:lvl1pPr>
              <a:buNone/>
              <a:defRPr/>
            </a:lvl1pPr>
          </a:lstStyle>
          <a:p>
            <a:r>
              <a:rPr lang="en-US"/>
              <a:t>Click icon to add picture</a:t>
            </a:r>
          </a:p>
        </p:txBody>
      </p:sp>
      <p:sp>
        <p:nvSpPr>
          <p:cNvPr id="14" name="Picture Placeholder 5">
            <a:extLst>
              <a:ext uri="{FF2B5EF4-FFF2-40B4-BE49-F238E27FC236}">
                <a16:creationId xmlns:a16="http://schemas.microsoft.com/office/drawing/2014/main" id="{2FDB1413-385D-054D-877A-223C10254293}"/>
              </a:ext>
            </a:extLst>
          </p:cNvPr>
          <p:cNvSpPr>
            <a:spLocks noGrp="1"/>
          </p:cNvSpPr>
          <p:nvPr>
            <p:ph type="pic" sz="quarter" idx="15"/>
          </p:nvPr>
        </p:nvSpPr>
        <p:spPr>
          <a:xfrm>
            <a:off x="9657976" y="1826685"/>
            <a:ext cx="1695824" cy="2344892"/>
          </a:xfrm>
          <a:solidFill>
            <a:schemeClr val="bg1"/>
          </a:solidFill>
          <a:ln>
            <a:solidFill>
              <a:schemeClr val="bg2">
                <a:lumMod val="75000"/>
              </a:schemeClr>
            </a:solidFill>
          </a:ln>
        </p:spPr>
        <p:txBody>
          <a:bodyPr/>
          <a:lstStyle>
            <a:lvl1pPr>
              <a:buNone/>
              <a:defRPr/>
            </a:lvl1pPr>
          </a:lstStyle>
          <a:p>
            <a:r>
              <a:rPr lang="en-US"/>
              <a:t>Click icon to add picture</a:t>
            </a:r>
          </a:p>
        </p:txBody>
      </p:sp>
      <p:sp>
        <p:nvSpPr>
          <p:cNvPr id="15" name="Content Placeholder 2">
            <a:extLst>
              <a:ext uri="{FF2B5EF4-FFF2-40B4-BE49-F238E27FC236}">
                <a16:creationId xmlns:a16="http://schemas.microsoft.com/office/drawing/2014/main" id="{A2447476-A0F9-A445-8DBF-1C8BA4F0A02E}"/>
              </a:ext>
            </a:extLst>
          </p:cNvPr>
          <p:cNvSpPr>
            <a:spLocks noGrp="1"/>
          </p:cNvSpPr>
          <p:nvPr>
            <p:ph sz="half" idx="16"/>
          </p:nvPr>
        </p:nvSpPr>
        <p:spPr>
          <a:xfrm>
            <a:off x="3025589" y="4362745"/>
            <a:ext cx="1695824" cy="868123"/>
          </a:xfrm>
        </p:spPr>
        <p:txBody>
          <a:bodyPr wrap="square">
            <a:spAutoFit/>
          </a:bodyPr>
          <a:lstStyle>
            <a:lvl1pPr marL="0" indent="0">
              <a:buSzPct val="150000"/>
              <a:buNone/>
              <a:defRPr sz="1867">
                <a:latin typeface="+mj-lt"/>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16" name="Content Placeholder 2">
            <a:extLst>
              <a:ext uri="{FF2B5EF4-FFF2-40B4-BE49-F238E27FC236}">
                <a16:creationId xmlns:a16="http://schemas.microsoft.com/office/drawing/2014/main" id="{9AFB1FFC-7EFD-C340-B17E-F5265182F627}"/>
              </a:ext>
            </a:extLst>
          </p:cNvPr>
          <p:cNvSpPr>
            <a:spLocks noGrp="1"/>
          </p:cNvSpPr>
          <p:nvPr>
            <p:ph sz="half" idx="17"/>
          </p:nvPr>
        </p:nvSpPr>
        <p:spPr>
          <a:xfrm>
            <a:off x="3025589" y="5450462"/>
            <a:ext cx="1695824" cy="868123"/>
          </a:xfrm>
        </p:spPr>
        <p:txBody>
          <a:bodyPr wrap="square">
            <a:spAutoFit/>
          </a:bodyPr>
          <a:lstStyle>
            <a:lvl1pPr marL="0" indent="0">
              <a:buSzPct val="150000"/>
              <a:buNone/>
              <a:defRPr sz="1867"/>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17" name="Content Placeholder 2">
            <a:extLst>
              <a:ext uri="{FF2B5EF4-FFF2-40B4-BE49-F238E27FC236}">
                <a16:creationId xmlns:a16="http://schemas.microsoft.com/office/drawing/2014/main" id="{D2099B4E-493B-BB47-9EBC-2ABC55C9A0D2}"/>
              </a:ext>
            </a:extLst>
          </p:cNvPr>
          <p:cNvSpPr>
            <a:spLocks noGrp="1"/>
          </p:cNvSpPr>
          <p:nvPr>
            <p:ph sz="half" idx="18"/>
          </p:nvPr>
        </p:nvSpPr>
        <p:spPr>
          <a:xfrm>
            <a:off x="5248837" y="4362745"/>
            <a:ext cx="1695824" cy="868123"/>
          </a:xfrm>
        </p:spPr>
        <p:txBody>
          <a:bodyPr wrap="square">
            <a:spAutoFit/>
          </a:bodyPr>
          <a:lstStyle>
            <a:lvl1pPr marL="0" indent="0">
              <a:buSzPct val="150000"/>
              <a:buNone/>
              <a:defRPr sz="1867">
                <a:latin typeface="+mj-lt"/>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B535C5B6-7AD2-124F-A669-42094E053190}"/>
              </a:ext>
            </a:extLst>
          </p:cNvPr>
          <p:cNvSpPr>
            <a:spLocks noGrp="1"/>
          </p:cNvSpPr>
          <p:nvPr>
            <p:ph sz="half" idx="19"/>
          </p:nvPr>
        </p:nvSpPr>
        <p:spPr>
          <a:xfrm>
            <a:off x="5248837" y="5450462"/>
            <a:ext cx="1695824" cy="868123"/>
          </a:xfrm>
        </p:spPr>
        <p:txBody>
          <a:bodyPr wrap="square">
            <a:spAutoFit/>
          </a:bodyPr>
          <a:lstStyle>
            <a:lvl1pPr marL="0" indent="0">
              <a:buSzPct val="150000"/>
              <a:buNone/>
              <a:defRPr sz="1867"/>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19" name="Content Placeholder 2">
            <a:extLst>
              <a:ext uri="{FF2B5EF4-FFF2-40B4-BE49-F238E27FC236}">
                <a16:creationId xmlns:a16="http://schemas.microsoft.com/office/drawing/2014/main" id="{5427962B-57E1-6245-BFBC-6AE656C594EC}"/>
              </a:ext>
            </a:extLst>
          </p:cNvPr>
          <p:cNvSpPr>
            <a:spLocks noGrp="1"/>
          </p:cNvSpPr>
          <p:nvPr>
            <p:ph sz="half" idx="20"/>
          </p:nvPr>
        </p:nvSpPr>
        <p:spPr>
          <a:xfrm>
            <a:off x="7436225" y="4362745"/>
            <a:ext cx="1695824" cy="868123"/>
          </a:xfrm>
        </p:spPr>
        <p:txBody>
          <a:bodyPr wrap="square">
            <a:spAutoFit/>
          </a:bodyPr>
          <a:lstStyle>
            <a:lvl1pPr marL="0" indent="0">
              <a:buSzPct val="150000"/>
              <a:buNone/>
              <a:defRPr sz="1867">
                <a:latin typeface="+mj-lt"/>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20" name="Content Placeholder 2">
            <a:extLst>
              <a:ext uri="{FF2B5EF4-FFF2-40B4-BE49-F238E27FC236}">
                <a16:creationId xmlns:a16="http://schemas.microsoft.com/office/drawing/2014/main" id="{C976D580-BBF4-7749-96B2-F0CBEEC56029}"/>
              </a:ext>
            </a:extLst>
          </p:cNvPr>
          <p:cNvSpPr>
            <a:spLocks noGrp="1"/>
          </p:cNvSpPr>
          <p:nvPr>
            <p:ph sz="half" idx="21"/>
          </p:nvPr>
        </p:nvSpPr>
        <p:spPr>
          <a:xfrm>
            <a:off x="7436225" y="5450462"/>
            <a:ext cx="1695824" cy="868123"/>
          </a:xfrm>
        </p:spPr>
        <p:txBody>
          <a:bodyPr wrap="square">
            <a:spAutoFit/>
          </a:bodyPr>
          <a:lstStyle>
            <a:lvl1pPr marL="0" indent="0">
              <a:buSzPct val="150000"/>
              <a:buNone/>
              <a:defRPr sz="1867"/>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21" name="Content Placeholder 2">
            <a:extLst>
              <a:ext uri="{FF2B5EF4-FFF2-40B4-BE49-F238E27FC236}">
                <a16:creationId xmlns:a16="http://schemas.microsoft.com/office/drawing/2014/main" id="{ACBA01AC-C417-B247-A4C2-04718F621C9C}"/>
              </a:ext>
            </a:extLst>
          </p:cNvPr>
          <p:cNvSpPr>
            <a:spLocks noGrp="1"/>
          </p:cNvSpPr>
          <p:nvPr>
            <p:ph sz="half" idx="22"/>
          </p:nvPr>
        </p:nvSpPr>
        <p:spPr>
          <a:xfrm>
            <a:off x="9683379" y="4362745"/>
            <a:ext cx="1695824" cy="868123"/>
          </a:xfrm>
        </p:spPr>
        <p:txBody>
          <a:bodyPr wrap="square">
            <a:spAutoFit/>
          </a:bodyPr>
          <a:lstStyle>
            <a:lvl1pPr marL="0" indent="0">
              <a:buSzPct val="150000"/>
              <a:buNone/>
              <a:defRPr sz="1867">
                <a:latin typeface="+mj-lt"/>
              </a:defRPr>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
        <p:nvSpPr>
          <p:cNvPr id="22" name="Content Placeholder 2">
            <a:extLst>
              <a:ext uri="{FF2B5EF4-FFF2-40B4-BE49-F238E27FC236}">
                <a16:creationId xmlns:a16="http://schemas.microsoft.com/office/drawing/2014/main" id="{FD835136-8A81-F94D-B8C6-77A705FA5A73}"/>
              </a:ext>
            </a:extLst>
          </p:cNvPr>
          <p:cNvSpPr>
            <a:spLocks noGrp="1"/>
          </p:cNvSpPr>
          <p:nvPr>
            <p:ph sz="half" idx="23"/>
          </p:nvPr>
        </p:nvSpPr>
        <p:spPr>
          <a:xfrm>
            <a:off x="9683379" y="5450462"/>
            <a:ext cx="1695824" cy="868123"/>
          </a:xfrm>
        </p:spPr>
        <p:txBody>
          <a:bodyPr wrap="square">
            <a:spAutoFit/>
          </a:bodyPr>
          <a:lstStyle>
            <a:lvl1pPr marL="0" indent="0">
              <a:buSzPct val="150000"/>
              <a:buNone/>
              <a:defRPr sz="1867"/>
            </a:lvl1pPr>
            <a:lvl2pPr>
              <a:buSzPct val="150000"/>
              <a:defRPr/>
            </a:lvl2pPr>
            <a:lvl3pPr>
              <a:buSzPct val="150000"/>
              <a:defRPr/>
            </a:lvl3pPr>
            <a:lvl4pPr>
              <a:buSzPct val="150000"/>
              <a:defRPr/>
            </a:lvl4pPr>
            <a:lvl5pPr>
              <a:buSzPct val="150000"/>
              <a:defRPr/>
            </a:lvl5pPr>
          </a:lstStyle>
          <a:p>
            <a:pPr lvl="0"/>
            <a:r>
              <a:rPr lang="en-US"/>
              <a:t>Click to edit Master text styles</a:t>
            </a:r>
          </a:p>
        </p:txBody>
      </p:sp>
    </p:spTree>
    <p:extLst>
      <p:ext uri="{BB962C8B-B14F-4D97-AF65-F5344CB8AC3E}">
        <p14:creationId xmlns:p14="http://schemas.microsoft.com/office/powerpoint/2010/main" val="3390173416"/>
      </p:ext>
    </p:extLst>
  </p:cSld>
  <p:clrMapOvr>
    <a:masterClrMapping/>
  </p:clrMapOvr>
  <p:hf hdr="0" ftr="0" dt="0"/>
  <p:extLst>
    <p:ext uri="{DCECCB84-F9BA-43D5-87BE-67443E8EF086}">
      <p15:sldGuideLst xmlns:p15="http://schemas.microsoft.com/office/powerpoint/2012/main">
        <p15:guide id="1" orient="horz" pos="436"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de bar with bullet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BA6A02-C62A-A643-B8E0-3D04308E5123}"/>
              </a:ext>
            </a:extLst>
          </p:cNvPr>
          <p:cNvSpPr/>
          <p:nvPr userDrawn="1"/>
        </p:nvSpPr>
        <p:spPr>
          <a:xfrm>
            <a:off x="0" y="0"/>
            <a:ext cx="502458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4BE3763F-247B-4A47-AC0D-65DC24A19B49}"/>
              </a:ext>
            </a:extLst>
          </p:cNvPr>
          <p:cNvSpPr>
            <a:spLocks noGrp="1"/>
          </p:cNvSpPr>
          <p:nvPr>
            <p:ph type="title"/>
          </p:nvPr>
        </p:nvSpPr>
        <p:spPr>
          <a:xfrm>
            <a:off x="839788" y="692151"/>
            <a:ext cx="3932237" cy="978729"/>
          </a:xfrm>
          <a:prstGeom prst="rect">
            <a:avLst/>
          </a:prstGeom>
        </p:spPr>
        <p:txBody>
          <a:bodyPr anchor="t" anchorCtr="0"/>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10B4A6-286C-F24A-BAE4-8DFB76DD7796}"/>
              </a:ext>
            </a:extLst>
          </p:cNvPr>
          <p:cNvSpPr>
            <a:spLocks noGrp="1"/>
          </p:cNvSpPr>
          <p:nvPr>
            <p:ph idx="1"/>
          </p:nvPr>
        </p:nvSpPr>
        <p:spPr>
          <a:xfrm>
            <a:off x="5418666" y="692152"/>
            <a:ext cx="593354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3383A7-2BCB-464A-B63A-F102DED0B069}"/>
              </a:ext>
            </a:extLst>
          </p:cNvPr>
          <p:cNvSpPr>
            <a:spLocks noGrp="1"/>
          </p:cNvSpPr>
          <p:nvPr>
            <p:ph type="body" sz="half" idx="2"/>
          </p:nvPr>
        </p:nvSpPr>
        <p:spPr>
          <a:xfrm>
            <a:off x="839788" y="2057401"/>
            <a:ext cx="3932237" cy="313932"/>
          </a:xfrm>
        </p:spPr>
        <p:txBody>
          <a:bodyPr>
            <a:spAutoFit/>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4041233554"/>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hort statement-Grey">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0D7AE-EAF3-D04A-BFB9-4475A583AB6B}"/>
              </a:ext>
            </a:extLst>
          </p:cNvPr>
          <p:cNvSpPr>
            <a:spLocks noGrp="1"/>
          </p:cNvSpPr>
          <p:nvPr>
            <p:ph type="ctrTitle"/>
          </p:nvPr>
        </p:nvSpPr>
        <p:spPr>
          <a:xfrm>
            <a:off x="752475" y="2144983"/>
            <a:ext cx="10648951" cy="2154436"/>
          </a:xfrm>
          <a:prstGeom prst="rect">
            <a:avLst/>
          </a:prstGeom>
        </p:spPr>
        <p:txBody>
          <a:bodyPr anchor="ctr" anchorCtr="0"/>
          <a:lstStyle>
            <a:lvl1pPr algn="l" fontAlgn="t">
              <a:lnSpc>
                <a:spcPct val="80000"/>
              </a:lnSpc>
              <a:spcAft>
                <a:spcPts val="1200"/>
              </a:spcAft>
              <a:defRPr sz="8000" b="1" i="0" baseline="0">
                <a:solidFill>
                  <a:schemeClr val="tx2"/>
                </a:solidFill>
              </a:defRPr>
            </a:lvl1pPr>
          </a:lstStyle>
          <a:p>
            <a:r>
              <a:rPr lang="en-US"/>
              <a:t>Click to edit Master title style</a:t>
            </a:r>
          </a:p>
        </p:txBody>
      </p:sp>
      <p:sp>
        <p:nvSpPr>
          <p:cNvPr id="6" name="Text Placeholder 5">
            <a:extLst>
              <a:ext uri="{FF2B5EF4-FFF2-40B4-BE49-F238E27FC236}">
                <a16:creationId xmlns:a16="http://schemas.microsoft.com/office/drawing/2014/main" id="{AA9C2326-8523-F47E-CB40-24F6D07D4826}"/>
              </a:ext>
            </a:extLst>
          </p:cNvPr>
          <p:cNvSpPr>
            <a:spLocks noGrp="1"/>
          </p:cNvSpPr>
          <p:nvPr>
            <p:ph type="body" sz="quarter" idx="10" hasCustomPrompt="1"/>
          </p:nvPr>
        </p:nvSpPr>
        <p:spPr>
          <a:xfrm>
            <a:off x="752475" y="692151"/>
            <a:ext cx="10648949" cy="493184"/>
          </a:xfrm>
        </p:spPr>
        <p:txBody>
          <a:bodyPr>
            <a:normAutofit/>
          </a:bodyPr>
          <a:lstStyle>
            <a:lvl1pPr marL="0" indent="0">
              <a:buNone/>
              <a:defRPr sz="1867">
                <a:solidFill>
                  <a:schemeClr val="tx1">
                    <a:lumMod val="50000"/>
                    <a:lumOff val="50000"/>
                  </a:schemeClr>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AND ADD REFERENCE TITLE |  DATE</a:t>
            </a:r>
          </a:p>
        </p:txBody>
      </p:sp>
    </p:spTree>
    <p:extLst>
      <p:ext uri="{BB962C8B-B14F-4D97-AF65-F5344CB8AC3E}">
        <p14:creationId xmlns:p14="http://schemas.microsoft.com/office/powerpoint/2010/main" val="1935326339"/>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Full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FC2EC6-AEBC-944A-B15A-0B7F582DB147}"/>
              </a:ext>
            </a:extLst>
          </p:cNvPr>
          <p:cNvSpPr>
            <a:spLocks noGrp="1"/>
          </p:cNvSpPr>
          <p:nvPr>
            <p:ph type="pic" idx="1"/>
          </p:nvPr>
        </p:nvSpPr>
        <p:spPr>
          <a:xfrm>
            <a:off x="1" y="0"/>
            <a:ext cx="12192000" cy="6858000"/>
          </a:xfrm>
          <a:solidFill>
            <a:schemeClr val="bg2"/>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Tree>
    <p:extLst>
      <p:ext uri="{BB962C8B-B14F-4D97-AF65-F5344CB8AC3E}">
        <p14:creationId xmlns:p14="http://schemas.microsoft.com/office/powerpoint/2010/main" val="2264504826"/>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One pic blue background">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FC2EC6-AEBC-944A-B15A-0B7F582DB147}"/>
              </a:ext>
            </a:extLst>
          </p:cNvPr>
          <p:cNvSpPr>
            <a:spLocks noGrp="1"/>
          </p:cNvSpPr>
          <p:nvPr>
            <p:ph type="pic" idx="1"/>
          </p:nvPr>
        </p:nvSpPr>
        <p:spPr>
          <a:xfrm>
            <a:off x="1230493" y="692150"/>
            <a:ext cx="9818508" cy="5594351"/>
          </a:xfrm>
          <a:solidFill>
            <a:schemeClr val="bg2"/>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Tree>
    <p:extLst>
      <p:ext uri="{BB962C8B-B14F-4D97-AF65-F5344CB8AC3E}">
        <p14:creationId xmlns:p14="http://schemas.microsoft.com/office/powerpoint/2010/main" val="1760174246"/>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One pic black background">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FC2EC6-AEBC-944A-B15A-0B7F582DB147}"/>
              </a:ext>
            </a:extLst>
          </p:cNvPr>
          <p:cNvSpPr>
            <a:spLocks noGrp="1"/>
          </p:cNvSpPr>
          <p:nvPr>
            <p:ph type="pic" idx="1"/>
          </p:nvPr>
        </p:nvSpPr>
        <p:spPr>
          <a:xfrm>
            <a:off x="1230493" y="692150"/>
            <a:ext cx="9818508" cy="5594351"/>
          </a:xfrm>
          <a:solidFill>
            <a:schemeClr val="bg2"/>
          </a:solidFill>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Tree>
    <p:extLst>
      <p:ext uri="{BB962C8B-B14F-4D97-AF65-F5344CB8AC3E}">
        <p14:creationId xmlns:p14="http://schemas.microsoft.com/office/powerpoint/2010/main" val="2961459398"/>
      </p:ext>
    </p:extLst>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1" name="Picture 11" descr="P-rotated-K 10.jpg">
            <a:extLst>
              <a:ext uri="{FF2B5EF4-FFF2-40B4-BE49-F238E27FC236}">
                <a16:creationId xmlns:a16="http://schemas.microsoft.com/office/drawing/2014/main" id="{52328342-F041-9843-AA8F-408A56C34A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336"/>
          <a:stretch/>
        </p:blipFill>
        <p:spPr bwMode="auto">
          <a:xfrm>
            <a:off x="8862485" y="3429001"/>
            <a:ext cx="280035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40D7AE-EAF3-D04A-BFB9-4475A583AB6B}"/>
              </a:ext>
            </a:extLst>
          </p:cNvPr>
          <p:cNvSpPr>
            <a:spLocks noGrp="1"/>
          </p:cNvSpPr>
          <p:nvPr>
            <p:ph type="ctrTitle" hasCustomPrompt="1"/>
          </p:nvPr>
        </p:nvSpPr>
        <p:spPr>
          <a:xfrm>
            <a:off x="528905" y="2264088"/>
            <a:ext cx="10856019" cy="1084784"/>
          </a:xfrm>
          <a:prstGeom prst="rect">
            <a:avLst/>
          </a:prstGeom>
        </p:spPr>
        <p:txBody>
          <a:bodyPr anchor="t">
            <a:spAutoFit/>
          </a:bodyPr>
          <a:lstStyle>
            <a:lvl1pPr algn="l">
              <a:lnSpc>
                <a:spcPct val="80000"/>
              </a:lnSpc>
              <a:spcAft>
                <a:spcPts val="1200"/>
              </a:spcAft>
              <a:defRPr sz="8000" baseline="0"/>
            </a:lvl1pPr>
          </a:lstStyle>
          <a:p>
            <a:r>
              <a:rPr lang="en-US"/>
              <a:t>Click to edit master</a:t>
            </a:r>
          </a:p>
        </p:txBody>
      </p:sp>
      <p:sp>
        <p:nvSpPr>
          <p:cNvPr id="3" name="Subtitle 2">
            <a:extLst>
              <a:ext uri="{FF2B5EF4-FFF2-40B4-BE49-F238E27FC236}">
                <a16:creationId xmlns:a16="http://schemas.microsoft.com/office/drawing/2014/main" id="{5746DCDF-21FE-8C4D-8745-7DCFD4D2570B}"/>
              </a:ext>
            </a:extLst>
          </p:cNvPr>
          <p:cNvSpPr>
            <a:spLocks noGrp="1"/>
          </p:cNvSpPr>
          <p:nvPr>
            <p:ph type="subTitle" idx="1" hasCustomPrompt="1"/>
          </p:nvPr>
        </p:nvSpPr>
        <p:spPr>
          <a:xfrm>
            <a:off x="528906" y="3457888"/>
            <a:ext cx="8806423" cy="646331"/>
          </a:xfrm>
        </p:spPr>
        <p:txBody>
          <a:bodyPr>
            <a:spAutoFit/>
          </a:bodyPr>
          <a:lstStyle>
            <a:lvl1pPr marL="0" indent="0" algn="l">
              <a:buNone/>
              <a:defRPr sz="4000" baseline="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14" name="Picture 2">
            <a:extLst>
              <a:ext uri="{FF2B5EF4-FFF2-40B4-BE49-F238E27FC236}">
                <a16:creationId xmlns:a16="http://schemas.microsoft.com/office/drawing/2014/main" id="{77AC1A93-A1EB-8B4D-B0E0-BC531EF3B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13" y="569867"/>
            <a:ext cx="3131763" cy="82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Placeholder 18">
            <a:extLst>
              <a:ext uri="{FF2B5EF4-FFF2-40B4-BE49-F238E27FC236}">
                <a16:creationId xmlns:a16="http://schemas.microsoft.com/office/drawing/2014/main" id="{ED314930-454A-F846-BAF7-F0B6DD2E71DE}"/>
              </a:ext>
            </a:extLst>
          </p:cNvPr>
          <p:cNvSpPr>
            <a:spLocks noGrp="1"/>
          </p:cNvSpPr>
          <p:nvPr>
            <p:ph type="body" sz="quarter" idx="10" hasCustomPrompt="1"/>
          </p:nvPr>
        </p:nvSpPr>
        <p:spPr>
          <a:xfrm>
            <a:off x="529166" y="5547798"/>
            <a:ext cx="8806161" cy="646331"/>
          </a:xfrm>
        </p:spPr>
        <p:txBody>
          <a:bodyPr>
            <a:spAutoFit/>
          </a:bodyPr>
          <a:lstStyle>
            <a:lvl1pPr marL="0" indent="0" eaLnBrk="1" fontAlgn="auto" hangingPunct="1">
              <a:spcBef>
                <a:spcPts val="0"/>
              </a:spcBef>
              <a:spcAft>
                <a:spcPts val="0"/>
              </a:spcAft>
              <a:buNone/>
              <a:defRPr/>
            </a:lvl1pPr>
            <a:lvl3pPr>
              <a:buNone/>
              <a:defRPr/>
            </a:lvl3pPr>
            <a:lvl4pPr>
              <a:buNone/>
              <a:defRPr/>
            </a:lvl4pPr>
          </a:lstStyle>
          <a:p>
            <a:pPr eaLnBrk="1" fontAlgn="auto" hangingPunct="1">
              <a:spcBef>
                <a:spcPts val="0"/>
              </a:spcBef>
              <a:spcAft>
                <a:spcPts val="0"/>
              </a:spcAft>
              <a:defRPr/>
            </a:pPr>
            <a:r>
              <a:rPr lang="en-US" altLang="en-US" sz="2000" spc="-51" baseline="0">
                <a:latin typeface="+mn-lt"/>
              </a:rPr>
              <a:t>Click to edit your name or department </a:t>
            </a:r>
            <a:br>
              <a:rPr lang="en-US" altLang="en-US" sz="2000" spc="-51" baseline="0">
                <a:latin typeface="+mn-lt"/>
              </a:rPr>
            </a:br>
            <a:r>
              <a:rPr lang="en-US" altLang="en-US" sz="2000" spc="-51" baseline="0">
                <a:latin typeface="+mn-lt"/>
              </a:rPr>
              <a:t>Click to edit a date, 2021</a:t>
            </a:r>
          </a:p>
        </p:txBody>
      </p:sp>
    </p:spTree>
    <p:extLst>
      <p:ext uri="{BB962C8B-B14F-4D97-AF65-F5344CB8AC3E}">
        <p14:creationId xmlns:p14="http://schemas.microsoft.com/office/powerpoint/2010/main" val="1206750563"/>
      </p:ext>
    </p:extLst>
  </p:cSld>
  <p:clrMapOvr>
    <a:masterClrMapping/>
  </p:clrMapOvr>
  <p:hf hdr="0" ftr="0" dt="0"/>
  <p:extLst>
    <p:ext uri="{DCECCB84-F9BA-43D5-87BE-67443E8EF086}">
      <p15:sldGuideLst xmlns:p15="http://schemas.microsoft.com/office/powerpoint/2012/main">
        <p15:guide id="1" orient="horz" pos="140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91828" y="1535113"/>
            <a:ext cx="5104689"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91829" y="2174875"/>
            <a:ext cx="51046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8485" y="1535113"/>
            <a:ext cx="5283916" cy="63976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8485" y="2174875"/>
            <a:ext cx="52839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3C9BED0-06D5-41F6-865F-BB9C7A8204CB}" type="datetime1">
              <a:rPr lang="en-US" smtClean="0"/>
              <a:t>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3560962682"/>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H1 with content and image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FC2EC6-AEBC-944A-B15A-0B7F582DB147}"/>
              </a:ext>
            </a:extLst>
          </p:cNvPr>
          <p:cNvSpPr>
            <a:spLocks noGrp="1"/>
          </p:cNvSpPr>
          <p:nvPr>
            <p:ph type="pic" idx="1"/>
          </p:nvPr>
        </p:nvSpPr>
        <p:spPr>
          <a:xfrm>
            <a:off x="8113184" y="0"/>
            <a:ext cx="4078817" cy="216746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6" name="Picture Placeholder 2">
            <a:extLst>
              <a:ext uri="{FF2B5EF4-FFF2-40B4-BE49-F238E27FC236}">
                <a16:creationId xmlns:a16="http://schemas.microsoft.com/office/drawing/2014/main" id="{D3D4B637-814E-A846-8793-74F7E2EEDD84}"/>
              </a:ext>
            </a:extLst>
          </p:cNvPr>
          <p:cNvSpPr>
            <a:spLocks noGrp="1"/>
          </p:cNvSpPr>
          <p:nvPr>
            <p:ph type="pic" idx="10"/>
          </p:nvPr>
        </p:nvSpPr>
        <p:spPr>
          <a:xfrm>
            <a:off x="8113185" y="2235968"/>
            <a:ext cx="4078817" cy="22767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7" name="Picture Placeholder 2">
            <a:extLst>
              <a:ext uri="{FF2B5EF4-FFF2-40B4-BE49-F238E27FC236}">
                <a16:creationId xmlns:a16="http://schemas.microsoft.com/office/drawing/2014/main" id="{31BD6453-F574-DE40-B5A5-C90167D4202F}"/>
              </a:ext>
            </a:extLst>
          </p:cNvPr>
          <p:cNvSpPr>
            <a:spLocks noGrp="1"/>
          </p:cNvSpPr>
          <p:nvPr>
            <p:ph type="pic" idx="11"/>
          </p:nvPr>
        </p:nvSpPr>
        <p:spPr>
          <a:xfrm>
            <a:off x="8113182" y="4581235"/>
            <a:ext cx="4078817" cy="227676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8" name="Title 1">
            <a:extLst>
              <a:ext uri="{FF2B5EF4-FFF2-40B4-BE49-F238E27FC236}">
                <a16:creationId xmlns:a16="http://schemas.microsoft.com/office/drawing/2014/main" id="{99A1F5C4-2F58-B045-B360-11616AB444EB}"/>
              </a:ext>
            </a:extLst>
          </p:cNvPr>
          <p:cNvSpPr>
            <a:spLocks noGrp="1"/>
          </p:cNvSpPr>
          <p:nvPr>
            <p:ph type="title"/>
          </p:nvPr>
        </p:nvSpPr>
        <p:spPr>
          <a:xfrm>
            <a:off x="838200" y="681036"/>
            <a:ext cx="6559859" cy="1328120"/>
          </a:xfrm>
          <a:prstGeom prst="rect">
            <a:avLst/>
          </a:prstGeom>
        </p:spPr>
        <p:txBody>
          <a:bodyPr wrap="square" anchor="t" anchorCtr="0">
            <a:spAutoFit/>
          </a:bodyPr>
          <a:lstStyle>
            <a:lvl1pPr>
              <a:lnSpc>
                <a:spcPct val="80000"/>
              </a:lnSpc>
              <a:spcBef>
                <a:spcPts val="600"/>
              </a:spcBef>
              <a:defRPr b="1" i="0" baseline="0"/>
            </a:lvl1pPr>
          </a:lstStyle>
          <a:p>
            <a:r>
              <a:rPr lang="en-US"/>
              <a:t>Click to edit Master title style</a:t>
            </a:r>
          </a:p>
        </p:txBody>
      </p:sp>
      <p:sp>
        <p:nvSpPr>
          <p:cNvPr id="11" name="Content Placeholder 2">
            <a:extLst>
              <a:ext uri="{FF2B5EF4-FFF2-40B4-BE49-F238E27FC236}">
                <a16:creationId xmlns:a16="http://schemas.microsoft.com/office/drawing/2014/main" id="{6CCC3A0E-4A55-D449-89B2-934346CAC9B2}"/>
              </a:ext>
            </a:extLst>
          </p:cNvPr>
          <p:cNvSpPr>
            <a:spLocks noGrp="1"/>
          </p:cNvSpPr>
          <p:nvPr>
            <p:ph idx="12" hasCustomPrompt="1"/>
          </p:nvPr>
        </p:nvSpPr>
        <p:spPr>
          <a:xfrm>
            <a:off x="838200" y="2167468"/>
            <a:ext cx="6559859" cy="4148657"/>
          </a:xfrm>
        </p:spPr>
        <p:txBody>
          <a:bodyPr wrap="square">
            <a:spAutoFit/>
          </a:bodyPr>
          <a:lstStyle>
            <a:lvl1pPr marL="0" indent="0">
              <a:spcBef>
                <a:spcPts val="0"/>
              </a:spcBef>
              <a:spcAft>
                <a:spcPts val="1067"/>
              </a:spcAft>
              <a:buNone/>
              <a:defRPr/>
            </a:lvl1pPr>
          </a:lstStyle>
          <a:p>
            <a:pPr lvl="0"/>
            <a:r>
              <a:rPr lang="en-US"/>
              <a:t>Click to edit Master text styles </a:t>
            </a:r>
            <a:r>
              <a:rPr lang="en-CA"/>
              <a:t>Lorem ipsum dolor sit </a:t>
            </a:r>
            <a:r>
              <a:rPr lang="en-CA" err="1"/>
              <a:t>amet</a:t>
            </a:r>
            <a:r>
              <a:rPr lang="en-CA"/>
              <a:t>, </a:t>
            </a:r>
            <a:r>
              <a:rPr lang="en-CA" err="1"/>
              <a:t>consectetur</a:t>
            </a:r>
            <a:r>
              <a:rPr lang="en-CA"/>
              <a:t> </a:t>
            </a:r>
            <a:r>
              <a:rPr lang="en-CA" err="1"/>
              <a:t>adipiscing</a:t>
            </a:r>
            <a:r>
              <a:rPr lang="en-CA"/>
              <a:t> </a:t>
            </a:r>
            <a:r>
              <a:rPr lang="en-CA" err="1"/>
              <a:t>elit</a:t>
            </a:r>
            <a:r>
              <a:rPr lang="en-CA"/>
              <a:t>, sed do </a:t>
            </a:r>
            <a:r>
              <a:rPr lang="en-CA" err="1"/>
              <a:t>eiusmod</a:t>
            </a:r>
            <a:r>
              <a:rPr lang="en-CA"/>
              <a:t> </a:t>
            </a:r>
            <a:r>
              <a:rPr lang="en-CA" err="1"/>
              <a:t>tempor</a:t>
            </a:r>
            <a:r>
              <a:rPr lang="en-CA"/>
              <a:t> </a:t>
            </a:r>
            <a:r>
              <a:rPr lang="en-CA" err="1"/>
              <a:t>incididunt</a:t>
            </a:r>
            <a:r>
              <a:rPr lang="en-CA"/>
              <a:t> </a:t>
            </a:r>
            <a:r>
              <a:rPr lang="en-CA" err="1"/>
              <a:t>ut</a:t>
            </a:r>
            <a:r>
              <a:rPr lang="en-CA"/>
              <a:t> </a:t>
            </a:r>
            <a:r>
              <a:rPr lang="en-CA" err="1"/>
              <a:t>labore</a:t>
            </a:r>
            <a:r>
              <a:rPr lang="en-CA"/>
              <a:t> et dolore magna </a:t>
            </a:r>
            <a:r>
              <a:rPr lang="en-CA" err="1"/>
              <a:t>aliqua</a:t>
            </a:r>
            <a:r>
              <a:rPr lang="en-CA"/>
              <a:t>. </a:t>
            </a:r>
          </a:p>
          <a:p>
            <a:pPr lvl="0"/>
            <a:r>
              <a:rPr lang="en-CA"/>
              <a:t>Ut </a:t>
            </a:r>
            <a:r>
              <a:rPr lang="en-CA" err="1"/>
              <a:t>enim</a:t>
            </a:r>
            <a:r>
              <a:rPr lang="en-CA"/>
              <a:t> ad minim </a:t>
            </a:r>
            <a:r>
              <a:rPr lang="en-CA" err="1"/>
              <a:t>veniam</a:t>
            </a:r>
            <a:r>
              <a:rPr lang="en-CA"/>
              <a:t>, </a:t>
            </a:r>
            <a:r>
              <a:rPr lang="en-CA" err="1"/>
              <a:t>quis</a:t>
            </a:r>
            <a:r>
              <a:rPr lang="en-CA"/>
              <a:t> </a:t>
            </a:r>
            <a:r>
              <a:rPr lang="en-CA" err="1"/>
              <a:t>nostrud</a:t>
            </a:r>
            <a:r>
              <a:rPr lang="en-CA"/>
              <a:t> exercitation </a:t>
            </a:r>
            <a:r>
              <a:rPr lang="en-CA" err="1"/>
              <a:t>ullamco</a:t>
            </a:r>
            <a:r>
              <a:rPr lang="en-CA"/>
              <a:t> </a:t>
            </a:r>
            <a:r>
              <a:rPr lang="en-CA" err="1"/>
              <a:t>laboris</a:t>
            </a:r>
            <a:r>
              <a:rPr lang="en-CA"/>
              <a:t> nisi </a:t>
            </a:r>
            <a:r>
              <a:rPr lang="en-CA" err="1"/>
              <a:t>ut</a:t>
            </a:r>
            <a:r>
              <a:rPr lang="en-CA"/>
              <a:t> </a:t>
            </a:r>
            <a:r>
              <a:rPr lang="en-CA" err="1"/>
              <a:t>aliquip</a:t>
            </a:r>
            <a:r>
              <a:rPr lang="en-CA"/>
              <a:t> ex </a:t>
            </a:r>
            <a:r>
              <a:rPr lang="en-CA" err="1"/>
              <a:t>ea</a:t>
            </a:r>
            <a:r>
              <a:rPr lang="en-CA"/>
              <a:t> </a:t>
            </a:r>
            <a:r>
              <a:rPr lang="en-CA" err="1"/>
              <a:t>commodo</a:t>
            </a:r>
            <a:r>
              <a:rPr lang="en-CA"/>
              <a:t> </a:t>
            </a:r>
            <a:r>
              <a:rPr lang="en-CA" err="1"/>
              <a:t>consequat</a:t>
            </a:r>
            <a:r>
              <a:rPr lang="en-CA"/>
              <a:t>. Duis </a:t>
            </a:r>
            <a:r>
              <a:rPr lang="en-CA" err="1"/>
              <a:t>aute</a:t>
            </a:r>
            <a:r>
              <a:rPr lang="en-CA"/>
              <a:t> </a:t>
            </a:r>
            <a:r>
              <a:rPr lang="en-CA" err="1"/>
              <a:t>irure</a:t>
            </a:r>
            <a:r>
              <a:rPr lang="en-CA"/>
              <a:t> dolor in </a:t>
            </a:r>
            <a:r>
              <a:rPr lang="en-CA" err="1"/>
              <a:t>reprehenderit</a:t>
            </a:r>
            <a:r>
              <a:rPr lang="en-CA"/>
              <a:t> in </a:t>
            </a:r>
            <a:r>
              <a:rPr lang="en-CA" err="1"/>
              <a:t>voluptate</a:t>
            </a:r>
            <a:r>
              <a:rPr lang="en-CA"/>
              <a:t> </a:t>
            </a:r>
            <a:r>
              <a:rPr lang="en-CA" err="1"/>
              <a:t>velit</a:t>
            </a:r>
            <a:r>
              <a:rPr lang="en-CA"/>
              <a:t> </a:t>
            </a:r>
            <a:r>
              <a:rPr lang="en-CA" err="1"/>
              <a:t>esse</a:t>
            </a:r>
            <a:r>
              <a:rPr lang="en-CA"/>
              <a:t> </a:t>
            </a:r>
            <a:r>
              <a:rPr lang="en-CA" err="1"/>
              <a:t>cillum</a:t>
            </a:r>
            <a:r>
              <a:rPr lang="en-CA"/>
              <a:t> dolore </a:t>
            </a:r>
            <a:r>
              <a:rPr lang="en-CA" err="1"/>
              <a:t>eu</a:t>
            </a:r>
            <a:r>
              <a:rPr lang="en-CA"/>
              <a:t>.</a:t>
            </a:r>
            <a:endParaRPr lang="en-US"/>
          </a:p>
        </p:txBody>
      </p:sp>
    </p:spTree>
    <p:extLst>
      <p:ext uri="{BB962C8B-B14F-4D97-AF65-F5344CB8AC3E}">
        <p14:creationId xmlns:p14="http://schemas.microsoft.com/office/powerpoint/2010/main" val="3545372760"/>
      </p:ext>
    </p:extLst>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H1 flow diagr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8903C-ADF4-B942-BD09-D25A603D7EB3}"/>
              </a:ext>
            </a:extLst>
          </p:cNvPr>
          <p:cNvSpPr>
            <a:spLocks noGrp="1"/>
          </p:cNvSpPr>
          <p:nvPr>
            <p:ph type="title"/>
          </p:nvPr>
        </p:nvSpPr>
        <p:spPr>
          <a:xfrm>
            <a:off x="838200" y="681035"/>
            <a:ext cx="10515600" cy="712567"/>
          </a:xfrm>
          <a:prstGeom prst="rect">
            <a:avLst/>
          </a:prstGeom>
        </p:spPr>
        <p:txBody>
          <a:bodyPr anchor="t" anchorCtr="0">
            <a:spAutoFit/>
          </a:bodyPr>
          <a:lstStyle>
            <a:lvl1pPr>
              <a:lnSpc>
                <a:spcPct val="80000"/>
              </a:lnSpc>
              <a:spcBef>
                <a:spcPts val="600"/>
              </a:spcBef>
              <a:defRPr b="1" i="0" baseline="0"/>
            </a:lvl1pPr>
          </a:lstStyle>
          <a:p>
            <a:r>
              <a:rPr lang="en-US"/>
              <a:t>Click to edit Master title style</a:t>
            </a:r>
          </a:p>
        </p:txBody>
      </p:sp>
      <p:sp>
        <p:nvSpPr>
          <p:cNvPr id="14" name="TextBox 13">
            <a:extLst>
              <a:ext uri="{FF2B5EF4-FFF2-40B4-BE49-F238E27FC236}">
                <a16:creationId xmlns:a16="http://schemas.microsoft.com/office/drawing/2014/main" id="{50BD4223-BBB7-CC4C-9552-17F43CF22D45}"/>
              </a:ext>
            </a:extLst>
          </p:cNvPr>
          <p:cNvSpPr txBox="1"/>
          <p:nvPr userDrawn="1"/>
        </p:nvSpPr>
        <p:spPr>
          <a:xfrm>
            <a:off x="3877699" y="2048176"/>
            <a:ext cx="2641427" cy="1200329"/>
          </a:xfrm>
          <a:prstGeom prst="rect">
            <a:avLst/>
          </a:prstGeom>
          <a:noFill/>
        </p:spPr>
        <p:txBody>
          <a:bodyPr wrap="square" rtlCol="0">
            <a:spAutoFit/>
          </a:bodyPr>
          <a:lstStyle/>
          <a:p>
            <a:r>
              <a:rPr lang="en-CA" sz="2400">
                <a:solidFill>
                  <a:schemeClr val="bg1"/>
                </a:solidFill>
                <a:effectLst/>
                <a:latin typeface="+mj-lt"/>
                <a:ea typeface="Times New Roman" panose="02020603050405020304" pitchFamily="18" charset="0"/>
              </a:rPr>
              <a:t>Climate Change and Energy Management </a:t>
            </a:r>
            <a:endParaRPr lang="en-CA" sz="2400">
              <a:solidFill>
                <a:schemeClr val="bg1"/>
              </a:solidFill>
              <a:latin typeface="+mj-lt"/>
            </a:endParaRPr>
          </a:p>
        </p:txBody>
      </p:sp>
      <p:sp>
        <p:nvSpPr>
          <p:cNvPr id="36" name="Text Placeholder 35">
            <a:extLst>
              <a:ext uri="{FF2B5EF4-FFF2-40B4-BE49-F238E27FC236}">
                <a16:creationId xmlns:a16="http://schemas.microsoft.com/office/drawing/2014/main" id="{50C10D11-B306-594C-9B34-7DDFF606B7AC}"/>
              </a:ext>
            </a:extLst>
          </p:cNvPr>
          <p:cNvSpPr>
            <a:spLocks noGrp="1"/>
          </p:cNvSpPr>
          <p:nvPr>
            <p:ph type="body" sz="quarter" idx="10"/>
          </p:nvPr>
        </p:nvSpPr>
        <p:spPr>
          <a:xfrm>
            <a:off x="838201" y="1777323"/>
            <a:ext cx="2521809" cy="1461173"/>
          </a:xfrm>
          <a:prstGeom prst="roundRect">
            <a:avLst/>
          </a:prstGeom>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47" name="Text Placeholder 35">
            <a:extLst>
              <a:ext uri="{FF2B5EF4-FFF2-40B4-BE49-F238E27FC236}">
                <a16:creationId xmlns:a16="http://schemas.microsoft.com/office/drawing/2014/main" id="{07320E5B-534F-FE46-B89F-EC9FA1D9FCC5}"/>
              </a:ext>
            </a:extLst>
          </p:cNvPr>
          <p:cNvSpPr>
            <a:spLocks noGrp="1"/>
          </p:cNvSpPr>
          <p:nvPr>
            <p:ph type="body" sz="quarter" idx="14" hasCustomPrompt="1"/>
          </p:nvPr>
        </p:nvSpPr>
        <p:spPr>
          <a:xfrm>
            <a:off x="1892399" y="1570753"/>
            <a:ext cx="413412" cy="401447"/>
          </a:xfrm>
          <a:prstGeom prst="ellipse">
            <a:avLst/>
          </a:prstGeom>
          <a:solidFill>
            <a:schemeClr val="tx1"/>
          </a:solidFill>
          <a:ln>
            <a:noFill/>
          </a:ln>
        </p:spPr>
        <p:style>
          <a:lnRef idx="2">
            <a:schemeClr val="accent3">
              <a:shade val="50000"/>
            </a:schemeClr>
          </a:lnRef>
          <a:fillRef idx="1001">
            <a:schemeClr val="dk2"/>
          </a:fillRef>
          <a:effectRef idx="0">
            <a:schemeClr val="accent3"/>
          </a:effectRef>
          <a:fontRef idx="minor">
            <a:schemeClr val="lt1"/>
          </a:fontRef>
        </p:style>
        <p:txBody>
          <a:bodyPr lIns="0" tIns="36000" rIns="0" bIns="0" anchor="ctr">
            <a:noAutofit/>
          </a:bodyPr>
          <a:lstStyle>
            <a:lvl1pPr marL="10584" indent="-10584" algn="ctr">
              <a:buFontTx/>
              <a:buNone/>
              <a:tabLst/>
              <a:defRPr sz="1867" b="1">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1.</a:t>
            </a:r>
          </a:p>
        </p:txBody>
      </p:sp>
      <p:sp>
        <p:nvSpPr>
          <p:cNvPr id="48" name="Text Placeholder 35">
            <a:extLst>
              <a:ext uri="{FF2B5EF4-FFF2-40B4-BE49-F238E27FC236}">
                <a16:creationId xmlns:a16="http://schemas.microsoft.com/office/drawing/2014/main" id="{DC7C40A5-890D-EB40-A400-BB78877A6390}"/>
              </a:ext>
            </a:extLst>
          </p:cNvPr>
          <p:cNvSpPr>
            <a:spLocks noGrp="1"/>
          </p:cNvSpPr>
          <p:nvPr>
            <p:ph type="body" sz="quarter" idx="15"/>
          </p:nvPr>
        </p:nvSpPr>
        <p:spPr>
          <a:xfrm>
            <a:off x="3568578" y="1777323"/>
            <a:ext cx="2521809" cy="1461173"/>
          </a:xfrm>
          <a:prstGeom prst="roundRect">
            <a:avLst/>
          </a:prstGeom>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49" name="Text Placeholder 35">
            <a:extLst>
              <a:ext uri="{FF2B5EF4-FFF2-40B4-BE49-F238E27FC236}">
                <a16:creationId xmlns:a16="http://schemas.microsoft.com/office/drawing/2014/main" id="{A8B41B9B-A361-F849-902B-A01612B57C2C}"/>
              </a:ext>
            </a:extLst>
          </p:cNvPr>
          <p:cNvSpPr>
            <a:spLocks noGrp="1"/>
          </p:cNvSpPr>
          <p:nvPr>
            <p:ph type="body" sz="quarter" idx="16" hasCustomPrompt="1"/>
          </p:nvPr>
        </p:nvSpPr>
        <p:spPr>
          <a:xfrm>
            <a:off x="4622777" y="1570753"/>
            <a:ext cx="413412" cy="401447"/>
          </a:xfrm>
          <a:prstGeom prst="ellipse">
            <a:avLst/>
          </a:prstGeom>
          <a:solidFill>
            <a:schemeClr val="tx1"/>
          </a:solidFill>
          <a:ln>
            <a:noFill/>
          </a:ln>
        </p:spPr>
        <p:style>
          <a:lnRef idx="2">
            <a:schemeClr val="accent3">
              <a:shade val="50000"/>
            </a:schemeClr>
          </a:lnRef>
          <a:fillRef idx="1001">
            <a:schemeClr val="dk2"/>
          </a:fillRef>
          <a:effectRef idx="0">
            <a:schemeClr val="accent3"/>
          </a:effectRef>
          <a:fontRef idx="minor">
            <a:schemeClr val="lt1"/>
          </a:fontRef>
        </p:style>
        <p:txBody>
          <a:bodyPr lIns="0" tIns="36000" rIns="0" bIns="0" anchor="ctr">
            <a:noAutofit/>
          </a:bodyPr>
          <a:lstStyle>
            <a:lvl1pPr marL="10584" indent="-10584" algn="ctr">
              <a:buFontTx/>
              <a:buNone/>
              <a:tabLst/>
              <a:defRPr sz="1867" b="1">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2.</a:t>
            </a:r>
          </a:p>
        </p:txBody>
      </p:sp>
      <p:sp>
        <p:nvSpPr>
          <p:cNvPr id="50" name="Text Placeholder 35">
            <a:extLst>
              <a:ext uri="{FF2B5EF4-FFF2-40B4-BE49-F238E27FC236}">
                <a16:creationId xmlns:a16="http://schemas.microsoft.com/office/drawing/2014/main" id="{BE5E12F5-88DD-9D4A-8770-0D1C0CE23754}"/>
              </a:ext>
            </a:extLst>
          </p:cNvPr>
          <p:cNvSpPr>
            <a:spLocks noGrp="1"/>
          </p:cNvSpPr>
          <p:nvPr>
            <p:ph type="body" sz="quarter" idx="17"/>
          </p:nvPr>
        </p:nvSpPr>
        <p:spPr>
          <a:xfrm>
            <a:off x="6298955" y="1777323"/>
            <a:ext cx="2521809" cy="1461173"/>
          </a:xfrm>
          <a:prstGeom prst="roundRect">
            <a:avLst/>
          </a:prstGeom>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51" name="Text Placeholder 35">
            <a:extLst>
              <a:ext uri="{FF2B5EF4-FFF2-40B4-BE49-F238E27FC236}">
                <a16:creationId xmlns:a16="http://schemas.microsoft.com/office/drawing/2014/main" id="{DDE1944B-FC33-2C4B-A56A-AD1BC155F89E}"/>
              </a:ext>
            </a:extLst>
          </p:cNvPr>
          <p:cNvSpPr>
            <a:spLocks noGrp="1"/>
          </p:cNvSpPr>
          <p:nvPr>
            <p:ph type="body" sz="quarter" idx="18"/>
          </p:nvPr>
        </p:nvSpPr>
        <p:spPr>
          <a:xfrm>
            <a:off x="9029333" y="1777323"/>
            <a:ext cx="2521809" cy="1461173"/>
          </a:xfrm>
          <a:prstGeom prst="roundRect">
            <a:avLst/>
          </a:prstGeom>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52" name="Text Placeholder 35">
            <a:extLst>
              <a:ext uri="{FF2B5EF4-FFF2-40B4-BE49-F238E27FC236}">
                <a16:creationId xmlns:a16="http://schemas.microsoft.com/office/drawing/2014/main" id="{768BE9CF-87E8-3A43-9E3A-6493894E829D}"/>
              </a:ext>
            </a:extLst>
          </p:cNvPr>
          <p:cNvSpPr>
            <a:spLocks noGrp="1"/>
          </p:cNvSpPr>
          <p:nvPr>
            <p:ph type="body" sz="quarter" idx="19" hasCustomPrompt="1"/>
          </p:nvPr>
        </p:nvSpPr>
        <p:spPr>
          <a:xfrm>
            <a:off x="7353154" y="1570753"/>
            <a:ext cx="413412" cy="401447"/>
          </a:xfrm>
          <a:prstGeom prst="ellipse">
            <a:avLst/>
          </a:prstGeom>
          <a:solidFill>
            <a:schemeClr val="tx1"/>
          </a:solidFill>
          <a:ln>
            <a:noFill/>
          </a:ln>
        </p:spPr>
        <p:style>
          <a:lnRef idx="2">
            <a:schemeClr val="accent3">
              <a:shade val="50000"/>
            </a:schemeClr>
          </a:lnRef>
          <a:fillRef idx="1001">
            <a:schemeClr val="dk2"/>
          </a:fillRef>
          <a:effectRef idx="0">
            <a:schemeClr val="accent3"/>
          </a:effectRef>
          <a:fontRef idx="minor">
            <a:schemeClr val="lt1"/>
          </a:fontRef>
        </p:style>
        <p:txBody>
          <a:bodyPr lIns="0" tIns="36000" rIns="0" bIns="0" anchor="ctr">
            <a:noAutofit/>
          </a:bodyPr>
          <a:lstStyle>
            <a:lvl1pPr marL="10584" indent="-10584" algn="ctr">
              <a:buFontTx/>
              <a:buNone/>
              <a:tabLst/>
              <a:defRPr sz="1867" b="1">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3.</a:t>
            </a:r>
          </a:p>
        </p:txBody>
      </p:sp>
      <p:sp>
        <p:nvSpPr>
          <p:cNvPr id="53" name="Text Placeholder 35">
            <a:extLst>
              <a:ext uri="{FF2B5EF4-FFF2-40B4-BE49-F238E27FC236}">
                <a16:creationId xmlns:a16="http://schemas.microsoft.com/office/drawing/2014/main" id="{5BD24F98-D7A9-A147-96E2-955B769B46D5}"/>
              </a:ext>
            </a:extLst>
          </p:cNvPr>
          <p:cNvSpPr>
            <a:spLocks noGrp="1"/>
          </p:cNvSpPr>
          <p:nvPr>
            <p:ph type="body" sz="quarter" idx="20" hasCustomPrompt="1"/>
          </p:nvPr>
        </p:nvSpPr>
        <p:spPr>
          <a:xfrm>
            <a:off x="10083531" y="1570753"/>
            <a:ext cx="413412" cy="401447"/>
          </a:xfrm>
          <a:prstGeom prst="ellipse">
            <a:avLst/>
          </a:prstGeom>
          <a:solidFill>
            <a:schemeClr val="tx1"/>
          </a:solidFill>
          <a:ln>
            <a:noFill/>
          </a:ln>
        </p:spPr>
        <p:style>
          <a:lnRef idx="2">
            <a:schemeClr val="accent3">
              <a:shade val="50000"/>
            </a:schemeClr>
          </a:lnRef>
          <a:fillRef idx="1001">
            <a:schemeClr val="dk2"/>
          </a:fillRef>
          <a:effectRef idx="0">
            <a:schemeClr val="accent3"/>
          </a:effectRef>
          <a:fontRef idx="minor">
            <a:schemeClr val="lt1"/>
          </a:fontRef>
        </p:style>
        <p:txBody>
          <a:bodyPr lIns="0" tIns="36000" rIns="0" bIns="0" anchor="ctr">
            <a:noAutofit/>
          </a:bodyPr>
          <a:lstStyle>
            <a:lvl1pPr marL="10584" indent="-10584" algn="ctr">
              <a:buFontTx/>
              <a:buNone/>
              <a:tabLst/>
              <a:defRPr sz="1867" b="1">
                <a:solidFill>
                  <a:schemeClr val="bg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4.</a:t>
            </a:r>
          </a:p>
        </p:txBody>
      </p:sp>
      <p:sp>
        <p:nvSpPr>
          <p:cNvPr id="57" name="Text Placeholder 35">
            <a:extLst>
              <a:ext uri="{FF2B5EF4-FFF2-40B4-BE49-F238E27FC236}">
                <a16:creationId xmlns:a16="http://schemas.microsoft.com/office/drawing/2014/main" id="{A54DC915-3662-4B4D-9685-9205A6710698}"/>
              </a:ext>
            </a:extLst>
          </p:cNvPr>
          <p:cNvSpPr>
            <a:spLocks noGrp="1"/>
          </p:cNvSpPr>
          <p:nvPr>
            <p:ph type="body" sz="quarter" idx="21"/>
          </p:nvPr>
        </p:nvSpPr>
        <p:spPr>
          <a:xfrm>
            <a:off x="838201" y="3683063"/>
            <a:ext cx="2521809" cy="1461173"/>
          </a:xfrm>
          <a:prstGeom prst="roundRect">
            <a:avLst/>
          </a:prstGeom>
          <a:solidFill>
            <a:schemeClr val="bg2"/>
          </a:solidFill>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tx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58" name="Text Placeholder 35">
            <a:extLst>
              <a:ext uri="{FF2B5EF4-FFF2-40B4-BE49-F238E27FC236}">
                <a16:creationId xmlns:a16="http://schemas.microsoft.com/office/drawing/2014/main" id="{85B036E3-9E43-224E-8097-D352F086CF90}"/>
              </a:ext>
            </a:extLst>
          </p:cNvPr>
          <p:cNvSpPr>
            <a:spLocks noGrp="1"/>
          </p:cNvSpPr>
          <p:nvPr>
            <p:ph type="body" sz="quarter" idx="22"/>
          </p:nvPr>
        </p:nvSpPr>
        <p:spPr>
          <a:xfrm>
            <a:off x="3568578" y="3671227"/>
            <a:ext cx="2521809" cy="1461173"/>
          </a:xfrm>
          <a:prstGeom prst="roundRect">
            <a:avLst/>
          </a:prstGeom>
          <a:solidFill>
            <a:schemeClr val="bg2"/>
          </a:solidFill>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tx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59" name="Text Placeholder 35">
            <a:extLst>
              <a:ext uri="{FF2B5EF4-FFF2-40B4-BE49-F238E27FC236}">
                <a16:creationId xmlns:a16="http://schemas.microsoft.com/office/drawing/2014/main" id="{F2463BF2-6586-8642-B217-31E38F53742E}"/>
              </a:ext>
            </a:extLst>
          </p:cNvPr>
          <p:cNvSpPr>
            <a:spLocks noGrp="1"/>
          </p:cNvSpPr>
          <p:nvPr>
            <p:ph type="body" sz="quarter" idx="23"/>
          </p:nvPr>
        </p:nvSpPr>
        <p:spPr>
          <a:xfrm>
            <a:off x="6298955" y="3635716"/>
            <a:ext cx="2521809" cy="1461173"/>
          </a:xfrm>
          <a:prstGeom prst="roundRect">
            <a:avLst/>
          </a:prstGeom>
          <a:solidFill>
            <a:schemeClr val="bg2"/>
          </a:solidFill>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tx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
        <p:nvSpPr>
          <p:cNvPr id="60" name="Text Placeholder 35">
            <a:extLst>
              <a:ext uri="{FF2B5EF4-FFF2-40B4-BE49-F238E27FC236}">
                <a16:creationId xmlns:a16="http://schemas.microsoft.com/office/drawing/2014/main" id="{DEA8DAF3-13B5-CC4B-B35C-C4AF84B8467C}"/>
              </a:ext>
            </a:extLst>
          </p:cNvPr>
          <p:cNvSpPr>
            <a:spLocks noGrp="1"/>
          </p:cNvSpPr>
          <p:nvPr>
            <p:ph type="body" sz="quarter" idx="24"/>
          </p:nvPr>
        </p:nvSpPr>
        <p:spPr>
          <a:xfrm>
            <a:off x="9029333" y="3635716"/>
            <a:ext cx="2521809" cy="1461173"/>
          </a:xfrm>
          <a:prstGeom prst="roundRect">
            <a:avLst/>
          </a:prstGeom>
          <a:solidFill>
            <a:schemeClr val="bg2"/>
          </a:solidFill>
          <a:ln>
            <a:noFill/>
          </a:ln>
        </p:spPr>
        <p:style>
          <a:lnRef idx="2">
            <a:schemeClr val="accent3">
              <a:shade val="50000"/>
            </a:schemeClr>
          </a:lnRef>
          <a:fillRef idx="1001">
            <a:schemeClr val="dk2"/>
          </a:fillRef>
          <a:effectRef idx="0">
            <a:schemeClr val="accent3"/>
          </a:effectRef>
          <a:fontRef idx="minor">
            <a:schemeClr val="lt1"/>
          </a:fontRef>
        </p:style>
        <p:txBody>
          <a:bodyPr tIns="180000">
            <a:noAutofit/>
          </a:bodyPr>
          <a:lstStyle>
            <a:lvl1pPr marL="10584" indent="-10584" algn="ctr">
              <a:buFontTx/>
              <a:buNone/>
              <a:tabLst/>
              <a:defRPr sz="2400" b="0">
                <a:solidFill>
                  <a:schemeClr val="tx1"/>
                </a:solidFill>
                <a:latin typeface="+mj-lt"/>
              </a:defRPr>
            </a:lvl1pPr>
            <a:lvl2pPr algn="l">
              <a:buNone/>
              <a:defRPr b="0">
                <a:latin typeface="+mj-lt"/>
              </a:defRPr>
            </a:lvl2pPr>
            <a:lvl3pPr algn="l">
              <a:buNone/>
              <a:defRPr b="0">
                <a:latin typeface="+mj-lt"/>
              </a:defRPr>
            </a:lvl3pPr>
            <a:lvl4pPr algn="l">
              <a:buNone/>
              <a:defRPr b="0">
                <a:latin typeface="+mj-lt"/>
              </a:defRPr>
            </a:lvl4pPr>
            <a:lvl5pPr algn="l">
              <a:buNone/>
              <a:defRPr b="0">
                <a:latin typeface="+mj-lt"/>
              </a:defRPr>
            </a:lvl5pPr>
          </a:lstStyle>
          <a:p>
            <a:pPr lvl="0"/>
            <a:r>
              <a:rPr lang="en-US"/>
              <a:t>Click to edit Master text styles</a:t>
            </a:r>
          </a:p>
        </p:txBody>
      </p:sp>
    </p:spTree>
    <p:extLst>
      <p:ext uri="{BB962C8B-B14F-4D97-AF65-F5344CB8AC3E}">
        <p14:creationId xmlns:p14="http://schemas.microsoft.com/office/powerpoint/2010/main" val="614307296"/>
      </p:ext>
    </p:extLst>
  </p:cSld>
  <p:clrMapOvr>
    <a:masterClrMapping/>
  </p:clrMapOvr>
  <p:hf hdr="0" ftr="0" dt="0"/>
  <p:extLst>
    <p:ext uri="{DCECCB84-F9BA-43D5-87BE-67443E8EF086}">
      <p15:sldGuideLst xmlns:p15="http://schemas.microsoft.com/office/powerpoint/2012/main">
        <p15:guide id="1" pos="511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55CC18-158A-48BF-A646-E0FD45CC63FB}" type="datetime1">
              <a:rPr lang="en-US" smtClean="0"/>
              <a:t>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220969716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64E86-98C5-4B07-964C-92C5146556F5}" type="datetime1">
              <a:rPr lang="en-US" smtClean="0"/>
              <a:t>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350209708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759269-7C65-4943-AD24-745CAE63BF43}" type="datetime1">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302448954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9EF7A8-5857-4C5C-A27E-BB7F10508C1E}" type="datetime1">
              <a:rPr lang="en-US" smtClean="0"/>
              <a:t>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F58B09-5FED-EE4D-AEDA-FB5EBA0FA7C2}" type="slidenum">
              <a:rPr lang="en-US" smtClean="0"/>
              <a:t>‹#›</a:t>
            </a:fld>
            <a:endParaRPr lang="en-US"/>
          </a:p>
        </p:txBody>
      </p:sp>
    </p:spTree>
    <p:extLst>
      <p:ext uri="{BB962C8B-B14F-4D97-AF65-F5344CB8AC3E}">
        <p14:creationId xmlns:p14="http://schemas.microsoft.com/office/powerpoint/2010/main" val="2603173337"/>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829" y="274638"/>
            <a:ext cx="1069057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74256" y="1600201"/>
            <a:ext cx="10708145"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FD1B6-D898-4C2C-BDD0-832037C8C443}" type="datetime1">
              <a:rPr lang="en-US" smtClean="0"/>
              <a:t>2/9/2023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F58B09-5FED-EE4D-AEDA-FB5EBA0FA7C2}" type="slidenum">
              <a:rPr lang="en-US" smtClean="0"/>
              <a:t>‹#›</a:t>
            </a:fld>
            <a:endParaRPr lang="en-US"/>
          </a:p>
        </p:txBody>
      </p:sp>
    </p:spTree>
    <p:extLst>
      <p:ext uri="{BB962C8B-B14F-4D97-AF65-F5344CB8AC3E}">
        <p14:creationId xmlns:p14="http://schemas.microsoft.com/office/powerpoint/2010/main" val="2386191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39"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3600" b="1" i="0" kern="1200">
          <a:solidFill>
            <a:srgbClr val="0066B3"/>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1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6401A3-D522-4A5C-B65C-EEC14497FBA3}" type="datetime1">
              <a:rPr lang="en-US" smtClean="0"/>
              <a:t>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F1D98-3724-43DD-AC6C-74697B392BAE}" type="slidenum">
              <a:rPr lang="en-US" smtClean="0"/>
              <a:t>‹#›</a:t>
            </a:fld>
            <a:endParaRPr lang="en-US"/>
          </a:p>
        </p:txBody>
      </p:sp>
    </p:spTree>
    <p:extLst>
      <p:ext uri="{BB962C8B-B14F-4D97-AF65-F5344CB8AC3E}">
        <p14:creationId xmlns:p14="http://schemas.microsoft.com/office/powerpoint/2010/main" val="1282110737"/>
      </p:ext>
    </p:extLst>
  </p:cSld>
  <p:clrMap bg1="lt1" tx1="dk1" bg2="lt2" tx2="dk2" accent1="accent1" accent2="accent2" accent3="accent3" accent4="accent4" accent5="accent5" accent6="accent6" hlink="hlink" folHlink="folHlink"/>
  <p:sldLayoutIdLst>
    <p:sldLayoutId id="2147483740" r:id="rId1"/>
    <p:sldLayoutId id="2147483662" r:id="rId2"/>
    <p:sldLayoutId id="2147483663" r:id="rId3"/>
    <p:sldLayoutId id="2147483664" r:id="rId4"/>
    <p:sldLayoutId id="2147483665" r:id="rId5"/>
    <p:sldLayoutId id="2147483666" r:id="rId6"/>
    <p:sldLayoutId id="2147483742" r:id="rId7"/>
    <p:sldLayoutId id="2147483741"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CAA1E1-25E3-934A-853F-D76BECC4BBAD}"/>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6">
            <a:extLst>
              <a:ext uri="{FF2B5EF4-FFF2-40B4-BE49-F238E27FC236}">
                <a16:creationId xmlns:a16="http://schemas.microsoft.com/office/drawing/2014/main" id="{5C4EFD64-9D19-4E43-958E-E001661E1D6E}"/>
              </a:ext>
            </a:extLst>
          </p:cNvPr>
          <p:cNvSpPr>
            <a:spLocks noGrp="1"/>
          </p:cNvSpPr>
          <p:nvPr>
            <p:ph type="title"/>
          </p:nvPr>
        </p:nvSpPr>
        <p:spPr>
          <a:xfrm>
            <a:off x="838200" y="634589"/>
            <a:ext cx="10515600" cy="784830"/>
          </a:xfrm>
          <a:prstGeom prst="rect">
            <a:avLst/>
          </a:prstGeom>
        </p:spPr>
        <p:txBody>
          <a:bodyPr vert="horz" lIns="91440" tIns="45720" rIns="91440" bIns="45720" rtlCol="0" anchor="t" anchorCtr="0">
            <a:spAutoFit/>
          </a:bodyPr>
          <a:lstStyle/>
          <a:p>
            <a:r>
              <a:rPr lang="en-US"/>
              <a:t>Click to edit Master title style</a:t>
            </a:r>
          </a:p>
        </p:txBody>
      </p:sp>
    </p:spTree>
    <p:extLst>
      <p:ext uri="{BB962C8B-B14F-4D97-AF65-F5344CB8AC3E}">
        <p14:creationId xmlns:p14="http://schemas.microsoft.com/office/powerpoint/2010/main" val="181770963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38" r:id="rId21"/>
    <p:sldLayoutId id="2147483656" r:id="rId22"/>
    <p:sldLayoutId id="2147483699" r:id="rId23"/>
    <p:sldLayoutId id="2147483702" r:id="rId24"/>
    <p:sldLayoutId id="2147483703" r:id="rId25"/>
    <p:sldLayoutId id="2147483704" r:id="rId26"/>
    <p:sldLayoutId id="2147483661" r:id="rId27"/>
    <p:sldLayoutId id="2147483668" r:id="rId28"/>
    <p:sldLayoutId id="2147483667" r:id="rId29"/>
  </p:sldLayoutIdLst>
  <p:hf hdr="0" ftr="0" dt="0"/>
  <p:txStyles>
    <p:titleStyle>
      <a:lvl1pPr algn="l" defTabSz="914377" rtl="0" eaLnBrk="1" latinLnBrk="0" hangingPunct="1">
        <a:lnSpc>
          <a:spcPct val="90000"/>
        </a:lnSpc>
        <a:spcBef>
          <a:spcPct val="0"/>
        </a:spcBef>
        <a:buNone/>
        <a:defRPr sz="5000" b="1" i="0" kern="1200" spc="-51" baseline="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spc="-51" baseline="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spc="-51" baseline="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spc="-51" baseline="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spc="-51" baseline="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spc="-51" baseline="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5111" userDrawn="1">
          <p15:clr>
            <a:srgbClr val="F26B43"/>
          </p15:clr>
        </p15:guide>
        <p15:guide id="6" orient="horz" pos="4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mailto:earlyyearssystemdivision@peelregion.ca" TargetMode="Externa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earlyyearssystemdivision@peelregion.c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ontario.ca/laws/statute/01m25"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microsoft.com/office/2018/10/relationships/comments" Target="../comments/modernComment_4AF_888C6F98.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78CB05-EBCD-4615-B11E-A562F5784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3983" y="2213679"/>
            <a:ext cx="5598017" cy="43123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ROP BW stack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101" y="535762"/>
            <a:ext cx="1417780" cy="760404"/>
          </a:xfrm>
          <a:prstGeom prst="rect">
            <a:avLst/>
          </a:prstGeom>
        </p:spPr>
      </p:pic>
      <p:sp>
        <p:nvSpPr>
          <p:cNvPr id="10" name="TextBox 9">
            <a:extLst>
              <a:ext uri="{FF2B5EF4-FFF2-40B4-BE49-F238E27FC236}">
                <a16:creationId xmlns:a16="http://schemas.microsoft.com/office/drawing/2014/main" id="{178546BC-6AD7-421E-9BED-4A63DC6D4B82}"/>
              </a:ext>
            </a:extLst>
          </p:cNvPr>
          <p:cNvSpPr txBox="1"/>
          <p:nvPr/>
        </p:nvSpPr>
        <p:spPr>
          <a:xfrm>
            <a:off x="861391" y="1908313"/>
            <a:ext cx="9032886" cy="2831544"/>
          </a:xfrm>
          <a:prstGeom prst="rect">
            <a:avLst/>
          </a:prstGeom>
          <a:noFill/>
        </p:spPr>
        <p:txBody>
          <a:bodyPr wrap="square">
            <a:spAutoFit/>
          </a:bodyPr>
          <a:lstStyle/>
          <a:p>
            <a:pPr>
              <a:spcBef>
                <a:spcPct val="0"/>
              </a:spcBef>
            </a:pPr>
            <a:r>
              <a:rPr lang="en-US" sz="4000" b="1">
                <a:solidFill>
                  <a:srgbClr val="0066B3"/>
                </a:solidFill>
                <a:latin typeface="Avenir Next LT Pro Demi" panose="020B0704020202020204" pitchFamily="34" charset="0"/>
                <a:ea typeface="+mj-ea"/>
                <a:cs typeface="+mj-cs"/>
              </a:rPr>
              <a:t>2023 Workforce Innovation Funding (WIF) and Professional Learning Day Updates for Licensed Child Care Centres</a:t>
            </a:r>
            <a:br>
              <a:rPr lang="en-US"/>
            </a:br>
            <a:endParaRPr lang="en-CA"/>
          </a:p>
        </p:txBody>
      </p:sp>
      <p:sp>
        <p:nvSpPr>
          <p:cNvPr id="11" name="Subtitle 2">
            <a:extLst>
              <a:ext uri="{FF2B5EF4-FFF2-40B4-BE49-F238E27FC236}">
                <a16:creationId xmlns:a16="http://schemas.microsoft.com/office/drawing/2014/main" id="{8007289E-4937-4597-9D62-8E1E0286D0BA}"/>
              </a:ext>
            </a:extLst>
          </p:cNvPr>
          <p:cNvSpPr>
            <a:spLocks noGrp="1"/>
          </p:cNvSpPr>
          <p:nvPr>
            <p:ph type="subTitle" idx="1"/>
          </p:nvPr>
        </p:nvSpPr>
        <p:spPr>
          <a:xfrm>
            <a:off x="763101" y="4737447"/>
            <a:ext cx="8534400" cy="1752600"/>
          </a:xfrm>
        </p:spPr>
        <p:txBody>
          <a:bodyPr vert="horz" lIns="91440" tIns="45720" rIns="91440" bIns="45720" rtlCol="0" anchor="t">
            <a:normAutofit/>
          </a:bodyPr>
          <a:lstStyle/>
          <a:p>
            <a:pPr algn="l"/>
            <a:r>
              <a:rPr lang="en-US">
                <a:latin typeface="Avenir Next LT Pro" panose="020B0504020202020204" pitchFamily="34" charset="0"/>
              </a:rPr>
              <a:t>Presented by Early Years &amp; Child Care Services</a:t>
            </a:r>
          </a:p>
          <a:p>
            <a:pPr algn="l"/>
            <a:r>
              <a:rPr lang="en-US">
                <a:latin typeface="Avenir Next LT Pro" panose="020B0504020202020204" pitchFamily="34" charset="0"/>
              </a:rPr>
              <a:t>January 27, 2023</a:t>
            </a:r>
            <a:endParaRPr lang="en-CA">
              <a:latin typeface="Avenir Next LT Pro" panose="020B0504020202020204" pitchFamily="34" charset="0"/>
            </a:endParaRPr>
          </a:p>
        </p:txBody>
      </p:sp>
    </p:spTree>
    <p:extLst>
      <p:ext uri="{BB962C8B-B14F-4D97-AF65-F5344CB8AC3E}">
        <p14:creationId xmlns:p14="http://schemas.microsoft.com/office/powerpoint/2010/main" val="3768999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65D4A8-2CA9-4991-8DDA-7192A2A574A6}"/>
              </a:ext>
            </a:extLst>
          </p:cNvPr>
          <p:cNvSpPr>
            <a:spLocks noGrp="1"/>
          </p:cNvSpPr>
          <p:nvPr>
            <p:ph type="title"/>
          </p:nvPr>
        </p:nvSpPr>
        <p:spPr>
          <a:xfrm>
            <a:off x="891828" y="274638"/>
            <a:ext cx="10690572" cy="667361"/>
          </a:xfrm>
        </p:spPr>
        <p:txBody>
          <a:bodyPr vert="horz" lIns="91440" tIns="45720" rIns="91440" bIns="45720" rtlCol="0" anchor="b">
            <a:normAutofit/>
          </a:bodyPr>
          <a:lstStyle/>
          <a:p>
            <a:pPr>
              <a:lnSpc>
                <a:spcPct val="80000"/>
              </a:lnSpc>
              <a:defRPr/>
            </a:pPr>
            <a:r>
              <a:rPr lang="en-US" sz="4000">
                <a:latin typeface="Avenir Next LT Pro Demi" panose="020B0704020202020204" pitchFamily="34" charset="0"/>
              </a:rPr>
              <a:t>Key 2023 WIF Dates</a:t>
            </a:r>
          </a:p>
        </p:txBody>
      </p:sp>
      <p:graphicFrame>
        <p:nvGraphicFramePr>
          <p:cNvPr id="7" name="Content Placeholder 6">
            <a:extLst>
              <a:ext uri="{FF2B5EF4-FFF2-40B4-BE49-F238E27FC236}">
                <a16:creationId xmlns:a16="http://schemas.microsoft.com/office/drawing/2014/main" id="{07C30D70-2566-4ECF-B241-6125C3548A44}"/>
              </a:ext>
            </a:extLst>
          </p:cNvPr>
          <p:cNvGraphicFramePr>
            <a:graphicFrameLocks noGrp="1"/>
          </p:cNvGraphicFramePr>
          <p:nvPr>
            <p:ph idx="1"/>
            <p:extLst>
              <p:ext uri="{D42A27DB-BD31-4B8C-83A1-F6EECF244321}">
                <p14:modId xmlns:p14="http://schemas.microsoft.com/office/powerpoint/2010/main" val="4043239197"/>
              </p:ext>
            </p:extLst>
          </p:nvPr>
        </p:nvGraphicFramePr>
        <p:xfrm>
          <a:off x="750714" y="910648"/>
          <a:ext cx="11051425" cy="5628265"/>
        </p:xfrm>
        <a:graphic>
          <a:graphicData uri="http://schemas.openxmlformats.org/drawingml/2006/table">
            <a:tbl>
              <a:tblPr firstRow="1" bandRow="1" bandCol="1">
                <a:tableStyleId>{69012ECD-51FC-41F1-AA8D-1B2483CD663E}</a:tableStyleId>
              </a:tblPr>
              <a:tblGrid>
                <a:gridCol w="1518170">
                  <a:extLst>
                    <a:ext uri="{9D8B030D-6E8A-4147-A177-3AD203B41FA5}">
                      <a16:colId xmlns:a16="http://schemas.microsoft.com/office/drawing/2014/main" val="367928879"/>
                    </a:ext>
                  </a:extLst>
                </a:gridCol>
                <a:gridCol w="9533255">
                  <a:extLst>
                    <a:ext uri="{9D8B030D-6E8A-4147-A177-3AD203B41FA5}">
                      <a16:colId xmlns:a16="http://schemas.microsoft.com/office/drawing/2014/main" val="3729825972"/>
                    </a:ext>
                  </a:extLst>
                </a:gridCol>
              </a:tblGrid>
              <a:tr h="343964">
                <a:tc>
                  <a:txBody>
                    <a:bodyPr/>
                    <a:lstStyle/>
                    <a:p>
                      <a:pPr algn="ctr" rtl="0" fontAlgn="base"/>
                      <a:r>
                        <a:rPr lang="en-US" sz="1800" cap="none" spc="0">
                          <a:effectLst/>
                          <a:latin typeface="Avenir Next LT Pro Light" panose="020B0304020202020204" pitchFamily="34" charset="0"/>
                        </a:rPr>
                        <a:t>Date</a:t>
                      </a:r>
                    </a:p>
                  </a:txBody>
                  <a:tcPr marL="0" marR="66779" marT="33389" marB="33389">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ctr" rtl="0" fontAlgn="base">
                        <a:buFont typeface="Arial" panose="020B0604020202020204" pitchFamily="34" charset="0"/>
                        <a:buNone/>
                      </a:pPr>
                      <a:r>
                        <a:rPr lang="en-US" sz="1800" cap="none" spc="0">
                          <a:effectLst/>
                          <a:latin typeface="Avenir Next LT Pro Light" panose="020B0304020202020204" pitchFamily="34" charset="0"/>
                        </a:rPr>
                        <a:t>Description</a:t>
                      </a:r>
                    </a:p>
                  </a:txBody>
                  <a:tcPr marL="0" marR="66779" marT="33389" marB="33389">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771492125"/>
                  </a:ext>
                </a:extLst>
              </a:tr>
              <a:tr h="758695">
                <a:tc>
                  <a:txBody>
                    <a:bodyPr/>
                    <a:lstStyle/>
                    <a:p>
                      <a:pPr algn="ctr" rtl="0" fontAlgn="base"/>
                      <a:r>
                        <a:rPr lang="en-US" sz="1800" b="1" cap="none" spc="0">
                          <a:effectLst/>
                          <a:latin typeface="Avenir Next LT Pro Light" panose="020B0304020202020204" pitchFamily="34" charset="0"/>
                        </a:rPr>
                        <a:t>Week of Feb. 1, 2023 </a:t>
                      </a:r>
                    </a:p>
                  </a:txBody>
                  <a:tcPr marL="0" marR="66779" marT="33389" marB="33389">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l" rtl="0" fontAlgn="base">
                        <a:buFont typeface="+mj-lt"/>
                        <a:buNone/>
                      </a:pPr>
                      <a:r>
                        <a:rPr lang="en-US" sz="1800" b="1" cap="none" spc="0">
                          <a:effectLst/>
                          <a:latin typeface="Avenir Next LT Pro Light" panose="020B0304020202020204" pitchFamily="34" charset="0"/>
                        </a:rPr>
                        <a:t>2023 WIF payment issued </a:t>
                      </a:r>
                    </a:p>
                    <a:p>
                      <a:pPr marL="285750" indent="-285750" algn="l" rtl="0" fontAlgn="base">
                        <a:buFont typeface="Arial" panose="020B0604020202020204" pitchFamily="34" charset="0"/>
                        <a:buChar char="•"/>
                      </a:pPr>
                      <a:r>
                        <a:rPr lang="en-US" sz="1800" cap="none" spc="0">
                          <a:effectLst/>
                          <a:latin typeface="Avenir Next LT Pro Light" panose="020B0304020202020204" pitchFamily="34" charset="0"/>
                        </a:rPr>
                        <a:t>We will increase your WIF budget and issue your 2023 WIF payment. </a:t>
                      </a:r>
                    </a:p>
                  </a:txBody>
                  <a:tcPr marL="0" marR="66779" marT="33389" marB="33389">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436127995"/>
                  </a:ext>
                </a:extLst>
              </a:tr>
              <a:tr h="653876">
                <a:tc>
                  <a:txBody>
                    <a:bodyPr/>
                    <a:lstStyle/>
                    <a:p>
                      <a:pPr algn="ctr" rtl="0" fontAlgn="base"/>
                      <a:r>
                        <a:rPr lang="en-CA" sz="1800" b="1" cap="none" spc="0">
                          <a:effectLst/>
                          <a:latin typeface="Avenir Next LT Pro Light" panose="020B0304020202020204" pitchFamily="34" charset="0"/>
                        </a:rPr>
                        <a:t>February 17, 2023 </a:t>
                      </a:r>
                    </a:p>
                  </a:txBody>
                  <a:tcPr marL="44859" marR="66779" marT="33389" marB="33389">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l" rtl="0" fontAlgn="base">
                        <a:buFont typeface="+mj-lt"/>
                        <a:buNone/>
                      </a:pPr>
                      <a:r>
                        <a:rPr lang="en-US" sz="1800" b="1" cap="none" spc="0">
                          <a:effectLst/>
                          <a:latin typeface="Avenir Next LT Pro Light" panose="020B0304020202020204" pitchFamily="34" charset="0"/>
                        </a:rPr>
                        <a:t>Region-wide professional learning day </a:t>
                      </a:r>
                    </a:p>
                    <a:p>
                      <a:pPr marL="285750" indent="-285750" algn="l" rtl="0" fontAlgn="base">
                        <a:buFont typeface="Arial" panose="020B0604020202020204" pitchFamily="34" charset="0"/>
                        <a:buChar char="•"/>
                      </a:pPr>
                      <a:r>
                        <a:rPr lang="en-US" sz="1800" kern="1200" cap="none" spc="0">
                          <a:solidFill>
                            <a:schemeClr val="tx1"/>
                          </a:solidFill>
                          <a:effectLst/>
                          <a:latin typeface="Avenir Next LT Pro Light" panose="020B0304020202020204" pitchFamily="34" charset="0"/>
                          <a:ea typeface="+mn-ea"/>
                          <a:cs typeface="+mn-cs"/>
                        </a:rPr>
                        <a:t>System</a:t>
                      </a:r>
                      <a:r>
                        <a:rPr lang="en-US" sz="1800" cap="none" spc="0">
                          <a:effectLst/>
                          <a:latin typeface="Avenir Next LT Pro Light" panose="020B0304020202020204" pitchFamily="34" charset="0"/>
                        </a:rPr>
                        <a:t> participates in the professional learning day. </a:t>
                      </a:r>
                    </a:p>
                  </a:txBody>
                  <a:tcPr marL="44859" marR="66779" marT="33389" marB="33389">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4011305812"/>
                  </a:ext>
                </a:extLst>
              </a:tr>
              <a:tr h="1222181">
                <a:tc>
                  <a:txBody>
                    <a:bodyPr/>
                    <a:lstStyle/>
                    <a:p>
                      <a:pPr algn="ctr" rtl="0" fontAlgn="base"/>
                      <a:r>
                        <a:rPr lang="en-CA" sz="1800" b="1" cap="none" spc="0">
                          <a:effectLst/>
                          <a:latin typeface="Avenir Next LT Pro Light" panose="020B0304020202020204" pitchFamily="34" charset="0"/>
                        </a:rPr>
                        <a:t>March 10, 2023 </a:t>
                      </a:r>
                    </a:p>
                  </a:txBody>
                  <a:tcPr marL="0" marR="66779" marT="33389" marB="33389">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l" rtl="0" fontAlgn="base">
                        <a:buFont typeface="+mj-lt"/>
                        <a:buNone/>
                      </a:pPr>
                      <a:r>
                        <a:rPr lang="en-US" sz="1800" b="1" cap="none" spc="0">
                          <a:effectLst/>
                          <a:latin typeface="Avenir Next LT Pro Light" panose="020B0304020202020204" pitchFamily="34" charset="0"/>
                        </a:rPr>
                        <a:t>Interim 2022 WIF reconciliation due  </a:t>
                      </a:r>
                    </a:p>
                    <a:p>
                      <a:pPr marL="285750" indent="-285750" algn="l" rtl="0" fontAlgn="base">
                        <a:buFont typeface="Arial" panose="020B0604020202020204" pitchFamily="34" charset="0"/>
                        <a:buChar char="•"/>
                      </a:pPr>
                      <a:r>
                        <a:rPr lang="en-US" sz="1800" cap="none" spc="0">
                          <a:effectLst/>
                          <a:latin typeface="Avenir Next LT Pro Light" panose="020B0304020202020204" pitchFamily="34" charset="0"/>
                        </a:rPr>
                        <a:t>Submit your complete interim reconciliation. As a reminder, your 2022 payment was to be used by December 31, 2022.  Unused 2022 funding cannot be used in 2023. </a:t>
                      </a:r>
                    </a:p>
                    <a:p>
                      <a:pPr marL="285750" indent="-285750" algn="l" rtl="0" fontAlgn="base">
                        <a:buFont typeface="Arial" panose="020B0604020202020204" pitchFamily="34" charset="0"/>
                        <a:buChar char="•"/>
                      </a:pPr>
                      <a:r>
                        <a:rPr lang="en-US" sz="1800" cap="none" spc="0">
                          <a:effectLst/>
                          <a:latin typeface="Avenir Next LT Pro Light" panose="020B0304020202020204" pitchFamily="34" charset="0"/>
                        </a:rPr>
                        <a:t>Complete the reconciliation directly in GovGrants. An Excel reconciliation template is not required. </a:t>
                      </a:r>
                    </a:p>
                  </a:txBody>
                  <a:tcPr marL="0" marR="66779" marT="33389" marB="33389">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52778319"/>
                  </a:ext>
                </a:extLst>
              </a:tr>
              <a:tr h="1063110">
                <a:tc>
                  <a:txBody>
                    <a:bodyPr/>
                    <a:lstStyle/>
                    <a:p>
                      <a:pPr algn="ctr" rtl="0" fontAlgn="base"/>
                      <a:r>
                        <a:rPr lang="en-CA" sz="1800" b="1" cap="none" spc="0">
                          <a:effectLst/>
                          <a:latin typeface="Avenir Next LT Pro Light" panose="020B0304020202020204" pitchFamily="34" charset="0"/>
                        </a:rPr>
                        <a:t>Spring 2023 </a:t>
                      </a:r>
                    </a:p>
                  </a:txBody>
                  <a:tcPr marL="44859" marR="66779" marT="33389" marB="33389">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l" rtl="0" fontAlgn="base">
                        <a:buFont typeface="+mj-lt"/>
                        <a:buNone/>
                      </a:pPr>
                      <a:r>
                        <a:rPr lang="en-US" sz="1800" b="1" cap="none" spc="0">
                          <a:effectLst/>
                          <a:latin typeface="Avenir Next LT Pro Light" panose="020B0304020202020204" pitchFamily="34" charset="0"/>
                        </a:rPr>
                        <a:t>WIF evaluation approach </a:t>
                      </a:r>
                    </a:p>
                    <a:p>
                      <a:pPr marL="285750" indent="-285750" algn="l" rtl="0" fontAlgn="base">
                        <a:buFont typeface="Arial" panose="020B0604020202020204" pitchFamily="34" charset="0"/>
                        <a:buChar char="•"/>
                      </a:pPr>
                      <a:r>
                        <a:rPr lang="en-US" sz="1800" cap="none" spc="0">
                          <a:effectLst/>
                          <a:latin typeface="Avenir Next LT Pro Light" panose="020B0304020202020204" pitchFamily="34" charset="0"/>
                        </a:rPr>
                        <a:t>We will share our WIF evaluation approach. We want to hear from you, your staff about what is and isn’t working so that we can maximize the impact of funding and improve our recruitment and retention funding supports.  </a:t>
                      </a:r>
                    </a:p>
                  </a:txBody>
                  <a:tcPr marL="44859" marR="66779" marT="33389" marB="33389">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503494519"/>
                  </a:ext>
                </a:extLst>
              </a:tr>
              <a:tr h="653876">
                <a:tc>
                  <a:txBody>
                    <a:bodyPr/>
                    <a:lstStyle/>
                    <a:p>
                      <a:pPr algn="ctr" rtl="0" fontAlgn="base"/>
                      <a:r>
                        <a:rPr lang="en-CA" sz="1800" b="1" cap="none" spc="0">
                          <a:effectLst/>
                          <a:latin typeface="Avenir Next LT Pro Light" panose="020B0304020202020204" pitchFamily="34" charset="0"/>
                        </a:rPr>
                        <a:t>December 31, 2023 </a:t>
                      </a:r>
                    </a:p>
                  </a:txBody>
                  <a:tcPr marL="0" marR="66779" marT="33389" marB="33389">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l" rtl="0" fontAlgn="base">
                        <a:buFont typeface="+mj-lt"/>
                        <a:buNone/>
                      </a:pPr>
                      <a:r>
                        <a:rPr lang="en-US" sz="1800" b="1" cap="none" spc="0">
                          <a:effectLst/>
                          <a:latin typeface="Avenir Next LT Pro Light" panose="020B0304020202020204" pitchFamily="34" charset="0"/>
                        </a:rPr>
                        <a:t>Deadline to spend 2023 WIF  </a:t>
                      </a:r>
                    </a:p>
                    <a:p>
                      <a:pPr marL="285750" indent="-285750" algn="l" rtl="0" fontAlgn="base">
                        <a:buFont typeface="Arial" panose="020B0604020202020204" pitchFamily="34" charset="0"/>
                        <a:buChar char="•"/>
                      </a:pPr>
                      <a:r>
                        <a:rPr lang="en-US" sz="1800" b="0" cap="none" spc="0">
                          <a:effectLst/>
                          <a:latin typeface="Avenir Next LT Pro Light" panose="020B0304020202020204" pitchFamily="34" charset="0"/>
                        </a:rPr>
                        <a:t>Use your 2023 WIF payment by this date. </a:t>
                      </a:r>
                      <a:r>
                        <a:rPr lang="en-US" sz="1800" b="1" cap="none" spc="0">
                          <a:effectLst/>
                          <a:latin typeface="Avenir Next LT Pro Light" panose="020B0304020202020204" pitchFamily="34" charset="0"/>
                        </a:rPr>
                        <a:t> </a:t>
                      </a:r>
                    </a:p>
                  </a:txBody>
                  <a:tcPr marL="0" marR="66779" marT="33389" marB="33389">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632214554"/>
                  </a:ext>
                </a:extLst>
              </a:tr>
              <a:tr h="565616">
                <a:tc>
                  <a:txBody>
                    <a:bodyPr/>
                    <a:lstStyle/>
                    <a:p>
                      <a:pPr algn="ctr" rtl="0" fontAlgn="base"/>
                      <a:r>
                        <a:rPr lang="en-CA" sz="1800" b="1" cap="none" spc="0">
                          <a:effectLst/>
                          <a:latin typeface="Avenir Next LT Pro Light" panose="020B0304020202020204" pitchFamily="34" charset="0"/>
                        </a:rPr>
                        <a:t>TBC </a:t>
                      </a:r>
                    </a:p>
                  </a:txBody>
                  <a:tcPr marL="44859" marR="66779" marT="33389" marB="33389">
                    <a:lnL w="12700">
                      <a:solidFill>
                        <a:schemeClr val="tx1"/>
                      </a:solidFill>
                    </a:lnL>
                    <a:lnR w="12700">
                      <a:solidFill>
                        <a:schemeClr val="tx1"/>
                      </a:solidFill>
                    </a:lnR>
                    <a:lnT w="12700">
                      <a:solidFill>
                        <a:schemeClr val="tx1"/>
                      </a:solidFill>
                    </a:lnT>
                    <a:lnB w="12700">
                      <a:solidFill>
                        <a:schemeClr val="tx1"/>
                      </a:solidFill>
                    </a:lnB>
                  </a:tcPr>
                </a:tc>
                <a:tc>
                  <a:txBody>
                    <a:bodyPr/>
                    <a:lstStyle/>
                    <a:p>
                      <a:pPr algn="l" rtl="0" fontAlgn="base">
                        <a:buFont typeface="+mj-lt"/>
                        <a:buNone/>
                      </a:pPr>
                      <a:r>
                        <a:rPr lang="en-US" sz="1800" b="1" cap="none" spc="0">
                          <a:effectLst/>
                          <a:latin typeface="Avenir Next LT Pro Light" panose="020B0304020202020204" pitchFamily="34" charset="0"/>
                        </a:rPr>
                        <a:t>Final WIF reconciliation due to Region</a:t>
                      </a:r>
                    </a:p>
                    <a:p>
                      <a:pPr marL="285750" indent="-285750" algn="l" rtl="0" fontAlgn="base">
                        <a:buFont typeface="Arial" panose="020B0604020202020204" pitchFamily="34" charset="0"/>
                        <a:buChar char="•"/>
                      </a:pPr>
                      <a:r>
                        <a:rPr lang="en-US" sz="1800" cap="none" spc="0">
                          <a:effectLst/>
                          <a:latin typeface="Avenir Next LT Pro Light" panose="020B0304020202020204" pitchFamily="34" charset="0"/>
                        </a:rPr>
                        <a:t>Submit your complete final reconciliation. </a:t>
                      </a:r>
                    </a:p>
                  </a:txBody>
                  <a:tcPr marL="44859" marR="66779" marT="33389" marB="33389">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289337193"/>
                  </a:ext>
                </a:extLst>
              </a:tr>
            </a:tbl>
          </a:graphicData>
        </a:graphic>
      </p:graphicFrame>
      <p:sp>
        <p:nvSpPr>
          <p:cNvPr id="4" name="Slide Number Placeholder 3">
            <a:extLst>
              <a:ext uri="{FF2B5EF4-FFF2-40B4-BE49-F238E27FC236}">
                <a16:creationId xmlns:a16="http://schemas.microsoft.com/office/drawing/2014/main" id="{1CC9A6F0-7165-4250-89FF-FED529EB21D5}"/>
              </a:ext>
            </a:extLst>
          </p:cNvPr>
          <p:cNvSpPr>
            <a:spLocks noGrp="1"/>
          </p:cNvSpPr>
          <p:nvPr>
            <p:ph type="sldNum" sz="quarter" idx="12"/>
          </p:nvPr>
        </p:nvSpPr>
        <p:spPr/>
        <p:txBody>
          <a:bodyPr vert="horz" lIns="91440" tIns="45720" rIns="91440" bIns="45720" rtlCol="0" anchor="ctr">
            <a:normAutofit/>
          </a:bodyPr>
          <a:lstStyle/>
          <a:p>
            <a:pPr algn="ctr" defTabSz="914400">
              <a:spcAft>
                <a:spcPts val="600"/>
              </a:spcAft>
            </a:pPr>
            <a:fld id="{EFF58B09-5FED-EE4D-AEDA-FB5EBA0FA7C2}" type="slidenum">
              <a:rPr lang="en-US">
                <a:solidFill>
                  <a:srgbClr val="FFFFFF"/>
                </a:solidFill>
              </a:rPr>
              <a:pPr algn="ctr" defTabSz="914400">
                <a:spcAft>
                  <a:spcPts val="600"/>
                </a:spcAft>
              </a:pPr>
              <a:t>10</a:t>
            </a:fld>
            <a:endParaRPr lang="en-US">
              <a:solidFill>
                <a:srgbClr val="FFFFFF"/>
              </a:solidFill>
            </a:endParaRPr>
          </a:p>
        </p:txBody>
      </p:sp>
    </p:spTree>
    <p:extLst>
      <p:ext uri="{BB962C8B-B14F-4D97-AF65-F5344CB8AC3E}">
        <p14:creationId xmlns:p14="http://schemas.microsoft.com/office/powerpoint/2010/main" val="354748075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44">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D7419C-81C2-435F-A299-96298537AED3}"/>
              </a:ext>
            </a:extLst>
          </p:cNvPr>
          <p:cNvSpPr>
            <a:spLocks noGrp="1"/>
          </p:cNvSpPr>
          <p:nvPr>
            <p:ph type="title"/>
          </p:nvPr>
        </p:nvSpPr>
        <p:spPr>
          <a:xfrm>
            <a:off x="743344" y="995244"/>
            <a:ext cx="5801065" cy="2991416"/>
          </a:xfrm>
        </p:spPr>
        <p:txBody>
          <a:bodyPr vert="horz" lIns="91440" tIns="45720" rIns="91440" bIns="45720" rtlCol="0" anchor="b">
            <a:normAutofit/>
          </a:bodyPr>
          <a:lstStyle/>
          <a:p>
            <a:pPr defTabSz="457200"/>
            <a:r>
              <a:rPr lang="en-US" sz="4400" b="1">
                <a:solidFill>
                  <a:srgbClr val="0066B3"/>
                </a:solidFill>
                <a:latin typeface="Avenir Next LT Pro Demi" panose="020B0704020202020204" pitchFamily="34" charset="0"/>
              </a:rPr>
              <a:t>Professional Learning Day Registration</a:t>
            </a:r>
          </a:p>
        </p:txBody>
      </p:sp>
      <p:sp>
        <p:nvSpPr>
          <p:cNvPr id="60" name="Freeform: Shape 46">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AAF08A4-8FEC-453F-8573-7D2B2F176B9A}"/>
              </a:ext>
            </a:extLst>
          </p:cNvPr>
          <p:cNvPicPr>
            <a:picLocks noChangeAspect="1"/>
          </p:cNvPicPr>
          <p:nvPr/>
        </p:nvPicPr>
        <p:blipFill rotWithShape="1">
          <a:blip r:embed="rId3"/>
          <a:srcRect l="3761" r="6255" b="-1"/>
          <a:stretch/>
        </p:blipFill>
        <p:spPr>
          <a:xfrm>
            <a:off x="7406465" y="2292692"/>
            <a:ext cx="3426655" cy="2856083"/>
          </a:xfrm>
          <a:prstGeom prst="rect">
            <a:avLst/>
          </a:prstGeom>
          <a:solidFill>
            <a:srgbClr val="FFFFFF">
              <a:shade val="85000"/>
            </a:srgbClr>
          </a:solidFill>
          <a:effectLst>
            <a:softEdge rad="508000"/>
          </a:effectLst>
        </p:spPr>
      </p:pic>
      <p:sp>
        <p:nvSpPr>
          <p:cNvPr id="3" name="Slide Number Placeholder 2">
            <a:extLst>
              <a:ext uri="{FF2B5EF4-FFF2-40B4-BE49-F238E27FC236}">
                <a16:creationId xmlns:a16="http://schemas.microsoft.com/office/drawing/2014/main" id="{A5941C76-86D8-47EA-96F5-73F4CC2B10AE}"/>
              </a:ext>
            </a:extLst>
          </p:cNvPr>
          <p:cNvSpPr>
            <a:spLocks noGrp="1"/>
          </p:cNvSpPr>
          <p:nvPr>
            <p:ph type="sldNum" sz="quarter" idx="12"/>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1E4912F-8A9A-41A5-AD54-BE0959A20BD9}"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11</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ROP BW stacked.jpg">
            <a:extLst>
              <a:ext uri="{FF2B5EF4-FFF2-40B4-BE49-F238E27FC236}">
                <a16:creationId xmlns:a16="http://schemas.microsoft.com/office/drawing/2014/main" id="{A4ACA394-880D-4BEE-8DDC-0ED84E6D1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559" y="117420"/>
            <a:ext cx="1417780" cy="760404"/>
          </a:xfrm>
          <a:prstGeom prst="rect">
            <a:avLst/>
          </a:prstGeom>
        </p:spPr>
      </p:pic>
    </p:spTree>
    <p:extLst>
      <p:ext uri="{BB962C8B-B14F-4D97-AF65-F5344CB8AC3E}">
        <p14:creationId xmlns:p14="http://schemas.microsoft.com/office/powerpoint/2010/main" val="2299643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9970F-AD30-E44B-B53B-EC5CC7B15600}"/>
              </a:ext>
            </a:extLst>
          </p:cNvPr>
          <p:cNvSpPr>
            <a:spLocks noGrp="1"/>
          </p:cNvSpPr>
          <p:nvPr>
            <p:ph type="title"/>
          </p:nvPr>
        </p:nvSpPr>
        <p:spPr>
          <a:xfrm>
            <a:off x="436240" y="433808"/>
            <a:ext cx="10515600" cy="712567"/>
          </a:xfrm>
        </p:spPr>
        <p:txBody>
          <a:bodyPr/>
          <a:lstStyle/>
          <a:p>
            <a:r>
              <a:rPr lang="en-US">
                <a:solidFill>
                  <a:srgbClr val="0070C0"/>
                </a:solidFill>
              </a:rPr>
              <a:t>Registration is Now Open </a:t>
            </a:r>
          </a:p>
        </p:txBody>
      </p:sp>
      <p:sp>
        <p:nvSpPr>
          <p:cNvPr id="15" name="Rectangle 14">
            <a:extLst>
              <a:ext uri="{FF2B5EF4-FFF2-40B4-BE49-F238E27FC236}">
                <a16:creationId xmlns:a16="http://schemas.microsoft.com/office/drawing/2014/main" id="{C2455AA2-B283-49A5-A7A3-4F5A4FF1C44D}"/>
              </a:ext>
            </a:extLst>
          </p:cNvPr>
          <p:cNvSpPr/>
          <p:nvPr/>
        </p:nvSpPr>
        <p:spPr>
          <a:xfrm>
            <a:off x="-363564" y="3858291"/>
            <a:ext cx="3068272" cy="12802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spcAft>
                <a:spcPts val="400"/>
              </a:spcAft>
            </a:pPr>
            <a:r>
              <a:rPr lang="en-US" sz="1850" b="1">
                <a:solidFill>
                  <a:schemeClr val="tx1"/>
                </a:solidFill>
              </a:rPr>
              <a:t>1. Register</a:t>
            </a:r>
            <a:endParaRPr lang="en-US" sz="1850">
              <a:solidFill>
                <a:schemeClr val="tx1"/>
              </a:solidFill>
            </a:endParaRPr>
          </a:p>
          <a:p>
            <a:pPr marL="284480" lvl="1" algn="ctr">
              <a:spcAft>
                <a:spcPts val="400"/>
              </a:spcAft>
            </a:pPr>
            <a:r>
              <a:rPr lang="en-US" sz="1850">
                <a:solidFill>
                  <a:schemeClr val="tx1"/>
                </a:solidFill>
              </a:rPr>
              <a:t>Jan 30 (early bird)</a:t>
            </a:r>
          </a:p>
          <a:p>
            <a:pPr marL="284480" lvl="1" algn="ctr">
              <a:spcAft>
                <a:spcPts val="400"/>
              </a:spcAft>
            </a:pPr>
            <a:r>
              <a:rPr lang="en-US" sz="1850">
                <a:solidFill>
                  <a:schemeClr val="tx1"/>
                </a:solidFill>
              </a:rPr>
              <a:t>Feb 10 (closes)</a:t>
            </a:r>
          </a:p>
        </p:txBody>
      </p:sp>
      <p:sp>
        <p:nvSpPr>
          <p:cNvPr id="16" name="Rectangle 15">
            <a:extLst>
              <a:ext uri="{FF2B5EF4-FFF2-40B4-BE49-F238E27FC236}">
                <a16:creationId xmlns:a16="http://schemas.microsoft.com/office/drawing/2014/main" id="{78F8D684-765D-41C8-BFD5-9FAC497F29CE}"/>
              </a:ext>
            </a:extLst>
          </p:cNvPr>
          <p:cNvSpPr/>
          <p:nvPr/>
        </p:nvSpPr>
        <p:spPr>
          <a:xfrm>
            <a:off x="6200291" y="3912389"/>
            <a:ext cx="2963620" cy="6752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en-US" sz="1600">
              <a:solidFill>
                <a:schemeClr val="tx1"/>
              </a:solidFill>
            </a:endParaRPr>
          </a:p>
          <a:p>
            <a:pPr algn="ctr">
              <a:spcAft>
                <a:spcPts val="400"/>
              </a:spcAft>
            </a:pPr>
            <a:r>
              <a:rPr lang="en-US" sz="1850" b="1">
                <a:solidFill>
                  <a:schemeClr val="tx1"/>
                </a:solidFill>
              </a:rPr>
              <a:t>3. Access Event Site</a:t>
            </a:r>
          </a:p>
          <a:p>
            <a:pPr algn="ctr">
              <a:spcAft>
                <a:spcPts val="400"/>
              </a:spcAft>
            </a:pPr>
            <a:r>
              <a:rPr lang="en-US" sz="1850">
                <a:solidFill>
                  <a:schemeClr val="tx1"/>
                </a:solidFill>
              </a:rPr>
              <a:t>Starting Feb 13</a:t>
            </a:r>
            <a:endParaRPr lang="en-US">
              <a:solidFill>
                <a:schemeClr val="tx1"/>
              </a:solidFill>
            </a:endParaRPr>
          </a:p>
        </p:txBody>
      </p:sp>
      <p:sp>
        <p:nvSpPr>
          <p:cNvPr id="12" name="Rectangle 11">
            <a:extLst>
              <a:ext uri="{FF2B5EF4-FFF2-40B4-BE49-F238E27FC236}">
                <a16:creationId xmlns:a16="http://schemas.microsoft.com/office/drawing/2014/main" id="{431F3D0C-5F42-4108-A913-46A869C6A556}"/>
              </a:ext>
            </a:extLst>
          </p:cNvPr>
          <p:cNvSpPr/>
          <p:nvPr/>
        </p:nvSpPr>
        <p:spPr>
          <a:xfrm>
            <a:off x="2696961" y="4044629"/>
            <a:ext cx="3503330" cy="6766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spcAft>
                <a:spcPts val="400"/>
              </a:spcAft>
            </a:pPr>
            <a:r>
              <a:rPr lang="en-US" sz="1850" b="1">
                <a:solidFill>
                  <a:schemeClr val="tx1"/>
                </a:solidFill>
              </a:rPr>
              <a:t>2. Registration Confirmed</a:t>
            </a:r>
            <a:r>
              <a:rPr lang="en-US" sz="1600">
                <a:solidFill>
                  <a:schemeClr val="tx1"/>
                </a:solidFill>
              </a:rPr>
              <a:t>  </a:t>
            </a:r>
          </a:p>
          <a:p>
            <a:pPr marL="285750" algn="ctr">
              <a:spcAft>
                <a:spcPts val="400"/>
              </a:spcAft>
            </a:pPr>
            <a:r>
              <a:rPr lang="en-US" sz="1850">
                <a:solidFill>
                  <a:schemeClr val="tx1"/>
                </a:solidFill>
              </a:rPr>
              <a:t>Feb 13</a:t>
            </a:r>
          </a:p>
        </p:txBody>
      </p:sp>
      <p:pic>
        <p:nvPicPr>
          <p:cNvPr id="27" name="Graphic 26" descr="Group with solid fill">
            <a:extLst>
              <a:ext uri="{FF2B5EF4-FFF2-40B4-BE49-F238E27FC236}">
                <a16:creationId xmlns:a16="http://schemas.microsoft.com/office/drawing/2014/main" id="{44F03232-46FF-4894-B2A8-C125E127C8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350" y="2992096"/>
            <a:ext cx="879565" cy="879565"/>
          </a:xfrm>
          <a:prstGeom prst="rect">
            <a:avLst/>
          </a:prstGeom>
        </p:spPr>
      </p:pic>
      <p:sp>
        <p:nvSpPr>
          <p:cNvPr id="33" name="Rectangle 32">
            <a:extLst>
              <a:ext uri="{FF2B5EF4-FFF2-40B4-BE49-F238E27FC236}">
                <a16:creationId xmlns:a16="http://schemas.microsoft.com/office/drawing/2014/main" id="{3FF32D65-1E02-4896-962A-61892D798497}"/>
              </a:ext>
            </a:extLst>
          </p:cNvPr>
          <p:cNvSpPr/>
          <p:nvPr/>
        </p:nvSpPr>
        <p:spPr>
          <a:xfrm>
            <a:off x="9396548" y="3921945"/>
            <a:ext cx="2627053" cy="6505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920" tIns="60960" rIns="121920" bIns="60960" rtlCol="0" anchor="ctr"/>
          <a:lstStyle/>
          <a:p>
            <a:pPr algn="ctr"/>
            <a:endParaRPr lang="en-US" sz="1600">
              <a:solidFill>
                <a:schemeClr val="tx1"/>
              </a:solidFill>
            </a:endParaRPr>
          </a:p>
          <a:p>
            <a:pPr algn="ctr">
              <a:spcAft>
                <a:spcPts val="400"/>
              </a:spcAft>
            </a:pPr>
            <a:r>
              <a:rPr lang="en-US" sz="1850" b="1">
                <a:solidFill>
                  <a:schemeClr val="tx1"/>
                </a:solidFill>
              </a:rPr>
              <a:t>4. Enjoy the Day</a:t>
            </a:r>
          </a:p>
          <a:p>
            <a:pPr algn="ctr">
              <a:spcAft>
                <a:spcPts val="400"/>
              </a:spcAft>
            </a:pPr>
            <a:r>
              <a:rPr lang="en-US" sz="1850">
                <a:solidFill>
                  <a:schemeClr val="tx1"/>
                </a:solidFill>
              </a:rPr>
              <a:t>Feb 17</a:t>
            </a:r>
          </a:p>
        </p:txBody>
      </p:sp>
      <p:cxnSp>
        <p:nvCxnSpPr>
          <p:cNvPr id="45" name="Straight Arrow Connector 44">
            <a:extLst>
              <a:ext uri="{FF2B5EF4-FFF2-40B4-BE49-F238E27FC236}">
                <a16:creationId xmlns:a16="http://schemas.microsoft.com/office/drawing/2014/main" id="{26C96646-6F17-4A22-A08D-5291B193378D}"/>
              </a:ext>
            </a:extLst>
          </p:cNvPr>
          <p:cNvCxnSpPr>
            <a:cxnSpLocks/>
          </p:cNvCxnSpPr>
          <p:nvPr/>
        </p:nvCxnSpPr>
        <p:spPr>
          <a:xfrm>
            <a:off x="2269117" y="3427195"/>
            <a:ext cx="752052" cy="13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59" name="Graphic 58" descr="Envelope with solid fill">
            <a:extLst>
              <a:ext uri="{FF2B5EF4-FFF2-40B4-BE49-F238E27FC236}">
                <a16:creationId xmlns:a16="http://schemas.microsoft.com/office/drawing/2014/main" id="{BF3D07FC-AB77-4B7C-9893-8570347721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14665" y="6425867"/>
            <a:ext cx="487680" cy="487680"/>
          </a:xfrm>
          <a:prstGeom prst="rect">
            <a:avLst/>
          </a:prstGeom>
        </p:spPr>
      </p:pic>
      <p:pic>
        <p:nvPicPr>
          <p:cNvPr id="30" name="Graphic 29" descr="Envelope with solid fill">
            <a:extLst>
              <a:ext uri="{FF2B5EF4-FFF2-40B4-BE49-F238E27FC236}">
                <a16:creationId xmlns:a16="http://schemas.microsoft.com/office/drawing/2014/main" id="{4D7C0B4F-6567-4C86-91C8-2FAEDAFF35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07844" y="2983946"/>
            <a:ext cx="879565" cy="879565"/>
          </a:xfrm>
          <a:prstGeom prst="rect">
            <a:avLst/>
          </a:prstGeom>
        </p:spPr>
      </p:pic>
      <p:pic>
        <p:nvPicPr>
          <p:cNvPr id="6" name="Graphic 5" descr="Internet with solid fill">
            <a:extLst>
              <a:ext uri="{FF2B5EF4-FFF2-40B4-BE49-F238E27FC236}">
                <a16:creationId xmlns:a16="http://schemas.microsoft.com/office/drawing/2014/main" id="{0F89CA48-8F12-4E0D-A65A-ADBE94C666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47238" y="2886441"/>
            <a:ext cx="1064623" cy="1064623"/>
          </a:xfrm>
          <a:prstGeom prst="rect">
            <a:avLst/>
          </a:prstGeom>
        </p:spPr>
      </p:pic>
      <p:sp>
        <p:nvSpPr>
          <p:cNvPr id="4" name="Content Placeholder 2">
            <a:extLst>
              <a:ext uri="{FF2B5EF4-FFF2-40B4-BE49-F238E27FC236}">
                <a16:creationId xmlns:a16="http://schemas.microsoft.com/office/drawing/2014/main" id="{F7CC1558-D48A-67DC-B36B-F5121702930A}"/>
              </a:ext>
            </a:extLst>
          </p:cNvPr>
          <p:cNvSpPr>
            <a:spLocks noGrp="1"/>
          </p:cNvSpPr>
          <p:nvPr>
            <p:ph idx="1"/>
          </p:nvPr>
        </p:nvSpPr>
        <p:spPr>
          <a:xfrm>
            <a:off x="325449" y="1585909"/>
            <a:ext cx="10515600" cy="490134"/>
          </a:xfrm>
        </p:spPr>
        <p:txBody>
          <a:bodyPr vert="horz" lIns="121920" tIns="60960" rIns="121920" bIns="60960" rtlCol="0" anchor="t">
            <a:spAutoFit/>
          </a:bodyPr>
          <a:lstStyle/>
          <a:p>
            <a:pPr marL="456565" indent="-456565">
              <a:buChar char="•"/>
            </a:pPr>
            <a:r>
              <a:rPr lang="en-US" sz="2650"/>
              <a:t>Refer to memo sent on January 23 for more details</a:t>
            </a:r>
          </a:p>
        </p:txBody>
      </p:sp>
      <p:pic>
        <p:nvPicPr>
          <p:cNvPr id="5" name="Graphic 4" descr="Meeting with solid fill">
            <a:extLst>
              <a:ext uri="{FF2B5EF4-FFF2-40B4-BE49-F238E27FC236}">
                <a16:creationId xmlns:a16="http://schemas.microsoft.com/office/drawing/2014/main" id="{C803E887-0E92-2FC6-3D75-A41A790E885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47186" y="2998666"/>
            <a:ext cx="923723" cy="957340"/>
          </a:xfrm>
          <a:prstGeom prst="rect">
            <a:avLst/>
          </a:prstGeom>
        </p:spPr>
      </p:pic>
      <p:cxnSp>
        <p:nvCxnSpPr>
          <p:cNvPr id="7" name="Straight Arrow Connector 6">
            <a:extLst>
              <a:ext uri="{FF2B5EF4-FFF2-40B4-BE49-F238E27FC236}">
                <a16:creationId xmlns:a16="http://schemas.microsoft.com/office/drawing/2014/main" id="{A8DC6182-A2BE-FEBE-A045-B51C9ED8BE63}"/>
              </a:ext>
            </a:extLst>
          </p:cNvPr>
          <p:cNvCxnSpPr>
            <a:cxnSpLocks/>
          </p:cNvCxnSpPr>
          <p:nvPr/>
        </p:nvCxnSpPr>
        <p:spPr>
          <a:xfrm>
            <a:off x="5315285" y="3419042"/>
            <a:ext cx="752052" cy="13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3BB39D4-5774-232D-8A8C-FE6D50C2C2C7}"/>
              </a:ext>
            </a:extLst>
          </p:cNvPr>
          <p:cNvCxnSpPr>
            <a:cxnSpLocks/>
          </p:cNvCxnSpPr>
          <p:nvPr/>
        </p:nvCxnSpPr>
        <p:spPr>
          <a:xfrm>
            <a:off x="8920839" y="3417383"/>
            <a:ext cx="752052" cy="13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33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67110-694E-4893-A7DC-6112D6CEA869}"/>
              </a:ext>
            </a:extLst>
          </p:cNvPr>
          <p:cNvSpPr>
            <a:spLocks noGrp="1"/>
          </p:cNvSpPr>
          <p:nvPr>
            <p:ph type="title"/>
          </p:nvPr>
        </p:nvSpPr>
        <p:spPr>
          <a:xfrm>
            <a:off x="838200" y="681035"/>
            <a:ext cx="10515600" cy="712567"/>
          </a:xfrm>
        </p:spPr>
        <p:txBody>
          <a:bodyPr/>
          <a:lstStyle/>
          <a:p>
            <a:r>
              <a:rPr lang="en-US">
                <a:latin typeface="Avenir Next LT Pro Demi" panose="020B0704020202020204" pitchFamily="34" charset="0"/>
              </a:rPr>
              <a:t>Log-in to Event Site </a:t>
            </a:r>
          </a:p>
        </p:txBody>
      </p:sp>
      <p:pic>
        <p:nvPicPr>
          <p:cNvPr id="7" name="Picture 6">
            <a:extLst>
              <a:ext uri="{FF2B5EF4-FFF2-40B4-BE49-F238E27FC236}">
                <a16:creationId xmlns:a16="http://schemas.microsoft.com/office/drawing/2014/main" id="{593A338D-EDC9-40B2-9B02-3FFE8E5A515B}"/>
              </a:ext>
            </a:extLst>
          </p:cNvPr>
          <p:cNvPicPr>
            <a:picLocks noChangeAspect="1"/>
          </p:cNvPicPr>
          <p:nvPr/>
        </p:nvPicPr>
        <p:blipFill>
          <a:blip r:embed="rId3"/>
          <a:stretch>
            <a:fillRect/>
          </a:stretch>
        </p:blipFill>
        <p:spPr>
          <a:xfrm>
            <a:off x="838201" y="1695453"/>
            <a:ext cx="8655559" cy="4825873"/>
          </a:xfrm>
          <a:prstGeom prst="rect">
            <a:avLst/>
          </a:prstGeom>
        </p:spPr>
      </p:pic>
      <p:sp>
        <p:nvSpPr>
          <p:cNvPr id="8" name="Rectangle 7">
            <a:extLst>
              <a:ext uri="{FF2B5EF4-FFF2-40B4-BE49-F238E27FC236}">
                <a16:creationId xmlns:a16="http://schemas.microsoft.com/office/drawing/2014/main" id="{230D708E-BDA9-4209-9CD8-5000D369E7DB}"/>
              </a:ext>
            </a:extLst>
          </p:cNvPr>
          <p:cNvSpPr/>
          <p:nvPr/>
        </p:nvSpPr>
        <p:spPr>
          <a:xfrm>
            <a:off x="2341880" y="1710693"/>
            <a:ext cx="1422400" cy="158748"/>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27151CB2-4DBE-44B1-B1E8-FB9C191895CD}"/>
              </a:ext>
            </a:extLst>
          </p:cNvPr>
          <p:cNvSpPr/>
          <p:nvPr/>
        </p:nvSpPr>
        <p:spPr>
          <a:xfrm>
            <a:off x="2278380" y="1913893"/>
            <a:ext cx="2971800" cy="158748"/>
          </a:xfrm>
          <a:prstGeom prst="rect">
            <a:avLst/>
          </a:prstGeom>
          <a:solidFill>
            <a:srgbClr val="97AFD8"/>
          </a:solidFill>
          <a:ln>
            <a:solidFill>
              <a:srgbClr val="97A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b="1">
                <a:solidFill>
                  <a:srgbClr val="00518E"/>
                </a:solidFill>
              </a:rPr>
              <a:t>Link from confirmation email</a:t>
            </a:r>
          </a:p>
        </p:txBody>
      </p:sp>
      <p:sp>
        <p:nvSpPr>
          <p:cNvPr id="12" name="Rectangle 11">
            <a:extLst>
              <a:ext uri="{FF2B5EF4-FFF2-40B4-BE49-F238E27FC236}">
                <a16:creationId xmlns:a16="http://schemas.microsoft.com/office/drawing/2014/main" id="{43F29D39-CBE6-4103-9296-8E9D2A54042D}"/>
              </a:ext>
            </a:extLst>
          </p:cNvPr>
          <p:cNvSpPr/>
          <p:nvPr/>
        </p:nvSpPr>
        <p:spPr>
          <a:xfrm>
            <a:off x="2698241" y="4648781"/>
            <a:ext cx="2971800" cy="158748"/>
          </a:xfrm>
          <a:prstGeom prst="rect">
            <a:avLst/>
          </a:prstGeom>
          <a:solidFill>
            <a:srgbClr val="97AFD8"/>
          </a:solidFill>
          <a:ln>
            <a:solidFill>
              <a:srgbClr val="97A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333" b="1">
                <a:solidFill>
                  <a:srgbClr val="00518E"/>
                </a:solidFill>
              </a:rPr>
              <a:t>Email that you registered with</a:t>
            </a:r>
          </a:p>
        </p:txBody>
      </p:sp>
      <p:sp>
        <p:nvSpPr>
          <p:cNvPr id="3" name="TextBox 2">
            <a:extLst>
              <a:ext uri="{FF2B5EF4-FFF2-40B4-BE49-F238E27FC236}">
                <a16:creationId xmlns:a16="http://schemas.microsoft.com/office/drawing/2014/main" id="{56C84BBC-0733-CFE0-B8B4-2753E311D227}"/>
              </a:ext>
            </a:extLst>
          </p:cNvPr>
          <p:cNvSpPr txBox="1"/>
          <p:nvPr/>
        </p:nvSpPr>
        <p:spPr>
          <a:xfrm>
            <a:off x="9130552" y="4625789"/>
            <a:ext cx="2458571" cy="164173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2400" b="1"/>
              <a:t>Important:</a:t>
            </a:r>
            <a:r>
              <a:rPr lang="en-US" sz="2400"/>
              <a:t> </a:t>
            </a:r>
          </a:p>
          <a:p>
            <a:r>
              <a:rPr lang="en-US" sz="1867"/>
              <a:t>If you cannot find your confirmation email after February 13, email us!</a:t>
            </a:r>
          </a:p>
        </p:txBody>
      </p:sp>
    </p:spTree>
    <p:extLst>
      <p:ext uri="{BB962C8B-B14F-4D97-AF65-F5344CB8AC3E}">
        <p14:creationId xmlns:p14="http://schemas.microsoft.com/office/powerpoint/2010/main" val="1409762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CD1E2D-031C-431B-BCDA-BA3B073AB196}"/>
              </a:ext>
            </a:extLst>
          </p:cNvPr>
          <p:cNvPicPr>
            <a:picLocks noChangeAspect="1"/>
          </p:cNvPicPr>
          <p:nvPr/>
        </p:nvPicPr>
        <p:blipFill>
          <a:blip r:embed="rId3"/>
          <a:stretch>
            <a:fillRect/>
          </a:stretch>
        </p:blipFill>
        <p:spPr>
          <a:xfrm>
            <a:off x="2501176" y="1914037"/>
            <a:ext cx="8221472" cy="3881883"/>
          </a:xfrm>
          <a:prstGeom prst="rect">
            <a:avLst/>
          </a:prstGeom>
        </p:spPr>
      </p:pic>
      <p:sp>
        <p:nvSpPr>
          <p:cNvPr id="2" name="Title 1">
            <a:extLst>
              <a:ext uri="{FF2B5EF4-FFF2-40B4-BE49-F238E27FC236}">
                <a16:creationId xmlns:a16="http://schemas.microsoft.com/office/drawing/2014/main" id="{CEB9970F-AD30-E44B-B53B-EC5CC7B15600}"/>
              </a:ext>
            </a:extLst>
          </p:cNvPr>
          <p:cNvSpPr>
            <a:spLocks noGrp="1"/>
          </p:cNvSpPr>
          <p:nvPr>
            <p:ph type="title"/>
          </p:nvPr>
        </p:nvSpPr>
        <p:spPr>
          <a:xfrm>
            <a:off x="604761" y="472934"/>
            <a:ext cx="10515600" cy="712567"/>
          </a:xfrm>
        </p:spPr>
        <p:txBody>
          <a:bodyPr/>
          <a:lstStyle/>
          <a:p>
            <a:r>
              <a:rPr lang="en-US">
                <a:latin typeface="Avenir Next LT Pro Demi" panose="020B0704020202020204" pitchFamily="34" charset="0"/>
              </a:rPr>
              <a:t>Event Site</a:t>
            </a:r>
          </a:p>
        </p:txBody>
      </p:sp>
      <p:sp>
        <p:nvSpPr>
          <p:cNvPr id="35" name="Rectangle 34">
            <a:extLst>
              <a:ext uri="{FF2B5EF4-FFF2-40B4-BE49-F238E27FC236}">
                <a16:creationId xmlns:a16="http://schemas.microsoft.com/office/drawing/2014/main" id="{C425FF93-453A-4F89-9B6C-A8F9A5C294F7}"/>
              </a:ext>
            </a:extLst>
          </p:cNvPr>
          <p:cNvSpPr/>
          <p:nvPr/>
        </p:nvSpPr>
        <p:spPr>
          <a:xfrm>
            <a:off x="2521510" y="2894110"/>
            <a:ext cx="1194463" cy="1261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6" name="Straight Arrow Connector 35">
            <a:extLst>
              <a:ext uri="{FF2B5EF4-FFF2-40B4-BE49-F238E27FC236}">
                <a16:creationId xmlns:a16="http://schemas.microsoft.com/office/drawing/2014/main" id="{52A07CF4-3700-4980-B1A5-756F19415F7D}"/>
              </a:ext>
            </a:extLst>
          </p:cNvPr>
          <p:cNvCxnSpPr>
            <a:cxnSpLocks/>
          </p:cNvCxnSpPr>
          <p:nvPr/>
        </p:nvCxnSpPr>
        <p:spPr>
          <a:xfrm>
            <a:off x="2025253" y="3295528"/>
            <a:ext cx="42372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2B9A696-9FA3-46AB-BD1F-2946539B38E1}"/>
              </a:ext>
            </a:extLst>
          </p:cNvPr>
          <p:cNvSpPr txBox="1"/>
          <p:nvPr/>
        </p:nvSpPr>
        <p:spPr>
          <a:xfrm>
            <a:off x="133463" y="1990353"/>
            <a:ext cx="2201231" cy="2606547"/>
          </a:xfrm>
          <a:prstGeom prst="rect">
            <a:avLst/>
          </a:prstGeom>
          <a:noFill/>
        </p:spPr>
        <p:txBody>
          <a:bodyPr wrap="square" lIns="121920" tIns="60960" rIns="121920" bIns="60960" rtlCol="0" anchor="t">
            <a:spAutoFit/>
          </a:bodyPr>
          <a:lstStyle/>
          <a:p>
            <a:pPr marL="156629" indent="-156629">
              <a:buFont typeface="Arial" panose="020B0604020202020204" pitchFamily="34" charset="0"/>
              <a:buChar char="•"/>
            </a:pPr>
            <a:r>
              <a:rPr lang="en-US" sz="1467"/>
              <a:t>Links to pages with more information</a:t>
            </a:r>
          </a:p>
          <a:p>
            <a:endParaRPr lang="en-US" sz="1467"/>
          </a:p>
          <a:p>
            <a:pPr marL="156629" indent="-156629">
              <a:buFont typeface="Arial" panose="020B0604020202020204" pitchFamily="34" charset="0"/>
              <a:buChar char="•"/>
            </a:pPr>
            <a:r>
              <a:rPr lang="en-US" sz="1467"/>
              <a:t>You can access your breakout session by either selecting Breakout Rooms from this menu bar or from a link provided on the Agenda page. </a:t>
            </a:r>
          </a:p>
        </p:txBody>
      </p:sp>
      <p:sp>
        <p:nvSpPr>
          <p:cNvPr id="39" name="Rectangle 38">
            <a:extLst>
              <a:ext uri="{FF2B5EF4-FFF2-40B4-BE49-F238E27FC236}">
                <a16:creationId xmlns:a16="http://schemas.microsoft.com/office/drawing/2014/main" id="{793CFB09-EDF3-4825-9EC6-82A44B071740}"/>
              </a:ext>
            </a:extLst>
          </p:cNvPr>
          <p:cNvSpPr/>
          <p:nvPr/>
        </p:nvSpPr>
        <p:spPr>
          <a:xfrm>
            <a:off x="8257323" y="3246213"/>
            <a:ext cx="2085557" cy="4161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40" name="Straight Arrow Connector 39">
            <a:extLst>
              <a:ext uri="{FF2B5EF4-FFF2-40B4-BE49-F238E27FC236}">
                <a16:creationId xmlns:a16="http://schemas.microsoft.com/office/drawing/2014/main" id="{31405720-E7D8-47FB-8565-D3C203EAC367}"/>
              </a:ext>
            </a:extLst>
          </p:cNvPr>
          <p:cNvCxnSpPr>
            <a:cxnSpLocks/>
            <a:endCxn id="39" idx="3"/>
          </p:cNvCxnSpPr>
          <p:nvPr/>
        </p:nvCxnSpPr>
        <p:spPr>
          <a:xfrm flipH="1">
            <a:off x="10342881" y="3037503"/>
            <a:ext cx="332396" cy="41677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743F10-BA9D-44F2-91B3-EE564A405CDE}"/>
              </a:ext>
            </a:extLst>
          </p:cNvPr>
          <p:cNvSpPr txBox="1"/>
          <p:nvPr/>
        </p:nvSpPr>
        <p:spPr>
          <a:xfrm>
            <a:off x="9933981" y="1977964"/>
            <a:ext cx="1948867" cy="995401"/>
          </a:xfrm>
          <a:prstGeom prst="rect">
            <a:avLst/>
          </a:prstGeom>
          <a:noFill/>
        </p:spPr>
        <p:txBody>
          <a:bodyPr wrap="square" rtlCol="0">
            <a:spAutoFit/>
          </a:bodyPr>
          <a:lstStyle/>
          <a:p>
            <a:pPr algn="ctr"/>
            <a:r>
              <a:rPr lang="en-US" sz="1467"/>
              <a:t>Questions submitted are only seen by the event staff and speakers</a:t>
            </a:r>
          </a:p>
        </p:txBody>
      </p:sp>
      <p:sp>
        <p:nvSpPr>
          <p:cNvPr id="51" name="Rectangle 50">
            <a:extLst>
              <a:ext uri="{FF2B5EF4-FFF2-40B4-BE49-F238E27FC236}">
                <a16:creationId xmlns:a16="http://schemas.microsoft.com/office/drawing/2014/main" id="{531BB790-F96D-4517-BDA6-C6754FA3E442}"/>
              </a:ext>
            </a:extLst>
          </p:cNvPr>
          <p:cNvSpPr/>
          <p:nvPr/>
        </p:nvSpPr>
        <p:spPr>
          <a:xfrm>
            <a:off x="8257323" y="3676527"/>
            <a:ext cx="2085557" cy="4789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2" name="Straight Arrow Connector 51">
            <a:extLst>
              <a:ext uri="{FF2B5EF4-FFF2-40B4-BE49-F238E27FC236}">
                <a16:creationId xmlns:a16="http://schemas.microsoft.com/office/drawing/2014/main" id="{362F45A7-C3F0-421E-8549-F4FEAB87F88D}"/>
              </a:ext>
            </a:extLst>
          </p:cNvPr>
          <p:cNvCxnSpPr>
            <a:cxnSpLocks/>
          </p:cNvCxnSpPr>
          <p:nvPr/>
        </p:nvCxnSpPr>
        <p:spPr>
          <a:xfrm flipH="1" flipV="1">
            <a:off x="10304273" y="3923676"/>
            <a:ext cx="584140" cy="2459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B81E96AE-3D7D-476E-8676-76458D92C318}"/>
              </a:ext>
            </a:extLst>
          </p:cNvPr>
          <p:cNvSpPr txBox="1"/>
          <p:nvPr/>
        </p:nvSpPr>
        <p:spPr>
          <a:xfrm>
            <a:off x="10444134" y="4204978"/>
            <a:ext cx="1708732" cy="1251946"/>
          </a:xfrm>
          <a:prstGeom prst="rect">
            <a:avLst/>
          </a:prstGeom>
          <a:noFill/>
        </p:spPr>
        <p:txBody>
          <a:bodyPr wrap="square" lIns="121920" tIns="60960" rIns="121920" bIns="60960" rtlCol="0" anchor="t">
            <a:spAutoFit/>
          </a:bodyPr>
          <a:lstStyle/>
          <a:p>
            <a:r>
              <a:rPr lang="en-US" sz="1467"/>
              <a:t>Post/see</a:t>
            </a:r>
          </a:p>
          <a:p>
            <a:r>
              <a:rPr lang="en-US" sz="1467"/>
              <a:t>comments in the chat from all event participants.</a:t>
            </a:r>
          </a:p>
        </p:txBody>
      </p:sp>
      <p:sp>
        <p:nvSpPr>
          <p:cNvPr id="56" name="Rectangle 55">
            <a:extLst>
              <a:ext uri="{FF2B5EF4-FFF2-40B4-BE49-F238E27FC236}">
                <a16:creationId xmlns:a16="http://schemas.microsoft.com/office/drawing/2014/main" id="{349E729C-559E-42CB-A858-1C22199348B8}"/>
              </a:ext>
            </a:extLst>
          </p:cNvPr>
          <p:cNvSpPr/>
          <p:nvPr/>
        </p:nvSpPr>
        <p:spPr>
          <a:xfrm>
            <a:off x="4028132" y="3246211"/>
            <a:ext cx="4172944" cy="262364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8" name="Straight Arrow Connector 57">
            <a:extLst>
              <a:ext uri="{FF2B5EF4-FFF2-40B4-BE49-F238E27FC236}">
                <a16:creationId xmlns:a16="http://schemas.microsoft.com/office/drawing/2014/main" id="{F8983E8C-B251-4502-9B76-62DB643FA838}"/>
              </a:ext>
            </a:extLst>
          </p:cNvPr>
          <p:cNvCxnSpPr>
            <a:cxnSpLocks/>
          </p:cNvCxnSpPr>
          <p:nvPr/>
        </p:nvCxnSpPr>
        <p:spPr>
          <a:xfrm flipV="1">
            <a:off x="5588000" y="5869857"/>
            <a:ext cx="0" cy="68070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FA4CA095-1933-4964-97EB-425938760254}"/>
              </a:ext>
            </a:extLst>
          </p:cNvPr>
          <p:cNvSpPr txBox="1"/>
          <p:nvPr/>
        </p:nvSpPr>
        <p:spPr>
          <a:xfrm>
            <a:off x="5588001" y="6275687"/>
            <a:ext cx="1360055" cy="318100"/>
          </a:xfrm>
          <a:prstGeom prst="rect">
            <a:avLst/>
          </a:prstGeom>
          <a:noFill/>
        </p:spPr>
        <p:txBody>
          <a:bodyPr wrap="square" rtlCol="0">
            <a:spAutoFit/>
          </a:bodyPr>
          <a:lstStyle/>
          <a:p>
            <a:r>
              <a:rPr lang="en-US" sz="1467"/>
              <a:t>Main Activity </a:t>
            </a:r>
          </a:p>
        </p:txBody>
      </p:sp>
    </p:spTree>
    <p:extLst>
      <p:ext uri="{BB962C8B-B14F-4D97-AF65-F5344CB8AC3E}">
        <p14:creationId xmlns:p14="http://schemas.microsoft.com/office/powerpoint/2010/main" val="2526698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C5D37-84E1-683D-73A0-73CB9C657C0E}"/>
              </a:ext>
            </a:extLst>
          </p:cNvPr>
          <p:cNvSpPr>
            <a:spLocks noGrp="1"/>
          </p:cNvSpPr>
          <p:nvPr>
            <p:ph type="title"/>
          </p:nvPr>
        </p:nvSpPr>
        <p:spPr>
          <a:xfrm>
            <a:off x="838200" y="681035"/>
            <a:ext cx="10515600" cy="712567"/>
          </a:xfrm>
        </p:spPr>
        <p:txBody>
          <a:bodyPr/>
          <a:lstStyle/>
          <a:p>
            <a:r>
              <a:rPr lang="en-US">
                <a:latin typeface="Avenir Next LT Pro Demi"/>
              </a:rPr>
              <a:t>Important Reminders</a:t>
            </a:r>
            <a:endParaRPr lang="en-US">
              <a:latin typeface="Avenir Next LT Pro Demi" panose="020B0704020202020204" pitchFamily="34" charset="0"/>
            </a:endParaRPr>
          </a:p>
        </p:txBody>
      </p:sp>
      <p:sp>
        <p:nvSpPr>
          <p:cNvPr id="3" name="Content Placeholder 2">
            <a:extLst>
              <a:ext uri="{FF2B5EF4-FFF2-40B4-BE49-F238E27FC236}">
                <a16:creationId xmlns:a16="http://schemas.microsoft.com/office/drawing/2014/main" id="{CD46AB6F-FC47-0F2E-4BBC-F21AF60A784B}"/>
              </a:ext>
            </a:extLst>
          </p:cNvPr>
          <p:cNvSpPr>
            <a:spLocks noGrp="1"/>
          </p:cNvSpPr>
          <p:nvPr>
            <p:ph idx="1"/>
          </p:nvPr>
        </p:nvSpPr>
        <p:spPr>
          <a:xfrm>
            <a:off x="838201" y="1713568"/>
            <a:ext cx="10972627" cy="4822346"/>
          </a:xfrm>
        </p:spPr>
        <p:txBody>
          <a:bodyPr vert="horz" wrap="square" lIns="121920" tIns="60960" rIns="121920" bIns="60960" rtlCol="0" anchor="t">
            <a:spAutoFit/>
          </a:bodyPr>
          <a:lstStyle/>
          <a:p>
            <a:pPr marL="456565" indent="-456565">
              <a:buChar char="•"/>
            </a:pPr>
            <a:r>
              <a:rPr lang="en-US" sz="2400"/>
              <a:t>Register emails for all individuals who would like access to the event site before, during and/or after the event. </a:t>
            </a:r>
            <a:endParaRPr lang="en-US"/>
          </a:p>
          <a:p>
            <a:pPr marL="456565" indent="-456565">
              <a:buChar char="•"/>
            </a:pPr>
            <a:r>
              <a:rPr lang="en-US" sz="2400"/>
              <a:t>Store confirmation emails where they can be easily accessed on February 17.</a:t>
            </a:r>
            <a:endParaRPr lang="en-US" sz="2400" baseline="30000"/>
          </a:p>
          <a:p>
            <a:pPr marL="456565" indent="-456565">
              <a:buFont typeface="Arial" panose="020B0604020202020204" pitchFamily="34" charset="0"/>
              <a:buChar char="•"/>
            </a:pPr>
            <a:r>
              <a:rPr lang="en-US" sz="2400"/>
              <a:t>Breakout sessions – choice #1 is where you go unless you hear otherwise from us.</a:t>
            </a:r>
          </a:p>
          <a:p>
            <a:pPr marL="456565" indent="-456565">
              <a:buFont typeface="Arial" panose="020B0604020202020204" pitchFamily="34" charset="0"/>
              <a:buChar char="•"/>
            </a:pPr>
            <a:r>
              <a:rPr lang="en-US" sz="2400"/>
              <a:t>IT &amp; Connecting (</a:t>
            </a:r>
            <a:r>
              <a:rPr lang="en-US" sz="2400">
                <a:ea typeface="+mn-lt"/>
                <a:cs typeface="+mn-lt"/>
              </a:rPr>
              <a:t>review TIP sheet prior to event)</a:t>
            </a:r>
            <a:r>
              <a:rPr lang="en-US" sz="2400"/>
              <a:t>:</a:t>
            </a:r>
          </a:p>
          <a:p>
            <a:pPr marL="913765" lvl="2" indent="-456565">
              <a:spcBef>
                <a:spcPts val="0"/>
              </a:spcBef>
              <a:spcAft>
                <a:spcPts val="1067"/>
              </a:spcAft>
            </a:pPr>
            <a:r>
              <a:rPr lang="en-US" sz="2400"/>
              <a:t>You need Zoom on each device you are using the day of the event.</a:t>
            </a:r>
          </a:p>
          <a:p>
            <a:pPr marL="913765" lvl="2" indent="-456565">
              <a:spcBef>
                <a:spcPts val="0"/>
              </a:spcBef>
              <a:spcAft>
                <a:spcPts val="1067"/>
              </a:spcAft>
            </a:pPr>
            <a:r>
              <a:rPr lang="en-US" sz="2400"/>
              <a:t>IT help will be available the day of the event. </a:t>
            </a:r>
          </a:p>
          <a:p>
            <a:pPr marL="456565" indent="-456565">
              <a:buFont typeface="Arial" panose="020B0604020202020204" pitchFamily="34" charset="0"/>
              <a:buChar char="•"/>
            </a:pPr>
            <a:r>
              <a:rPr lang="en-US" sz="2400"/>
              <a:t>Encourage staff to complete post-event survey for the day – we need your feedback! </a:t>
            </a:r>
            <a:endParaRPr lang="en-US"/>
          </a:p>
          <a:p>
            <a:endParaRPr lang="en-US"/>
          </a:p>
        </p:txBody>
      </p:sp>
    </p:spTree>
    <p:extLst>
      <p:ext uri="{BB962C8B-B14F-4D97-AF65-F5344CB8AC3E}">
        <p14:creationId xmlns:p14="http://schemas.microsoft.com/office/powerpoint/2010/main" val="3051524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Classroom of students raising their hands in front of a teacher">
            <a:extLst>
              <a:ext uri="{FF2B5EF4-FFF2-40B4-BE49-F238E27FC236}">
                <a16:creationId xmlns:a16="http://schemas.microsoft.com/office/drawing/2014/main" id="{31A39457-B4FA-4B89-A390-EDBF5EC727A6}"/>
              </a:ext>
            </a:extLst>
          </p:cNvPr>
          <p:cNvPicPr>
            <a:picLocks noChangeAspect="1"/>
          </p:cNvPicPr>
          <p:nvPr/>
        </p:nvPicPr>
        <p:blipFill rotWithShape="1">
          <a:blip r:embed="rId3"/>
          <a:srcRect l="8841" r="492" b="-1"/>
          <a:stretch/>
        </p:blipFill>
        <p:spPr>
          <a:xfrm>
            <a:off x="2142193" y="3245"/>
            <a:ext cx="9143980" cy="6857990"/>
          </a:xfrm>
          <a:prstGeom prst="rect">
            <a:avLst/>
          </a:prstGeom>
        </p:spPr>
      </p:pic>
      <p:sp>
        <p:nvSpPr>
          <p:cNvPr id="19" name="Rectangle 1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5320143"/>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16906" y="5317240"/>
            <a:ext cx="8408194" cy="744836"/>
          </a:xfrm>
          <a:prstGeom prst="rect">
            <a:avLst/>
          </a:prstGeom>
        </p:spPr>
        <p:txBody>
          <a:bodyPr vert="horz" lIns="91440" tIns="45720" rIns="91440" bIns="45720" rtlCol="0" anchor="ctr">
            <a:normAutofit fontScale="92500" lnSpcReduction="10000"/>
          </a:bodyPr>
          <a:lstStyle/>
          <a:p>
            <a:pPr algn="ctr">
              <a:lnSpc>
                <a:spcPct val="90000"/>
              </a:lnSpc>
              <a:spcBef>
                <a:spcPct val="0"/>
              </a:spcBef>
              <a:defRPr/>
            </a:pPr>
            <a:r>
              <a:rPr lang="en-US" sz="5400" b="1">
                <a:solidFill>
                  <a:srgbClr val="0066B3"/>
                </a:solidFill>
                <a:latin typeface="Avenir Next LT Pro Demi" panose="020B0704020202020204" pitchFamily="34" charset="0"/>
                <a:ea typeface="+mj-ea"/>
                <a:cs typeface="+mj-cs"/>
              </a:rPr>
              <a:t>Questions?</a:t>
            </a:r>
          </a:p>
        </p:txBody>
      </p:sp>
      <p:cxnSp>
        <p:nvCxnSpPr>
          <p:cNvPr id="21" name="Straight Connector 2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B1CA084-B2CE-4AF2-8D62-B54F98D79D12}"/>
              </a:ext>
            </a:extLst>
          </p:cNvPr>
          <p:cNvSpPr>
            <a:spLocks noGrp="1"/>
          </p:cNvSpPr>
          <p:nvPr>
            <p:ph type="sldNum" sz="quarter" idx="12"/>
          </p:nvPr>
        </p:nvSpPr>
        <p:spPr/>
        <p:txBody>
          <a:bodyPr/>
          <a:lstStyle/>
          <a:p>
            <a:fld id="{EFF58B09-5FED-EE4D-AEDA-FB5EBA0FA7C2}" type="slidenum">
              <a:rPr lang="en-US" smtClean="0"/>
              <a:t>16</a:t>
            </a:fld>
            <a:endParaRPr lang="en-US"/>
          </a:p>
        </p:txBody>
      </p:sp>
    </p:spTree>
    <p:extLst>
      <p:ext uri="{BB962C8B-B14F-4D97-AF65-F5344CB8AC3E}">
        <p14:creationId xmlns:p14="http://schemas.microsoft.com/office/powerpoint/2010/main" val="3557691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rotated-K 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6111" y="3796197"/>
            <a:ext cx="2074968" cy="2742716"/>
          </a:xfrm>
          <a:prstGeom prst="rect">
            <a:avLst/>
          </a:prstGeom>
        </p:spPr>
      </p:pic>
      <p:pic>
        <p:nvPicPr>
          <p:cNvPr id="4" name="Picture 3" descr="ROP BW stack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349" y="631350"/>
            <a:ext cx="1417780" cy="760404"/>
          </a:xfrm>
          <a:prstGeom prst="rect">
            <a:avLst/>
          </a:prstGeom>
        </p:spPr>
      </p:pic>
      <p:sp>
        <p:nvSpPr>
          <p:cNvPr id="5" name="TextBox 4"/>
          <p:cNvSpPr txBox="1"/>
          <p:nvPr/>
        </p:nvSpPr>
        <p:spPr>
          <a:xfrm>
            <a:off x="2181947" y="2086381"/>
            <a:ext cx="7828106" cy="568297"/>
          </a:xfrm>
          <a:prstGeom prst="rect">
            <a:avLst/>
          </a:prstGeom>
          <a:noFill/>
        </p:spPr>
        <p:txBody>
          <a:bodyPr wrap="square" lIns="91440" tIns="45720" rIns="91440" bIns="45720" rtlCol="0" anchor="t">
            <a:spAutoFit/>
          </a:bodyPr>
          <a:lstStyle/>
          <a:p>
            <a:pPr algn="ctr">
              <a:lnSpc>
                <a:spcPts val="3400"/>
              </a:lnSpc>
            </a:pPr>
            <a:r>
              <a:rPr lang="en-CA" sz="4400" b="1">
                <a:solidFill>
                  <a:srgbClr val="0066B3"/>
                </a:solidFill>
                <a:latin typeface="Avenir Next LT Pro Demi" panose="020B0704020202020204" pitchFamily="34" charset="0"/>
                <a:ea typeface="+mj-ea"/>
                <a:cs typeface="+mj-cs"/>
              </a:rPr>
              <a:t>Have more questions?</a:t>
            </a:r>
          </a:p>
        </p:txBody>
      </p:sp>
      <p:sp>
        <p:nvSpPr>
          <p:cNvPr id="6" name="TextBox 5"/>
          <p:cNvSpPr txBox="1"/>
          <p:nvPr/>
        </p:nvSpPr>
        <p:spPr>
          <a:xfrm>
            <a:off x="1014078" y="3011367"/>
            <a:ext cx="9911830" cy="1200329"/>
          </a:xfrm>
          <a:prstGeom prst="rect">
            <a:avLst/>
          </a:prstGeom>
          <a:noFill/>
        </p:spPr>
        <p:txBody>
          <a:bodyPr wrap="square" lIns="91440" tIns="45720" rIns="91440" bIns="45720" rtlCol="0" anchor="t">
            <a:spAutoFit/>
          </a:bodyPr>
          <a:lstStyle/>
          <a:p>
            <a:r>
              <a:rPr lang="en-US" sz="2400">
                <a:latin typeface="Avenir Next LT Pro" panose="020B0504020202020204" pitchFamily="34" charset="0"/>
              </a:rPr>
              <a:t>Please </a:t>
            </a:r>
            <a:r>
              <a:rPr lang="en-US" sz="2400">
                <a:latin typeface="Avenir Next LT Pro" panose="020B0504020202020204" pitchFamily="34" charset="0"/>
                <a:ea typeface="+mn-lt"/>
                <a:cs typeface="+mn-lt"/>
              </a:rPr>
              <a:t>email us at </a:t>
            </a:r>
            <a:r>
              <a:rPr lang="en-US" sz="2400">
                <a:latin typeface="Avenir Next LT Pro" panose="020B0504020202020204" pitchFamily="34" charset="0"/>
                <a:hlinkClick r:id="rId5"/>
              </a:rPr>
              <a:t>earlyyearssystemdivision@peelregion.ca</a:t>
            </a:r>
            <a:r>
              <a:rPr lang="en-US" sz="2400">
                <a:latin typeface="Avenir Next LT Pro" panose="020B0504020202020204" pitchFamily="34" charset="0"/>
              </a:rPr>
              <a:t> or contact your Early Years Specialist.</a:t>
            </a:r>
            <a:endParaRPr lang="en-US" sz="2400">
              <a:latin typeface="Avenir Next LT Pro" panose="020B0504020202020204" pitchFamily="34" charset="0"/>
              <a:cs typeface="Calibri"/>
            </a:endParaRPr>
          </a:p>
          <a:p>
            <a:endParaRPr lang="en-US" sz="2400">
              <a:solidFill>
                <a:srgbClr val="000000"/>
              </a:solidFill>
              <a:cs typeface="Calibri"/>
            </a:endParaRPr>
          </a:p>
        </p:txBody>
      </p:sp>
    </p:spTree>
    <p:extLst>
      <p:ext uri="{BB962C8B-B14F-4D97-AF65-F5344CB8AC3E}">
        <p14:creationId xmlns:p14="http://schemas.microsoft.com/office/powerpoint/2010/main" val="4218396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416C25-3602-4762-B16B-D7046C5DA4B1}"/>
              </a:ext>
            </a:extLst>
          </p:cNvPr>
          <p:cNvPicPr>
            <a:picLocks noChangeAspect="1"/>
          </p:cNvPicPr>
          <p:nvPr/>
        </p:nvPicPr>
        <p:blipFill rotWithShape="1">
          <a:blip r:embed="rId3"/>
          <a:srcRect r="10999" b="-1"/>
          <a:stretch/>
        </p:blipFill>
        <p:spPr>
          <a:xfrm>
            <a:off x="2769063" y="326832"/>
            <a:ext cx="6653874" cy="49904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p:cNvSpPr txBox="1"/>
          <p:nvPr/>
        </p:nvSpPr>
        <p:spPr>
          <a:xfrm>
            <a:off x="1759743" y="5602990"/>
            <a:ext cx="8408194" cy="744836"/>
          </a:xfrm>
          <a:prstGeom prst="rect">
            <a:avLst/>
          </a:prstGeom>
        </p:spPr>
        <p:txBody>
          <a:bodyPr vert="horz" lIns="91440" tIns="45720" rIns="91440" bIns="45720" rtlCol="0" anchor="ctr">
            <a:normAutofit lnSpcReduction="10000"/>
          </a:bodyPr>
          <a:lstStyle/>
          <a:p>
            <a:pPr algn="ctr" defTabSz="914400">
              <a:spcBef>
                <a:spcPct val="0"/>
              </a:spcBef>
              <a:spcAft>
                <a:spcPts val="600"/>
              </a:spcAft>
            </a:pPr>
            <a:r>
              <a:rPr lang="en-US" sz="4400" b="1">
                <a:solidFill>
                  <a:srgbClr val="0066B3"/>
                </a:solidFill>
                <a:latin typeface="Avenir Next LT Pro Demi" panose="020B0704020202020204" pitchFamily="34" charset="0"/>
                <a:ea typeface="+mj-ea"/>
                <a:cs typeface="+mj-cs"/>
              </a:rPr>
              <a:t>Thank </a:t>
            </a:r>
            <a:r>
              <a:rPr lang="en-US" sz="4400" b="1">
                <a:latin typeface="Avenir Next LT Pro Demi" panose="020B0704020202020204" pitchFamily="34" charset="0"/>
                <a:ea typeface="+mj-ea"/>
                <a:cs typeface="+mj-cs"/>
              </a:rPr>
              <a:t>You!</a:t>
            </a:r>
          </a:p>
        </p:txBody>
      </p:sp>
      <p:sp>
        <p:nvSpPr>
          <p:cNvPr id="3" name="Slide Number Placeholder 2">
            <a:extLst>
              <a:ext uri="{FF2B5EF4-FFF2-40B4-BE49-F238E27FC236}">
                <a16:creationId xmlns:a16="http://schemas.microsoft.com/office/drawing/2014/main" id="{869FA441-8594-493B-9834-05D36440F0BA}"/>
              </a:ext>
            </a:extLst>
          </p:cNvPr>
          <p:cNvSpPr>
            <a:spLocks noGrp="1"/>
          </p:cNvSpPr>
          <p:nvPr>
            <p:ph type="sldNum" sz="quarter" idx="12"/>
          </p:nvPr>
        </p:nvSpPr>
        <p:spPr/>
        <p:txBody>
          <a:bodyPr/>
          <a:lstStyle/>
          <a:p>
            <a:fld id="{48F63A3B-78C7-47BE-AE5E-E10140E04643}" type="slidenum">
              <a:rPr lang="en-US" smtClean="0"/>
              <a:t>18</a:t>
            </a:fld>
            <a:endParaRPr lang="en-US"/>
          </a:p>
        </p:txBody>
      </p:sp>
    </p:spTree>
    <p:extLst>
      <p:ext uri="{BB962C8B-B14F-4D97-AF65-F5344CB8AC3E}">
        <p14:creationId xmlns:p14="http://schemas.microsoft.com/office/powerpoint/2010/main" val="3483297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1AD2-9B21-4F30-9F76-19808BD9DFB3}"/>
              </a:ext>
            </a:extLst>
          </p:cNvPr>
          <p:cNvSpPr>
            <a:spLocks noGrp="1"/>
          </p:cNvSpPr>
          <p:nvPr>
            <p:ph type="title"/>
          </p:nvPr>
        </p:nvSpPr>
        <p:spPr>
          <a:xfrm>
            <a:off x="775854" y="203200"/>
            <a:ext cx="10640291" cy="720725"/>
          </a:xfrm>
        </p:spPr>
        <p:txBody>
          <a:bodyPr/>
          <a:lstStyle/>
          <a:p>
            <a:pPr defTabSz="457200"/>
            <a:r>
              <a:rPr lang="en-US" sz="3600" b="1">
                <a:solidFill>
                  <a:srgbClr val="0066B3"/>
                </a:solidFill>
                <a:latin typeface="Avenir Next LT Pro Demi"/>
              </a:rPr>
              <a:t>Appendix A: WIF Budget Periods</a:t>
            </a:r>
          </a:p>
        </p:txBody>
      </p:sp>
      <p:sp>
        <p:nvSpPr>
          <p:cNvPr id="4" name="Slide Number Placeholder 3">
            <a:extLst>
              <a:ext uri="{FF2B5EF4-FFF2-40B4-BE49-F238E27FC236}">
                <a16:creationId xmlns:a16="http://schemas.microsoft.com/office/drawing/2014/main" id="{455A9647-804E-4AE6-9767-590B9F436531}"/>
              </a:ext>
            </a:extLst>
          </p:cNvPr>
          <p:cNvSpPr>
            <a:spLocks noGrp="1"/>
          </p:cNvSpPr>
          <p:nvPr>
            <p:ph type="sldNum" sz="quarter" idx="12"/>
          </p:nvPr>
        </p:nvSpPr>
        <p:spPr/>
        <p:txBody>
          <a:bodyPr/>
          <a:lstStyle/>
          <a:p>
            <a:fld id="{68CF1D98-3724-43DD-AC6C-74697B392BAE}" type="slidenum">
              <a:rPr lang="en-US" smtClean="0"/>
              <a:t>19</a:t>
            </a:fld>
            <a:endParaRPr lang="en-US"/>
          </a:p>
        </p:txBody>
      </p:sp>
      <p:graphicFrame>
        <p:nvGraphicFramePr>
          <p:cNvPr id="6" name="Table 5">
            <a:extLst>
              <a:ext uri="{FF2B5EF4-FFF2-40B4-BE49-F238E27FC236}">
                <a16:creationId xmlns:a16="http://schemas.microsoft.com/office/drawing/2014/main" id="{E79AF874-7F4D-4456-850D-A0E96230F8FD}"/>
              </a:ext>
            </a:extLst>
          </p:cNvPr>
          <p:cNvGraphicFramePr>
            <a:graphicFrameLocks noGrp="1"/>
          </p:cNvGraphicFramePr>
          <p:nvPr>
            <p:extLst>
              <p:ext uri="{D42A27DB-BD31-4B8C-83A1-F6EECF244321}">
                <p14:modId xmlns:p14="http://schemas.microsoft.com/office/powerpoint/2010/main" val="920843664"/>
              </p:ext>
            </p:extLst>
          </p:nvPr>
        </p:nvGraphicFramePr>
        <p:xfrm>
          <a:off x="3619367" y="1192191"/>
          <a:ext cx="8096383" cy="4634315"/>
        </p:xfrm>
        <a:graphic>
          <a:graphicData uri="http://schemas.openxmlformats.org/drawingml/2006/table">
            <a:tbl>
              <a:tblPr firstRow="1" firstCol="1" bandRow="1">
                <a:tableStyleId>{5C22544A-7EE6-4342-B048-85BDC9FD1C3A}</a:tableStyleId>
              </a:tblPr>
              <a:tblGrid>
                <a:gridCol w="2135803">
                  <a:extLst>
                    <a:ext uri="{9D8B030D-6E8A-4147-A177-3AD203B41FA5}">
                      <a16:colId xmlns:a16="http://schemas.microsoft.com/office/drawing/2014/main" val="2417462590"/>
                    </a:ext>
                  </a:extLst>
                </a:gridCol>
                <a:gridCol w="5960580">
                  <a:extLst>
                    <a:ext uri="{9D8B030D-6E8A-4147-A177-3AD203B41FA5}">
                      <a16:colId xmlns:a16="http://schemas.microsoft.com/office/drawing/2014/main" val="3121075977"/>
                    </a:ext>
                  </a:extLst>
                </a:gridCol>
              </a:tblGrid>
              <a:tr h="808235">
                <a:tc>
                  <a:txBody>
                    <a:bodyPr/>
                    <a:lstStyle/>
                    <a:p>
                      <a:pPr marL="0" marR="0" algn="ctr">
                        <a:lnSpc>
                          <a:spcPct val="90000"/>
                        </a:lnSpc>
                        <a:spcBef>
                          <a:spcPts val="0"/>
                        </a:spcBef>
                        <a:spcAft>
                          <a:spcPts val="0"/>
                        </a:spcAft>
                      </a:pPr>
                      <a:r>
                        <a:rPr lang="en-US" sz="2400">
                          <a:effectLst/>
                        </a:rPr>
                        <a:t>Eligible</a:t>
                      </a:r>
                      <a:endParaRPr lang="en-US" sz="1800">
                        <a:effectLst/>
                      </a:endParaRPr>
                    </a:p>
                    <a:p>
                      <a:pPr marL="0" marR="0" algn="ctr">
                        <a:lnSpc>
                          <a:spcPct val="90000"/>
                        </a:lnSpc>
                        <a:spcBef>
                          <a:spcPts val="0"/>
                        </a:spcBef>
                        <a:spcAft>
                          <a:spcPts val="0"/>
                        </a:spcAft>
                      </a:pPr>
                      <a:r>
                        <a:rPr lang="en-US" sz="2400">
                          <a:effectLst/>
                        </a:rPr>
                        <a:t>Period</a:t>
                      </a:r>
                      <a:endParaRPr lang="en-US" sz="1800">
                        <a:effectLst/>
                        <a:latin typeface="Calibri" panose="020F0502020204030204" pitchFamily="34" charset="0"/>
                        <a:ea typeface="Yu Mincho" panose="02020400000000000000" pitchFamily="18" charset="-128"/>
                        <a:cs typeface="Arial" panose="020B0604020202020204" pitchFamily="34" charset="0"/>
                      </a:endParaRPr>
                    </a:p>
                  </a:txBody>
                  <a:tcPr marL="0" marR="69850" marT="29845" marB="0" anchor="ctr"/>
                </a:tc>
                <a:tc>
                  <a:txBody>
                    <a:bodyPr/>
                    <a:lstStyle/>
                    <a:p>
                      <a:pPr marL="19685" marR="0" algn="ctr">
                        <a:lnSpc>
                          <a:spcPct val="90000"/>
                        </a:lnSpc>
                        <a:spcBef>
                          <a:spcPts val="0"/>
                        </a:spcBef>
                        <a:spcAft>
                          <a:spcPts val="0"/>
                        </a:spcAft>
                      </a:pPr>
                      <a:r>
                        <a:rPr lang="en-US" sz="2400">
                          <a:effectLst/>
                        </a:rPr>
                        <a:t>You may use WIF to cover the following eligible expenses</a:t>
                      </a:r>
                      <a:endParaRPr lang="en-US" sz="1800">
                        <a:effectLst/>
                        <a:latin typeface="Calibri" panose="020F0502020204030204" pitchFamily="34" charset="0"/>
                        <a:ea typeface="Yu Mincho" panose="02020400000000000000" pitchFamily="18" charset="-128"/>
                        <a:cs typeface="Arial" panose="020B0604020202020204" pitchFamily="34" charset="0"/>
                      </a:endParaRPr>
                    </a:p>
                  </a:txBody>
                  <a:tcPr marL="0" marR="69850" marT="29845" marB="0" anchor="ctr"/>
                </a:tc>
                <a:extLst>
                  <a:ext uri="{0D108BD9-81ED-4DB2-BD59-A6C34878D82A}">
                    <a16:rowId xmlns:a16="http://schemas.microsoft.com/office/drawing/2014/main" val="2580282466"/>
                  </a:ext>
                </a:extLst>
              </a:tr>
              <a:tr h="920209">
                <a:tc>
                  <a:txBody>
                    <a:bodyPr/>
                    <a:lstStyle/>
                    <a:p>
                      <a:pPr marL="47625" marR="0">
                        <a:lnSpc>
                          <a:spcPct val="90000"/>
                        </a:lnSpc>
                        <a:spcBef>
                          <a:spcPts val="0"/>
                        </a:spcBef>
                        <a:spcAft>
                          <a:spcPts val="0"/>
                        </a:spcAft>
                      </a:pPr>
                      <a:r>
                        <a:rPr lang="en-US" sz="2000">
                          <a:effectLst/>
                        </a:rPr>
                        <a:t>Jan. 1, 2022, to Dec. 31, 2022</a:t>
                      </a:r>
                      <a:endParaRPr lang="en-US" sz="1800">
                        <a:effectLst/>
                        <a:latin typeface="Calibri" panose="020F0502020204030204" pitchFamily="34" charset="0"/>
                        <a:ea typeface="Yu Mincho" panose="02020400000000000000" pitchFamily="18" charset="-128"/>
                        <a:cs typeface="Arial" panose="020B0604020202020204" pitchFamily="34" charset="0"/>
                      </a:endParaRPr>
                    </a:p>
                  </a:txBody>
                  <a:tcPr marL="0" marR="69850" marT="29845" marB="0"/>
                </a:tc>
                <a:tc>
                  <a:txBody>
                    <a:bodyPr/>
                    <a:lstStyle/>
                    <a:p>
                      <a:pPr marL="342900" marR="0" lvl="0" indent="-342900" fontAlgn="base">
                        <a:lnSpc>
                          <a:spcPct val="80000"/>
                        </a:lnSpc>
                        <a:spcBef>
                          <a:spcPts val="0"/>
                        </a:spcBef>
                        <a:spcAft>
                          <a:spcPts val="0"/>
                        </a:spcAft>
                        <a:buClr>
                          <a:srgbClr val="0066B3"/>
                        </a:buClr>
                        <a:buSzPts val="1100"/>
                        <a:buFont typeface="Yu Gothic" panose="020B0400000000000000" pitchFamily="34" charset="-128"/>
                        <a:buChar char="•"/>
                      </a:pPr>
                      <a:r>
                        <a:rPr lang="en-US" sz="2000" u="none" strike="noStrike">
                          <a:effectLst/>
                          <a:uFill>
                            <a:solidFill>
                              <a:srgbClr val="000000"/>
                            </a:solidFill>
                          </a:uFill>
                        </a:rPr>
                        <a:t>Professional learning costs</a:t>
                      </a:r>
                      <a:endParaRPr lang="en-US" sz="1800" u="none" strike="noStrike">
                        <a:effectLst/>
                        <a:uFill>
                          <a:solidFill>
                            <a:srgbClr val="000000"/>
                          </a:solidFill>
                        </a:uFill>
                      </a:endParaRPr>
                    </a:p>
                    <a:p>
                      <a:pPr marL="342900" marR="0" lvl="0" indent="-342900" fontAlgn="base">
                        <a:lnSpc>
                          <a:spcPct val="80000"/>
                        </a:lnSpc>
                        <a:spcBef>
                          <a:spcPts val="0"/>
                        </a:spcBef>
                        <a:spcAft>
                          <a:spcPts val="0"/>
                        </a:spcAft>
                        <a:buClr>
                          <a:srgbClr val="0066B3"/>
                        </a:buClr>
                        <a:buSzPts val="1100"/>
                        <a:buFont typeface="Yu Gothic" panose="020B0400000000000000" pitchFamily="34" charset="-128"/>
                        <a:buChar char="•"/>
                      </a:pPr>
                      <a:r>
                        <a:rPr lang="en-US" sz="2000" u="none" strike="noStrike">
                          <a:effectLst/>
                          <a:uFill>
                            <a:solidFill>
                              <a:srgbClr val="000000"/>
                            </a:solidFill>
                          </a:uFill>
                        </a:rPr>
                        <a:t>Paid professional learning time</a:t>
                      </a:r>
                      <a:endParaRPr lang="en-US" sz="1800" u="none" strike="noStrike">
                        <a:effectLst/>
                        <a:uFill>
                          <a:solidFill>
                            <a:srgbClr val="000000"/>
                          </a:solidFill>
                        </a:uFill>
                      </a:endParaRPr>
                    </a:p>
                    <a:p>
                      <a:pPr marL="342900" marR="0" lvl="0" indent="-342900" fontAlgn="base">
                        <a:lnSpc>
                          <a:spcPct val="80000"/>
                        </a:lnSpc>
                        <a:spcBef>
                          <a:spcPts val="0"/>
                        </a:spcBef>
                        <a:spcAft>
                          <a:spcPts val="0"/>
                        </a:spcAft>
                        <a:buClr>
                          <a:srgbClr val="0066B3"/>
                        </a:buClr>
                        <a:buSzPts val="1100"/>
                        <a:buFont typeface="Yu Gothic" panose="020B0400000000000000" pitchFamily="34" charset="-128"/>
                        <a:buChar char="•"/>
                      </a:pPr>
                      <a:r>
                        <a:rPr lang="en-US" sz="2000" u="none" strike="noStrike">
                          <a:effectLst/>
                          <a:uFill>
                            <a:solidFill>
                              <a:srgbClr val="000000"/>
                            </a:solidFill>
                          </a:uFill>
                        </a:rPr>
                        <a:t>Credential evaluation and translation</a:t>
                      </a:r>
                      <a:endParaRPr lang="en-US" sz="1800" u="none" strike="noStrike">
                        <a:effectLst/>
                        <a:uFill>
                          <a:solidFill>
                            <a:srgbClr val="000000"/>
                          </a:solidFill>
                        </a:uFill>
                        <a:latin typeface="Segoe UI" panose="020B0502040204020203" pitchFamily="34" charset="0"/>
                        <a:ea typeface="Segoe UI" panose="020B0502040204020203" pitchFamily="34" charset="0"/>
                        <a:cs typeface="Yu Gothic" panose="020B0400000000000000" pitchFamily="34" charset="-128"/>
                      </a:endParaRPr>
                    </a:p>
                  </a:txBody>
                  <a:tcPr marL="0" marR="69850" marT="29845" marB="0" anchor="ctr"/>
                </a:tc>
                <a:extLst>
                  <a:ext uri="{0D108BD9-81ED-4DB2-BD59-A6C34878D82A}">
                    <a16:rowId xmlns:a16="http://schemas.microsoft.com/office/drawing/2014/main" val="2048744825"/>
                  </a:ext>
                </a:extLst>
              </a:tr>
              <a:tr h="584565">
                <a:tc>
                  <a:txBody>
                    <a:bodyPr/>
                    <a:lstStyle/>
                    <a:p>
                      <a:pPr marL="47625" marR="0">
                        <a:lnSpc>
                          <a:spcPct val="90000"/>
                        </a:lnSpc>
                        <a:spcBef>
                          <a:spcPts val="0"/>
                        </a:spcBef>
                        <a:spcAft>
                          <a:spcPts val="0"/>
                        </a:spcAft>
                      </a:pPr>
                      <a:r>
                        <a:rPr lang="en-US" sz="2000">
                          <a:effectLst/>
                        </a:rPr>
                        <a:t>Oct. 3, 2022, to Dec. 31, 2022</a:t>
                      </a:r>
                      <a:endParaRPr lang="en-US" sz="1800">
                        <a:effectLst/>
                        <a:latin typeface="Calibri" panose="020F0502020204030204" pitchFamily="34" charset="0"/>
                        <a:ea typeface="Yu Mincho" panose="02020400000000000000" pitchFamily="18" charset="-128"/>
                        <a:cs typeface="Arial" panose="020B0604020202020204" pitchFamily="34" charset="0"/>
                      </a:endParaRPr>
                    </a:p>
                  </a:txBody>
                  <a:tcPr marL="0" marR="69850" marT="29845" marB="0"/>
                </a:tc>
                <a:tc rowSpan="2">
                  <a:txBody>
                    <a:bodyPr/>
                    <a:lstStyle/>
                    <a:p>
                      <a:pPr marL="342900" marR="0" lvl="0" indent="-342900" fontAlgn="base">
                        <a:lnSpc>
                          <a:spcPct val="80000"/>
                        </a:lnSpc>
                        <a:spcBef>
                          <a:spcPts val="0"/>
                        </a:spcBef>
                        <a:spcAft>
                          <a:spcPts val="0"/>
                        </a:spcAft>
                        <a:buClr>
                          <a:srgbClr val="0066B3"/>
                        </a:buClr>
                        <a:buSzPts val="1100"/>
                        <a:buFont typeface="Yu Gothic" panose="020B0400000000000000" pitchFamily="34" charset="-128"/>
                        <a:buChar char="•"/>
                      </a:pPr>
                      <a:r>
                        <a:rPr lang="en-US" sz="2000" u="none" strike="noStrike">
                          <a:effectLst/>
                          <a:uFill>
                            <a:solidFill>
                              <a:srgbClr val="000000"/>
                            </a:solidFill>
                          </a:uFill>
                        </a:rPr>
                        <a:t>Paid planning time - </a:t>
                      </a:r>
                      <a:r>
                        <a:rPr lang="en-US" sz="2000" u="none" strike="noStrike">
                          <a:solidFill>
                            <a:srgbClr val="FF0000"/>
                          </a:solidFill>
                          <a:effectLst/>
                          <a:uFill>
                            <a:solidFill>
                              <a:srgbClr val="000000"/>
                            </a:solidFill>
                          </a:uFill>
                        </a:rPr>
                        <a:t>mandatory </a:t>
                      </a:r>
                    </a:p>
                  </a:txBody>
                  <a:tcPr marL="0" marR="69850" marT="29845" marB="0" anchor="ctr"/>
                </a:tc>
                <a:extLst>
                  <a:ext uri="{0D108BD9-81ED-4DB2-BD59-A6C34878D82A}">
                    <a16:rowId xmlns:a16="http://schemas.microsoft.com/office/drawing/2014/main" val="1545553991"/>
                  </a:ext>
                </a:extLst>
              </a:tr>
              <a:tr h="552450">
                <a:tc>
                  <a:txBody>
                    <a:bodyPr/>
                    <a:lstStyle/>
                    <a:p>
                      <a:pPr marL="47625" marR="0" lvl="0" indent="0" algn="l" defTabSz="457200" rtl="0" eaLnBrk="1" fontAlgn="auto" latinLnBrk="0" hangingPunct="1">
                        <a:lnSpc>
                          <a:spcPct val="90000"/>
                        </a:lnSpc>
                        <a:spcBef>
                          <a:spcPts val="0"/>
                        </a:spcBef>
                        <a:spcAft>
                          <a:spcPts val="0"/>
                        </a:spcAft>
                        <a:buClrTx/>
                        <a:buSzTx/>
                        <a:buFontTx/>
                        <a:buNone/>
                        <a:tabLst/>
                        <a:defRPr/>
                      </a:pPr>
                      <a:r>
                        <a:rPr lang="en-US" sz="2000">
                          <a:effectLst/>
                        </a:rPr>
                        <a:t>Jan 1, 2023, to at least Jun. 30, 2023</a:t>
                      </a:r>
                      <a:endParaRPr lang="en-US" sz="2000">
                        <a:effectLst/>
                        <a:latin typeface="Calibri" panose="020F0502020204030204" pitchFamily="34" charset="0"/>
                        <a:ea typeface="Yu Mincho" panose="02020400000000000000" pitchFamily="18" charset="-128"/>
                        <a:cs typeface="Arial" panose="020B0604020202020204" pitchFamily="34" charset="0"/>
                      </a:endParaRPr>
                    </a:p>
                  </a:txBody>
                  <a:tcPr marL="0" marR="69850" marT="29845" marB="0"/>
                </a:tc>
                <a:tc vMerge="1">
                  <a:txBody>
                    <a:bodyPr/>
                    <a:lstStyle/>
                    <a:p>
                      <a:pPr marL="342900" marR="0" lvl="0" indent="-342900" algn="l" defTabSz="457200" rtl="0" eaLnBrk="1" fontAlgn="base" latinLnBrk="0" hangingPunct="1">
                        <a:lnSpc>
                          <a:spcPct val="80000"/>
                        </a:lnSpc>
                        <a:spcBef>
                          <a:spcPts val="0"/>
                        </a:spcBef>
                        <a:spcAft>
                          <a:spcPts val="0"/>
                        </a:spcAft>
                        <a:buClr>
                          <a:srgbClr val="0066B3"/>
                        </a:buClr>
                        <a:buSzPts val="1100"/>
                        <a:buFont typeface="Yu Gothic" panose="020B0400000000000000" pitchFamily="34" charset="-128"/>
                        <a:buChar char="•"/>
                        <a:tabLst/>
                        <a:defRPr/>
                      </a:pPr>
                      <a:r>
                        <a:rPr lang="en-US" sz="2000" u="none" strike="noStrike">
                          <a:effectLst/>
                          <a:uFill>
                            <a:solidFill>
                              <a:srgbClr val="000000"/>
                            </a:solidFill>
                          </a:uFill>
                        </a:rPr>
                        <a:t>Paid planning time </a:t>
                      </a:r>
                      <a:endParaRPr lang="en-US" sz="2000" u="none" strike="noStrike">
                        <a:effectLst/>
                        <a:uFill>
                          <a:solidFill>
                            <a:srgbClr val="000000"/>
                          </a:solidFill>
                        </a:uFill>
                        <a:latin typeface="Segoe UI" panose="020B0502040204020203" pitchFamily="34" charset="0"/>
                        <a:ea typeface="Segoe UI" panose="020B0502040204020203" pitchFamily="34" charset="0"/>
                        <a:cs typeface="Yu Gothic" panose="020B0400000000000000" pitchFamily="34" charset="-128"/>
                      </a:endParaRPr>
                    </a:p>
                    <a:p>
                      <a:pPr marL="342900" marR="0" lvl="0" indent="-342900" fontAlgn="base">
                        <a:lnSpc>
                          <a:spcPct val="80000"/>
                        </a:lnSpc>
                        <a:spcBef>
                          <a:spcPts val="0"/>
                        </a:spcBef>
                        <a:spcAft>
                          <a:spcPts val="0"/>
                        </a:spcAft>
                        <a:buClr>
                          <a:srgbClr val="0066B3"/>
                        </a:buClr>
                        <a:buSzPts val="1100"/>
                        <a:buFont typeface="Yu Gothic" panose="020B0400000000000000" pitchFamily="34" charset="-128"/>
                        <a:buChar char="•"/>
                      </a:pPr>
                      <a:endParaRPr lang="en-US" sz="1800" u="none" strike="noStrike">
                        <a:effectLst/>
                        <a:uFill>
                          <a:solidFill>
                            <a:srgbClr val="000000"/>
                          </a:solidFill>
                        </a:uFill>
                        <a:latin typeface="Segoe UI" panose="020B0502040204020203" pitchFamily="34" charset="0"/>
                        <a:ea typeface="Segoe UI" panose="020B0502040204020203" pitchFamily="34" charset="0"/>
                        <a:cs typeface="Yu Gothic" panose="020B0400000000000000" pitchFamily="34" charset="-128"/>
                      </a:endParaRPr>
                    </a:p>
                  </a:txBody>
                  <a:tcPr marL="0" marR="69850" marT="29845" marB="0" anchor="ctr"/>
                </a:tc>
                <a:extLst>
                  <a:ext uri="{0D108BD9-81ED-4DB2-BD59-A6C34878D82A}">
                    <a16:rowId xmlns:a16="http://schemas.microsoft.com/office/drawing/2014/main" val="2279543584"/>
                  </a:ext>
                </a:extLst>
              </a:tr>
              <a:tr h="1508919">
                <a:tc>
                  <a:txBody>
                    <a:bodyPr/>
                    <a:lstStyle/>
                    <a:p>
                      <a:pPr marL="47625" marR="0">
                        <a:lnSpc>
                          <a:spcPct val="90000"/>
                        </a:lnSpc>
                        <a:spcBef>
                          <a:spcPts val="0"/>
                        </a:spcBef>
                        <a:spcAft>
                          <a:spcPts val="0"/>
                        </a:spcAft>
                      </a:pPr>
                      <a:r>
                        <a:rPr lang="en-US" sz="2000">
                          <a:effectLst/>
                        </a:rPr>
                        <a:t>Jan. 1, 2023, to Dec. 31, 2023</a:t>
                      </a:r>
                      <a:endParaRPr lang="en-US" sz="1800">
                        <a:effectLst/>
                        <a:latin typeface="Calibri" panose="020F0502020204030204" pitchFamily="34" charset="0"/>
                        <a:ea typeface="Yu Mincho" panose="02020400000000000000" pitchFamily="18" charset="-128"/>
                        <a:cs typeface="Arial" panose="020B0604020202020204" pitchFamily="34" charset="0"/>
                      </a:endParaRPr>
                    </a:p>
                  </a:txBody>
                  <a:tcPr marL="0" marR="69850" marT="29845" marB="0"/>
                </a:tc>
                <a:tc>
                  <a:txBody>
                    <a:bodyPr/>
                    <a:lstStyle/>
                    <a:p>
                      <a:pPr marL="342900" marR="0" lvl="0" indent="-342900" fontAlgn="base">
                        <a:lnSpc>
                          <a:spcPct val="80000"/>
                        </a:lnSpc>
                        <a:spcBef>
                          <a:spcPts val="0"/>
                        </a:spcBef>
                        <a:spcAft>
                          <a:spcPts val="0"/>
                        </a:spcAft>
                        <a:buClr>
                          <a:srgbClr val="0066B3"/>
                        </a:buClr>
                        <a:buSzPts val="1100"/>
                        <a:buFont typeface="Yu Gothic" panose="020B0400000000000000" pitchFamily="34" charset="-128"/>
                        <a:buChar char="•"/>
                      </a:pPr>
                      <a:r>
                        <a:rPr lang="en-US" sz="2000" u="none" strike="noStrike">
                          <a:effectLst/>
                          <a:uFill>
                            <a:solidFill>
                              <a:srgbClr val="000000"/>
                            </a:solidFill>
                          </a:uFill>
                        </a:rPr>
                        <a:t>Professional learning costs</a:t>
                      </a:r>
                      <a:endParaRPr lang="en-US" sz="1800" u="none" strike="noStrike">
                        <a:effectLst/>
                        <a:uFill>
                          <a:solidFill>
                            <a:srgbClr val="000000"/>
                          </a:solidFill>
                        </a:uFill>
                      </a:endParaRPr>
                    </a:p>
                    <a:p>
                      <a:pPr marL="342900" marR="0" lvl="0" indent="-342900" fontAlgn="base">
                        <a:lnSpc>
                          <a:spcPct val="80000"/>
                        </a:lnSpc>
                        <a:spcBef>
                          <a:spcPts val="0"/>
                        </a:spcBef>
                        <a:spcAft>
                          <a:spcPts val="0"/>
                        </a:spcAft>
                        <a:buClr>
                          <a:srgbClr val="0066B3"/>
                        </a:buClr>
                        <a:buSzPts val="1100"/>
                        <a:buFont typeface="Yu Gothic" panose="020B0400000000000000" pitchFamily="34" charset="-128"/>
                        <a:buChar char="•"/>
                      </a:pPr>
                      <a:r>
                        <a:rPr lang="en-US" sz="2000" u="none" strike="noStrike">
                          <a:effectLst/>
                          <a:uFill>
                            <a:solidFill>
                              <a:srgbClr val="000000"/>
                            </a:solidFill>
                          </a:uFill>
                        </a:rPr>
                        <a:t>Paid professional learning time</a:t>
                      </a:r>
                      <a:endParaRPr lang="en-US" sz="1800" u="none" strike="noStrike">
                        <a:effectLst/>
                        <a:uFill>
                          <a:solidFill>
                            <a:srgbClr val="000000"/>
                          </a:solidFill>
                        </a:uFill>
                      </a:endParaRPr>
                    </a:p>
                    <a:p>
                      <a:pPr marL="342900" marR="0" lvl="0" indent="-342900" fontAlgn="base">
                        <a:lnSpc>
                          <a:spcPct val="80000"/>
                        </a:lnSpc>
                        <a:spcBef>
                          <a:spcPts val="0"/>
                        </a:spcBef>
                        <a:spcAft>
                          <a:spcPts val="0"/>
                        </a:spcAft>
                        <a:buClr>
                          <a:srgbClr val="0066B3"/>
                        </a:buClr>
                        <a:buSzPts val="1100"/>
                        <a:buFont typeface="Yu Gothic" panose="020B0400000000000000" pitchFamily="34" charset="-128"/>
                        <a:buChar char="•"/>
                      </a:pPr>
                      <a:r>
                        <a:rPr lang="en-US" sz="2000" u="none" strike="noStrike">
                          <a:effectLst/>
                          <a:uFill>
                            <a:solidFill>
                              <a:srgbClr val="000000"/>
                            </a:solidFill>
                          </a:uFill>
                        </a:rPr>
                        <a:t>Credential evaluation and translation</a:t>
                      </a:r>
                      <a:endParaRPr lang="en-US" sz="1800" u="none" strike="noStrike">
                        <a:effectLst/>
                        <a:uFill>
                          <a:solidFill>
                            <a:srgbClr val="000000"/>
                          </a:solidFill>
                        </a:uFill>
                      </a:endParaRPr>
                    </a:p>
                    <a:p>
                      <a:pPr marL="342900" marR="0" lvl="0" indent="-342900" fontAlgn="base">
                        <a:lnSpc>
                          <a:spcPct val="80000"/>
                        </a:lnSpc>
                        <a:spcBef>
                          <a:spcPts val="0"/>
                        </a:spcBef>
                        <a:spcAft>
                          <a:spcPts val="0"/>
                        </a:spcAft>
                        <a:buClr>
                          <a:srgbClr val="0066B3"/>
                        </a:buClr>
                        <a:buSzPts val="1100"/>
                        <a:buFont typeface="Yu Gothic" panose="020B0400000000000000" pitchFamily="34" charset="-128"/>
                        <a:buChar char="•"/>
                      </a:pPr>
                      <a:r>
                        <a:rPr lang="en-US" sz="2000" u="none" strike="noStrike">
                          <a:effectLst/>
                          <a:uFill>
                            <a:solidFill>
                              <a:srgbClr val="000000"/>
                            </a:solidFill>
                          </a:uFill>
                        </a:rPr>
                        <a:t>Recruitment costs </a:t>
                      </a:r>
                      <a:endParaRPr lang="en-US" sz="1800" u="none" strike="noStrike">
                        <a:effectLst/>
                        <a:uFill>
                          <a:solidFill>
                            <a:srgbClr val="000000"/>
                          </a:solidFill>
                        </a:uFill>
                      </a:endParaRPr>
                    </a:p>
                    <a:p>
                      <a:pPr marL="342900" marR="0" lvl="0" indent="-342900" fontAlgn="base">
                        <a:lnSpc>
                          <a:spcPct val="80000"/>
                        </a:lnSpc>
                        <a:spcBef>
                          <a:spcPts val="0"/>
                        </a:spcBef>
                        <a:spcAft>
                          <a:spcPts val="0"/>
                        </a:spcAft>
                        <a:buClr>
                          <a:srgbClr val="0066B3"/>
                        </a:buClr>
                        <a:buSzPts val="1100"/>
                        <a:buFont typeface="Yu Gothic" panose="020B0400000000000000" pitchFamily="34" charset="-128"/>
                        <a:buChar char="•"/>
                      </a:pPr>
                      <a:r>
                        <a:rPr lang="en-US" sz="2000" u="none" strike="noStrike">
                          <a:effectLst/>
                          <a:uFill>
                            <a:solidFill>
                              <a:srgbClr val="000000"/>
                            </a:solidFill>
                          </a:uFill>
                        </a:rPr>
                        <a:t>Child care fees for </a:t>
                      </a:r>
                      <a:r>
                        <a:rPr lang="en-US" sz="2000" u="none" strike="noStrike" kern="1200">
                          <a:solidFill>
                            <a:schemeClr val="dk1"/>
                          </a:solidFill>
                          <a:effectLst/>
                          <a:uFill>
                            <a:solidFill>
                              <a:srgbClr val="000000"/>
                            </a:solidFill>
                          </a:uFill>
                          <a:latin typeface="+mn-lt"/>
                          <a:ea typeface="+mn-ea"/>
                          <a:cs typeface="+mn-cs"/>
                        </a:rPr>
                        <a:t>Region’s</a:t>
                      </a:r>
                      <a:r>
                        <a:rPr lang="en-US" sz="2000" u="none" strike="noStrike">
                          <a:effectLst/>
                          <a:uFill>
                            <a:solidFill>
                              <a:srgbClr val="000000"/>
                            </a:solidFill>
                          </a:uFill>
                        </a:rPr>
                        <a:t> professional learning day (February 17) - </a:t>
                      </a:r>
                      <a:r>
                        <a:rPr lang="en-US" sz="2000" u="none" strike="noStrike">
                          <a:solidFill>
                            <a:srgbClr val="FF0000"/>
                          </a:solidFill>
                          <a:effectLst/>
                          <a:uFill>
                            <a:solidFill>
                              <a:srgbClr val="000000"/>
                            </a:solidFill>
                          </a:uFill>
                        </a:rPr>
                        <a:t>mandatory </a:t>
                      </a:r>
                      <a:endParaRPr lang="en-US" sz="2000" u="none" strike="noStrike">
                        <a:effectLst/>
                        <a:uFill>
                          <a:solidFill>
                            <a:srgbClr val="000000"/>
                          </a:solidFill>
                        </a:uFill>
                      </a:endParaRPr>
                    </a:p>
                    <a:p>
                      <a:pPr marL="342900" marR="0" lvl="0" indent="-342900" fontAlgn="base">
                        <a:lnSpc>
                          <a:spcPct val="80000"/>
                        </a:lnSpc>
                        <a:spcBef>
                          <a:spcPts val="0"/>
                        </a:spcBef>
                        <a:spcAft>
                          <a:spcPts val="0"/>
                        </a:spcAft>
                        <a:buClr>
                          <a:srgbClr val="0066B3"/>
                        </a:buClr>
                        <a:buSzPts val="1100"/>
                        <a:buFont typeface="Yu Gothic" panose="020B0400000000000000" pitchFamily="34" charset="-128"/>
                        <a:buChar char="•"/>
                      </a:pPr>
                      <a:r>
                        <a:rPr lang="en-US" sz="2000" u="none" strike="noStrike" kern="1200">
                          <a:solidFill>
                            <a:schemeClr val="dk1"/>
                          </a:solidFill>
                          <a:effectLst/>
                          <a:uFill>
                            <a:solidFill>
                              <a:srgbClr val="000000"/>
                            </a:solidFill>
                          </a:uFill>
                          <a:latin typeface="+mn-lt"/>
                          <a:ea typeface="+mn-ea"/>
                          <a:cs typeface="+mn-cs"/>
                        </a:rPr>
                        <a:t>Lunch and refreshments </a:t>
                      </a:r>
                      <a:r>
                        <a:rPr lang="en-US" sz="2000" u="none" strike="noStrike">
                          <a:effectLst/>
                          <a:uFill>
                            <a:solidFill>
                              <a:srgbClr val="000000"/>
                            </a:solidFill>
                          </a:uFill>
                        </a:rPr>
                        <a:t>- </a:t>
                      </a:r>
                      <a:r>
                        <a:rPr lang="en-US" sz="2000" u="none" strike="noStrike">
                          <a:solidFill>
                            <a:srgbClr val="FF0000"/>
                          </a:solidFill>
                          <a:effectLst/>
                          <a:uFill>
                            <a:solidFill>
                              <a:srgbClr val="000000"/>
                            </a:solidFill>
                          </a:uFill>
                        </a:rPr>
                        <a:t>mandatory </a:t>
                      </a:r>
                      <a:endParaRPr lang="en-US" sz="2000" u="none" strike="noStrike" kern="1200">
                        <a:solidFill>
                          <a:schemeClr val="dk1"/>
                        </a:solidFill>
                        <a:effectLst/>
                        <a:uFill>
                          <a:solidFill>
                            <a:srgbClr val="000000"/>
                          </a:solidFill>
                        </a:uFill>
                        <a:latin typeface="+mn-lt"/>
                        <a:ea typeface="+mn-ea"/>
                        <a:cs typeface="+mn-cs"/>
                      </a:endParaRPr>
                    </a:p>
                  </a:txBody>
                  <a:tcPr marL="0" marR="69850" marT="29845" marB="0" anchor="ctr"/>
                </a:tc>
                <a:extLst>
                  <a:ext uri="{0D108BD9-81ED-4DB2-BD59-A6C34878D82A}">
                    <a16:rowId xmlns:a16="http://schemas.microsoft.com/office/drawing/2014/main" val="4189587681"/>
                  </a:ext>
                </a:extLst>
              </a:tr>
            </a:tbl>
          </a:graphicData>
        </a:graphic>
      </p:graphicFrame>
      <p:sp>
        <p:nvSpPr>
          <p:cNvPr id="7" name="Left Brace 6">
            <a:extLst>
              <a:ext uri="{FF2B5EF4-FFF2-40B4-BE49-F238E27FC236}">
                <a16:creationId xmlns:a16="http://schemas.microsoft.com/office/drawing/2014/main" id="{3A725CCA-06CB-4A9B-8A92-4727E92DAD70}"/>
              </a:ext>
            </a:extLst>
          </p:cNvPr>
          <p:cNvSpPr/>
          <p:nvPr/>
        </p:nvSpPr>
        <p:spPr>
          <a:xfrm>
            <a:off x="3209925" y="2019299"/>
            <a:ext cx="204721" cy="151447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Left Brace 7">
            <a:extLst>
              <a:ext uri="{FF2B5EF4-FFF2-40B4-BE49-F238E27FC236}">
                <a16:creationId xmlns:a16="http://schemas.microsoft.com/office/drawing/2014/main" id="{0D3C9061-06C2-49D2-B252-A8B36D80D938}"/>
              </a:ext>
            </a:extLst>
          </p:cNvPr>
          <p:cNvSpPr/>
          <p:nvPr/>
        </p:nvSpPr>
        <p:spPr>
          <a:xfrm>
            <a:off x="3205096" y="3619501"/>
            <a:ext cx="204721" cy="220700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A2E954D-D1B0-4D04-8D16-59BF34043BC3}"/>
              </a:ext>
            </a:extLst>
          </p:cNvPr>
          <p:cNvSpPr/>
          <p:nvPr/>
        </p:nvSpPr>
        <p:spPr>
          <a:xfrm>
            <a:off x="266700" y="2055811"/>
            <a:ext cx="2738504" cy="1514475"/>
          </a:xfrm>
          <a:prstGeom prst="roundRect">
            <a:avLst>
              <a:gd name="adj" fmla="val 9120"/>
            </a:avLst>
          </a:prstGeom>
          <a:solidFill>
            <a:srgbClr val="0066B3"/>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a:t>October 2022 payment</a:t>
            </a:r>
          </a:p>
          <a:p>
            <a:pPr algn="ctr"/>
            <a:endParaRPr lang="en-US" b="1"/>
          </a:p>
          <a:p>
            <a:pPr algn="ctr"/>
            <a:r>
              <a:rPr lang="en-US" b="1"/>
              <a:t>To be spent by December 31, 2022</a:t>
            </a:r>
          </a:p>
        </p:txBody>
      </p:sp>
      <p:sp>
        <p:nvSpPr>
          <p:cNvPr id="10" name="Rectangle: Rounded Corners 9">
            <a:extLst>
              <a:ext uri="{FF2B5EF4-FFF2-40B4-BE49-F238E27FC236}">
                <a16:creationId xmlns:a16="http://schemas.microsoft.com/office/drawing/2014/main" id="{5186B976-D9BC-4B81-9F4A-4597588BA03A}"/>
              </a:ext>
            </a:extLst>
          </p:cNvPr>
          <p:cNvSpPr/>
          <p:nvPr/>
        </p:nvSpPr>
        <p:spPr>
          <a:xfrm>
            <a:off x="257042" y="3965765"/>
            <a:ext cx="2738504" cy="1514475"/>
          </a:xfrm>
          <a:prstGeom prst="roundRect">
            <a:avLst>
              <a:gd name="adj" fmla="val 9120"/>
            </a:avLst>
          </a:prstGeom>
          <a:solidFill>
            <a:srgbClr val="FFFF00"/>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b="1">
                <a:solidFill>
                  <a:schemeClr val="tx1"/>
                </a:solidFill>
              </a:rPr>
              <a:t>February 2023 payment</a:t>
            </a:r>
          </a:p>
          <a:p>
            <a:pPr algn="ctr"/>
            <a:endParaRPr lang="en-US" b="1">
              <a:solidFill>
                <a:schemeClr val="tx1"/>
              </a:solidFill>
            </a:endParaRPr>
          </a:p>
          <a:p>
            <a:pPr algn="ctr"/>
            <a:r>
              <a:rPr lang="en-US" b="1">
                <a:solidFill>
                  <a:schemeClr val="tx1"/>
                </a:solidFill>
              </a:rPr>
              <a:t>To be spent by December 31, 2023</a:t>
            </a:r>
          </a:p>
        </p:txBody>
      </p:sp>
    </p:spTree>
    <p:extLst>
      <p:ext uri="{BB962C8B-B14F-4D97-AF65-F5344CB8AC3E}">
        <p14:creationId xmlns:p14="http://schemas.microsoft.com/office/powerpoint/2010/main" val="3064966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1978E-7C5C-4CC8-BBF0-3250F5620352}"/>
              </a:ext>
            </a:extLst>
          </p:cNvPr>
          <p:cNvSpPr>
            <a:spLocks noGrp="1"/>
          </p:cNvSpPr>
          <p:nvPr>
            <p:ph type="title"/>
          </p:nvPr>
        </p:nvSpPr>
        <p:spPr>
          <a:xfrm>
            <a:off x="891829" y="274638"/>
            <a:ext cx="10690572" cy="956285"/>
          </a:xfrm>
        </p:spPr>
        <p:txBody>
          <a:bodyPr>
            <a:normAutofit/>
          </a:bodyPr>
          <a:lstStyle/>
          <a:p>
            <a:r>
              <a:rPr lang="en-US" sz="4000">
                <a:latin typeface="Avenir Next LT Pro Demi" panose="020B0704020202020204" pitchFamily="34" charset="0"/>
              </a:rPr>
              <a:t>Housekeeping Items</a:t>
            </a:r>
            <a:endParaRPr lang="en-CA" sz="4000">
              <a:latin typeface="Avenir Next LT Pro Demi" panose="020B0704020202020204" pitchFamily="34" charset="0"/>
            </a:endParaRPr>
          </a:p>
        </p:txBody>
      </p:sp>
      <p:sp>
        <p:nvSpPr>
          <p:cNvPr id="3" name="Content Placeholder 2">
            <a:extLst>
              <a:ext uri="{FF2B5EF4-FFF2-40B4-BE49-F238E27FC236}">
                <a16:creationId xmlns:a16="http://schemas.microsoft.com/office/drawing/2014/main" id="{5CEF8340-9344-4BE7-A5D4-6E33DE4DA554}"/>
              </a:ext>
            </a:extLst>
          </p:cNvPr>
          <p:cNvSpPr>
            <a:spLocks noGrp="1"/>
          </p:cNvSpPr>
          <p:nvPr>
            <p:ph idx="1"/>
          </p:nvPr>
        </p:nvSpPr>
        <p:spPr>
          <a:xfrm>
            <a:off x="874255" y="1373190"/>
            <a:ext cx="10708145" cy="4983161"/>
          </a:xfrm>
        </p:spPr>
        <p:txBody>
          <a:bodyPr vert="horz" lIns="91440" tIns="45720" rIns="91440" bIns="45720" rtlCol="0" anchor="t">
            <a:normAutofit fontScale="92500" lnSpcReduction="20000"/>
          </a:bodyPr>
          <a:lstStyle/>
          <a:p>
            <a:pPr>
              <a:lnSpc>
                <a:spcPct val="120000"/>
              </a:lnSpc>
              <a:spcBef>
                <a:spcPts val="1200"/>
              </a:spcBef>
            </a:pPr>
            <a:r>
              <a:rPr lang="en-US" sz="2600">
                <a:latin typeface="Avenir Next LT Pro" panose="020B0504020202020204" pitchFamily="34" charset="0"/>
              </a:rPr>
              <a:t>This meeting is being </a:t>
            </a:r>
            <a:r>
              <a:rPr lang="en-US" sz="2600" b="1">
                <a:solidFill>
                  <a:srgbClr val="0066B3"/>
                </a:solidFill>
                <a:latin typeface="Avenir Next LT Pro" panose="020B0504020202020204" pitchFamily="34" charset="0"/>
                <a:ea typeface="+mj-ea"/>
                <a:cs typeface="+mj-cs"/>
              </a:rPr>
              <a:t>recorded </a:t>
            </a:r>
            <a:r>
              <a:rPr lang="en-US" sz="2600">
                <a:latin typeface="Avenir Next LT Pro" panose="020B0504020202020204" pitchFamily="34" charset="0"/>
              </a:rPr>
              <a:t>and will be shared with the presentation. </a:t>
            </a:r>
          </a:p>
          <a:p>
            <a:pPr>
              <a:lnSpc>
                <a:spcPct val="120000"/>
              </a:lnSpc>
              <a:spcBef>
                <a:spcPts val="1200"/>
              </a:spcBef>
            </a:pPr>
            <a:r>
              <a:rPr lang="en-US" sz="2600">
                <a:latin typeface="Avenir Next LT Pro" panose="020B0504020202020204" pitchFamily="34" charset="0"/>
              </a:rPr>
              <a:t>Your microphone will be muted unless called upon during the Question period. </a:t>
            </a:r>
            <a:endParaRPr lang="en-US" sz="2600">
              <a:latin typeface="Avenir Next LT Pro" panose="020B0504020202020204" pitchFamily="34" charset="0"/>
              <a:cs typeface="Calibri"/>
            </a:endParaRPr>
          </a:p>
          <a:p>
            <a:pPr>
              <a:lnSpc>
                <a:spcPct val="120000"/>
              </a:lnSpc>
              <a:spcBef>
                <a:spcPts val="1200"/>
              </a:spcBef>
            </a:pPr>
            <a:r>
              <a:rPr lang="en-US" sz="2600">
                <a:latin typeface="Avenir Next LT Pro" panose="020B0504020202020204" pitchFamily="34" charset="0"/>
              </a:rPr>
              <a:t>You can participate by using the chat function to raise any questions you have. </a:t>
            </a:r>
            <a:endParaRPr lang="en-US" sz="2600">
              <a:latin typeface="Avenir Next LT Pro" panose="020B0504020202020204" pitchFamily="34" charset="0"/>
              <a:cs typeface="Calibri"/>
            </a:endParaRPr>
          </a:p>
          <a:p>
            <a:pPr>
              <a:lnSpc>
                <a:spcPct val="120000"/>
              </a:lnSpc>
              <a:spcBef>
                <a:spcPts val="1200"/>
              </a:spcBef>
            </a:pPr>
            <a:r>
              <a:rPr lang="en-US" sz="2600">
                <a:latin typeface="Avenir Next LT Pro" panose="020B0504020202020204" pitchFamily="34" charset="0"/>
              </a:rPr>
              <a:t>You can also email us at </a:t>
            </a:r>
            <a:r>
              <a:rPr lang="en-US" sz="2600">
                <a:latin typeface="Avenir Next LT Pro" panose="020B0504020202020204" pitchFamily="34" charset="0"/>
                <a:hlinkClick r:id="rId3"/>
              </a:rPr>
              <a:t>earlyyearssystemdivision@peelregion.ca</a:t>
            </a:r>
            <a:r>
              <a:rPr lang="en-US" sz="2600">
                <a:latin typeface="Avenir Next LT Pro" panose="020B0504020202020204" pitchFamily="34" charset="0"/>
              </a:rPr>
              <a:t> or contact your Early Years Specialist.</a:t>
            </a:r>
            <a:endParaRPr lang="en-US" sz="2600">
              <a:latin typeface="Avenir Next LT Pro" panose="020B0504020202020204" pitchFamily="34" charset="0"/>
              <a:cs typeface="Calibri"/>
            </a:endParaRPr>
          </a:p>
          <a:p>
            <a:pPr marL="0" indent="0">
              <a:buNone/>
            </a:pPr>
            <a:endParaRPr lang="en-US" sz="2000">
              <a:latin typeface="Avenir Next LT Pro" panose="020B0504020202020204" pitchFamily="34" charset="0"/>
            </a:endParaRPr>
          </a:p>
          <a:p>
            <a:pPr marL="0" indent="0">
              <a:lnSpc>
                <a:spcPct val="120000"/>
              </a:lnSpc>
              <a:buNone/>
            </a:pPr>
            <a:endParaRPr lang="en-US" sz="2000">
              <a:latin typeface="Avenir Next LT Pro" panose="020B0504020202020204" pitchFamily="34" charset="0"/>
            </a:endParaRPr>
          </a:p>
          <a:p>
            <a:pPr marL="0" indent="0">
              <a:lnSpc>
                <a:spcPct val="120000"/>
              </a:lnSpc>
              <a:buNone/>
            </a:pPr>
            <a:r>
              <a:rPr lang="en-US" sz="1600">
                <a:latin typeface="Avenir Next LT Pro" panose="020B0504020202020204" pitchFamily="34" charset="0"/>
              </a:rPr>
              <a:t>The personal information collected during this meeting is collected under the authority of the </a:t>
            </a:r>
            <a:r>
              <a:rPr lang="en-US" sz="1600" i="1">
                <a:latin typeface="Avenir Next LT Pro" panose="020B0504020202020204" pitchFamily="34" charset="0"/>
                <a:hlinkClick r:id="rId4"/>
              </a:rPr>
              <a:t>Municipal Act S.O. 2001, c.25</a:t>
            </a:r>
            <a:r>
              <a:rPr lang="en-US" sz="1600">
                <a:latin typeface="Avenir Next LT Pro" panose="020B0504020202020204" pitchFamily="34" charset="0"/>
              </a:rPr>
              <a:t>. The information will be used for future reference for purposes of the Region of Peel’s Human Services Department, Early Years and Child Care Services Division. </a:t>
            </a:r>
            <a:endParaRPr lang="en-US" sz="1600">
              <a:latin typeface="Avenir Next LT Pro" panose="020B0504020202020204" pitchFamily="34" charset="0"/>
              <a:cs typeface="Calibri"/>
            </a:endParaRPr>
          </a:p>
          <a:p>
            <a:pPr marL="0" indent="0">
              <a:lnSpc>
                <a:spcPct val="120000"/>
              </a:lnSpc>
              <a:buNone/>
            </a:pPr>
            <a:r>
              <a:rPr lang="en-US" sz="1600">
                <a:latin typeface="Avenir Next LT Pro" panose="020B0504020202020204" pitchFamily="34" charset="0"/>
              </a:rPr>
              <a:t>Questions about the collection of personal information and information collected should be directed to </a:t>
            </a:r>
            <a:r>
              <a:rPr lang="en-US" sz="1600">
                <a:latin typeface="Avenir Next LT Pro" panose="020B0504020202020204" pitchFamily="34" charset="0"/>
                <a:hlinkClick r:id="rId3"/>
              </a:rPr>
              <a:t>earlyyearssystemdivision@peelregion.ca</a:t>
            </a:r>
            <a:r>
              <a:rPr lang="en-US" sz="1600">
                <a:latin typeface="Avenir Next LT Pro" panose="020B0504020202020204" pitchFamily="34" charset="0"/>
              </a:rPr>
              <a:t>.</a:t>
            </a:r>
            <a:endParaRPr lang="en-US" sz="1600">
              <a:latin typeface="Avenir Next LT Pro" panose="020B0504020202020204" pitchFamily="34" charset="0"/>
              <a:cs typeface="Calibri"/>
            </a:endParaRPr>
          </a:p>
        </p:txBody>
      </p:sp>
      <p:sp>
        <p:nvSpPr>
          <p:cNvPr id="4" name="Slide Number Placeholder 3">
            <a:extLst>
              <a:ext uri="{FF2B5EF4-FFF2-40B4-BE49-F238E27FC236}">
                <a16:creationId xmlns:a16="http://schemas.microsoft.com/office/drawing/2014/main" id="{9C8B93AC-1908-43E5-9ECF-DCE7200B10D3}"/>
              </a:ext>
            </a:extLst>
          </p:cNvPr>
          <p:cNvSpPr>
            <a:spLocks noGrp="1"/>
          </p:cNvSpPr>
          <p:nvPr>
            <p:ph type="sldNum" sz="quarter" idx="12"/>
          </p:nvPr>
        </p:nvSpPr>
        <p:spPr/>
        <p:txBody>
          <a:bodyPr/>
          <a:lstStyle/>
          <a:p>
            <a:fld id="{48F63A3B-78C7-47BE-AE5E-E10140E04643}" type="slidenum">
              <a:rPr lang="en-US" smtClean="0"/>
              <a:t>2</a:t>
            </a:fld>
            <a:endParaRPr lang="en-US"/>
          </a:p>
        </p:txBody>
      </p:sp>
    </p:spTree>
    <p:extLst>
      <p:ext uri="{BB962C8B-B14F-4D97-AF65-F5344CB8AC3E}">
        <p14:creationId xmlns:p14="http://schemas.microsoft.com/office/powerpoint/2010/main" val="1523066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1AD2-9B21-4F30-9F76-19808BD9DFB3}"/>
              </a:ext>
            </a:extLst>
          </p:cNvPr>
          <p:cNvSpPr>
            <a:spLocks noGrp="1"/>
          </p:cNvSpPr>
          <p:nvPr>
            <p:ph type="title"/>
          </p:nvPr>
        </p:nvSpPr>
        <p:spPr>
          <a:xfrm>
            <a:off x="775854" y="203200"/>
            <a:ext cx="10640291" cy="1339417"/>
          </a:xfrm>
        </p:spPr>
        <p:txBody>
          <a:bodyPr/>
          <a:lstStyle/>
          <a:p>
            <a:pPr defTabSz="457200"/>
            <a:r>
              <a:rPr lang="en-US" sz="3600" b="1">
                <a:solidFill>
                  <a:srgbClr val="0066B3"/>
                </a:solidFill>
                <a:latin typeface="Avenir Next LT Pro Demi"/>
              </a:rPr>
              <a:t>Appendix B: Examples - Offsetting child care fees for professional learning day </a:t>
            </a:r>
          </a:p>
        </p:txBody>
      </p:sp>
      <p:sp>
        <p:nvSpPr>
          <p:cNvPr id="4" name="Slide Number Placeholder 3">
            <a:extLst>
              <a:ext uri="{FF2B5EF4-FFF2-40B4-BE49-F238E27FC236}">
                <a16:creationId xmlns:a16="http://schemas.microsoft.com/office/drawing/2014/main" id="{455A9647-804E-4AE6-9767-590B9F436531}"/>
              </a:ext>
            </a:extLst>
          </p:cNvPr>
          <p:cNvSpPr>
            <a:spLocks noGrp="1"/>
          </p:cNvSpPr>
          <p:nvPr>
            <p:ph type="sldNum" sz="quarter" idx="12"/>
          </p:nvPr>
        </p:nvSpPr>
        <p:spPr/>
        <p:txBody>
          <a:bodyPr/>
          <a:lstStyle/>
          <a:p>
            <a:fld id="{68CF1D98-3724-43DD-AC6C-74697B392BAE}" type="slidenum">
              <a:rPr lang="en-US" smtClean="0"/>
              <a:t>20</a:t>
            </a:fld>
            <a:endParaRPr lang="en-US"/>
          </a:p>
        </p:txBody>
      </p:sp>
      <p:graphicFrame>
        <p:nvGraphicFramePr>
          <p:cNvPr id="5" name="Table 5">
            <a:extLst>
              <a:ext uri="{FF2B5EF4-FFF2-40B4-BE49-F238E27FC236}">
                <a16:creationId xmlns:a16="http://schemas.microsoft.com/office/drawing/2014/main" id="{BD595296-A9CA-4401-B0B0-CBD154FDA8E4}"/>
              </a:ext>
            </a:extLst>
          </p:cNvPr>
          <p:cNvGraphicFramePr>
            <a:graphicFrameLocks noGrp="1"/>
          </p:cNvGraphicFramePr>
          <p:nvPr>
            <p:extLst>
              <p:ext uri="{D42A27DB-BD31-4B8C-83A1-F6EECF244321}">
                <p14:modId xmlns:p14="http://schemas.microsoft.com/office/powerpoint/2010/main" val="3977627676"/>
              </p:ext>
            </p:extLst>
          </p:nvPr>
        </p:nvGraphicFramePr>
        <p:xfrm>
          <a:off x="775854" y="1542617"/>
          <a:ext cx="10615246" cy="4724400"/>
        </p:xfrm>
        <a:graphic>
          <a:graphicData uri="http://schemas.openxmlformats.org/drawingml/2006/table">
            <a:tbl>
              <a:tblPr firstRow="1" bandRow="1">
                <a:tableStyleId>{5C22544A-7EE6-4342-B048-85BDC9FD1C3A}</a:tableStyleId>
              </a:tblPr>
              <a:tblGrid>
                <a:gridCol w="1614617">
                  <a:extLst>
                    <a:ext uri="{9D8B030D-6E8A-4147-A177-3AD203B41FA5}">
                      <a16:colId xmlns:a16="http://schemas.microsoft.com/office/drawing/2014/main" val="3092410239"/>
                    </a:ext>
                  </a:extLst>
                </a:gridCol>
                <a:gridCol w="3152279">
                  <a:extLst>
                    <a:ext uri="{9D8B030D-6E8A-4147-A177-3AD203B41FA5}">
                      <a16:colId xmlns:a16="http://schemas.microsoft.com/office/drawing/2014/main" val="3339990986"/>
                    </a:ext>
                  </a:extLst>
                </a:gridCol>
                <a:gridCol w="1171575">
                  <a:extLst>
                    <a:ext uri="{9D8B030D-6E8A-4147-A177-3AD203B41FA5}">
                      <a16:colId xmlns:a16="http://schemas.microsoft.com/office/drawing/2014/main" val="214671970"/>
                    </a:ext>
                  </a:extLst>
                </a:gridCol>
                <a:gridCol w="1573948">
                  <a:extLst>
                    <a:ext uri="{9D8B030D-6E8A-4147-A177-3AD203B41FA5}">
                      <a16:colId xmlns:a16="http://schemas.microsoft.com/office/drawing/2014/main" val="3380982857"/>
                    </a:ext>
                  </a:extLst>
                </a:gridCol>
                <a:gridCol w="1628425">
                  <a:extLst>
                    <a:ext uri="{9D8B030D-6E8A-4147-A177-3AD203B41FA5}">
                      <a16:colId xmlns:a16="http://schemas.microsoft.com/office/drawing/2014/main" val="393380756"/>
                    </a:ext>
                  </a:extLst>
                </a:gridCol>
                <a:gridCol w="1474402">
                  <a:extLst>
                    <a:ext uri="{9D8B030D-6E8A-4147-A177-3AD203B41FA5}">
                      <a16:colId xmlns:a16="http://schemas.microsoft.com/office/drawing/2014/main" val="1454029776"/>
                    </a:ext>
                  </a:extLst>
                </a:gridCol>
              </a:tblGrid>
              <a:tr h="370840">
                <a:tc>
                  <a:txBody>
                    <a:bodyPr/>
                    <a:lstStyle/>
                    <a:p>
                      <a:pPr algn="ctr"/>
                      <a:r>
                        <a:rPr lang="en-US" sz="1600">
                          <a:latin typeface="Avenir Next LT Pro Demi"/>
                        </a:rPr>
                        <a:t>Agency Participating in CWELCC</a:t>
                      </a:r>
                    </a:p>
                  </a:txBody>
                  <a:tcPr/>
                </a:tc>
                <a:tc>
                  <a:txBody>
                    <a:bodyPr/>
                    <a:lstStyle/>
                    <a:p>
                      <a:pPr algn="ctr"/>
                      <a:r>
                        <a:rPr lang="en-US" sz="1600">
                          <a:latin typeface="Avenir Next LT Pro Demi"/>
                        </a:rPr>
                        <a:t>Age Group</a:t>
                      </a:r>
                    </a:p>
                  </a:txBody>
                  <a:tcPr/>
                </a:tc>
                <a:tc>
                  <a:txBody>
                    <a:bodyPr/>
                    <a:lstStyle/>
                    <a:p>
                      <a:pPr algn="ctr"/>
                      <a:r>
                        <a:rPr lang="en-US" sz="1600">
                          <a:latin typeface="Avenir Next LT Pro Demi"/>
                        </a:rPr>
                        <a:t>Daily fee</a:t>
                      </a:r>
                    </a:p>
                  </a:txBody>
                  <a:tcPr/>
                </a:tc>
                <a:tc>
                  <a:txBody>
                    <a:bodyPr/>
                    <a:lstStyle/>
                    <a:p>
                      <a:pPr algn="ctr"/>
                      <a:r>
                        <a:rPr lang="en-US" sz="1600">
                          <a:latin typeface="Avenir Next LT Pro Demi"/>
                        </a:rPr>
                        <a:t>CWELCC covers</a:t>
                      </a:r>
                    </a:p>
                  </a:txBody>
                  <a:tcPr/>
                </a:tc>
                <a:tc>
                  <a:txBody>
                    <a:bodyPr/>
                    <a:lstStyle/>
                    <a:p>
                      <a:pPr algn="ctr"/>
                      <a:r>
                        <a:rPr lang="en-US" sz="1600">
                          <a:latin typeface="Avenir Next LT Pro Demi"/>
                        </a:rPr>
                        <a:t>WIF covers</a:t>
                      </a:r>
                    </a:p>
                  </a:txBody>
                  <a:tcPr/>
                </a:tc>
                <a:tc>
                  <a:txBody>
                    <a:bodyPr/>
                    <a:lstStyle/>
                    <a:p>
                      <a:pPr algn="ctr"/>
                      <a:r>
                        <a:rPr lang="en-US" sz="1600">
                          <a:latin typeface="Avenir Next LT Pro Demi"/>
                        </a:rPr>
                        <a:t>Parent payment for Feb. 17</a:t>
                      </a:r>
                    </a:p>
                  </a:txBody>
                  <a:tcPr/>
                </a:tc>
                <a:extLst>
                  <a:ext uri="{0D108BD9-81ED-4DB2-BD59-A6C34878D82A}">
                    <a16:rowId xmlns:a16="http://schemas.microsoft.com/office/drawing/2014/main" val="1579029833"/>
                  </a:ext>
                </a:extLst>
              </a:tr>
              <a:tr h="389377">
                <a:tc>
                  <a:txBody>
                    <a:bodyPr/>
                    <a:lstStyle/>
                    <a:p>
                      <a:pPr algn="ctr"/>
                      <a:r>
                        <a:rPr lang="en-US" sz="2000"/>
                        <a:t>Yes</a:t>
                      </a:r>
                    </a:p>
                  </a:txBody>
                  <a:tcPr/>
                </a:tc>
                <a:tc>
                  <a:txBody>
                    <a:bodyPr/>
                    <a:lstStyle/>
                    <a:p>
                      <a:pPr algn="ctr"/>
                      <a:r>
                        <a:rPr lang="en-US" sz="2000"/>
                        <a:t> Infant  (enrolled M-F)</a:t>
                      </a:r>
                    </a:p>
                  </a:txBody>
                  <a:tcPr/>
                </a:tc>
                <a:tc>
                  <a:txBody>
                    <a:bodyPr/>
                    <a:lstStyle/>
                    <a:p>
                      <a:pPr algn="ctr"/>
                      <a:r>
                        <a:rPr lang="en-US" sz="2000"/>
                        <a:t>$100</a:t>
                      </a:r>
                    </a:p>
                  </a:txBody>
                  <a:tcPr/>
                </a:tc>
                <a:tc>
                  <a:txBody>
                    <a:bodyPr/>
                    <a:lstStyle/>
                    <a:p>
                      <a:pPr algn="ctr"/>
                      <a:r>
                        <a:rPr lang="en-US" sz="2000"/>
                        <a:t>$52.75</a:t>
                      </a:r>
                    </a:p>
                  </a:txBody>
                  <a:tcPr/>
                </a:tc>
                <a:tc>
                  <a:txBody>
                    <a:bodyPr/>
                    <a:lstStyle/>
                    <a:p>
                      <a:pPr algn="ctr"/>
                      <a:r>
                        <a:rPr lang="en-US" sz="2000"/>
                        <a:t>$47.25</a:t>
                      </a:r>
                    </a:p>
                  </a:txBody>
                  <a:tcPr/>
                </a:tc>
                <a:tc>
                  <a:txBody>
                    <a:bodyPr/>
                    <a:lstStyle/>
                    <a:p>
                      <a:pPr algn="ctr"/>
                      <a:r>
                        <a:rPr lang="en-US" sz="2000"/>
                        <a:t>$0</a:t>
                      </a:r>
                    </a:p>
                  </a:txBody>
                  <a:tcPr/>
                </a:tc>
                <a:extLst>
                  <a:ext uri="{0D108BD9-81ED-4DB2-BD59-A6C34878D82A}">
                    <a16:rowId xmlns:a16="http://schemas.microsoft.com/office/drawing/2014/main" val="3693820793"/>
                  </a:ext>
                </a:extLst>
              </a:tr>
              <a:tr h="389377">
                <a:tc>
                  <a:txBody>
                    <a:bodyPr/>
                    <a:lstStyle/>
                    <a:p>
                      <a:pPr algn="ctr"/>
                      <a:r>
                        <a:rPr lang="en-US" sz="2000"/>
                        <a:t>Yes</a:t>
                      </a:r>
                    </a:p>
                  </a:txBody>
                  <a:tcPr/>
                </a:tc>
                <a:tc>
                  <a:txBody>
                    <a:bodyPr/>
                    <a:lstStyle/>
                    <a:p>
                      <a:pPr algn="ctr"/>
                      <a:r>
                        <a:rPr lang="en-US" sz="2000"/>
                        <a:t>Infant  (enrolled M-F)</a:t>
                      </a:r>
                    </a:p>
                  </a:txBody>
                  <a:tcPr/>
                </a:tc>
                <a:tc>
                  <a:txBody>
                    <a:bodyPr/>
                    <a:lstStyle/>
                    <a:p>
                      <a:pPr algn="ctr"/>
                      <a:r>
                        <a:rPr lang="en-US" sz="2000"/>
                        <a:t>$100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$52.75</a:t>
                      </a:r>
                    </a:p>
                  </a:txBody>
                  <a:tcPr/>
                </a:tc>
                <a:tc>
                  <a:txBody>
                    <a:bodyPr/>
                    <a:lstStyle/>
                    <a:p>
                      <a:pPr algn="ctr"/>
                      <a:r>
                        <a:rPr lang="en-US" sz="2000"/>
                        <a:t>$0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$47.25</a:t>
                      </a:r>
                    </a:p>
                  </a:txBody>
                  <a:tcPr/>
                </a:tc>
                <a:extLst>
                  <a:ext uri="{0D108BD9-81ED-4DB2-BD59-A6C34878D82A}">
                    <a16:rowId xmlns:a16="http://schemas.microsoft.com/office/drawing/2014/main" val="960558986"/>
                  </a:ext>
                </a:extLst>
              </a:tr>
              <a:tr h="370840">
                <a:tc>
                  <a:txBody>
                    <a:bodyPr/>
                    <a:lstStyle/>
                    <a:p>
                      <a:pPr algn="ctr"/>
                      <a:r>
                        <a:rPr lang="en-US" sz="2000"/>
                        <a:t>Yes</a:t>
                      </a:r>
                    </a:p>
                  </a:txBody>
                  <a:tcPr/>
                </a:tc>
                <a:tc>
                  <a:txBody>
                    <a:bodyPr/>
                    <a:lstStyle/>
                    <a:p>
                      <a:pPr algn="ctr"/>
                      <a:r>
                        <a:rPr lang="en-US" sz="2000"/>
                        <a:t> Infant (PT Monday and Tuesday only)</a:t>
                      </a:r>
                    </a:p>
                  </a:txBody>
                  <a:tcPr/>
                </a:tc>
                <a:tc>
                  <a:txBody>
                    <a:bodyPr/>
                    <a:lstStyle/>
                    <a:p>
                      <a:pPr algn="ctr"/>
                      <a:r>
                        <a:rPr lang="en-US" sz="2000"/>
                        <a:t>$110</a:t>
                      </a:r>
                    </a:p>
                  </a:txBody>
                  <a:tcPr/>
                </a:tc>
                <a:tc>
                  <a:txBody>
                    <a:bodyPr/>
                    <a:lstStyle/>
                    <a:p>
                      <a:pPr algn="ctr"/>
                      <a:r>
                        <a:rPr lang="en-US" sz="2000"/>
                        <a:t>N/A</a:t>
                      </a:r>
                    </a:p>
                  </a:txBody>
                  <a:tcPr/>
                </a:tc>
                <a:tc>
                  <a:txBody>
                    <a:bodyPr/>
                    <a:lstStyle/>
                    <a:p>
                      <a:pPr algn="ctr"/>
                      <a:r>
                        <a:rPr lang="en-US" sz="2000"/>
                        <a:t>N/A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N/A</a:t>
                      </a:r>
                    </a:p>
                    <a:p>
                      <a:pPr algn="ctr"/>
                      <a:endParaRPr lang="en-US" sz="2000"/>
                    </a:p>
                  </a:txBody>
                  <a:tcPr/>
                </a:tc>
                <a:extLst>
                  <a:ext uri="{0D108BD9-81ED-4DB2-BD59-A6C34878D82A}">
                    <a16:rowId xmlns:a16="http://schemas.microsoft.com/office/drawing/2014/main" val="3244128328"/>
                  </a:ext>
                </a:extLst>
              </a:tr>
              <a:tr h="560534">
                <a:tc>
                  <a:txBody>
                    <a:bodyPr/>
                    <a:lstStyle/>
                    <a:p>
                      <a:pPr algn="ctr"/>
                      <a:r>
                        <a:rPr lang="en-US" sz="2000"/>
                        <a:t>Yes</a:t>
                      </a:r>
                    </a:p>
                  </a:txBody>
                  <a:tcPr/>
                </a:tc>
                <a:tc>
                  <a:txBody>
                    <a:bodyPr/>
                    <a:lstStyle/>
                    <a:p>
                      <a:pPr algn="ctr"/>
                      <a:r>
                        <a:rPr lang="en-US" sz="2000"/>
                        <a:t>Infant (PT Thursday and Friday)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$110</a:t>
                      </a:r>
                    </a:p>
                    <a:p>
                      <a:pPr algn="ctr"/>
                      <a:endParaRPr lang="en-US" sz="2000"/>
                    </a:p>
                  </a:txBody>
                  <a:tcPr/>
                </a:tc>
                <a:tc>
                  <a:txBody>
                    <a:bodyPr/>
                    <a:lstStyle/>
                    <a:p>
                      <a:pPr algn="ctr"/>
                      <a:r>
                        <a:rPr lang="en-US" sz="2000"/>
                        <a:t>$58</a:t>
                      </a:r>
                    </a:p>
                  </a:txBody>
                  <a:tcPr/>
                </a:tc>
                <a:tc>
                  <a:txBody>
                    <a:bodyPr/>
                    <a:lstStyle/>
                    <a:p>
                      <a:pPr algn="ctr"/>
                      <a:r>
                        <a:rPr lang="en-US" sz="2000"/>
                        <a:t>$52 </a:t>
                      </a:r>
                      <a:r>
                        <a:rPr lang="en-US" sz="1600"/>
                        <a:t>(PL day is a Friday)</a:t>
                      </a:r>
                      <a:endParaRPr lang="en-US"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$0</a:t>
                      </a:r>
                    </a:p>
                    <a:p>
                      <a:pPr algn="ctr"/>
                      <a:endParaRPr lang="en-US" sz="2000"/>
                    </a:p>
                  </a:txBody>
                  <a:tcPr/>
                </a:tc>
                <a:extLst>
                  <a:ext uri="{0D108BD9-81ED-4DB2-BD59-A6C34878D82A}">
                    <a16:rowId xmlns:a16="http://schemas.microsoft.com/office/drawing/2014/main" val="4022399865"/>
                  </a:ext>
                </a:extLst>
              </a:tr>
              <a:tr h="370840">
                <a:tc>
                  <a:txBody>
                    <a:bodyPr/>
                    <a:lstStyle/>
                    <a:p>
                      <a:pPr algn="ctr"/>
                      <a:r>
                        <a:rPr lang="en-US" sz="2000"/>
                        <a:t>Yes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Primary and Junior school-age enrolled to attend full day on PL days (not eligible for CWELCC)</a:t>
                      </a:r>
                    </a:p>
                  </a:txBody>
                  <a:tcPr/>
                </a:tc>
                <a:tc>
                  <a:txBody>
                    <a:bodyPr/>
                    <a:lstStyle/>
                    <a:p>
                      <a:pPr lvl="0" algn="ctr"/>
                      <a:r>
                        <a:rPr lang="en-US" sz="2000"/>
                        <a:t>$60</a:t>
                      </a:r>
                    </a:p>
                    <a:p>
                      <a:pPr lvl="0" algn="ctr"/>
                      <a:r>
                        <a:rPr lang="en-US" sz="2000"/>
                        <a:t>(PL day)</a:t>
                      </a:r>
                    </a:p>
                  </a:txBody>
                  <a:tcPr/>
                </a:tc>
                <a:tc>
                  <a:txBody>
                    <a:bodyPr/>
                    <a:lstStyle/>
                    <a:p>
                      <a:pPr algn="ctr"/>
                      <a:r>
                        <a:rPr lang="en-US" sz="2000"/>
                        <a:t>N/A</a:t>
                      </a:r>
                    </a:p>
                  </a:txBody>
                  <a:tcPr/>
                </a:tc>
                <a:tc>
                  <a:txBody>
                    <a:bodyPr/>
                    <a:lstStyle/>
                    <a:p>
                      <a:pPr algn="ctr"/>
                      <a:r>
                        <a:rPr lang="en-US" sz="2000"/>
                        <a:t>$60</a:t>
                      </a:r>
                    </a:p>
                  </a:txBody>
                  <a:tcPr/>
                </a:tc>
                <a:tc>
                  <a:txBody>
                    <a:bodyPr/>
                    <a:lstStyle/>
                    <a:p>
                      <a:pPr algn="ctr"/>
                      <a:r>
                        <a:rPr lang="en-US" sz="2000"/>
                        <a:t>$0</a:t>
                      </a:r>
                    </a:p>
                  </a:txBody>
                  <a:tcPr/>
                </a:tc>
                <a:extLst>
                  <a:ext uri="{0D108BD9-81ED-4DB2-BD59-A6C34878D82A}">
                    <a16:rowId xmlns:a16="http://schemas.microsoft.com/office/drawing/2014/main" val="336807850"/>
                  </a:ext>
                </a:extLst>
              </a:tr>
              <a:tr h="370840">
                <a:tc>
                  <a:txBody>
                    <a:bodyPr/>
                    <a:lstStyle/>
                    <a:p>
                      <a:pPr algn="ctr"/>
                      <a:r>
                        <a:rPr lang="en-US" sz="2000"/>
                        <a:t>No</a:t>
                      </a:r>
                    </a:p>
                  </a:txBody>
                  <a:tcPr/>
                </a:tc>
                <a:tc>
                  <a:txBody>
                    <a:bodyPr/>
                    <a:lstStyle/>
                    <a:p>
                      <a:pPr algn="ctr"/>
                      <a:r>
                        <a:rPr lang="en-US" sz="2000"/>
                        <a:t>Preschool</a:t>
                      </a:r>
                    </a:p>
                  </a:txBody>
                  <a:tcPr/>
                </a:tc>
                <a:tc>
                  <a:txBody>
                    <a:bodyPr/>
                    <a:lstStyle/>
                    <a:p>
                      <a:pPr algn="ctr"/>
                      <a:r>
                        <a:rPr lang="en-US" sz="2000"/>
                        <a:t>$50</a:t>
                      </a:r>
                    </a:p>
                  </a:txBody>
                  <a:tcPr/>
                </a:tc>
                <a:tc>
                  <a:txBody>
                    <a:bodyPr/>
                    <a:lstStyle/>
                    <a:p>
                      <a:pPr algn="ctr"/>
                      <a:r>
                        <a:rPr lang="en-US" sz="2000"/>
                        <a:t>N/A</a:t>
                      </a:r>
                    </a:p>
                  </a:txBody>
                  <a:tcPr/>
                </a:tc>
                <a:tc>
                  <a:txBody>
                    <a:bodyPr/>
                    <a:lstStyle/>
                    <a:p>
                      <a:pPr algn="ctr"/>
                      <a:r>
                        <a:rPr lang="en-US" sz="2000"/>
                        <a:t>$50</a:t>
                      </a:r>
                    </a:p>
                  </a:txBody>
                  <a:tcPr/>
                </a:tc>
                <a:tc>
                  <a:txBody>
                    <a:bodyPr/>
                    <a:lstStyle/>
                    <a:p>
                      <a:pPr algn="ctr"/>
                      <a:r>
                        <a:rPr lang="en-US" sz="2000" dirty="0"/>
                        <a:t>$0</a:t>
                      </a:r>
                    </a:p>
                  </a:txBody>
                  <a:tcPr/>
                </a:tc>
                <a:extLst>
                  <a:ext uri="{0D108BD9-81ED-4DB2-BD59-A6C34878D82A}">
                    <a16:rowId xmlns:a16="http://schemas.microsoft.com/office/drawing/2014/main" val="1755753176"/>
                  </a:ext>
                </a:extLst>
              </a:tr>
            </a:tbl>
          </a:graphicData>
        </a:graphic>
      </p:graphicFrame>
    </p:spTree>
    <p:extLst>
      <p:ext uri="{BB962C8B-B14F-4D97-AF65-F5344CB8AC3E}">
        <p14:creationId xmlns:p14="http://schemas.microsoft.com/office/powerpoint/2010/main" val="1045500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4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0080" y="329184"/>
            <a:ext cx="6894576" cy="1783080"/>
          </a:xfrm>
        </p:spPr>
        <p:txBody>
          <a:bodyPr anchor="b">
            <a:normAutofit/>
          </a:bodyPr>
          <a:lstStyle/>
          <a:p>
            <a:r>
              <a:rPr lang="en-US">
                <a:latin typeface="Avenir Next LT Pro Demi" panose="020B0704020202020204" pitchFamily="34" charset="0"/>
              </a:rPr>
              <a:t>Agenda</a:t>
            </a:r>
          </a:p>
        </p:txBody>
      </p:sp>
      <p:sp>
        <p:nvSpPr>
          <p:cNvPr id="5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40079" y="2706624"/>
            <a:ext cx="7258217" cy="3483864"/>
          </a:xfrm>
        </p:spPr>
        <p:txBody>
          <a:bodyPr vert="horz" lIns="91440" tIns="45720" rIns="91440" bIns="45720" rtlCol="0">
            <a:normAutofit/>
          </a:bodyPr>
          <a:lstStyle/>
          <a:p>
            <a:pPr marL="457200" indent="-457200">
              <a:lnSpc>
                <a:spcPct val="90000"/>
              </a:lnSpc>
              <a:buFont typeface="+mj-lt"/>
              <a:buAutoNum type="arabicPeriod"/>
            </a:pPr>
            <a:r>
              <a:rPr lang="en-US">
                <a:latin typeface="Avenir Next LT Pro" panose="020B0504020202020204" pitchFamily="34" charset="0"/>
              </a:rPr>
              <a:t>WIF Updates</a:t>
            </a:r>
          </a:p>
          <a:p>
            <a:pPr marL="857250" lvl="1" indent="-457200">
              <a:lnSpc>
                <a:spcPct val="90000"/>
              </a:lnSpc>
              <a:buFont typeface="Arial" panose="020B0604020202020204" pitchFamily="34" charset="0"/>
              <a:buChar char="•"/>
            </a:pPr>
            <a:r>
              <a:rPr lang="en-US">
                <a:latin typeface="Avenir Next LT Pro" panose="020B0504020202020204" pitchFamily="34" charset="0"/>
              </a:rPr>
              <a:t>Funding Overview</a:t>
            </a:r>
          </a:p>
          <a:p>
            <a:pPr marL="857250" lvl="1" indent="-457200">
              <a:lnSpc>
                <a:spcPct val="90000"/>
              </a:lnSpc>
              <a:buFont typeface="Arial" panose="020B0604020202020204" pitchFamily="34" charset="0"/>
              <a:buChar char="•"/>
            </a:pPr>
            <a:r>
              <a:rPr lang="en-US">
                <a:latin typeface="Avenir Next LT Pro" panose="020B0504020202020204" pitchFamily="34" charset="0"/>
              </a:rPr>
              <a:t>Policy and Requirements</a:t>
            </a:r>
          </a:p>
          <a:p>
            <a:pPr marL="857250" lvl="1" indent="-457200">
              <a:lnSpc>
                <a:spcPct val="90000"/>
              </a:lnSpc>
              <a:buFont typeface="Arial" panose="020B0604020202020204" pitchFamily="34" charset="0"/>
              <a:buChar char="•"/>
            </a:pPr>
            <a:r>
              <a:rPr lang="en-US">
                <a:latin typeface="Avenir Next LT Pro" panose="020B0504020202020204" pitchFamily="34" charset="0"/>
              </a:rPr>
              <a:t>Payments</a:t>
            </a:r>
          </a:p>
          <a:p>
            <a:pPr marL="857250" lvl="1" indent="-457200">
              <a:lnSpc>
                <a:spcPct val="90000"/>
              </a:lnSpc>
              <a:buFont typeface="Arial" panose="020B0604020202020204" pitchFamily="34" charset="0"/>
              <a:buChar char="•"/>
            </a:pPr>
            <a:r>
              <a:rPr lang="en-US">
                <a:latin typeface="Avenir Next LT Pro" panose="020B0504020202020204" pitchFamily="34" charset="0"/>
              </a:rPr>
              <a:t>Key Dates</a:t>
            </a:r>
          </a:p>
          <a:p>
            <a:pPr marL="457200" indent="-457200">
              <a:lnSpc>
                <a:spcPct val="90000"/>
              </a:lnSpc>
              <a:buFont typeface="+mj-lt"/>
              <a:buAutoNum type="arabicPeriod"/>
            </a:pPr>
            <a:r>
              <a:rPr lang="en-US">
                <a:latin typeface="Avenir Next LT Pro" panose="020B0504020202020204" pitchFamily="34" charset="0"/>
              </a:rPr>
              <a:t>Professional Learning Day Registration</a:t>
            </a:r>
          </a:p>
          <a:p>
            <a:pPr marL="457200" indent="-457200">
              <a:lnSpc>
                <a:spcPct val="90000"/>
              </a:lnSpc>
              <a:buFont typeface="+mj-lt"/>
              <a:buAutoNum type="arabicPeriod"/>
            </a:pPr>
            <a:r>
              <a:rPr lang="en-US">
                <a:latin typeface="Avenir Next LT Pro" panose="020B0504020202020204" pitchFamily="34" charset="0"/>
              </a:rPr>
              <a:t>Question Period</a:t>
            </a:r>
          </a:p>
          <a:p>
            <a:pPr marL="0" indent="0">
              <a:lnSpc>
                <a:spcPct val="90000"/>
              </a:lnSpc>
              <a:buNone/>
            </a:pPr>
            <a:endParaRPr lang="en-US" sz="2000"/>
          </a:p>
          <a:p>
            <a:pPr marL="0" indent="0">
              <a:lnSpc>
                <a:spcPct val="90000"/>
              </a:lnSpc>
              <a:buNone/>
            </a:pPr>
            <a:endParaRPr lang="en-US" sz="2000"/>
          </a:p>
        </p:txBody>
      </p:sp>
      <p:pic>
        <p:nvPicPr>
          <p:cNvPr id="10" name="Picture 9">
            <a:extLst>
              <a:ext uri="{FF2B5EF4-FFF2-40B4-BE49-F238E27FC236}">
                <a16:creationId xmlns:a16="http://schemas.microsoft.com/office/drawing/2014/main" id="{79A9AC59-9673-49E0-8917-B961C4772C2A}"/>
              </a:ext>
            </a:extLst>
          </p:cNvPr>
          <p:cNvPicPr>
            <a:picLocks noChangeAspect="1"/>
          </p:cNvPicPr>
          <p:nvPr/>
        </p:nvPicPr>
        <p:blipFill>
          <a:blip r:embed="rId3"/>
          <a:stretch>
            <a:fillRect/>
          </a:stretch>
        </p:blipFill>
        <p:spPr>
          <a:xfrm>
            <a:off x="7779683" y="1636666"/>
            <a:ext cx="3390365" cy="4346622"/>
          </a:xfrm>
          <a:prstGeom prst="rect">
            <a:avLst/>
          </a:prstGeom>
        </p:spPr>
      </p:pic>
      <p:sp>
        <p:nvSpPr>
          <p:cNvPr id="4" name="Slide Number Placeholder 3">
            <a:extLst>
              <a:ext uri="{FF2B5EF4-FFF2-40B4-BE49-F238E27FC236}">
                <a16:creationId xmlns:a16="http://schemas.microsoft.com/office/drawing/2014/main" id="{80F41598-B432-4B6B-B5B5-D595267DF12E}"/>
              </a:ext>
            </a:extLst>
          </p:cNvPr>
          <p:cNvSpPr>
            <a:spLocks noGrp="1"/>
          </p:cNvSpPr>
          <p:nvPr>
            <p:ph type="sldNum" sz="quarter" idx="12"/>
          </p:nvPr>
        </p:nvSpPr>
        <p:spPr>
          <a:xfrm>
            <a:off x="8610600" y="6356350"/>
            <a:ext cx="2743200" cy="365125"/>
          </a:xfrm>
        </p:spPr>
        <p:txBody>
          <a:bodyPr>
            <a:normAutofit/>
          </a:bodyPr>
          <a:lstStyle/>
          <a:p>
            <a:pPr>
              <a:spcAft>
                <a:spcPts val="600"/>
              </a:spcAft>
            </a:pPr>
            <a:fld id="{EFF58B09-5FED-EE4D-AEDA-FB5EBA0FA7C2}" type="slidenum">
              <a:rPr lang="en-US"/>
              <a:pPr>
                <a:spcAft>
                  <a:spcPts val="600"/>
                </a:spcAft>
              </a:pPr>
              <a:t>3</a:t>
            </a:fld>
            <a:endParaRPr lang="en-US"/>
          </a:p>
        </p:txBody>
      </p:sp>
    </p:spTree>
    <p:extLst>
      <p:ext uri="{BB962C8B-B14F-4D97-AF65-F5344CB8AC3E}">
        <p14:creationId xmlns:p14="http://schemas.microsoft.com/office/powerpoint/2010/main" val="4071194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5F158-D939-4BAC-94D8-52E31A045E7A}"/>
              </a:ext>
            </a:extLst>
          </p:cNvPr>
          <p:cNvSpPr>
            <a:spLocks noGrp="1"/>
          </p:cNvSpPr>
          <p:nvPr>
            <p:ph type="title"/>
          </p:nvPr>
        </p:nvSpPr>
        <p:spPr>
          <a:xfrm>
            <a:off x="412651" y="0"/>
            <a:ext cx="11366695" cy="1325563"/>
          </a:xfrm>
        </p:spPr>
        <p:txBody>
          <a:bodyPr>
            <a:normAutofit fontScale="90000"/>
          </a:bodyPr>
          <a:lstStyle/>
          <a:p>
            <a:r>
              <a:rPr lang="en-US" sz="5400" b="1"/>
              <a:t>2023 EYCCCS Guidelines – </a:t>
            </a:r>
            <a:r>
              <a:rPr lang="en-US" sz="5400" b="1">
                <a:solidFill>
                  <a:srgbClr val="0070C0"/>
                </a:solidFill>
              </a:rPr>
              <a:t>Centre Based</a:t>
            </a:r>
          </a:p>
        </p:txBody>
      </p:sp>
      <p:graphicFrame>
        <p:nvGraphicFramePr>
          <p:cNvPr id="4" name="Table 4">
            <a:extLst>
              <a:ext uri="{FF2B5EF4-FFF2-40B4-BE49-F238E27FC236}">
                <a16:creationId xmlns:a16="http://schemas.microsoft.com/office/drawing/2014/main" id="{D173B869-0E2B-4FA0-8777-BB300693C0D7}"/>
              </a:ext>
            </a:extLst>
          </p:cNvPr>
          <p:cNvGraphicFramePr>
            <a:graphicFrameLocks noGrp="1"/>
          </p:cNvGraphicFramePr>
          <p:nvPr>
            <p:ph idx="1"/>
            <p:extLst>
              <p:ext uri="{D42A27DB-BD31-4B8C-83A1-F6EECF244321}">
                <p14:modId xmlns:p14="http://schemas.microsoft.com/office/powerpoint/2010/main" val="833557669"/>
              </p:ext>
            </p:extLst>
          </p:nvPr>
        </p:nvGraphicFramePr>
        <p:xfrm>
          <a:off x="412652" y="1111349"/>
          <a:ext cx="11366696" cy="5480117"/>
        </p:xfrm>
        <a:graphic>
          <a:graphicData uri="http://schemas.openxmlformats.org/drawingml/2006/table">
            <a:tbl>
              <a:tblPr firstRow="1" bandRow="1">
                <a:tableStyleId>{5C22544A-7EE6-4342-B048-85BDC9FD1C3A}</a:tableStyleId>
              </a:tblPr>
              <a:tblGrid>
                <a:gridCol w="3052690">
                  <a:extLst>
                    <a:ext uri="{9D8B030D-6E8A-4147-A177-3AD203B41FA5}">
                      <a16:colId xmlns:a16="http://schemas.microsoft.com/office/drawing/2014/main" val="864164785"/>
                    </a:ext>
                  </a:extLst>
                </a:gridCol>
                <a:gridCol w="2630658">
                  <a:extLst>
                    <a:ext uri="{9D8B030D-6E8A-4147-A177-3AD203B41FA5}">
                      <a16:colId xmlns:a16="http://schemas.microsoft.com/office/drawing/2014/main" val="4064030455"/>
                    </a:ext>
                  </a:extLst>
                </a:gridCol>
                <a:gridCol w="2841674">
                  <a:extLst>
                    <a:ext uri="{9D8B030D-6E8A-4147-A177-3AD203B41FA5}">
                      <a16:colId xmlns:a16="http://schemas.microsoft.com/office/drawing/2014/main" val="2909052599"/>
                    </a:ext>
                  </a:extLst>
                </a:gridCol>
                <a:gridCol w="2841674">
                  <a:extLst>
                    <a:ext uri="{9D8B030D-6E8A-4147-A177-3AD203B41FA5}">
                      <a16:colId xmlns:a16="http://schemas.microsoft.com/office/drawing/2014/main" val="3308506250"/>
                    </a:ext>
                  </a:extLst>
                </a:gridCol>
              </a:tblGrid>
              <a:tr h="778577">
                <a:tc>
                  <a:txBody>
                    <a:bodyPr/>
                    <a:lstStyle/>
                    <a:p>
                      <a:pPr>
                        <a:spcBef>
                          <a:spcPts val="200"/>
                        </a:spcBef>
                        <a:spcAft>
                          <a:spcPts val="100"/>
                        </a:spcAft>
                      </a:pPr>
                      <a:r>
                        <a:rPr lang="en-US" sz="2400">
                          <a:solidFill>
                            <a:schemeClr val="tx1"/>
                          </a:solidFill>
                        </a:rPr>
                        <a:t>CWELCC</a:t>
                      </a:r>
                    </a:p>
                  </a:txBody>
                  <a:tcPr>
                    <a:solidFill>
                      <a:srgbClr val="7030A0"/>
                    </a:solidFill>
                  </a:tcPr>
                </a:tc>
                <a:tc>
                  <a:txBody>
                    <a:bodyPr/>
                    <a:lstStyle/>
                    <a:p>
                      <a:pPr>
                        <a:spcBef>
                          <a:spcPts val="200"/>
                        </a:spcBef>
                        <a:spcAft>
                          <a:spcPts val="100"/>
                        </a:spcAft>
                      </a:pPr>
                      <a:r>
                        <a:rPr lang="en-US" sz="2400">
                          <a:solidFill>
                            <a:schemeClr val="tx1"/>
                          </a:solidFill>
                        </a:rPr>
                        <a:t>General Operating</a:t>
                      </a:r>
                    </a:p>
                  </a:txBody>
                  <a:tcPr/>
                </a:tc>
                <a:tc>
                  <a:txBody>
                    <a:bodyPr/>
                    <a:lstStyle/>
                    <a:p>
                      <a:pPr>
                        <a:spcBef>
                          <a:spcPts val="200"/>
                        </a:spcBef>
                        <a:spcAft>
                          <a:spcPts val="100"/>
                        </a:spcAft>
                      </a:pPr>
                      <a:r>
                        <a:rPr lang="en-US" sz="2400">
                          <a:solidFill>
                            <a:schemeClr val="tx1"/>
                          </a:solidFill>
                        </a:rPr>
                        <a:t>WEG/HCCEG</a:t>
                      </a:r>
                    </a:p>
                  </a:txBody>
                  <a:tcPr>
                    <a:solidFill>
                      <a:schemeClr val="accent6">
                        <a:lumMod val="75000"/>
                      </a:schemeClr>
                    </a:solidFill>
                  </a:tcPr>
                </a:tc>
                <a:tc>
                  <a:txBody>
                    <a:bodyPr/>
                    <a:lstStyle/>
                    <a:p>
                      <a:pPr>
                        <a:spcBef>
                          <a:spcPts val="200"/>
                        </a:spcBef>
                        <a:spcAft>
                          <a:spcPts val="100"/>
                        </a:spcAft>
                      </a:pPr>
                      <a:r>
                        <a:rPr lang="en-US" sz="2000">
                          <a:solidFill>
                            <a:schemeClr val="tx1"/>
                          </a:solidFill>
                        </a:rPr>
                        <a:t>Workforce Innovation Funding (WIF)</a:t>
                      </a:r>
                    </a:p>
                  </a:txBody>
                  <a:tcPr>
                    <a:solidFill>
                      <a:schemeClr val="accent4">
                        <a:lumMod val="75000"/>
                      </a:schemeClr>
                    </a:solidFill>
                  </a:tcPr>
                </a:tc>
                <a:extLst>
                  <a:ext uri="{0D108BD9-81ED-4DB2-BD59-A6C34878D82A}">
                    <a16:rowId xmlns:a16="http://schemas.microsoft.com/office/drawing/2014/main" val="1949851689"/>
                  </a:ext>
                </a:extLst>
              </a:tr>
              <a:tr h="3976303">
                <a:tc>
                  <a:txBody>
                    <a:bodyPr/>
                    <a:lstStyle/>
                    <a:p>
                      <a:pPr marL="285750" indent="-285750">
                        <a:spcBef>
                          <a:spcPts val="200"/>
                        </a:spcBef>
                        <a:spcAft>
                          <a:spcPts val="100"/>
                        </a:spcAft>
                        <a:buFont typeface="Arial" panose="020B0604020202020204" pitchFamily="34" charset="0"/>
                        <a:buChar char="•"/>
                      </a:pPr>
                      <a:r>
                        <a:rPr lang="en-US" sz="2000">
                          <a:solidFill>
                            <a:schemeClr val="tx1"/>
                          </a:solidFill>
                        </a:rPr>
                        <a:t>CWELCC Fee Reduction </a:t>
                      </a:r>
                    </a:p>
                    <a:p>
                      <a:pPr marL="285750" indent="-285750">
                        <a:spcBef>
                          <a:spcPts val="200"/>
                        </a:spcBef>
                        <a:spcAft>
                          <a:spcPts val="100"/>
                        </a:spcAft>
                        <a:buFont typeface="Arial" panose="020B0604020202020204" pitchFamily="34" charset="0"/>
                        <a:buChar char="•"/>
                      </a:pPr>
                      <a:r>
                        <a:rPr lang="en-US" sz="2000">
                          <a:solidFill>
                            <a:schemeClr val="tx1"/>
                          </a:solidFill>
                        </a:rPr>
                        <a:t>CWELCC Compensation</a:t>
                      </a:r>
                    </a:p>
                    <a:p>
                      <a:pPr marL="688975" lvl="1" indent="-225425">
                        <a:spcBef>
                          <a:spcPts val="200"/>
                        </a:spcBef>
                        <a:spcAft>
                          <a:spcPts val="100"/>
                        </a:spcAft>
                        <a:buFont typeface="Courier New" panose="02070309020205020404" pitchFamily="49" charset="0"/>
                        <a:buChar char="o"/>
                      </a:pPr>
                      <a:r>
                        <a:rPr lang="en-US" sz="2000">
                          <a:solidFill>
                            <a:schemeClr val="tx1"/>
                          </a:solidFill>
                        </a:rPr>
                        <a:t>Minimum Wage Offset</a:t>
                      </a:r>
                    </a:p>
                    <a:p>
                      <a:pPr marL="688975" lvl="1" indent="-225425">
                        <a:spcBef>
                          <a:spcPts val="200"/>
                        </a:spcBef>
                        <a:spcAft>
                          <a:spcPts val="100"/>
                        </a:spcAft>
                        <a:buFont typeface="Courier New" panose="02070309020205020404" pitchFamily="49" charset="0"/>
                        <a:buChar char="o"/>
                      </a:pPr>
                      <a:r>
                        <a:rPr lang="en-US" sz="2000">
                          <a:solidFill>
                            <a:schemeClr val="tx1"/>
                          </a:solidFill>
                        </a:rPr>
                        <a:t>Floor</a:t>
                      </a:r>
                    </a:p>
                    <a:p>
                      <a:pPr marL="688975" lvl="1" indent="-225425">
                        <a:spcBef>
                          <a:spcPts val="200"/>
                        </a:spcBef>
                        <a:spcAft>
                          <a:spcPts val="100"/>
                        </a:spcAft>
                        <a:buFont typeface="Courier New" panose="02070309020205020404" pitchFamily="49" charset="0"/>
                        <a:buChar char="o"/>
                      </a:pPr>
                      <a:r>
                        <a:rPr lang="en-US" sz="2000">
                          <a:solidFill>
                            <a:schemeClr val="tx1"/>
                          </a:solidFill>
                        </a:rPr>
                        <a:t>$1/</a:t>
                      </a:r>
                      <a:r>
                        <a:rPr lang="en-US" sz="2000" b="1">
                          <a:solidFill>
                            <a:schemeClr val="tx1"/>
                          </a:solidFill>
                        </a:rPr>
                        <a:t>hour</a:t>
                      </a:r>
                      <a:r>
                        <a:rPr lang="en-US" sz="2000">
                          <a:solidFill>
                            <a:schemeClr val="tx1"/>
                          </a:solidFill>
                        </a:rPr>
                        <a:t> increase</a:t>
                      </a:r>
                    </a:p>
                    <a:p>
                      <a:pPr marL="290195" lvl="0" indent="-290195">
                        <a:spcBef>
                          <a:spcPts val="200"/>
                        </a:spcBef>
                        <a:spcAft>
                          <a:spcPts val="100"/>
                        </a:spcAft>
                        <a:buFont typeface="Arial" panose="020B0604020202020204" pitchFamily="34" charset="0"/>
                        <a:buChar char="•"/>
                      </a:pPr>
                      <a:r>
                        <a:rPr lang="en-US" sz="2000" kern="1200">
                          <a:solidFill>
                            <a:schemeClr val="tx1"/>
                          </a:solidFill>
                          <a:latin typeface="+mn-lt"/>
                          <a:ea typeface="+mn-ea"/>
                          <a:cs typeface="+mn-cs"/>
                        </a:rPr>
                        <a:t>Transition</a:t>
                      </a:r>
                      <a:r>
                        <a:rPr lang="en-US" sz="2000">
                          <a:solidFill>
                            <a:schemeClr val="tx1"/>
                          </a:solidFill>
                        </a:rPr>
                        <a:t> Operating Grant</a:t>
                      </a:r>
                    </a:p>
                    <a:p>
                      <a:pPr marL="688975" lvl="1" indent="-225425">
                        <a:spcBef>
                          <a:spcPts val="200"/>
                        </a:spcBef>
                        <a:spcAft>
                          <a:spcPts val="100"/>
                        </a:spcAft>
                        <a:buFont typeface="Courier New" panose="02070309020205020404" pitchFamily="49" charset="0"/>
                        <a:buChar char="o"/>
                      </a:pPr>
                      <a:r>
                        <a:rPr lang="en-US" sz="2000">
                          <a:solidFill>
                            <a:schemeClr val="tx1"/>
                          </a:solidFill>
                        </a:rPr>
                        <a:t>Increasing Costs</a:t>
                      </a:r>
                    </a:p>
                    <a:p>
                      <a:pPr marL="688975" lvl="1" indent="-225425">
                        <a:spcBef>
                          <a:spcPts val="200"/>
                        </a:spcBef>
                        <a:spcAft>
                          <a:spcPts val="100"/>
                        </a:spcAft>
                        <a:buFont typeface="Courier New" panose="02070309020205020404" pitchFamily="49" charset="0"/>
                        <a:buChar char="o"/>
                      </a:pPr>
                      <a:r>
                        <a:rPr lang="en-US" sz="2000">
                          <a:solidFill>
                            <a:schemeClr val="tx1"/>
                          </a:solidFill>
                        </a:rPr>
                        <a:t>Audit</a:t>
                      </a:r>
                    </a:p>
                    <a:p>
                      <a:pPr marL="688975" lvl="1" indent="-225425">
                        <a:spcBef>
                          <a:spcPts val="200"/>
                        </a:spcBef>
                        <a:spcAft>
                          <a:spcPts val="100"/>
                        </a:spcAft>
                        <a:buFont typeface="Courier New" panose="02070309020205020404" pitchFamily="49" charset="0"/>
                        <a:buChar char="o"/>
                      </a:pPr>
                      <a:r>
                        <a:rPr lang="en-US" sz="2000">
                          <a:solidFill>
                            <a:schemeClr val="tx1"/>
                          </a:solidFill>
                        </a:rPr>
                        <a:t>Administration Funding (GOF, WEG, CWELCC)</a:t>
                      </a:r>
                    </a:p>
                    <a:p>
                      <a:pPr marL="688975" lvl="1" indent="-225425">
                        <a:spcBef>
                          <a:spcPts val="200"/>
                        </a:spcBef>
                        <a:spcAft>
                          <a:spcPts val="100"/>
                        </a:spcAft>
                        <a:buFont typeface="Courier New" panose="02070309020205020404" pitchFamily="49" charset="0"/>
                        <a:buChar char="o"/>
                      </a:pPr>
                      <a:r>
                        <a:rPr lang="en-US" sz="2000">
                          <a:solidFill>
                            <a:schemeClr val="tx1"/>
                          </a:solidFill>
                        </a:rPr>
                        <a:t>Special Purpose</a:t>
                      </a:r>
                    </a:p>
                  </a:txBody>
                  <a:tcPr>
                    <a:solidFill>
                      <a:srgbClr val="D6BBEB"/>
                    </a:solidFill>
                  </a:tcPr>
                </a:tc>
                <a:tc>
                  <a:txBody>
                    <a:bodyPr/>
                    <a:lstStyle/>
                    <a:p>
                      <a:pPr marL="285750" indent="-285750">
                        <a:spcBef>
                          <a:spcPts val="200"/>
                        </a:spcBef>
                        <a:spcAft>
                          <a:spcPts val="100"/>
                        </a:spcAft>
                        <a:buFont typeface="Arial" panose="020B0604020202020204" pitchFamily="34" charset="0"/>
                        <a:buChar char="•"/>
                      </a:pPr>
                      <a:r>
                        <a:rPr lang="en-US" sz="2000">
                          <a:solidFill>
                            <a:schemeClr val="tx1"/>
                          </a:solidFill>
                        </a:rPr>
                        <a:t>Staff Wages and Benefits (with Historical rolled in)</a:t>
                      </a:r>
                    </a:p>
                    <a:p>
                      <a:pPr marL="285750" indent="-285750">
                        <a:spcBef>
                          <a:spcPts val="200"/>
                        </a:spcBef>
                        <a:spcAft>
                          <a:spcPts val="100"/>
                        </a:spcAft>
                        <a:buFont typeface="Arial" panose="020B0604020202020204" pitchFamily="34" charset="0"/>
                        <a:buChar char="•"/>
                      </a:pPr>
                      <a:r>
                        <a:rPr lang="en-US" sz="2000">
                          <a:solidFill>
                            <a:schemeClr val="tx1"/>
                          </a:solidFill>
                        </a:rPr>
                        <a:t>Pay Equity</a:t>
                      </a:r>
                    </a:p>
                  </a:txBody>
                  <a:tcPr/>
                </a:tc>
                <a:tc>
                  <a:txBody>
                    <a:bodyPr/>
                    <a:lstStyle/>
                    <a:p>
                      <a:pPr marL="285750" indent="-285750">
                        <a:spcBef>
                          <a:spcPts val="200"/>
                        </a:spcBef>
                        <a:spcAft>
                          <a:spcPts val="100"/>
                        </a:spcAft>
                        <a:buFont typeface="Arial" panose="020B0604020202020204" pitchFamily="34" charset="0"/>
                        <a:buChar char="•"/>
                      </a:pPr>
                      <a:r>
                        <a:rPr lang="en-US" sz="2000">
                          <a:solidFill>
                            <a:schemeClr val="tx1"/>
                          </a:solidFill>
                        </a:rPr>
                        <a:t>WEG</a:t>
                      </a:r>
                    </a:p>
                    <a:p>
                      <a:pPr marL="285750" indent="-285750">
                        <a:spcBef>
                          <a:spcPts val="200"/>
                        </a:spcBef>
                        <a:spcAft>
                          <a:spcPts val="100"/>
                        </a:spcAft>
                        <a:buFont typeface="Arial" panose="020B0604020202020204" pitchFamily="34" charset="0"/>
                        <a:buChar char="•"/>
                      </a:pPr>
                      <a:r>
                        <a:rPr lang="en-US" sz="2000">
                          <a:solidFill>
                            <a:schemeClr val="tx1"/>
                          </a:solidFill>
                        </a:rPr>
                        <a:t>HCCEG</a:t>
                      </a:r>
                    </a:p>
                    <a:p>
                      <a:pPr marL="285750" indent="-285750">
                        <a:spcBef>
                          <a:spcPts val="200"/>
                        </a:spcBef>
                        <a:spcAft>
                          <a:spcPts val="100"/>
                        </a:spcAft>
                        <a:buFont typeface="Arial" panose="020B0604020202020204" pitchFamily="34" charset="0"/>
                        <a:buChar char="•"/>
                      </a:pPr>
                      <a:r>
                        <a:rPr lang="en-US" sz="2000">
                          <a:solidFill>
                            <a:schemeClr val="tx1"/>
                          </a:solidFill>
                        </a:rPr>
                        <a:t>Administration Funding for WEG only providers</a:t>
                      </a:r>
                    </a:p>
                  </a:txBody>
                  <a:tcPr>
                    <a:solidFill>
                      <a:schemeClr val="accent6">
                        <a:lumMod val="20000"/>
                        <a:lumOff val="80000"/>
                      </a:schemeClr>
                    </a:solidFill>
                  </a:tcPr>
                </a:tc>
                <a:tc>
                  <a:txBody>
                    <a:bodyPr/>
                    <a:lstStyle/>
                    <a:p>
                      <a:pPr marL="285750" indent="-285750">
                        <a:spcBef>
                          <a:spcPts val="200"/>
                        </a:spcBef>
                        <a:spcAft>
                          <a:spcPts val="100"/>
                        </a:spcAft>
                        <a:buFont typeface="Arial" panose="020B0604020202020204" pitchFamily="34" charset="0"/>
                        <a:buChar char="•"/>
                      </a:pPr>
                      <a:r>
                        <a:rPr lang="en-US" sz="2000"/>
                        <a:t>Paid Planning Time</a:t>
                      </a:r>
                    </a:p>
                    <a:p>
                      <a:pPr marL="285750" indent="-285750">
                        <a:spcBef>
                          <a:spcPts val="200"/>
                        </a:spcBef>
                        <a:spcAft>
                          <a:spcPts val="100"/>
                        </a:spcAft>
                        <a:buFont typeface="Arial" panose="020B0604020202020204" pitchFamily="34" charset="0"/>
                        <a:buChar char="•"/>
                      </a:pPr>
                      <a:r>
                        <a:rPr lang="en-US" sz="2000"/>
                        <a:t>Region’s Professional Learning Day (child care fees offset and lunch and refreshments)</a:t>
                      </a:r>
                    </a:p>
                    <a:p>
                      <a:pPr marL="285750" indent="-285750">
                        <a:spcBef>
                          <a:spcPts val="200"/>
                        </a:spcBef>
                        <a:spcAft>
                          <a:spcPts val="100"/>
                        </a:spcAft>
                        <a:buFont typeface="Arial" panose="020B0604020202020204" pitchFamily="34" charset="0"/>
                        <a:buChar char="•"/>
                      </a:pPr>
                      <a:r>
                        <a:rPr lang="en-US" sz="2000"/>
                        <a:t>Flexible Expenses (E.g., professional learning costs, Recruitment Costs, etc.)</a:t>
                      </a:r>
                    </a:p>
                    <a:p>
                      <a:pPr marL="285750" lvl="0" indent="-285750">
                        <a:spcBef>
                          <a:spcPts val="200"/>
                        </a:spcBef>
                        <a:spcAft>
                          <a:spcPts val="100"/>
                        </a:spcAft>
                        <a:buFont typeface="Arial" panose="020B0604020202020204" pitchFamily="34" charset="0"/>
                        <a:buChar char="•"/>
                      </a:pPr>
                      <a:r>
                        <a:rPr lang="en-US" sz="2000"/>
                        <a:t>Administration</a:t>
                      </a:r>
                    </a:p>
                  </a:txBody>
                  <a:tcPr>
                    <a:solidFill>
                      <a:schemeClr val="accent4">
                        <a:lumMod val="20000"/>
                        <a:lumOff val="80000"/>
                      </a:schemeClr>
                    </a:solidFill>
                  </a:tcPr>
                </a:tc>
                <a:extLst>
                  <a:ext uri="{0D108BD9-81ED-4DB2-BD59-A6C34878D82A}">
                    <a16:rowId xmlns:a16="http://schemas.microsoft.com/office/drawing/2014/main" val="771177210"/>
                  </a:ext>
                </a:extLst>
              </a:tr>
            </a:tbl>
          </a:graphicData>
        </a:graphic>
      </p:graphicFrame>
      <p:sp>
        <p:nvSpPr>
          <p:cNvPr id="5" name="Rectangle 4">
            <a:extLst>
              <a:ext uri="{FF2B5EF4-FFF2-40B4-BE49-F238E27FC236}">
                <a16:creationId xmlns:a16="http://schemas.microsoft.com/office/drawing/2014/main" id="{DB398687-9DFF-4884-9188-50A41FBF5FD9}"/>
              </a:ext>
            </a:extLst>
          </p:cNvPr>
          <p:cNvSpPr/>
          <p:nvPr/>
        </p:nvSpPr>
        <p:spPr>
          <a:xfrm>
            <a:off x="8792307" y="935758"/>
            <a:ext cx="3221501" cy="5760463"/>
          </a:xfrm>
          <a:prstGeom prst="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84D4CEF-34E9-399F-DE4A-3112C98C47E3}"/>
              </a:ext>
            </a:extLst>
          </p:cNvPr>
          <p:cNvSpPr>
            <a:spLocks noGrp="1"/>
          </p:cNvSpPr>
          <p:nvPr>
            <p:ph type="sldNum" sz="quarter" idx="12"/>
          </p:nvPr>
        </p:nvSpPr>
        <p:spPr/>
        <p:txBody>
          <a:bodyPr/>
          <a:lstStyle/>
          <a:p>
            <a:fld id="{EFF58B09-5FED-EE4D-AEDA-FB5EBA0FA7C2}" type="slidenum">
              <a:rPr lang="en-US" smtClean="0"/>
              <a:t>4</a:t>
            </a:fld>
            <a:endParaRPr lang="en-US"/>
          </a:p>
        </p:txBody>
      </p:sp>
    </p:spTree>
    <p:extLst>
      <p:ext uri="{BB962C8B-B14F-4D97-AF65-F5344CB8AC3E}">
        <p14:creationId xmlns:p14="http://schemas.microsoft.com/office/powerpoint/2010/main" val="1409204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7419C-81C2-435F-A299-96298537AED3}"/>
              </a:ext>
            </a:extLst>
          </p:cNvPr>
          <p:cNvSpPr>
            <a:spLocks noGrp="1"/>
          </p:cNvSpPr>
          <p:nvPr>
            <p:ph type="title"/>
          </p:nvPr>
        </p:nvSpPr>
        <p:spPr>
          <a:xfrm>
            <a:off x="826113" y="2211584"/>
            <a:ext cx="5478055" cy="1477054"/>
          </a:xfrm>
        </p:spPr>
        <p:txBody>
          <a:bodyPr vert="horz" lIns="91440" tIns="45720" rIns="91440" bIns="45720" rtlCol="0" anchor="b">
            <a:normAutofit/>
          </a:bodyPr>
          <a:lstStyle/>
          <a:p>
            <a:r>
              <a:rPr lang="en-US" sz="4400">
                <a:latin typeface="Avenir Next LT Pro Demi" panose="020B0704020202020204" pitchFamily="34" charset="0"/>
              </a:rPr>
              <a:t>WIF Updates</a:t>
            </a:r>
          </a:p>
        </p:txBody>
      </p:sp>
      <p:pic>
        <p:nvPicPr>
          <p:cNvPr id="9" name="Picture 4">
            <a:extLst>
              <a:ext uri="{FF2B5EF4-FFF2-40B4-BE49-F238E27FC236}">
                <a16:creationId xmlns:a16="http://schemas.microsoft.com/office/drawing/2014/main" id="{B10D4777-3887-4322-87C6-AFF8F64E6E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 r="8575" b="-1"/>
          <a:stretch/>
        </p:blipFill>
        <p:spPr bwMode="auto">
          <a:xfrm>
            <a:off x="5510369" y="851517"/>
            <a:ext cx="6184807" cy="5154967"/>
          </a:xfrm>
          <a:custGeom>
            <a:avLst/>
            <a:gdLst/>
            <a:ahLst/>
            <a:cxnLst/>
            <a:rect l="l" t="t" r="r" b="b"/>
            <a:pathLst>
              <a:path w="5846002" h="4872577">
                <a:moveTo>
                  <a:pt x="343285" y="2953992"/>
                </a:moveTo>
                <a:cubicBezTo>
                  <a:pt x="343285" y="2953992"/>
                  <a:pt x="343285" y="2953992"/>
                  <a:pt x="849063" y="2953992"/>
                </a:cubicBezTo>
                <a:cubicBezTo>
                  <a:pt x="880743" y="2953992"/>
                  <a:pt x="911330" y="2971406"/>
                  <a:pt x="926624" y="2999703"/>
                </a:cubicBezTo>
                <a:cubicBezTo>
                  <a:pt x="926624" y="2999703"/>
                  <a:pt x="926624" y="2999703"/>
                  <a:pt x="1180059" y="3436136"/>
                </a:cubicBezTo>
                <a:cubicBezTo>
                  <a:pt x="1196445" y="3463345"/>
                  <a:pt x="1196445" y="3498172"/>
                  <a:pt x="1180059" y="3525382"/>
                </a:cubicBezTo>
                <a:cubicBezTo>
                  <a:pt x="1180059" y="3525382"/>
                  <a:pt x="1180059" y="3525382"/>
                  <a:pt x="926624" y="3961814"/>
                </a:cubicBezTo>
                <a:cubicBezTo>
                  <a:pt x="911330" y="3990111"/>
                  <a:pt x="880743" y="4007525"/>
                  <a:pt x="849063" y="4007525"/>
                </a:cubicBezTo>
                <a:cubicBezTo>
                  <a:pt x="849063" y="4007525"/>
                  <a:pt x="849063" y="4007525"/>
                  <a:pt x="343285" y="4007525"/>
                </a:cubicBezTo>
                <a:cubicBezTo>
                  <a:pt x="310513" y="4007525"/>
                  <a:pt x="281019" y="3990111"/>
                  <a:pt x="264633" y="3961814"/>
                </a:cubicBezTo>
                <a:cubicBezTo>
                  <a:pt x="264633" y="3961814"/>
                  <a:pt x="264633" y="3961814"/>
                  <a:pt x="12290" y="3525382"/>
                </a:cubicBezTo>
                <a:cubicBezTo>
                  <a:pt x="-4096" y="3498172"/>
                  <a:pt x="-4096" y="3463345"/>
                  <a:pt x="12290" y="3436136"/>
                </a:cubicBezTo>
                <a:cubicBezTo>
                  <a:pt x="12290" y="3436136"/>
                  <a:pt x="12290" y="3436136"/>
                  <a:pt x="264633" y="2999703"/>
                </a:cubicBezTo>
                <a:cubicBezTo>
                  <a:pt x="281019" y="2971406"/>
                  <a:pt x="310513" y="2953992"/>
                  <a:pt x="343285" y="2953992"/>
                </a:cubicBezTo>
                <a:close/>
                <a:moveTo>
                  <a:pt x="2353334" y="538808"/>
                </a:moveTo>
                <a:cubicBezTo>
                  <a:pt x="2353334" y="538808"/>
                  <a:pt x="2353334" y="538808"/>
                  <a:pt x="2613403" y="538808"/>
                </a:cubicBezTo>
                <a:lnTo>
                  <a:pt x="2643742" y="538808"/>
                </a:lnTo>
                <a:lnTo>
                  <a:pt x="2672692" y="588661"/>
                </a:lnTo>
                <a:cubicBezTo>
                  <a:pt x="2713002" y="658078"/>
                  <a:pt x="2759909" y="738855"/>
                  <a:pt x="2814491" y="832849"/>
                </a:cubicBezTo>
                <a:cubicBezTo>
                  <a:pt x="2839586" y="874521"/>
                  <a:pt x="2839586" y="927860"/>
                  <a:pt x="2814491" y="969531"/>
                </a:cubicBezTo>
                <a:cubicBezTo>
                  <a:pt x="2814491" y="969531"/>
                  <a:pt x="2814491" y="969531"/>
                  <a:pt x="2426350" y="1637936"/>
                </a:cubicBezTo>
                <a:cubicBezTo>
                  <a:pt x="2402927" y="1681274"/>
                  <a:pt x="2356083" y="1707943"/>
                  <a:pt x="2307565" y="1707943"/>
                </a:cubicBezTo>
                <a:cubicBezTo>
                  <a:pt x="2307565" y="1707943"/>
                  <a:pt x="2307565" y="1707943"/>
                  <a:pt x="1532956" y="1707943"/>
                </a:cubicBezTo>
                <a:cubicBezTo>
                  <a:pt x="1520409" y="1707943"/>
                  <a:pt x="1508175" y="1706276"/>
                  <a:pt x="1496490" y="1703099"/>
                </a:cubicBezTo>
                <a:lnTo>
                  <a:pt x="1471408" y="1692583"/>
                </a:lnTo>
                <a:lnTo>
                  <a:pt x="1486736" y="1666073"/>
                </a:lnTo>
                <a:cubicBezTo>
                  <a:pt x="1625328" y="1426376"/>
                  <a:pt x="1802725" y="1119564"/>
                  <a:pt x="2029793" y="726844"/>
                </a:cubicBezTo>
                <a:cubicBezTo>
                  <a:pt x="2097197" y="610441"/>
                  <a:pt x="2218525" y="538808"/>
                  <a:pt x="2353334" y="538808"/>
                </a:cubicBezTo>
                <a:close/>
                <a:moveTo>
                  <a:pt x="1487085" y="0"/>
                </a:moveTo>
                <a:cubicBezTo>
                  <a:pt x="1487085" y="0"/>
                  <a:pt x="1487085" y="0"/>
                  <a:pt x="2360840" y="0"/>
                </a:cubicBezTo>
                <a:cubicBezTo>
                  <a:pt x="2415568" y="0"/>
                  <a:pt x="2468407" y="30084"/>
                  <a:pt x="2494828" y="78969"/>
                </a:cubicBezTo>
                <a:cubicBezTo>
                  <a:pt x="2494828" y="78969"/>
                  <a:pt x="2494828" y="78969"/>
                  <a:pt x="2729665" y="483373"/>
                </a:cubicBezTo>
                <a:lnTo>
                  <a:pt x="2756194" y="529058"/>
                </a:lnTo>
                <a:lnTo>
                  <a:pt x="2735320" y="529058"/>
                </a:lnTo>
                <a:lnTo>
                  <a:pt x="2636659" y="529058"/>
                </a:lnTo>
                <a:lnTo>
                  <a:pt x="2593799" y="455250"/>
                </a:lnTo>
                <a:cubicBezTo>
                  <a:pt x="2430052" y="173267"/>
                  <a:pt x="2430052" y="173267"/>
                  <a:pt x="2430052" y="173267"/>
                </a:cubicBezTo>
                <a:cubicBezTo>
                  <a:pt x="2406629" y="129929"/>
                  <a:pt x="2359785" y="103259"/>
                  <a:pt x="2311267" y="103259"/>
                </a:cubicBezTo>
                <a:cubicBezTo>
                  <a:pt x="1536658" y="103259"/>
                  <a:pt x="1536658" y="103259"/>
                  <a:pt x="1536658" y="103259"/>
                </a:cubicBezTo>
                <a:cubicBezTo>
                  <a:pt x="1486468" y="103259"/>
                  <a:pt x="1441296" y="129929"/>
                  <a:pt x="1416201" y="173267"/>
                </a:cubicBezTo>
                <a:cubicBezTo>
                  <a:pt x="1029733" y="841671"/>
                  <a:pt x="1029733" y="841671"/>
                  <a:pt x="1029733" y="841671"/>
                </a:cubicBezTo>
                <a:cubicBezTo>
                  <a:pt x="1004637" y="883343"/>
                  <a:pt x="1004637" y="936682"/>
                  <a:pt x="1029733" y="978353"/>
                </a:cubicBezTo>
                <a:cubicBezTo>
                  <a:pt x="1416201" y="1646758"/>
                  <a:pt x="1416201" y="1646758"/>
                  <a:pt x="1416201" y="1646758"/>
                </a:cubicBezTo>
                <a:cubicBezTo>
                  <a:pt x="1428749" y="1668427"/>
                  <a:pt x="1446315" y="1685929"/>
                  <a:pt x="1467019" y="1698013"/>
                </a:cubicBezTo>
                <a:lnTo>
                  <a:pt x="1472899" y="1700478"/>
                </a:lnTo>
                <a:lnTo>
                  <a:pt x="1441377" y="1754996"/>
                </a:lnTo>
                <a:lnTo>
                  <a:pt x="1417933" y="1795543"/>
                </a:lnTo>
                <a:lnTo>
                  <a:pt x="1442249" y="1805738"/>
                </a:lnTo>
                <a:cubicBezTo>
                  <a:pt x="1455430" y="1809322"/>
                  <a:pt x="1469230" y="1811202"/>
                  <a:pt x="1483383" y="1811202"/>
                </a:cubicBezTo>
                <a:cubicBezTo>
                  <a:pt x="2357138" y="1811202"/>
                  <a:pt x="2357138" y="1811202"/>
                  <a:pt x="2357138" y="1811202"/>
                </a:cubicBezTo>
                <a:cubicBezTo>
                  <a:pt x="2411866" y="1811202"/>
                  <a:pt x="2464705" y="1781120"/>
                  <a:pt x="2491126" y="1732235"/>
                </a:cubicBezTo>
                <a:cubicBezTo>
                  <a:pt x="2928947" y="978278"/>
                  <a:pt x="2928947" y="978278"/>
                  <a:pt x="2928947" y="978278"/>
                </a:cubicBezTo>
                <a:cubicBezTo>
                  <a:pt x="2957254" y="931274"/>
                  <a:pt x="2957254" y="871108"/>
                  <a:pt x="2928947" y="824102"/>
                </a:cubicBezTo>
                <a:cubicBezTo>
                  <a:pt x="2874220" y="729858"/>
                  <a:pt x="2826333" y="647394"/>
                  <a:pt x="2784432" y="575238"/>
                </a:cubicBezTo>
                <a:lnTo>
                  <a:pt x="2763277" y="538808"/>
                </a:lnTo>
                <a:lnTo>
                  <a:pt x="2861280" y="538808"/>
                </a:lnTo>
                <a:cubicBezTo>
                  <a:pt x="3166048" y="538808"/>
                  <a:pt x="3653676" y="538808"/>
                  <a:pt x="4433881" y="538808"/>
                </a:cubicBezTo>
                <a:cubicBezTo>
                  <a:pt x="4564197" y="538808"/>
                  <a:pt x="4690018" y="610441"/>
                  <a:pt x="4752929" y="726844"/>
                </a:cubicBezTo>
                <a:cubicBezTo>
                  <a:pt x="4752929" y="726844"/>
                  <a:pt x="4752929" y="726844"/>
                  <a:pt x="5795449" y="2522134"/>
                </a:cubicBezTo>
                <a:cubicBezTo>
                  <a:pt x="5862854" y="2634060"/>
                  <a:pt x="5862854" y="2777325"/>
                  <a:pt x="5795449" y="2889251"/>
                </a:cubicBezTo>
                <a:cubicBezTo>
                  <a:pt x="5795449" y="2889251"/>
                  <a:pt x="5795449" y="2889251"/>
                  <a:pt x="4752929" y="4684542"/>
                </a:cubicBezTo>
                <a:cubicBezTo>
                  <a:pt x="4690018" y="4800945"/>
                  <a:pt x="4564197" y="4872577"/>
                  <a:pt x="4433881" y="4872577"/>
                </a:cubicBezTo>
                <a:cubicBezTo>
                  <a:pt x="4433881" y="4872577"/>
                  <a:pt x="4433881" y="4872577"/>
                  <a:pt x="2353334" y="4872577"/>
                </a:cubicBezTo>
                <a:cubicBezTo>
                  <a:pt x="2218525" y="4872577"/>
                  <a:pt x="2097197" y="4800945"/>
                  <a:pt x="2029793" y="4684542"/>
                </a:cubicBezTo>
                <a:cubicBezTo>
                  <a:pt x="2029793" y="4684542"/>
                  <a:pt x="2029793" y="4684542"/>
                  <a:pt x="991766" y="2889251"/>
                </a:cubicBezTo>
                <a:cubicBezTo>
                  <a:pt x="924361" y="2777325"/>
                  <a:pt x="924361" y="2634060"/>
                  <a:pt x="991766" y="2522134"/>
                </a:cubicBezTo>
                <a:cubicBezTo>
                  <a:pt x="991766" y="2522134"/>
                  <a:pt x="991766" y="2522134"/>
                  <a:pt x="1377193" y="1855530"/>
                </a:cubicBezTo>
                <a:lnTo>
                  <a:pt x="1409676" y="1799352"/>
                </a:lnTo>
                <a:lnTo>
                  <a:pt x="1408533" y="1798873"/>
                </a:lnTo>
                <a:cubicBezTo>
                  <a:pt x="1385179" y="1785241"/>
                  <a:pt x="1365364" y="1765500"/>
                  <a:pt x="1351210" y="1741057"/>
                </a:cubicBezTo>
                <a:cubicBezTo>
                  <a:pt x="1351210" y="1741057"/>
                  <a:pt x="1351210" y="1741057"/>
                  <a:pt x="915276" y="987100"/>
                </a:cubicBezTo>
                <a:cubicBezTo>
                  <a:pt x="886968" y="940096"/>
                  <a:pt x="886968" y="879930"/>
                  <a:pt x="915276" y="832924"/>
                </a:cubicBezTo>
                <a:cubicBezTo>
                  <a:pt x="915276" y="832924"/>
                  <a:pt x="915276" y="832924"/>
                  <a:pt x="1351210" y="78969"/>
                </a:cubicBezTo>
                <a:cubicBezTo>
                  <a:pt x="1379517" y="30084"/>
                  <a:pt x="1430471" y="0"/>
                  <a:pt x="1487085" y="0"/>
                </a:cubicBezTo>
                <a:close/>
              </a:path>
            </a:pathLst>
          </a:cu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5941C76-86D8-47EA-96F5-73F4CC2B10AE}"/>
              </a:ext>
            </a:extLst>
          </p:cNvPr>
          <p:cNvSpPr>
            <a:spLocks noGrp="1"/>
          </p:cNvSpPr>
          <p:nvPr>
            <p:ph type="sldNum" sz="quarter" idx="12"/>
          </p:nvPr>
        </p:nvSpPr>
        <p:spPr>
          <a:xfrm>
            <a:off x="11146536" y="6035040"/>
            <a:ext cx="548640" cy="548640"/>
          </a:xfrm>
          <a:prstGeom prst="ellipse">
            <a:avLst/>
          </a:prstGeom>
          <a:solidFill>
            <a:schemeClr val="tx1">
              <a:alpha val="80000"/>
            </a:schemeClr>
          </a:solidFill>
        </p:spPr>
        <p:txBody>
          <a:bodyPr vert="horz" lIns="91440" tIns="45720" rIns="91440" bIns="45720" rtlCol="0" anchor="ctr">
            <a:normAutofit/>
          </a:bodyPr>
          <a:lstStyle/>
          <a:p>
            <a:pPr algn="ctr" defTabSz="914400">
              <a:spcAft>
                <a:spcPts val="600"/>
              </a:spcAft>
              <a:defRPr/>
            </a:pPr>
            <a:fld id="{41E4912F-8A9A-41A5-AD54-BE0959A20BD9}" type="slidenum">
              <a:rPr lang="en-US">
                <a:solidFill>
                  <a:schemeClr val="bg1"/>
                </a:solidFill>
                <a:latin typeface="Calibri" panose="020F0502020204030204"/>
              </a:rPr>
              <a:pPr algn="ctr" defTabSz="914400">
                <a:spcAft>
                  <a:spcPts val="600"/>
                </a:spcAft>
                <a:defRPr/>
              </a:pPr>
              <a:t>5</a:t>
            </a:fld>
            <a:endParaRPr lang="en-US">
              <a:solidFill>
                <a:schemeClr val="bg1"/>
              </a:solidFill>
              <a:latin typeface="Calibri" panose="020F0502020204030204"/>
            </a:endParaRPr>
          </a:p>
        </p:txBody>
      </p:sp>
      <p:pic>
        <p:nvPicPr>
          <p:cNvPr id="12" name="Picture 11" descr="ROP BW stacked.jpg">
            <a:extLst>
              <a:ext uri="{FF2B5EF4-FFF2-40B4-BE49-F238E27FC236}">
                <a16:creationId xmlns:a16="http://schemas.microsoft.com/office/drawing/2014/main" id="{A4ACA394-880D-4BEE-8DDC-0ED84E6D1F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32" y="223302"/>
            <a:ext cx="1417780" cy="760404"/>
          </a:xfrm>
          <a:prstGeom prst="rect">
            <a:avLst/>
          </a:prstGeom>
        </p:spPr>
      </p:pic>
    </p:spTree>
    <p:extLst>
      <p:ext uri="{BB962C8B-B14F-4D97-AF65-F5344CB8AC3E}">
        <p14:creationId xmlns:p14="http://schemas.microsoft.com/office/powerpoint/2010/main" val="3636614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386977-44AD-463D-A84A-E6674A536A3E}"/>
              </a:ext>
            </a:extLst>
          </p:cNvPr>
          <p:cNvSpPr>
            <a:spLocks noGrp="1"/>
          </p:cNvSpPr>
          <p:nvPr>
            <p:ph type="title"/>
          </p:nvPr>
        </p:nvSpPr>
        <p:spPr>
          <a:xfrm>
            <a:off x="838200" y="136525"/>
            <a:ext cx="10515600" cy="1325563"/>
          </a:xfrm>
        </p:spPr>
        <p:txBody>
          <a:bodyPr/>
          <a:lstStyle/>
          <a:p>
            <a:pPr defTabSz="457200"/>
            <a:r>
              <a:rPr lang="en-US" sz="3600" b="1">
                <a:solidFill>
                  <a:srgbClr val="0066B3"/>
                </a:solidFill>
                <a:latin typeface="Avenir Next LT Pro Demi" panose="020B0704020202020204" pitchFamily="34" charset="0"/>
              </a:rPr>
              <a:t>WIF Funding Overview</a:t>
            </a:r>
            <a:endParaRPr lang="en-CA" sz="3600" b="1">
              <a:solidFill>
                <a:srgbClr val="0066B3"/>
              </a:solidFill>
              <a:latin typeface="Avenir Next LT Pro Demi" panose="020B0704020202020204" pitchFamily="34" charset="0"/>
            </a:endParaRPr>
          </a:p>
        </p:txBody>
      </p:sp>
      <p:sp>
        <p:nvSpPr>
          <p:cNvPr id="5" name="Content Placeholder 4">
            <a:extLst>
              <a:ext uri="{FF2B5EF4-FFF2-40B4-BE49-F238E27FC236}">
                <a16:creationId xmlns:a16="http://schemas.microsoft.com/office/drawing/2014/main" id="{3D5C7605-1C47-439B-84E3-824FFEA7A492}"/>
              </a:ext>
            </a:extLst>
          </p:cNvPr>
          <p:cNvSpPr>
            <a:spLocks noGrp="1"/>
          </p:cNvSpPr>
          <p:nvPr>
            <p:ph idx="1"/>
          </p:nvPr>
        </p:nvSpPr>
        <p:spPr>
          <a:xfrm>
            <a:off x="668215" y="1148861"/>
            <a:ext cx="10685585" cy="5439508"/>
          </a:xfrm>
        </p:spPr>
        <p:txBody>
          <a:bodyPr vert="horz" lIns="91440" tIns="45720" rIns="91440" bIns="45720" rtlCol="0" anchor="t">
            <a:normAutofit/>
          </a:bodyPr>
          <a:lstStyle/>
          <a:p>
            <a:pPr>
              <a:lnSpc>
                <a:spcPct val="110000"/>
              </a:lnSpc>
            </a:pPr>
            <a:r>
              <a:rPr lang="en-US">
                <a:latin typeface="Avenir Next LT Pro"/>
              </a:rPr>
              <a:t>To pilot eligible innovative ideas to attract and retain the child care workforce. </a:t>
            </a:r>
            <a:endParaRPr lang="en-US">
              <a:latin typeface="Avenir Next LT Pro" panose="020B0504020202020204" pitchFamily="34" charset="0"/>
            </a:endParaRPr>
          </a:p>
          <a:p>
            <a:pPr lvl="1">
              <a:lnSpc>
                <a:spcPct val="110000"/>
              </a:lnSpc>
              <a:buFont typeface="Wingdings" panose="05000000000000000000" pitchFamily="2" charset="2"/>
              <a:buChar char="ü"/>
            </a:pPr>
            <a:r>
              <a:rPr lang="en-US" sz="2800">
                <a:latin typeface="Avenir Next LT Pro"/>
              </a:rPr>
              <a:t>child care fees and lunch and refreshments for the Region’s professional learning day – </a:t>
            </a:r>
            <a:r>
              <a:rPr lang="en-US" sz="2800" b="1">
                <a:latin typeface="Avenir Next LT Pro"/>
              </a:rPr>
              <a:t>mandatory</a:t>
            </a:r>
            <a:r>
              <a:rPr lang="en-US" sz="2800">
                <a:latin typeface="Avenir Next LT Pro"/>
              </a:rPr>
              <a:t> </a:t>
            </a:r>
            <a:endParaRPr lang="en-US" sz="2800">
              <a:latin typeface="Avenir Next LT Pro" panose="020B0504020202020204" pitchFamily="34" charset="0"/>
            </a:endParaRPr>
          </a:p>
          <a:p>
            <a:pPr lvl="1">
              <a:lnSpc>
                <a:spcPct val="110000"/>
              </a:lnSpc>
              <a:buFont typeface="Wingdings" panose="05000000000000000000" pitchFamily="2" charset="2"/>
              <a:buChar char="ü"/>
            </a:pPr>
            <a:r>
              <a:rPr lang="en-US" sz="2800">
                <a:latin typeface="Avenir Next LT Pro"/>
              </a:rPr>
              <a:t>paid planning time –</a:t>
            </a:r>
            <a:r>
              <a:rPr lang="en-US" sz="2800" b="1">
                <a:latin typeface="Avenir Next LT Pro"/>
              </a:rPr>
              <a:t> mandatory </a:t>
            </a:r>
            <a:endParaRPr lang="en-US" sz="2800" b="1">
              <a:latin typeface="Avenir Next LT Pro" panose="020B0504020202020204" pitchFamily="34" charset="0"/>
            </a:endParaRPr>
          </a:p>
          <a:p>
            <a:pPr lvl="1">
              <a:lnSpc>
                <a:spcPct val="110000"/>
              </a:lnSpc>
              <a:buFont typeface="Wingdings" panose="05000000000000000000" pitchFamily="2" charset="2"/>
              <a:buChar char="ü"/>
            </a:pPr>
            <a:r>
              <a:rPr lang="en-US" sz="2800">
                <a:latin typeface="Avenir Next LT Pro"/>
              </a:rPr>
              <a:t>professional learning costs </a:t>
            </a:r>
            <a:endParaRPr lang="en-US" sz="2800">
              <a:latin typeface="Avenir Next LT Pro" panose="020B0504020202020204" pitchFamily="34" charset="0"/>
            </a:endParaRPr>
          </a:p>
          <a:p>
            <a:pPr lvl="1">
              <a:lnSpc>
                <a:spcPct val="110000"/>
              </a:lnSpc>
              <a:buFont typeface="Wingdings" panose="05000000000000000000" pitchFamily="2" charset="2"/>
              <a:buChar char="ü"/>
            </a:pPr>
            <a:r>
              <a:rPr lang="en-US" sz="2800">
                <a:latin typeface="Avenir Next LT Pro"/>
              </a:rPr>
              <a:t>paid professional learning time </a:t>
            </a:r>
            <a:endParaRPr lang="en-US" sz="2800">
              <a:latin typeface="Avenir Next LT Pro" panose="020B0504020202020204" pitchFamily="34" charset="0"/>
            </a:endParaRPr>
          </a:p>
          <a:p>
            <a:pPr lvl="1">
              <a:lnSpc>
                <a:spcPct val="110000"/>
              </a:lnSpc>
              <a:buFont typeface="Wingdings" panose="05000000000000000000" pitchFamily="2" charset="2"/>
              <a:buChar char="ü"/>
            </a:pPr>
            <a:r>
              <a:rPr lang="en-US" sz="2800">
                <a:latin typeface="Avenir Next LT Pro"/>
              </a:rPr>
              <a:t>credential evaluation for internationally trained staff </a:t>
            </a:r>
            <a:endParaRPr lang="en-US" sz="2800">
              <a:latin typeface="Avenir Next LT Pro" panose="020B0504020202020204" pitchFamily="34" charset="0"/>
            </a:endParaRPr>
          </a:p>
          <a:p>
            <a:pPr lvl="1">
              <a:lnSpc>
                <a:spcPct val="110000"/>
              </a:lnSpc>
              <a:buFont typeface="Wingdings" panose="05000000000000000000" pitchFamily="2" charset="2"/>
              <a:buChar char="ü"/>
            </a:pPr>
            <a:r>
              <a:rPr lang="en-US" sz="2800">
                <a:latin typeface="Avenir Next LT Pro"/>
              </a:rPr>
              <a:t>recruitment costs</a:t>
            </a:r>
            <a:endParaRPr lang="en-US" sz="2800">
              <a:latin typeface="Avenir Next LT Pro"/>
              <a:cs typeface="Calibri"/>
            </a:endParaRPr>
          </a:p>
        </p:txBody>
      </p:sp>
      <p:sp>
        <p:nvSpPr>
          <p:cNvPr id="6" name="Slide Number Placeholder 5">
            <a:extLst>
              <a:ext uri="{FF2B5EF4-FFF2-40B4-BE49-F238E27FC236}">
                <a16:creationId xmlns:a16="http://schemas.microsoft.com/office/drawing/2014/main" id="{5EE7F852-9BE6-40AF-9D94-F7D26D95F830}"/>
              </a:ext>
            </a:extLst>
          </p:cNvPr>
          <p:cNvSpPr>
            <a:spLocks noGrp="1"/>
          </p:cNvSpPr>
          <p:nvPr>
            <p:ph type="sldNum" sz="quarter" idx="12"/>
          </p:nvPr>
        </p:nvSpPr>
        <p:spPr/>
        <p:txBody>
          <a:bodyPr/>
          <a:lstStyle/>
          <a:p>
            <a:fld id="{68CF1D98-3724-43DD-AC6C-74697B392BAE}" type="slidenum">
              <a:rPr lang="en-US" smtClean="0"/>
              <a:t>6</a:t>
            </a:fld>
            <a:endParaRPr lang="en-US"/>
          </a:p>
        </p:txBody>
      </p:sp>
    </p:spTree>
    <p:extLst>
      <p:ext uri="{BB962C8B-B14F-4D97-AF65-F5344CB8AC3E}">
        <p14:creationId xmlns:p14="http://schemas.microsoft.com/office/powerpoint/2010/main" val="2829352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A633A-844A-459D-A5A2-2486CC8A7BE4}"/>
              </a:ext>
            </a:extLst>
          </p:cNvPr>
          <p:cNvSpPr>
            <a:spLocks noGrp="1"/>
          </p:cNvSpPr>
          <p:nvPr>
            <p:ph type="title"/>
          </p:nvPr>
        </p:nvSpPr>
        <p:spPr>
          <a:xfrm>
            <a:off x="838200" y="365125"/>
            <a:ext cx="10966938" cy="1076813"/>
          </a:xfrm>
        </p:spPr>
        <p:txBody>
          <a:bodyPr>
            <a:noAutofit/>
          </a:bodyPr>
          <a:lstStyle/>
          <a:p>
            <a:pPr defTabSz="457200"/>
            <a:r>
              <a:rPr lang="en-US" sz="3600" b="1" i="1">
                <a:latin typeface="Avenir Next LT Pro Demi"/>
              </a:rPr>
              <a:t>New!</a:t>
            </a:r>
            <a:r>
              <a:rPr lang="en-US" sz="3600" b="1">
                <a:latin typeface="Avenir Next LT Pro Demi"/>
              </a:rPr>
              <a:t>  </a:t>
            </a:r>
            <a:r>
              <a:rPr lang="en-US" sz="3600" b="1">
                <a:solidFill>
                  <a:srgbClr val="0066B3"/>
                </a:solidFill>
                <a:latin typeface="Avenir Next LT Pro Demi"/>
              </a:rPr>
              <a:t>Supports for the Region-wide professional learning day on Feb 17, 2023</a:t>
            </a:r>
            <a:endParaRPr lang="en-CA" sz="3600" b="1">
              <a:solidFill>
                <a:srgbClr val="0066B3"/>
              </a:solidFill>
              <a:latin typeface="Avenir Next LT Pro Demi"/>
            </a:endParaRPr>
          </a:p>
        </p:txBody>
      </p:sp>
      <p:sp>
        <p:nvSpPr>
          <p:cNvPr id="3" name="Content Placeholder 2">
            <a:extLst>
              <a:ext uri="{FF2B5EF4-FFF2-40B4-BE49-F238E27FC236}">
                <a16:creationId xmlns:a16="http://schemas.microsoft.com/office/drawing/2014/main" id="{62BB6330-BAC9-4BEC-9016-1D32A03BDC52}"/>
              </a:ext>
            </a:extLst>
          </p:cNvPr>
          <p:cNvSpPr>
            <a:spLocks noGrp="1"/>
          </p:cNvSpPr>
          <p:nvPr>
            <p:ph idx="1"/>
          </p:nvPr>
        </p:nvSpPr>
        <p:spPr>
          <a:xfrm>
            <a:off x="838199" y="1666629"/>
            <a:ext cx="10837985" cy="5050937"/>
          </a:xfrm>
        </p:spPr>
        <p:txBody>
          <a:bodyPr vert="horz" lIns="91440" tIns="45720" rIns="91440" bIns="45720" rtlCol="0" anchor="t">
            <a:normAutofit/>
          </a:bodyPr>
          <a:lstStyle/>
          <a:p>
            <a:pPr marL="0" indent="0">
              <a:lnSpc>
                <a:spcPct val="110000"/>
              </a:lnSpc>
              <a:spcBef>
                <a:spcPts val="30"/>
              </a:spcBef>
              <a:buNone/>
            </a:pPr>
            <a:r>
              <a:rPr lang="en-US" sz="3200">
                <a:latin typeface="Avenir Next LT Pro"/>
              </a:rPr>
              <a:t>You </a:t>
            </a:r>
            <a:r>
              <a:rPr lang="en-US" sz="3200">
                <a:latin typeface="Avenir Next LT Pro Demi"/>
              </a:rPr>
              <a:t>must</a:t>
            </a:r>
            <a:r>
              <a:rPr lang="en-US" sz="3200">
                <a:latin typeface="Avenir Next LT Pro"/>
              </a:rPr>
              <a:t> use your WIF to:</a:t>
            </a:r>
          </a:p>
          <a:p>
            <a:pPr marL="514350" indent="-514350">
              <a:lnSpc>
                <a:spcPct val="110000"/>
              </a:lnSpc>
              <a:spcBef>
                <a:spcPts val="30"/>
              </a:spcBef>
              <a:buFont typeface="+mj-lt"/>
              <a:buAutoNum type="arabicPeriod"/>
            </a:pPr>
            <a:r>
              <a:rPr lang="en-CA" sz="3200">
                <a:latin typeface="Avenir Next LT Pro"/>
              </a:rPr>
              <a:t>Offset child care fees for the day</a:t>
            </a:r>
          </a:p>
          <a:p>
            <a:pPr lvl="1">
              <a:lnSpc>
                <a:spcPct val="110000"/>
              </a:lnSpc>
              <a:spcBef>
                <a:spcPts val="30"/>
              </a:spcBef>
            </a:pPr>
            <a:r>
              <a:rPr lang="en-US" sz="2800">
                <a:latin typeface="Avenir Next LT Pro"/>
              </a:rPr>
              <a:t>don’t charge fees and use WIF to cover the portion of the fees not already covered by CWELCC (as applicable)</a:t>
            </a:r>
          </a:p>
          <a:p>
            <a:pPr lvl="1">
              <a:lnSpc>
                <a:spcPct val="110000"/>
              </a:lnSpc>
              <a:spcBef>
                <a:spcPts val="30"/>
              </a:spcBef>
            </a:pPr>
            <a:r>
              <a:rPr lang="en-US" sz="2800">
                <a:latin typeface="Avenir Next LT Pro"/>
              </a:rPr>
              <a:t>mark “</a:t>
            </a:r>
            <a:r>
              <a:rPr lang="en-US" sz="2800" b="1">
                <a:solidFill>
                  <a:srgbClr val="1A55D4"/>
                </a:solidFill>
                <a:latin typeface="Avenir Next LT Pro"/>
              </a:rPr>
              <a:t>N</a:t>
            </a:r>
            <a:r>
              <a:rPr lang="en-US" sz="2800">
                <a:latin typeface="Avenir Next LT Pro"/>
              </a:rPr>
              <a:t>” on the child care subsidy attendance of children</a:t>
            </a:r>
          </a:p>
          <a:p>
            <a:pPr lvl="1">
              <a:lnSpc>
                <a:spcPct val="110000"/>
              </a:lnSpc>
              <a:spcBef>
                <a:spcPts val="30"/>
              </a:spcBef>
            </a:pPr>
            <a:r>
              <a:rPr lang="en-CA" sz="2800">
                <a:latin typeface="Avenir Next LT Pro"/>
              </a:rPr>
              <a:t>pay staff who attend the event. No staff should lose pay for participating.</a:t>
            </a:r>
          </a:p>
          <a:p>
            <a:pPr marL="514350" indent="-514350">
              <a:buFont typeface="+mj-lt"/>
              <a:buAutoNum type="arabicPeriod"/>
            </a:pPr>
            <a:r>
              <a:rPr lang="en-CA" sz="3200">
                <a:latin typeface="Avenir Next LT Pro"/>
              </a:rPr>
              <a:t>Provide lunch and refreshments to participating staff, up to a max of $30/per staff. </a:t>
            </a:r>
          </a:p>
          <a:p>
            <a:pPr marL="0" indent="0">
              <a:buNone/>
            </a:pPr>
            <a:endParaRPr lang="en-CA"/>
          </a:p>
        </p:txBody>
      </p:sp>
      <p:sp>
        <p:nvSpPr>
          <p:cNvPr id="4" name="Slide Number Placeholder 3">
            <a:extLst>
              <a:ext uri="{FF2B5EF4-FFF2-40B4-BE49-F238E27FC236}">
                <a16:creationId xmlns:a16="http://schemas.microsoft.com/office/drawing/2014/main" id="{2E43EAAC-085A-45AB-9CAC-8E6E10D092D8}"/>
              </a:ext>
            </a:extLst>
          </p:cNvPr>
          <p:cNvSpPr>
            <a:spLocks noGrp="1"/>
          </p:cNvSpPr>
          <p:nvPr>
            <p:ph type="sldNum" sz="quarter" idx="12"/>
          </p:nvPr>
        </p:nvSpPr>
        <p:spPr/>
        <p:txBody>
          <a:bodyPr/>
          <a:lstStyle/>
          <a:p>
            <a:fld id="{68CF1D98-3724-43DD-AC6C-74697B392BAE}" type="slidenum">
              <a:rPr lang="en-US" smtClean="0"/>
              <a:t>7</a:t>
            </a:fld>
            <a:endParaRPr lang="en-US"/>
          </a:p>
        </p:txBody>
      </p:sp>
    </p:spTree>
    <p:extLst>
      <p:ext uri="{BB962C8B-B14F-4D97-AF65-F5344CB8AC3E}">
        <p14:creationId xmlns:p14="http://schemas.microsoft.com/office/powerpoint/2010/main" val="22296706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A633A-844A-459D-A5A2-2486CC8A7BE4}"/>
              </a:ext>
            </a:extLst>
          </p:cNvPr>
          <p:cNvSpPr>
            <a:spLocks noGrp="1"/>
          </p:cNvSpPr>
          <p:nvPr>
            <p:ph type="title"/>
          </p:nvPr>
        </p:nvSpPr>
        <p:spPr>
          <a:xfrm>
            <a:off x="8643193" y="489507"/>
            <a:ext cx="3091607" cy="1655483"/>
          </a:xfrm>
        </p:spPr>
        <p:txBody>
          <a:bodyPr anchor="b">
            <a:normAutofit/>
          </a:bodyPr>
          <a:lstStyle/>
          <a:p>
            <a:pPr defTabSz="457200"/>
            <a:r>
              <a:rPr lang="en-US" sz="4000" b="1">
                <a:solidFill>
                  <a:srgbClr val="0070C0"/>
                </a:solidFill>
                <a:latin typeface="Avenir Next LT Pro Demi" panose="020B0704020202020204" pitchFamily="34" charset="0"/>
              </a:rPr>
              <a:t>Other updates</a:t>
            </a:r>
            <a:endParaRPr lang="en-CA" sz="4000" b="1">
              <a:solidFill>
                <a:srgbClr val="0070C0"/>
              </a:solidFill>
              <a:latin typeface="Avenir Next LT Pro Demi" panose="020B0704020202020204" pitchFamily="34" charset="0"/>
            </a:endParaRPr>
          </a:p>
        </p:txBody>
      </p:sp>
      <p:pic>
        <p:nvPicPr>
          <p:cNvPr id="6" name="Picture 5" descr="A picture containing text, person, family&#10;&#10;Description automatically generated">
            <a:extLst>
              <a:ext uri="{FF2B5EF4-FFF2-40B4-BE49-F238E27FC236}">
                <a16:creationId xmlns:a16="http://schemas.microsoft.com/office/drawing/2014/main" id="{B1A68C56-3B25-4B03-9B80-7326813295EE}"/>
              </a:ext>
            </a:extLst>
          </p:cNvPr>
          <p:cNvPicPr>
            <a:picLocks noChangeAspect="1"/>
          </p:cNvPicPr>
          <p:nvPr/>
        </p:nvPicPr>
        <p:blipFill rotWithShape="1">
          <a:blip r:embed="rId3"/>
          <a:srcRect l="3228" r="12242"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62BB6330-BAC9-4BEC-9016-1D32A03BDC52}"/>
              </a:ext>
            </a:extLst>
          </p:cNvPr>
          <p:cNvSpPr>
            <a:spLocks noGrp="1"/>
          </p:cNvSpPr>
          <p:nvPr>
            <p:ph idx="1"/>
          </p:nvPr>
        </p:nvSpPr>
        <p:spPr>
          <a:xfrm>
            <a:off x="8386619" y="2418408"/>
            <a:ext cx="3199388" cy="3540265"/>
          </a:xfrm>
        </p:spPr>
        <p:txBody>
          <a:bodyPr vert="horz" lIns="91440" tIns="45720" rIns="91440" bIns="45720" rtlCol="0">
            <a:normAutofit/>
          </a:bodyPr>
          <a:lstStyle/>
          <a:p>
            <a:pPr>
              <a:spcBef>
                <a:spcPts val="30"/>
              </a:spcBef>
            </a:pPr>
            <a:r>
              <a:rPr lang="en-US">
                <a:latin typeface="Avenir Next LT Pro"/>
              </a:rPr>
              <a:t>Requirement to pay WEG and GOF for WIF supported hours (as applicable).</a:t>
            </a:r>
          </a:p>
          <a:p>
            <a:pPr>
              <a:spcBef>
                <a:spcPts val="30"/>
              </a:spcBef>
            </a:pPr>
            <a:endParaRPr lang="en-US" sz="2000">
              <a:latin typeface="Avenir Next LT Pro" panose="020B0504020202020204" pitchFamily="34" charset="0"/>
            </a:endParaRPr>
          </a:p>
          <a:p>
            <a:pPr marL="0" indent="0">
              <a:buNone/>
            </a:pPr>
            <a:endParaRPr lang="en-CA" sz="2000"/>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E43EAAC-085A-45AB-9CAC-8E6E10D092D8}"/>
              </a:ext>
            </a:extLst>
          </p:cNvPr>
          <p:cNvSpPr>
            <a:spLocks noGrp="1"/>
          </p:cNvSpPr>
          <p:nvPr>
            <p:ph type="sldNum" sz="quarter" idx="12"/>
          </p:nvPr>
        </p:nvSpPr>
        <p:spPr>
          <a:xfrm>
            <a:off x="11704320" y="6459376"/>
            <a:ext cx="448056" cy="365125"/>
          </a:xfrm>
        </p:spPr>
        <p:txBody>
          <a:bodyPr>
            <a:normAutofit/>
          </a:bodyPr>
          <a:lstStyle/>
          <a:p>
            <a:pPr>
              <a:spcAft>
                <a:spcPts val="600"/>
              </a:spcAft>
            </a:pPr>
            <a:fld id="{68CF1D98-3724-43DD-AC6C-74697B392BAE}" type="slidenum">
              <a:rPr lang="en-US" sz="1100">
                <a:solidFill>
                  <a:srgbClr val="FFFFFF"/>
                </a:solidFill>
              </a:rPr>
              <a:pPr>
                <a:spcAft>
                  <a:spcPts val="600"/>
                </a:spcAft>
              </a:pPr>
              <a:t>8</a:t>
            </a:fld>
            <a:endParaRPr lang="en-US" sz="1100">
              <a:solidFill>
                <a:srgbClr val="FFFFFF"/>
              </a:solidFill>
            </a:endParaRPr>
          </a:p>
        </p:txBody>
      </p:sp>
    </p:spTree>
    <p:extLst>
      <p:ext uri="{BB962C8B-B14F-4D97-AF65-F5344CB8AC3E}">
        <p14:creationId xmlns:p14="http://schemas.microsoft.com/office/powerpoint/2010/main" val="2763365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B7F6E7-4FED-4C7E-8E2F-97880AEE1DD7}"/>
              </a:ext>
            </a:extLst>
          </p:cNvPr>
          <p:cNvSpPr>
            <a:spLocks noGrp="1"/>
          </p:cNvSpPr>
          <p:nvPr>
            <p:ph type="title"/>
          </p:nvPr>
        </p:nvSpPr>
        <p:spPr>
          <a:xfrm>
            <a:off x="838200" y="136525"/>
            <a:ext cx="10515600" cy="1325563"/>
          </a:xfrm>
        </p:spPr>
        <p:txBody>
          <a:bodyPr>
            <a:normAutofit/>
          </a:bodyPr>
          <a:lstStyle/>
          <a:p>
            <a:pPr defTabSz="457200"/>
            <a:r>
              <a:rPr lang="en-US" sz="4000" b="1">
                <a:solidFill>
                  <a:srgbClr val="0066B3"/>
                </a:solidFill>
                <a:latin typeface="Avenir Next LT Pro Demi" panose="020B0704020202020204" pitchFamily="34" charset="0"/>
              </a:rPr>
              <a:t>2023 WIF Payments</a:t>
            </a:r>
            <a:endParaRPr lang="en-CA" sz="4000" b="1">
              <a:solidFill>
                <a:srgbClr val="0066B3"/>
              </a:solidFill>
              <a:latin typeface="Avenir Next LT Pro Demi" panose="020B0704020202020204" pitchFamily="34" charset="0"/>
            </a:endParaRPr>
          </a:p>
        </p:txBody>
      </p:sp>
      <p:sp>
        <p:nvSpPr>
          <p:cNvPr id="5" name="Content Placeholder 4">
            <a:extLst>
              <a:ext uri="{FF2B5EF4-FFF2-40B4-BE49-F238E27FC236}">
                <a16:creationId xmlns:a16="http://schemas.microsoft.com/office/drawing/2014/main" id="{CA6AD9BA-D8B3-427C-A9FF-AE07FE246919}"/>
              </a:ext>
            </a:extLst>
          </p:cNvPr>
          <p:cNvSpPr>
            <a:spLocks noGrp="1"/>
          </p:cNvSpPr>
          <p:nvPr>
            <p:ph idx="1"/>
          </p:nvPr>
        </p:nvSpPr>
        <p:spPr>
          <a:xfrm>
            <a:off x="452437" y="1162050"/>
            <a:ext cx="11287125" cy="5070232"/>
          </a:xfrm>
        </p:spPr>
        <p:txBody>
          <a:bodyPr vert="horz" lIns="91440" tIns="45720" rIns="91440" bIns="45720" rtlCol="0" anchor="t">
            <a:normAutofit fontScale="25000" lnSpcReduction="20000"/>
          </a:bodyPr>
          <a:lstStyle/>
          <a:p>
            <a:pPr>
              <a:lnSpc>
                <a:spcPct val="110000"/>
              </a:lnSpc>
            </a:pPr>
            <a:r>
              <a:rPr lang="en-US" sz="11200">
                <a:latin typeface="Avenir Next LT Pro"/>
              </a:rPr>
              <a:t>You will receive your 2023 WIF payment in early February (except for administration). We increased your budget in three budget categories: </a:t>
            </a:r>
            <a:endParaRPr lang="en-US" sz="11200">
              <a:latin typeface="Avenir Next LT Pro" panose="020B0504020202020204" pitchFamily="34" charset="0"/>
            </a:endParaRPr>
          </a:p>
          <a:p>
            <a:pPr lvl="1">
              <a:lnSpc>
                <a:spcPct val="110000"/>
              </a:lnSpc>
            </a:pPr>
            <a:r>
              <a:rPr lang="en-US" sz="9600">
                <a:latin typeface="Avenir Next LT Pro"/>
              </a:rPr>
              <a:t>child care fees (to offset child care fees for the professional learning day)</a:t>
            </a:r>
          </a:p>
          <a:p>
            <a:pPr lvl="1">
              <a:lnSpc>
                <a:spcPct val="110000"/>
              </a:lnSpc>
            </a:pPr>
            <a:r>
              <a:rPr lang="en-US" sz="9600">
                <a:latin typeface="Avenir Next LT Pro"/>
              </a:rPr>
              <a:t>planning time; and </a:t>
            </a:r>
          </a:p>
          <a:p>
            <a:pPr lvl="1">
              <a:lnSpc>
                <a:spcPct val="110000"/>
              </a:lnSpc>
            </a:pPr>
            <a:r>
              <a:rPr lang="en-US" sz="9600">
                <a:latin typeface="Avenir Next LT Pro"/>
              </a:rPr>
              <a:t>other (increased amount)</a:t>
            </a:r>
          </a:p>
          <a:p>
            <a:pPr marL="457200" lvl="1" indent="0">
              <a:lnSpc>
                <a:spcPct val="110000"/>
              </a:lnSpc>
              <a:buNone/>
            </a:pPr>
            <a:r>
              <a:rPr lang="en-US" sz="9600">
                <a:latin typeface="Avenir Next LT Pro Demi"/>
              </a:rPr>
              <a:t>Tip! </a:t>
            </a:r>
            <a:r>
              <a:rPr lang="en-US" sz="9600">
                <a:latin typeface="Avenir Next LT Pro"/>
              </a:rPr>
              <a:t>WIF is a multi-year announcement. Your budget was increased and includes both your 2022 and 2023 payments. </a:t>
            </a:r>
            <a:endParaRPr lang="en-US" sz="9600">
              <a:latin typeface="Avenir Next LT Pro" panose="020B0504020202020204" pitchFamily="34" charset="0"/>
            </a:endParaRPr>
          </a:p>
          <a:p>
            <a:pPr>
              <a:lnSpc>
                <a:spcPct val="110000"/>
              </a:lnSpc>
            </a:pPr>
            <a:r>
              <a:rPr lang="en-US" sz="11200">
                <a:latin typeface="Avenir Next LT Pro"/>
              </a:rPr>
              <a:t>Your WIF administration funding will be issued in March and will be flowed through your </a:t>
            </a:r>
            <a:r>
              <a:rPr lang="en-US" sz="11200" b="1">
                <a:latin typeface="Avenir Next LT Pro Demi"/>
              </a:rPr>
              <a:t>CWELCC Transitional Operating Grant (TOG). </a:t>
            </a:r>
            <a:endParaRPr lang="en-US" sz="11200" b="1">
              <a:latin typeface="Avenir Next LT Pro Demi" panose="020B0704020202020204" pitchFamily="34" charset="0"/>
            </a:endParaRPr>
          </a:p>
          <a:p>
            <a:pPr lvl="1">
              <a:lnSpc>
                <a:spcPct val="110000"/>
              </a:lnSpc>
            </a:pPr>
            <a:r>
              <a:rPr lang="en-US" sz="11200">
                <a:latin typeface="Avenir Next LT Pro"/>
              </a:rPr>
              <a:t>If you opted-out of CWELCC, you will get your WIF administration funding through GOF.</a:t>
            </a:r>
            <a:endParaRPr lang="en-US" sz="11200" b="1">
              <a:solidFill>
                <a:srgbClr val="1A55D4"/>
              </a:solidFill>
              <a:latin typeface="Avenir Next LT Pro"/>
            </a:endParaRPr>
          </a:p>
          <a:p>
            <a:pPr marL="0" indent="0">
              <a:buNone/>
            </a:pPr>
            <a:endParaRPr lang="en-CA"/>
          </a:p>
        </p:txBody>
      </p:sp>
      <p:sp>
        <p:nvSpPr>
          <p:cNvPr id="6" name="Slide Number Placeholder 5">
            <a:extLst>
              <a:ext uri="{FF2B5EF4-FFF2-40B4-BE49-F238E27FC236}">
                <a16:creationId xmlns:a16="http://schemas.microsoft.com/office/drawing/2014/main" id="{046C411A-A04B-4524-9731-03957F7FA3EC}"/>
              </a:ext>
            </a:extLst>
          </p:cNvPr>
          <p:cNvSpPr>
            <a:spLocks noGrp="1"/>
          </p:cNvSpPr>
          <p:nvPr>
            <p:ph type="sldNum" sz="quarter" idx="12"/>
          </p:nvPr>
        </p:nvSpPr>
        <p:spPr/>
        <p:txBody>
          <a:bodyPr/>
          <a:lstStyle/>
          <a:p>
            <a:fld id="{68CF1D98-3724-43DD-AC6C-74697B392BAE}" type="slidenum">
              <a:rPr lang="en-US" smtClean="0"/>
              <a:t>9</a:t>
            </a:fld>
            <a:endParaRPr lang="en-US"/>
          </a:p>
        </p:txBody>
      </p:sp>
    </p:spTree>
    <p:extLst>
      <p:ext uri="{BB962C8B-B14F-4D97-AF65-F5344CB8AC3E}">
        <p14:creationId xmlns:p14="http://schemas.microsoft.com/office/powerpoint/2010/main" val="2290904984"/>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ROP colours">
      <a:dk1>
        <a:sysClr val="windowText" lastClr="000000"/>
      </a:dk1>
      <a:lt1>
        <a:sysClr val="window" lastClr="FFFFFF"/>
      </a:lt1>
      <a:dk2>
        <a:srgbClr val="546670"/>
      </a:dk2>
      <a:lt2>
        <a:srgbClr val="D4DCF0"/>
      </a:lt2>
      <a:accent1>
        <a:srgbClr val="5285C4"/>
      </a:accent1>
      <a:accent2>
        <a:srgbClr val="96AFDB"/>
      </a:accent2>
      <a:accent3>
        <a:srgbClr val="9DA6AB"/>
      </a:accent3>
      <a:accent4>
        <a:srgbClr val="DFE5E8"/>
      </a:accent4>
      <a:accent5>
        <a:srgbClr val="5430BB"/>
      </a:accent5>
      <a:accent6>
        <a:srgbClr val="8D34E0"/>
      </a:accent6>
      <a:hlink>
        <a:srgbClr val="00B0F0"/>
      </a:hlink>
      <a:folHlink>
        <a:srgbClr val="007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el Theme 9">
  <a:themeElements>
    <a:clrScheme name="Peel colours 0722">
      <a:dk1>
        <a:srgbClr val="000000"/>
      </a:dk1>
      <a:lt1>
        <a:srgbClr val="FFFFFF"/>
      </a:lt1>
      <a:dk2>
        <a:srgbClr val="005B9C"/>
      </a:dk2>
      <a:lt2>
        <a:srgbClr val="E7E6E6"/>
      </a:lt2>
      <a:accent1>
        <a:srgbClr val="005B9C"/>
      </a:accent1>
      <a:accent2>
        <a:srgbClr val="CF4827"/>
      </a:accent2>
      <a:accent3>
        <a:srgbClr val="616161"/>
      </a:accent3>
      <a:accent4>
        <a:srgbClr val="832B78"/>
      </a:accent4>
      <a:accent5>
        <a:srgbClr val="FFC222"/>
      </a:accent5>
      <a:accent6>
        <a:srgbClr val="008575"/>
      </a:accent6>
      <a:hlink>
        <a:srgbClr val="005B9C"/>
      </a:hlink>
      <a:folHlink>
        <a:srgbClr val="832B78"/>
      </a:folHlink>
    </a:clrScheme>
    <a:fontScheme name="Arial Black-Arial">
      <a:majorFont>
        <a:latin typeface="Avenir Next LT Pro Bold"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venir Next LT Pro Regular"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ustom Color 1">
      <a:srgbClr val="EBEBEC"/>
    </a:custClr>
    <a:custClr name="Custom Color 2">
      <a:srgbClr val="808080"/>
    </a:custClr>
    <a:custClr name="Custom Color 3">
      <a:srgbClr val="E0E4E8"/>
    </a:custClr>
    <a:custClr name="Custom Color 4">
      <a:srgbClr val="E0E5F4"/>
    </a:custClr>
    <a:custClr name="Custom Color 5">
      <a:srgbClr val="E1E8F6"/>
    </a:custClr>
    <a:custClr name="Custom Color 6">
      <a:srgbClr val="F7DAD3"/>
    </a:custClr>
    <a:custClr name="Custom Color 7">
      <a:srgbClr val="E0D5EA"/>
    </a:custClr>
    <a:custClr name="Custom Color 8">
      <a:srgbClr val="FFF3D3"/>
    </a:custClr>
    <a:custClr name="Custom Color 9">
      <a:srgbClr val="D6EEEE"/>
    </a:custClr>
    <a:custClr name="Custom Color 10">
      <a:srgbClr val="E2F3F1"/>
    </a:custClr>
    <a:custClr name="Custom Color 11">
      <a:srgbClr val="D1D3D4"/>
    </a:custClr>
    <a:custClr name="Custom Color 12">
      <a:srgbClr val="595959"/>
    </a:custClr>
    <a:custClr name="Custom Color 13">
      <a:srgbClr val="C6CFD4"/>
    </a:custClr>
    <a:custClr name="Custom Color 14">
      <a:srgbClr val="C8D2EC"/>
    </a:custClr>
    <a:custClr name="Custom Color 15">
      <a:srgbClr val="BAD2ED"/>
    </a:custClr>
    <a:custClr name="Custom Color 16">
      <a:srgbClr val="EEB4A6"/>
    </a:custClr>
    <a:custClr name="Custom Color 17">
      <a:srgbClr val="C7B2D6"/>
    </a:custClr>
    <a:custClr name="Custom Color 18">
      <a:srgbClr val="FFE7A7"/>
    </a:custClr>
    <a:custClr name="Custom Color 19">
      <a:srgbClr val="BDE3E0"/>
    </a:custClr>
    <a:custClr name="Custom Color 20">
      <a:srgbClr val="ADDEE0"/>
    </a:custClr>
    <a:custClr name="Custom Color 21">
      <a:srgbClr val="939598"/>
    </a:custClr>
    <a:custClr name="Custom Color 22">
      <a:srgbClr val="404040"/>
    </a:custClr>
    <a:custClr name="Custom Color 23">
      <a:srgbClr val="98A4AB"/>
    </a:custClr>
    <a:custClr name="Custom Color 24">
      <a:srgbClr val="97AFD8"/>
    </a:custClr>
    <a:custClr name="Custom Color 25">
      <a:srgbClr val="4BA6DD"/>
    </a:custClr>
    <a:custClr name="Custom Color 26">
      <a:srgbClr val="E68F7A"/>
    </a:custClr>
    <a:custClr name="Custom Color 27">
      <a:srgbClr val="B295C6"/>
    </a:custClr>
    <a:custClr name="Custom Color 28">
      <a:srgbClr val="FFDA7A"/>
    </a:custClr>
    <a:custClr name="Custom Color 29">
      <a:srgbClr val="4FAF9F"/>
    </a:custClr>
    <a:custClr name="Custom Color 30">
      <a:srgbClr val="00B9B0"/>
    </a:custClr>
    <a:custClr name="Custom Color 31">
      <a:srgbClr val="6D6E71"/>
    </a:custClr>
    <a:custClr name="Custom Color 32">
      <a:srgbClr val="262626"/>
    </a:custClr>
    <a:custClr name="Custom Color 33">
      <a:srgbClr val="6F7D85"/>
    </a:custClr>
    <a:custClr name="Custom Color 34">
      <a:srgbClr val="6A91CB"/>
    </a:custClr>
    <a:custClr name="Custom Color 35">
      <a:srgbClr val="00518E"/>
    </a:custClr>
    <a:custClr name="Custom Color 36">
      <a:srgbClr val="9B361D"/>
    </a:custClr>
    <a:custClr name="Custom Color 37">
      <a:srgbClr val="511454"/>
    </a:custClr>
    <a:custClr name="Custom Color 38">
      <a:srgbClr val="D99D00"/>
    </a:custClr>
    <a:custClr name="Custom Color 39">
      <a:srgbClr val="0B5B4C"/>
    </a:custClr>
    <a:custClr name="Custom Color 40">
      <a:srgbClr val="047A71"/>
    </a:custClr>
    <a:custClr name="Custom Color 41">
      <a:srgbClr val="4D4D4F"/>
    </a:custClr>
    <a:custClr name="Custom Color 42">
      <a:srgbClr val="0D0D0D"/>
    </a:custClr>
    <a:custClr name="Custom Color 43">
      <a:srgbClr val="48545C"/>
    </a:custClr>
    <a:custClr name="Custom Color 44">
      <a:srgbClr val="357ABE"/>
    </a:custClr>
    <a:custClr name="Custom Color 45">
      <a:srgbClr val="002E4E"/>
    </a:custClr>
    <a:custClr name="Custom Color 46">
      <a:srgbClr val="682414"/>
    </a:custClr>
    <a:custClr name="Custom Color 47">
      <a:srgbClr val="270028"/>
    </a:custClr>
    <a:custClr name="Custom Color 48">
      <a:srgbClr val="906900"/>
    </a:custClr>
    <a:custClr name="Custom Color 49">
      <a:srgbClr val="003D34"/>
    </a:custClr>
    <a:custClr name="Custom Color 50">
      <a:srgbClr val="00524E"/>
    </a:custClr>
  </a:custClrLst>
  <a:extLst>
    <a:ext uri="{05A4C25C-085E-4340-85A3-A5531E510DB2}">
      <thm15:themeFamily xmlns:thm15="http://schemas.microsoft.com/office/thememl/2012/main" name="PowerPoint template  -  Read-Only" id="{2896C07E-8FE4-4E5B-A770-B560F471F048}" vid="{FD25AB9B-5963-4CF2-8935-C1AA359483C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ROP colours">
    <a:dk1>
      <a:sysClr val="windowText" lastClr="000000"/>
    </a:dk1>
    <a:lt1>
      <a:sysClr val="window" lastClr="FFFFFF"/>
    </a:lt1>
    <a:dk2>
      <a:srgbClr val="546670"/>
    </a:dk2>
    <a:lt2>
      <a:srgbClr val="D4DCF0"/>
    </a:lt2>
    <a:accent1>
      <a:srgbClr val="5285C4"/>
    </a:accent1>
    <a:accent2>
      <a:srgbClr val="96AFDB"/>
    </a:accent2>
    <a:accent3>
      <a:srgbClr val="9DA6AB"/>
    </a:accent3>
    <a:accent4>
      <a:srgbClr val="DFE5E8"/>
    </a:accent4>
    <a:accent5>
      <a:srgbClr val="5430BB"/>
    </a:accent5>
    <a:accent6>
      <a:srgbClr val="8D34E0"/>
    </a:accent6>
    <a:hlink>
      <a:srgbClr val="00B0F0"/>
    </a:hlink>
    <a:folHlink>
      <a:srgbClr val="0070C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SharedWithUsers xmlns="0f69d93d-5b28-4a4f-83ef-a20e81a4bd44">
      <UserInfo>
        <DisplayName>PRJ NCCS Project Site Members</DisplayName>
        <AccountId>7</AccountId>
        <AccountType/>
      </UserInfo>
    </SharedWithUsers>
    <SIZAAuthor xmlns="0f69d93d-5b28-4a4f-83ef-a20e81a4bd44">
      <UserInfo>
        <DisplayName/>
        <AccountId xsi:nil="true"/>
        <AccountType/>
      </UserInfo>
    </SIZAAuthor>
    <SIZADate xmlns="0f69d93d-5b28-4a4f-83ef-a20e81a4bd44" xsi:nil="true"/>
    <SIZASubject xmlns="0f69d93d-5b28-4a4f-83ef-a20e81a4bd44" xsi:nil="true"/>
    <d4d6d7f2852d41a09afacf0336fedee9 xmlns="0f69d93d-5b28-4a4f-83ef-a20e81a4bd44">
      <Terms xmlns="http://schemas.microsoft.com/office/infopath/2007/PartnerControls">
        <TermInfo xmlns="http://schemas.microsoft.com/office/infopath/2007/PartnerControls">
          <TermName xmlns="http://schemas.microsoft.com/office/infopath/2007/PartnerControls">Early Learning and Child Care Services</TermName>
          <TermId xmlns="http://schemas.microsoft.com/office/infopath/2007/PartnerControls">f20bb475-eba7-490d-998b-2d872e05fa57</TermId>
        </TermInfo>
      </Terms>
    </d4d6d7f2852d41a09afacf0336fedee9>
    <c816cc0c51d043a4907164997a81cf13 xmlns="0f69d93d-5b28-4a4f-83ef-a20e81a4bd44">
      <Terms xmlns="http://schemas.microsoft.com/office/infopath/2007/PartnerControls"/>
    </c816cc0c51d043a4907164997a81cf13>
    <SIZARecordsEventDate xmlns="0f69d93d-5b28-4a4f-83ef-a20e81a4bd44" xsi:nil="true"/>
    <if2ef2b6bf4346d0a9a60e9784f95a0d xmlns="0f69d93d-5b28-4a4f-83ef-a20e81a4bd44">
      <Terms xmlns="http://schemas.microsoft.com/office/infopath/2007/PartnerControls"/>
    </if2ef2b6bf4346d0a9a60e9784f95a0d>
    <leed0c44d2ac42d791805961a1e6b6e0 xmlns="0f69d93d-5b28-4a4f-83ef-a20e81a4bd44">
      <Terms xmlns="http://schemas.microsoft.com/office/infopath/2007/PartnerControls"/>
    </leed0c44d2ac42d791805961a1e6b6e0>
    <b84c496a5d0b4e848eae240e679f45e7 xmlns="0f69d93d-5b28-4a4f-83ef-a20e81a4bd44">
      <Terms xmlns="http://schemas.microsoft.com/office/infopath/2007/PartnerControls">
        <TermInfo xmlns="http://schemas.microsoft.com/office/infopath/2007/PartnerControls">
          <TermName xmlns="http://schemas.microsoft.com/office/infopath/2007/PartnerControls">Human Services</TermName>
          <TermId xmlns="http://schemas.microsoft.com/office/infopath/2007/PartnerControls">118fdf37-3eb0-4f3d-9794-08c6dc12769c</TermId>
        </TermInfo>
      </Terms>
    </b84c496a5d0b4e848eae240e679f45e7>
    <oaba50052a024fb29595ecca5fbbaa4e xmlns="0f69d93d-5b28-4a4f-83ef-a20e81a4bd44">
      <Terms xmlns="http://schemas.microsoft.com/office/infopath/2007/PartnerControls">
        <TermInfo xmlns="http://schemas.microsoft.com/office/infopath/2007/PartnerControls">
          <TermName xmlns="http://schemas.microsoft.com/office/infopath/2007/PartnerControls">Early Years and Child Care Services</TermName>
          <TermId xmlns="http://schemas.microsoft.com/office/infopath/2007/PartnerControls">ce06aa10-9999-42e6-922f-4e4b46a41053</TermId>
        </TermInfo>
      </Terms>
    </oaba50052a024fb29595ecca5fbbaa4e>
    <i7c7954a6da6485baed72bf62adc9a98 xmlns="0f69d93d-5b28-4a4f-83ef-a20e81a4bd44">
      <Terms xmlns="http://schemas.microsoft.com/office/infopath/2007/PartnerControls"/>
    </i7c7954a6da6485baed72bf62adc9a98>
    <TaxCatchAll xmlns="0f69d93d-5b28-4a4f-83ef-a20e81a4bd44">
      <Value>3</Value>
      <Value>2</Value>
      <Value>1</Value>
    </TaxCatchAll>
    <i09ce8ea77e04d5b937fa0a29b257c75 xmlns="0f69d93d-5b28-4a4f-83ef-a20e81a4bd44">
      <Terms xmlns="http://schemas.microsoft.com/office/infopath/2007/PartnerControls"/>
    </i09ce8ea77e04d5b937fa0a29b257c75>
    <lcf76f155ced4ddcb4097134ff3c332f xmlns="b5573e19-a45e-477c-a30c-219eb5a84c85">
      <Terms xmlns="http://schemas.microsoft.com/office/infopath/2007/PartnerControls"/>
    </lcf76f155ced4ddcb4097134ff3c332f>
    <_dlc_DocId xmlns="0f69d93d-5b28-4a4f-83ef-a20e81a4bd44">EHU673JZXKYX-1302996901-265</_dlc_DocId>
    <_dlc_DocIdUrl xmlns="0f69d93d-5b28-4a4f-83ef-a20e81a4bd44">
      <Url>https://peelregionca.sharepoint.com/teams/C182/_layouts/15/DocIdRedir.aspx?ID=EHU673JZXKYX-1302996901-265</Url>
      <Description>EHU673JZXKYX-1302996901-265</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ROP Word" ma:contentTypeID="0x0101006450AF52053E4366878046AAF3AB30AB00DBA5549219644B458FA6439E2C122ABE" ma:contentTypeVersion="27" ma:contentTypeDescription="Basis of all company Word documents." ma:contentTypeScope="" ma:versionID="366820af3552bd62295511267d7a1108">
  <xsd:schema xmlns:xsd="http://www.w3.org/2001/XMLSchema" xmlns:xs="http://www.w3.org/2001/XMLSchema" xmlns:p="http://schemas.microsoft.com/office/2006/metadata/properties" xmlns:ns2="0f69d93d-5b28-4a4f-83ef-a20e81a4bd44" xmlns:ns3="b5573e19-a45e-477c-a30c-219eb5a84c85" targetNamespace="http://schemas.microsoft.com/office/2006/metadata/properties" ma:root="true" ma:fieldsID="7cb5ec3c8488327ec26504365d8bbbe5" ns2:_="" ns3:_="">
    <xsd:import namespace="0f69d93d-5b28-4a4f-83ef-a20e81a4bd44"/>
    <xsd:import namespace="b5573e19-a45e-477c-a30c-219eb5a84c85"/>
    <xsd:element name="properties">
      <xsd:complexType>
        <xsd:sequence>
          <xsd:element name="documentManagement">
            <xsd:complexType>
              <xsd:all>
                <xsd:element ref="ns2:_dlc_DocId" minOccurs="0"/>
                <xsd:element ref="ns2:_dlc_DocIdUrl" minOccurs="0"/>
                <xsd:element ref="ns2:_dlc_DocIdPersistId" minOccurs="0"/>
                <xsd:element ref="ns2:b84c496a5d0b4e848eae240e679f45e7" minOccurs="0"/>
                <xsd:element ref="ns2:TaxCatchAll" minOccurs="0"/>
                <xsd:element ref="ns2:TaxCatchAllLabel" minOccurs="0"/>
                <xsd:element ref="ns2:oaba50052a024fb29595ecca5fbbaa4e" minOccurs="0"/>
                <xsd:element ref="ns2:d4d6d7f2852d41a09afacf0336fedee9" minOccurs="0"/>
                <xsd:element ref="ns2:if2ef2b6bf4346d0a9a60e9784f95a0d" minOccurs="0"/>
                <xsd:element ref="ns2:i7c7954a6da6485baed72bf62adc9a98" minOccurs="0"/>
                <xsd:element ref="ns2:i09ce8ea77e04d5b937fa0a29b257c75" minOccurs="0"/>
                <xsd:element ref="ns2:SIZADate" minOccurs="0"/>
                <xsd:element ref="ns2:SIZASubject" minOccurs="0"/>
                <xsd:element ref="ns2:SIZAAuthor" minOccurs="0"/>
                <xsd:element ref="ns2:c816cc0c51d043a4907164997a81cf13" minOccurs="0"/>
                <xsd:element ref="ns2:leed0c44d2ac42d791805961a1e6b6e0" minOccurs="0"/>
                <xsd:element ref="ns2:SIZARecordsEventDate" minOccurs="0"/>
                <xsd:element ref="ns3:MediaServiceMetadata" minOccurs="0"/>
                <xsd:element ref="ns3:MediaServiceFastMetadata" minOccurs="0"/>
                <xsd:element ref="ns3:MediaServiceAutoKeyPoints" minOccurs="0"/>
                <xsd:element ref="ns3:MediaServiceKeyPoints" minOccurs="0"/>
                <xsd:element ref="ns2:SharedWithUsers" minOccurs="0"/>
                <xsd:element ref="ns2:SharedWithDetails" minOccurs="0"/>
                <xsd:element ref="ns3:lcf76f155ced4ddcb4097134ff3c332f"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69d93d-5b28-4a4f-83ef-a20e81a4bd4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b84c496a5d0b4e848eae240e679f45e7" ma:index="11" nillable="true" ma:taxonomy="true" ma:internalName="b84c496a5d0b4e848eae240e679f45e7" ma:taxonomyFieldName="SIZADepartment" ma:displayName="Department" ma:default="1;#Human Services|118fdf37-3eb0-4f3d-9794-08c6dc12769c" ma:fieldId="{b84c496a-5d0b-4e84-8eae-240e679f45e7}" ma:sspId="fa93b17b-eca5-4df2-9431-61ba77a6f1f7" ma:termSetId="60320ae7-a7b2-4969-932f-f2bb791727f2"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b430d3c1-cdc7-423f-b3b1-fb70812d6131}" ma:internalName="TaxCatchAll" ma:showField="CatchAllData" ma:web="0f69d93d-5b28-4a4f-83ef-a20e81a4bd44">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b430d3c1-cdc7-423f-b3b1-fb70812d6131}" ma:internalName="TaxCatchAllLabel" ma:readOnly="true" ma:showField="CatchAllDataLabel" ma:web="0f69d93d-5b28-4a4f-83ef-a20e81a4bd44">
      <xsd:complexType>
        <xsd:complexContent>
          <xsd:extension base="dms:MultiChoiceLookup">
            <xsd:sequence>
              <xsd:element name="Value" type="dms:Lookup" maxOccurs="unbounded" minOccurs="0" nillable="true"/>
            </xsd:sequence>
          </xsd:extension>
        </xsd:complexContent>
      </xsd:complexType>
    </xsd:element>
    <xsd:element name="oaba50052a024fb29595ecca5fbbaa4e" ma:index="15" nillable="true" ma:taxonomy="true" ma:internalName="oaba50052a024fb29595ecca5fbbaa4e" ma:taxonomyFieldName="SIZADivision" ma:displayName="Division" ma:default="2;#Early Years and Child Care Services|ce06aa10-9999-42e6-922f-4e4b46a41053" ma:fieldId="{8aba5005-2a02-4fb2-9595-ecca5fbbaa4e}" ma:sspId="fa93b17b-eca5-4df2-9431-61ba77a6f1f7" ma:termSetId="b837b880-3aa0-41f7-886b-2a1389d416d0" ma:anchorId="00000000-0000-0000-0000-000000000000" ma:open="false" ma:isKeyword="false">
      <xsd:complexType>
        <xsd:sequence>
          <xsd:element ref="pc:Terms" minOccurs="0" maxOccurs="1"/>
        </xsd:sequence>
      </xsd:complexType>
    </xsd:element>
    <xsd:element name="d4d6d7f2852d41a09afacf0336fedee9" ma:index="17" nillable="true" ma:taxonomy="true" ma:internalName="d4d6d7f2852d41a09afacf0336fedee9" ma:taxonomyFieldName="SIZASection" ma:displayName="Section" ma:default="3;#Early Learning and Child Care Services|f20bb475-eba7-490d-998b-2d872e05fa57" ma:fieldId="{d4d6d7f2-852d-41a0-9afa-cf0336fedee9}" ma:sspId="fa93b17b-eca5-4df2-9431-61ba77a6f1f7" ma:termSetId="11c1e720-e982-466a-aacd-09d4c23fdbc0" ma:anchorId="00000000-0000-0000-0000-000000000000" ma:open="false" ma:isKeyword="false">
      <xsd:complexType>
        <xsd:sequence>
          <xsd:element ref="pc:Terms" minOccurs="0" maxOccurs="1"/>
        </xsd:sequence>
      </xsd:complexType>
    </xsd:element>
    <xsd:element name="if2ef2b6bf4346d0a9a60e9784f95a0d" ma:index="19" nillable="true" ma:taxonomy="true" ma:internalName="if2ef2b6bf4346d0a9a60e9784f95a0d" ma:taxonomyFieldName="SIZAService" ma:displayName="Service" ma:readOnly="false" ma:fieldId="{2f2ef2b6-bf43-46d0-a9a6-0e9784f95a0d}" ma:sspId="fa93b17b-eca5-4df2-9431-61ba77a6f1f7" ma:termSetId="b77d1e8a-5db7-483c-9b23-740035cc05a6" ma:anchorId="00000000-0000-0000-0000-000000000000" ma:open="false" ma:isKeyword="false">
      <xsd:complexType>
        <xsd:sequence>
          <xsd:element ref="pc:Terms" minOccurs="0" maxOccurs="1"/>
        </xsd:sequence>
      </xsd:complexType>
    </xsd:element>
    <xsd:element name="i7c7954a6da6485baed72bf62adc9a98" ma:index="21" nillable="true" ma:taxonomy="true" ma:internalName="i7c7954a6da6485baed72bf62adc9a98" ma:taxonomyFieldName="SIZADocumentType" ma:displayName="Document Type" ma:readOnly="false" ma:fieldId="{27c7954a-6da6-485b-aed7-2bf62adc9a98}" ma:sspId="fa93b17b-eca5-4df2-9431-61ba77a6f1f7" ma:termSetId="a30e0fc5-ef8a-411d-ac18-85e301421e76" ma:anchorId="00000000-0000-0000-0000-000000000000" ma:open="false" ma:isKeyword="false">
      <xsd:complexType>
        <xsd:sequence>
          <xsd:element ref="pc:Terms" minOccurs="0" maxOccurs="1"/>
        </xsd:sequence>
      </xsd:complexType>
    </xsd:element>
    <xsd:element name="i09ce8ea77e04d5b937fa0a29b257c75" ma:index="23" nillable="true" ma:taxonomy="true" ma:internalName="i09ce8ea77e04d5b937fa0a29b257c75" ma:taxonomyFieldName="SIZADocumentSubType" ma:displayName="Document SubType" ma:readOnly="false" ma:fieldId="{209ce8ea-77e0-4d5b-937f-a0a29b257c75}" ma:sspId="fa93b17b-eca5-4df2-9431-61ba77a6f1f7" ma:termSetId="9ba2e993-e3a4-40d4-af48-5ac0b9f0db0c" ma:anchorId="00000000-0000-0000-0000-000000000000" ma:open="false" ma:isKeyword="false">
      <xsd:complexType>
        <xsd:sequence>
          <xsd:element ref="pc:Terms" minOccurs="0" maxOccurs="1"/>
        </xsd:sequence>
      </xsd:complexType>
    </xsd:element>
    <xsd:element name="SIZADate" ma:index="25" nillable="true" ma:displayName="Date" ma:description="The date of the document." ma:internalName="SIZADate" ma:readOnly="false">
      <xsd:simpleType>
        <xsd:restriction base="dms:DateTime"/>
      </xsd:simpleType>
    </xsd:element>
    <xsd:element name="SIZASubject" ma:index="26" nillable="true" ma:displayName="Subject" ma:description="The subject of the document." ma:internalName="SIZASubject" ma:readOnly="false">
      <xsd:simpleType>
        <xsd:restriction base="dms:Text"/>
      </xsd:simpleType>
    </xsd:element>
    <xsd:element name="SIZAAuthor" ma:index="27" nillable="true" ma:displayName="Author" ma:description="The author of the document." ma:internalName="SIZA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816cc0c51d043a4907164997a81cf13" ma:index="28" nillable="true" ma:taxonomy="true" ma:internalName="c816cc0c51d043a4907164997a81cf13" ma:taxonomyFieldName="SIZAKeywords" ma:displayName="Additional Tags" ma:readOnly="false" ma:fieldId="{c816cc0c-51d0-43a4-9071-64997a81cf13}" ma:sspId="fa93b17b-eca5-4df2-9431-61ba77a6f1f7" ma:termSetId="c9229c1c-9cd4-4e27-a7aa-176e35bc250b" ma:anchorId="00000000-0000-0000-0000-000000000000" ma:open="false" ma:isKeyword="false">
      <xsd:complexType>
        <xsd:sequence>
          <xsd:element ref="pc:Terms" minOccurs="0" maxOccurs="1"/>
        </xsd:sequence>
      </xsd:complexType>
    </xsd:element>
    <xsd:element name="leed0c44d2ac42d791805961a1e6b6e0" ma:index="30" nillable="true" ma:taxonomy="true" ma:internalName="leed0c44d2ac42d791805961a1e6b6e0" ma:taxonomyFieldName="SIZARecordClassification" ma:displayName="Records Classification" ma:readOnly="false" ma:fieldId="{5eed0c44-d2ac-42d7-9180-5961a1e6b6e0}" ma:sspId="fa93b17b-eca5-4df2-9431-61ba77a6f1f7" ma:termSetId="4de2fedc-4bea-4300-87fb-a9dd50186fcb" ma:anchorId="00000000-0000-0000-0000-000000000000" ma:open="false" ma:isKeyword="false">
      <xsd:complexType>
        <xsd:sequence>
          <xsd:element ref="pc:Terms" minOccurs="0" maxOccurs="1"/>
        </xsd:sequence>
      </xsd:complexType>
    </xsd:element>
    <xsd:element name="SIZARecordsEventDate" ma:index="32" nillable="true" ma:displayName="Records Event Date" ma:description="Records Event Date" ma:internalName="SIZARecordsEventDate" ma:readOnly="false">
      <xsd:simpleType>
        <xsd:restriction base="dms:DateTime"/>
      </xsd:simpleType>
    </xsd:element>
    <xsd:element name="SharedWithUsers" ma:index="3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5573e19-a45e-477c-a30c-219eb5a84c85" elementFormDefault="qualified">
    <xsd:import namespace="http://schemas.microsoft.com/office/2006/documentManagement/types"/>
    <xsd:import namespace="http://schemas.microsoft.com/office/infopath/2007/PartnerControls"/>
    <xsd:element name="MediaServiceMetadata" ma:index="33" nillable="true" ma:displayName="MediaServiceMetadata" ma:hidden="true" ma:internalName="MediaServiceMetadata" ma:readOnly="true">
      <xsd:simpleType>
        <xsd:restriction base="dms:Note"/>
      </xsd:simpleType>
    </xsd:element>
    <xsd:element name="MediaServiceFastMetadata" ma:index="34" nillable="true" ma:displayName="MediaServiceFastMetadata" ma:hidden="true" ma:internalName="MediaServiceFastMetadata" ma:readOnly="true">
      <xsd:simpleType>
        <xsd:restriction base="dms:Note"/>
      </xsd:simpleType>
    </xsd:element>
    <xsd:element name="MediaServiceAutoKeyPoints" ma:index="35" nillable="true" ma:displayName="MediaServiceAutoKeyPoints" ma:hidden="true" ma:internalName="MediaServiceAutoKeyPoints" ma:readOnly="true">
      <xsd:simpleType>
        <xsd:restriction base="dms:Note"/>
      </xsd:simpleType>
    </xsd:element>
    <xsd:element name="MediaServiceKeyPoints" ma:index="36" nillable="true" ma:displayName="KeyPoints" ma:internalName="MediaServiceKeyPoints" ma:readOnly="true">
      <xsd:simpleType>
        <xsd:restriction base="dms:Note">
          <xsd:maxLength value="255"/>
        </xsd:restriction>
      </xsd:simpleType>
    </xsd:element>
    <xsd:element name="lcf76f155ced4ddcb4097134ff3c332f" ma:index="40" nillable="true" ma:taxonomy="true" ma:internalName="lcf76f155ced4ddcb4097134ff3c332f" ma:taxonomyFieldName="MediaServiceImageTags" ma:displayName="Image Tags" ma:readOnly="false" ma:fieldId="{5cf76f15-5ced-4ddc-b409-7134ff3c332f}" ma:taxonomyMulti="true" ma:sspId="fa93b17b-eca5-4df2-9431-61ba77a6f1f7" ma:termSetId="09814cd3-568e-fe90-9814-8d621ff8fb84" ma:anchorId="fba54fb3-c3e1-fe81-a776-ca4b69148c4d" ma:open="true" ma:isKeyword="false">
      <xsd:complexType>
        <xsd:sequence>
          <xsd:element ref="pc:Terms" minOccurs="0" maxOccurs="1"/>
        </xsd:sequence>
      </xsd:complexType>
    </xsd:element>
    <xsd:element name="MediaServiceOCR" ma:index="41" nillable="true" ma:displayName="Extracted Text" ma:internalName="MediaServiceOCR" ma:readOnly="true">
      <xsd:simpleType>
        <xsd:restriction base="dms:Note">
          <xsd:maxLength value="255"/>
        </xsd:restriction>
      </xsd:simpleType>
    </xsd:element>
    <xsd:element name="MediaServiceGenerationTime" ma:index="42" nillable="true" ma:displayName="MediaServiceGenerationTime" ma:hidden="true" ma:internalName="MediaServiceGenerationTime" ma:readOnly="true">
      <xsd:simpleType>
        <xsd:restriction base="dms:Text"/>
      </xsd:simpleType>
    </xsd:element>
    <xsd:element name="MediaServiceEventHashCode" ma:index="4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4773D5-6302-442C-82E4-5DE340F37961}">
  <ds:schemaRefs>
    <ds:schemaRef ds:uri="http://schemas.microsoft.com/sharepoint/events"/>
  </ds:schemaRefs>
</ds:datastoreItem>
</file>

<file path=customXml/itemProps2.xml><?xml version="1.0" encoding="utf-8"?>
<ds:datastoreItem xmlns:ds="http://schemas.openxmlformats.org/officeDocument/2006/customXml" ds:itemID="{A5927709-A439-4998-B2BA-D9CBA9470EE1}">
  <ds:schemaRefs>
    <ds:schemaRef ds:uri="0f69d93d-5b28-4a4f-83ef-a20e81a4bd44"/>
    <ds:schemaRef ds:uri="b5573e19-a45e-477c-a30c-219eb5a84c8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CE6A2C7-3A68-47FE-82B6-42C144CB54C2}">
  <ds:schemaRefs>
    <ds:schemaRef ds:uri="0f69d93d-5b28-4a4f-83ef-a20e81a4bd44"/>
    <ds:schemaRef ds:uri="b5573e19-a45e-477c-a30c-219eb5a84c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BFDAA0F1-7B54-423E-9240-378BA5034A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2823</Words>
  <Application>Microsoft Office PowerPoint</Application>
  <PresentationFormat>Widescreen</PresentationFormat>
  <Paragraphs>384</Paragraphs>
  <Slides>20</Slides>
  <Notes>20</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20</vt:i4>
      </vt:variant>
    </vt:vector>
  </HeadingPairs>
  <TitlesOfParts>
    <vt:vector size="36" baseType="lpstr">
      <vt:lpstr>Yu Gothic</vt:lpstr>
      <vt:lpstr>Arial</vt:lpstr>
      <vt:lpstr>Avenir Next LT Pro</vt:lpstr>
      <vt:lpstr>Avenir Next LT Pro Bold</vt:lpstr>
      <vt:lpstr>Avenir Next LT Pro Demi</vt:lpstr>
      <vt:lpstr>Avenir Next LT Pro Light</vt:lpstr>
      <vt:lpstr>Avenir Next LT Pro Regular</vt:lpstr>
      <vt:lpstr>Calibri</vt:lpstr>
      <vt:lpstr>Calibri Light</vt:lpstr>
      <vt:lpstr>Courier New</vt:lpstr>
      <vt:lpstr>Segoe UI</vt:lpstr>
      <vt:lpstr>Wingdings</vt:lpstr>
      <vt:lpstr>WordVisi_MSFontService</vt:lpstr>
      <vt:lpstr>Office Theme</vt:lpstr>
      <vt:lpstr>1_Office Theme</vt:lpstr>
      <vt:lpstr>Peel Theme 9</vt:lpstr>
      <vt:lpstr>PowerPoint Presentation</vt:lpstr>
      <vt:lpstr>Housekeeping Items</vt:lpstr>
      <vt:lpstr>Agenda</vt:lpstr>
      <vt:lpstr>2023 EYCCCS Guidelines – Centre Based</vt:lpstr>
      <vt:lpstr>WIF Updates</vt:lpstr>
      <vt:lpstr>WIF Funding Overview</vt:lpstr>
      <vt:lpstr>New!  Supports for the Region-wide professional learning day on Feb 17, 2023</vt:lpstr>
      <vt:lpstr>Other updates</vt:lpstr>
      <vt:lpstr>2023 WIF Payments</vt:lpstr>
      <vt:lpstr>Key 2023 WIF Dates</vt:lpstr>
      <vt:lpstr>Professional Learning Day Registration</vt:lpstr>
      <vt:lpstr>Registration is Now Open </vt:lpstr>
      <vt:lpstr>Log-in to Event Site </vt:lpstr>
      <vt:lpstr>Event Site</vt:lpstr>
      <vt:lpstr>Important Reminders</vt:lpstr>
      <vt:lpstr>PowerPoint Presentation</vt:lpstr>
      <vt:lpstr>PowerPoint Presentation</vt:lpstr>
      <vt:lpstr>PowerPoint Presentation</vt:lpstr>
      <vt:lpstr>Appendix A: WIF Budget Periods</vt:lpstr>
      <vt:lpstr>Appendix B: Examples - Offsetting child care fees for professional learning day </vt:lpstr>
    </vt:vector>
  </TitlesOfParts>
  <Company>Region of Peel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Bell, Chris</dc:creator>
  <cp:lastModifiedBy>Karen Kyere</cp:lastModifiedBy>
  <cp:revision>3</cp:revision>
  <dcterms:created xsi:type="dcterms:W3CDTF">2017-04-05T17:03:10Z</dcterms:created>
  <dcterms:modified xsi:type="dcterms:W3CDTF">2023-02-09T16:53:28Z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0x01010063DA1E358FE35B429523BC966D7B3110</vt:lpwstr>
  </property>
  <property fmtid="{D5CDD505-2E9C-101B-9397-08002B2CF9AE}" pid="3" name="SIZADivision">
    <vt:lpwstr>2;#Early Years and Child Care Services|ce06aa10-9999-42e6-922f-4e4b46a41053</vt:lpwstr>
  </property>
  <property fmtid="{D5CDD505-2E9C-101B-9397-08002B2CF9AE}" pid="4" name="SIZADepartment">
    <vt:lpwstr>1;#Human Services|118fdf37-3eb0-4f3d-9794-08c6dc12769c</vt:lpwstr>
  </property>
  <property fmtid="{D5CDD505-2E9C-101B-9397-08002B2CF9AE}" pid="5" name="_dlc_DocIdItemGuid">
    <vt:lpwstr>45f56300-215a-4cf5-9b39-5d7c4d77b3bc</vt:lpwstr>
  </property>
  <property fmtid="{D5CDD505-2E9C-101B-9397-08002B2CF9AE}" pid="6" name="SIZAService">
    <vt:lpwstr/>
  </property>
  <property fmtid="{D5CDD505-2E9C-101B-9397-08002B2CF9AE}" pid="7" name="SIZADocumentType">
    <vt:lpwstr/>
  </property>
  <property fmtid="{D5CDD505-2E9C-101B-9397-08002B2CF9AE}" pid="8" name="SIZARecordClassification">
    <vt:lpwstr/>
  </property>
  <property fmtid="{D5CDD505-2E9C-101B-9397-08002B2CF9AE}" pid="9" name="SIZADocumentSubType">
    <vt:lpwstr/>
  </property>
  <property fmtid="{D5CDD505-2E9C-101B-9397-08002B2CF9AE}" pid="10" name="SIZAKeywords">
    <vt:lpwstr/>
  </property>
  <property fmtid="{D5CDD505-2E9C-101B-9397-08002B2CF9AE}" pid="11" name="MediaServiceImageTags">
    <vt:lpwstr/>
  </property>
  <property fmtid="{D5CDD505-2E9C-101B-9397-08002B2CF9AE}" pid="12" name="SIZASection">
    <vt:lpwstr>3;#Early Learning and Child Care Services|f20bb475-eba7-490d-998b-2d872e05fa57</vt:lpwstr>
  </property>
</Properties>
</file>