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60" r:id="rId6"/>
    <p:sldMasterId id="2147483705" r:id="rId7"/>
  </p:sldMasterIdLst>
  <p:notesMasterIdLst>
    <p:notesMasterId r:id="rId29"/>
  </p:notesMasterIdLst>
  <p:sldIdLst>
    <p:sldId id="274" r:id="rId8"/>
    <p:sldId id="1192" r:id="rId9"/>
    <p:sldId id="275" r:id="rId10"/>
    <p:sldId id="1038" r:id="rId11"/>
    <p:sldId id="1206" r:id="rId12"/>
    <p:sldId id="1201" r:id="rId13"/>
    <p:sldId id="1207" r:id="rId14"/>
    <p:sldId id="1202" r:id="rId15"/>
    <p:sldId id="1209" r:id="rId16"/>
    <p:sldId id="1199" r:id="rId17"/>
    <p:sldId id="1200" r:id="rId18"/>
    <p:sldId id="1198" r:id="rId19"/>
    <p:sldId id="1215" r:id="rId20"/>
    <p:sldId id="1213" r:id="rId21"/>
    <p:sldId id="1212" r:id="rId22"/>
    <p:sldId id="1211" r:id="rId23"/>
    <p:sldId id="296" r:id="rId24"/>
    <p:sldId id="301" r:id="rId25"/>
    <p:sldId id="1178" r:id="rId26"/>
    <p:sldId id="1203" r:id="rId27"/>
    <p:sldId id="121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userDrawn="1">
          <p15:clr>
            <a:srgbClr val="A4A3A4"/>
          </p15:clr>
        </p15:guide>
        <p15:guide id="2" pos="682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C4C52E-3E45-F952-9BBD-37383EDCF8E8}" name="Johnson, Leslyn" initials="JL" userId="S::leslyn.johnson@peelregion.ca::e2bb7197-c286-4609-a900-2c776e1fb69f" providerId="AD"/>
  <p188:author id="{241EB72F-D5F4-C99B-296E-553FCD7EDF3A}" name="Ball, Samantha" initials="BS" userId="S::samantha.ball@peelregion.ca::b356f70e-7c82-4bf5-a647-1e809dbeffc8" providerId="AD"/>
  <p188:author id="{DA098762-FD10-90A6-BDB2-DFC6B67DD58B}" name="Rosero Orjuela, Marcela" initials="ROM" userId="S::Marcela.Rosero@peelregion.ca::011b6340-6b4b-4846-a15d-44fab1e2935b" providerId="AD"/>
  <p188:author id="{7E89E96A-3149-B9E2-832F-2CDA560800EF}" name="Nicholls-Kerec, Lori" initials="NL" userId="S::lori.nicholls-kerec@peelregion.ca::0874ccd1-c317-418a-b718-9c2cf086530e" providerId="AD"/>
  <p188:author id="{E9F38F6D-19CD-FB8F-3A02-C7AF25F85BCE}" name="Jenny Rains" initials="JR" userId="S::Jenny.Rains@peelregion.ca::bfee4fda-785d-42fd-9bd6-3b2bd01f2f84" providerId="AD"/>
  <p188:author id="{9496E398-0126-2D55-CE47-4DA18F6E0100}" name="Soni Patel, Aarti" initials="SPA" userId="S::Aarti.Soni@peelregion.ca::e82be30f-c7c5-4294-ac9f-98e864f68a65" providerId="AD"/>
  <p188:author id="{4CCB49BB-A01D-D11D-BF13-6D28B5BB3AF9}" name="Balram, Amika" initials="BA" userId="S::amika.balram@peelregion.ca::6a463106-80ee-4fb5-8c9b-908a4967ff59" providerId="AD"/>
  <p188:author id="{89526BBD-DE4D-4862-7916-686CC218552C}" name="Balliram, Terrence" initials="BT" userId="S::terrence.balliram@peelregion.ca::d20cd143-19c3-48f2-a8d4-e8f34954b21b" providerId="AD"/>
  <p188:author id="{3640FCBE-3632-ADEE-6ABC-955CCB7DF87B}" name="Birju, Debbie" initials="BD" userId="S::debbie.birju@peelregion.ca::da3aa7ad-a13c-450b-980f-bbdeaa6cf33f" providerId="AD"/>
  <p188:author id="{C44123CA-6217-BA97-B674-806C487B78E4}" name="Nunes, Olivia" initials="NO" userId="S::olivia.nunes@peelregion.ca::0a1f97df-17eb-4fe8-94e6-fa9c25c67806" providerId="AD"/>
  <p188:author id="{719530F1-84E9-8869-6B50-D517107CA712}" name="McCracken, Kaysee" initials="MK" userId="S::kaysee.mccracken@peelregion.ca::54af2680-e30f-4b1e-a368-44f14e1082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atterson, Rachel" initials="PR" lastIdx="1" clrIdx="6">
    <p:extLst>
      <p:ext uri="{19B8F6BF-5375-455C-9EA6-DF929625EA0E}">
        <p15:presenceInfo xmlns:p15="http://schemas.microsoft.com/office/powerpoint/2012/main" userId="S::rachel.patterson@peelregion.ca::8fdc38f4-3a14-4b8a-9d11-43b3e9c7ef05" providerId="AD"/>
      </p:ext>
    </p:extLst>
  </p:cmAuthor>
  <p:cmAuthor id="1" name="Ball, Samantha" initials="BS" lastIdx="30" clrIdx="0">
    <p:extLst>
      <p:ext uri="{19B8F6BF-5375-455C-9EA6-DF929625EA0E}">
        <p15:presenceInfo xmlns:p15="http://schemas.microsoft.com/office/powerpoint/2012/main" userId="S::samantha.ball@peelregion.ca::b356f70e-7c82-4bf5-a647-1e809dbeffc8" providerId="AD"/>
      </p:ext>
    </p:extLst>
  </p:cmAuthor>
  <p:cmAuthor id="8" name="McCracken, Kaysee" initials="MK" lastIdx="2" clrIdx="7">
    <p:extLst>
      <p:ext uri="{19B8F6BF-5375-455C-9EA6-DF929625EA0E}">
        <p15:presenceInfo xmlns:p15="http://schemas.microsoft.com/office/powerpoint/2012/main" userId="S::kaysee.mccracken@peelregion.ca::54af2680-e30f-4b1e-a368-44f14e10823d" providerId="AD"/>
      </p:ext>
    </p:extLst>
  </p:cmAuthor>
  <p:cmAuthor id="2" name="Soni Patel, Aarti" initials="SPA" lastIdx="17" clrIdx="1">
    <p:extLst>
      <p:ext uri="{19B8F6BF-5375-455C-9EA6-DF929625EA0E}">
        <p15:presenceInfo xmlns:p15="http://schemas.microsoft.com/office/powerpoint/2012/main" userId="S::Aarti.Soni@peelregion.ca::e82be30f-c7c5-4294-ac9f-98e864f68a65" providerId="AD"/>
      </p:ext>
    </p:extLst>
  </p:cmAuthor>
  <p:cmAuthor id="9" name="Finn, Suzanne" initials="FS" lastIdx="2" clrIdx="8">
    <p:extLst>
      <p:ext uri="{19B8F6BF-5375-455C-9EA6-DF929625EA0E}">
        <p15:presenceInfo xmlns:p15="http://schemas.microsoft.com/office/powerpoint/2012/main" userId="S::suzanne.finn@peelregion.ca::3d6b1a9a-778a-4fd8-b967-64d7658498ff" providerId="AD"/>
      </p:ext>
    </p:extLst>
  </p:cmAuthor>
  <p:cmAuthor id="3" name="Nunes, Olivia" initials="NO" lastIdx="29" clrIdx="2">
    <p:extLst>
      <p:ext uri="{19B8F6BF-5375-455C-9EA6-DF929625EA0E}">
        <p15:presenceInfo xmlns:p15="http://schemas.microsoft.com/office/powerpoint/2012/main" userId="S::olivia.nunes@peelregion.ca::0a1f97df-17eb-4fe8-94e6-fa9c25c67806" providerId="AD"/>
      </p:ext>
    </p:extLst>
  </p:cmAuthor>
  <p:cmAuthor id="10" name="Birju, Debbie" initials="BD" lastIdx="5" clrIdx="9">
    <p:extLst>
      <p:ext uri="{19B8F6BF-5375-455C-9EA6-DF929625EA0E}">
        <p15:presenceInfo xmlns:p15="http://schemas.microsoft.com/office/powerpoint/2012/main" userId="S::debbie.birju@peelregion.ca::da3aa7ad-a13c-450b-980f-bbdeaa6cf33f" providerId="AD"/>
      </p:ext>
    </p:extLst>
  </p:cmAuthor>
  <p:cmAuthor id="4" name="Tavares, Sonia" initials="TS" lastIdx="4" clrIdx="3">
    <p:extLst>
      <p:ext uri="{19B8F6BF-5375-455C-9EA6-DF929625EA0E}">
        <p15:presenceInfo xmlns:p15="http://schemas.microsoft.com/office/powerpoint/2012/main" userId="S::soniap.tavares@peelregion.ca::659610c0-7d7a-4eb3-80a2-e11192d14eba" providerId="AD"/>
      </p:ext>
    </p:extLst>
  </p:cmAuthor>
  <p:cmAuthor id="11" name="Rosero Orjuela, Marcela" initials="RM" lastIdx="6" clrIdx="10">
    <p:extLst>
      <p:ext uri="{19B8F6BF-5375-455C-9EA6-DF929625EA0E}">
        <p15:presenceInfo xmlns:p15="http://schemas.microsoft.com/office/powerpoint/2012/main" userId="S::marcela.rosero@peelregion.ca::011b6340-6b4b-4846-a15d-44fab1e2935b" providerId="AD"/>
      </p:ext>
    </p:extLst>
  </p:cmAuthor>
  <p:cmAuthor id="5" name="Pisuena-Rey, Darlene" initials="PD" lastIdx="2" clrIdx="4">
    <p:extLst>
      <p:ext uri="{19B8F6BF-5375-455C-9EA6-DF929625EA0E}">
        <p15:presenceInfo xmlns:p15="http://schemas.microsoft.com/office/powerpoint/2012/main" userId="S::darlene.pisuena-rey@peelregion.ca::2bca75aa-5c7f-4a92-ae1a-c9d794b471ab" providerId="AD"/>
      </p:ext>
    </p:extLst>
  </p:cmAuthor>
  <p:cmAuthor id="12" name="Nicholls-Kerec, Lori" initials="NL" lastIdx="2" clrIdx="11">
    <p:extLst>
      <p:ext uri="{19B8F6BF-5375-455C-9EA6-DF929625EA0E}">
        <p15:presenceInfo xmlns:p15="http://schemas.microsoft.com/office/powerpoint/2012/main" userId="S::lori.nicholls-kerec@peelregion.ca::0874ccd1-c317-418a-b718-9c2cf086530e" providerId="AD"/>
      </p:ext>
    </p:extLst>
  </p:cmAuthor>
  <p:cmAuthor id="6" name="Balram, Amika" initials="BA" lastIdx="13" clrIdx="5">
    <p:extLst>
      <p:ext uri="{19B8F6BF-5375-455C-9EA6-DF929625EA0E}">
        <p15:presenceInfo xmlns:p15="http://schemas.microsoft.com/office/powerpoint/2012/main" userId="S::amika.balram@peelregion.ca::6a463106-80ee-4fb5-8c9b-908a4967ff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4E8F"/>
    <a:srgbClr val="1A55D4"/>
    <a:srgbClr val="0038ED"/>
    <a:srgbClr val="0066B3"/>
    <a:srgbClr val="1A63D4"/>
    <a:srgbClr val="245285"/>
    <a:srgbClr val="38C595"/>
    <a:srgbClr val="00664F"/>
    <a:srgbClr val="2C568E"/>
    <a:srgbClr val="005E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54"/>
        <p:guide pos="68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F18B-442E-E540-AA41-85D78A2E0D1D}" type="datetimeFigureOut">
              <a:rPr lang="en-US" smtClean="0"/>
              <a:t>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9CD871-587C-4F42-BE49-1C04AB97EE5F}" type="slidenum">
              <a:rPr lang="en-US" smtClean="0"/>
              <a:t>‹#›</a:t>
            </a:fld>
            <a:endParaRPr lang="en-US"/>
          </a:p>
        </p:txBody>
      </p:sp>
    </p:spTree>
    <p:extLst>
      <p:ext uri="{BB962C8B-B14F-4D97-AF65-F5344CB8AC3E}">
        <p14:creationId xmlns:p14="http://schemas.microsoft.com/office/powerpoint/2010/main" val="15253769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EarlyYearsSystemDivision@peelregion.c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an01.safelinks.protection.outlook.com/?url=https%3A%2F%2Fwww.surveymonkey.com%2Fr%2FMentoring_LicensedHomeChildCareAgencies&amp;data=05%7C01%7Cjenny.rains%40peelregion.ca%7Cefc100ea01b04b7835c608dadd374922%7C356f99f39d8647a182033b41b1cb0c68%7C0%7C0%7C638065526795657931%7CUnknown%7CTWFpbGZsb3d8eyJWIjoiMC4wLjAwMDAiLCJQIjoiV2luMzIiLCJBTiI6Ik1haWwiLCJXVCI6Mn0%3D%7C3000%7C%7C%7C&amp;sdata=3zh6%2BbvejK8%2BV4Nx9Sc%2FrAeZE%2F03rn5wSB0V1eglD3I%3D&amp;reserved=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Kaysee</a:t>
            </a:r>
          </a:p>
          <a:p>
            <a:pPr marL="0" marR="0">
              <a:spcBef>
                <a:spcPts val="0"/>
              </a:spcBef>
              <a:spcAft>
                <a:spcPts val="800"/>
              </a:spcAft>
            </a:pPr>
            <a:endParaRPr lang="en-US" sz="1800" b="1">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Welcome everyone. I really appreciate you taking  the time to attend our first teleconference in 2023.</a:t>
            </a:r>
          </a:p>
          <a:p>
            <a:pPr algn="l" rtl="0" fontAlgn="base">
              <a:buFont typeface="Arial" panose="020B0604020202020204" pitchFamily="34" charset="0"/>
              <a:buChar char="•"/>
            </a:pPr>
            <a:endParaRPr lang="en-US" sz="1800" b="0" i="0">
              <a:solidFill>
                <a:srgbClr val="000000"/>
              </a:solidFill>
              <a:effectLst/>
              <a:latin typeface="Calibri" panose="020F0502020204030204" pitchFamily="34" charset="0"/>
            </a:endParaRPr>
          </a:p>
          <a:p>
            <a:endParaRPr lang="en-US">
              <a:cs typeface="Calibri"/>
            </a:endParaRPr>
          </a:p>
        </p:txBody>
      </p:sp>
      <p:sp>
        <p:nvSpPr>
          <p:cNvPr id="4" name="Slide Number Placeholder 3"/>
          <p:cNvSpPr>
            <a:spLocks noGrp="1"/>
          </p:cNvSpPr>
          <p:nvPr>
            <p:ph type="sldNum" sz="quarter" idx="10"/>
          </p:nvPr>
        </p:nvSpPr>
        <p:spPr/>
        <p:txBody>
          <a:bodyPr/>
          <a:lstStyle/>
          <a:p>
            <a:fld id="{B49CD871-587C-4F42-BE49-1C04AB97EE5F}" type="slidenum">
              <a:rPr lang="en-US" smtClean="0"/>
              <a:t>1</a:t>
            </a:fld>
            <a:endParaRPr lang="en-US"/>
          </a:p>
        </p:txBody>
      </p:sp>
    </p:spTree>
    <p:extLst>
      <p:ext uri="{BB962C8B-B14F-4D97-AF65-F5344CB8AC3E}">
        <p14:creationId xmlns:p14="http://schemas.microsoft.com/office/powerpoint/2010/main" val="3015346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a:latin typeface="Avenir Next LT Pro" panose="020B0504020202020204" pitchFamily="34" charset="0"/>
              </a:rPr>
              <a:t>If your </a:t>
            </a:r>
            <a:r>
              <a:rPr lang="en-US" sz="1200">
                <a:latin typeface="Avenir Next LT Pro Demi" panose="020B0704020202020204" pitchFamily="34" charset="0"/>
              </a:rPr>
              <a:t>total </a:t>
            </a:r>
            <a:r>
              <a:rPr lang="en-US" sz="1200">
                <a:latin typeface="Avenir Next LT Pro" panose="020B0504020202020204" pitchFamily="34" charset="0"/>
              </a:rPr>
              <a:t>2023 WIF payment is not enough to cover your 2023 WIF mandatory expenses, e-mail us at: </a:t>
            </a:r>
            <a:r>
              <a:rPr lang="en-US" sz="1200">
                <a:latin typeface="Avenir Next LT Pro" panose="020B0504020202020204" pitchFamily="34" charset="0"/>
                <a:hlinkClick r:id="rId3"/>
              </a:rPr>
              <a:t>EarlyYearsSystemDivision@peelregion.ca</a:t>
            </a:r>
            <a:r>
              <a:rPr lang="en-US" sz="1200">
                <a:latin typeface="Avenir Next LT Pro" panose="020B0504020202020204" pitchFamily="34" charset="0"/>
              </a:rPr>
              <a:t> with the subject line “WIF Funding Request” by </a:t>
            </a:r>
            <a:r>
              <a:rPr lang="en-US" sz="1200" b="1">
                <a:latin typeface="Avenir Next LT Pro Demi" panose="020B0704020202020204" pitchFamily="34" charset="0"/>
              </a:rPr>
              <a:t>July 30, 2023</a:t>
            </a:r>
            <a:r>
              <a:rPr lang="en-US" sz="1200">
                <a:latin typeface="Avenir Next LT Pro Demi" panose="020B0704020202020204" pitchFamily="34" charset="0"/>
              </a:rPr>
              <a:t>. </a:t>
            </a:r>
          </a:p>
          <a:p>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10</a:t>
            </a:fld>
            <a:endParaRPr lang="en-US"/>
          </a:p>
        </p:txBody>
      </p:sp>
    </p:spTree>
    <p:extLst>
      <p:ext uri="{BB962C8B-B14F-4D97-AF65-F5344CB8AC3E}">
        <p14:creationId xmlns:p14="http://schemas.microsoft.com/office/powerpoint/2010/main" val="3602028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We will take questions at the end.  </a:t>
            </a:r>
            <a:r>
              <a:rPr lang="en-US"/>
              <a:t>I will now turn it over back to Kaysee who will walk us through the Professional Learning Day Registration.</a:t>
            </a:r>
            <a:endParaRPr lang="en-US">
              <a:cs typeface="Calibri"/>
            </a:endParaRPr>
          </a:p>
          <a:p>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11</a:t>
            </a:fld>
            <a:endParaRPr lang="en-US"/>
          </a:p>
        </p:txBody>
      </p:sp>
    </p:spTree>
    <p:extLst>
      <p:ext uri="{BB962C8B-B14F-4D97-AF65-F5344CB8AC3E}">
        <p14:creationId xmlns:p14="http://schemas.microsoft.com/office/powerpoint/2010/main" val="537437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3D0B36-DC16-4429-9D87-66BB294FB1D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879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400"/>
              </a:spcAft>
            </a:pPr>
            <a:r>
              <a:rPr lang="en-US" sz="1600" b="0">
                <a:solidFill>
                  <a:schemeClr val="tx1"/>
                </a:solidFill>
              </a:rPr>
              <a:t>- On this slide is just a high level overview.</a:t>
            </a:r>
          </a:p>
          <a:p>
            <a:pPr>
              <a:spcAft>
                <a:spcPts val="400"/>
              </a:spcAft>
            </a:pPr>
            <a:r>
              <a:rPr lang="en-US" sz="1600" b="0">
                <a:solidFill>
                  <a:schemeClr val="tx1"/>
                </a:solidFill>
              </a:rPr>
              <a:t>- A copy of the memo you received has been posted in the chat</a:t>
            </a:r>
          </a:p>
          <a:p>
            <a:pPr>
              <a:spcAft>
                <a:spcPts val="400"/>
              </a:spcAft>
            </a:pPr>
            <a:endParaRPr lang="en-US" sz="1600" b="1">
              <a:solidFill>
                <a:schemeClr val="tx1"/>
              </a:solidFill>
            </a:endParaRPr>
          </a:p>
          <a:p>
            <a:pPr>
              <a:spcAft>
                <a:spcPts val="400"/>
              </a:spcAft>
            </a:pPr>
            <a:endParaRPr lang="en-US" sz="1600" b="1">
              <a:solidFill>
                <a:schemeClr val="tx1"/>
              </a:solidFill>
            </a:endParaRPr>
          </a:p>
          <a:p>
            <a:pPr>
              <a:spcAft>
                <a:spcPts val="400"/>
              </a:spcAft>
            </a:pPr>
            <a:r>
              <a:rPr lang="en-US" sz="1600" b="1">
                <a:solidFill>
                  <a:schemeClr val="tx1"/>
                </a:solidFill>
              </a:rPr>
              <a:t>1.Register</a:t>
            </a:r>
            <a:endParaRPr lang="en-US" sz="1200">
              <a:solidFill>
                <a:schemeClr val="tx1"/>
              </a:solidFill>
            </a:endParaRPr>
          </a:p>
          <a:p>
            <a:pPr marL="228594" indent="-228594">
              <a:buFontTx/>
              <a:buChar char="-"/>
            </a:pPr>
            <a:r>
              <a:rPr lang="en-US" sz="1200">
                <a:solidFill>
                  <a:schemeClr val="tx1"/>
                </a:solidFill>
              </a:rPr>
              <a:t>Complete Survey Monkey Form</a:t>
            </a:r>
          </a:p>
          <a:p>
            <a:pPr marL="685794" lvl="1" indent="-228594">
              <a:buFontTx/>
              <a:buChar char="-"/>
            </a:pPr>
            <a:r>
              <a:rPr lang="en-US" sz="1200">
                <a:solidFill>
                  <a:schemeClr val="tx1"/>
                </a:solidFill>
              </a:rPr>
              <a:t>Upload Group Form, if required</a:t>
            </a:r>
          </a:p>
          <a:p>
            <a:pPr marL="685794" marR="0" lvl="1" indent="-228594" algn="l" defTabSz="457200" rtl="0" eaLnBrk="1" fontAlgn="auto" latinLnBrk="0" hangingPunct="1">
              <a:lnSpc>
                <a:spcPct val="100000"/>
              </a:lnSpc>
              <a:spcBef>
                <a:spcPts val="0"/>
              </a:spcBef>
              <a:spcAft>
                <a:spcPts val="0"/>
              </a:spcAft>
              <a:buClrTx/>
              <a:buSzTx/>
              <a:buFontTx/>
              <a:buChar char="-"/>
              <a:tabLst/>
              <a:defRPr/>
            </a:pPr>
            <a:r>
              <a:rPr lang="en-US" sz="1200" b="0">
                <a:solidFill>
                  <a:srgbClr val="002060"/>
                </a:solidFill>
              </a:rPr>
              <a:t>Choose</a:t>
            </a:r>
            <a:r>
              <a:rPr lang="en-US" sz="1200" b="0">
                <a:solidFill>
                  <a:srgbClr val="002060"/>
                </a:solidFill>
                <a:ea typeface="+mn-lt"/>
                <a:cs typeface="+mn-lt"/>
              </a:rPr>
              <a:t> this option if you would like to register home visitors and home child care providers on your behalf or if home visitors and home child care providers do not have or wish to provide their email</a:t>
            </a:r>
            <a:endParaRPr lang="en-US" sz="1200">
              <a:solidFill>
                <a:schemeClr val="tx1"/>
              </a:solidFill>
            </a:endParaRPr>
          </a:p>
          <a:p>
            <a:pPr marL="228594" indent="-228594">
              <a:buFontTx/>
              <a:buChar char="-"/>
            </a:pPr>
            <a:r>
              <a:rPr lang="en-US" sz="1200">
                <a:solidFill>
                  <a:schemeClr val="tx1"/>
                </a:solidFill>
              </a:rPr>
              <a:t>Add team or individual picture (optional)</a:t>
            </a:r>
          </a:p>
          <a:p>
            <a:pPr marL="228594" indent="-228594">
              <a:buFontTx/>
              <a:buChar char="-"/>
            </a:pPr>
            <a:r>
              <a:rPr lang="en-US" sz="1200">
                <a:solidFill>
                  <a:schemeClr val="tx1"/>
                </a:solidFill>
              </a:rPr>
              <a:t>Submit via Survey Monkey</a:t>
            </a:r>
          </a:p>
          <a:p>
            <a:pPr marL="228594" indent="-228594">
              <a:buFontTx/>
              <a:buChar char="-"/>
            </a:pPr>
            <a:r>
              <a:rPr lang="en-US" sz="1200">
                <a:solidFill>
                  <a:schemeClr val="tx1"/>
                </a:solidFill>
              </a:rPr>
              <a:t>Early bird registration is Jan 30</a:t>
            </a:r>
          </a:p>
          <a:p>
            <a:pPr marL="228594" indent="-228594">
              <a:buFontTx/>
              <a:buChar char="-"/>
            </a:pPr>
            <a:r>
              <a:rPr lang="en-US" sz="1200">
                <a:solidFill>
                  <a:schemeClr val="tx1"/>
                </a:solidFill>
              </a:rPr>
              <a:t>Deadline is Feb 10</a:t>
            </a:r>
          </a:p>
          <a:p>
            <a:pPr marL="228594" indent="-228594">
              <a:buFontTx/>
              <a:buChar char="-"/>
            </a:pPr>
            <a:endParaRPr lang="en-US" sz="1200">
              <a:solidFill>
                <a:schemeClr val="tx1"/>
              </a:solidFill>
            </a:endParaRPr>
          </a:p>
          <a:p>
            <a:pPr marL="228594" indent="-228594">
              <a:buFontTx/>
              <a:buChar char="-"/>
            </a:pPr>
            <a:endParaRPr lang="en-US" sz="1200">
              <a:solidFill>
                <a:schemeClr val="tx1"/>
              </a:solidFill>
            </a:endParaRPr>
          </a:p>
          <a:p>
            <a:endParaRPr lang="en-US"/>
          </a:p>
          <a:p>
            <a:pPr>
              <a:spcAft>
                <a:spcPts val="400"/>
              </a:spcAft>
            </a:pPr>
            <a:r>
              <a:rPr lang="en-US" sz="1600" b="1">
                <a:solidFill>
                  <a:schemeClr val="tx1"/>
                </a:solidFill>
              </a:rPr>
              <a:t>2. Registration Confirmed</a:t>
            </a:r>
          </a:p>
          <a:p>
            <a:pPr marL="228594" indent="-228594">
              <a:buFontTx/>
              <a:buChar char="-"/>
            </a:pPr>
            <a:r>
              <a:rPr lang="en-US" sz="1200">
                <a:solidFill>
                  <a:schemeClr val="tx1"/>
                </a:solidFill>
              </a:rPr>
              <a:t>You will receive an email with link to event site on February 13, 2023. </a:t>
            </a:r>
          </a:p>
          <a:p>
            <a:pPr marL="228594" indent="-228594">
              <a:buFontTx/>
              <a:buChar char="-"/>
            </a:pPr>
            <a:r>
              <a:rPr lang="en-US" sz="1200">
                <a:solidFill>
                  <a:schemeClr val="tx1"/>
                </a:solidFill>
              </a:rPr>
              <a:t>With this link you can access the event portal before, during and after the event.   </a:t>
            </a:r>
          </a:p>
          <a:p>
            <a:endParaRPr lang="en-US"/>
          </a:p>
          <a:p>
            <a:pPr>
              <a:spcAft>
                <a:spcPts val="400"/>
              </a:spcAft>
            </a:pPr>
            <a:r>
              <a:rPr lang="en-US" sz="1600" b="1">
                <a:solidFill>
                  <a:schemeClr val="tx1"/>
                </a:solidFill>
              </a:rPr>
              <a:t>3. Access Event Site</a:t>
            </a:r>
          </a:p>
          <a:p>
            <a:pPr marL="228594" indent="-228594">
              <a:buFontTx/>
              <a:buChar char="-"/>
            </a:pPr>
            <a:r>
              <a:rPr lang="en-US" sz="1200">
                <a:solidFill>
                  <a:schemeClr val="tx1"/>
                </a:solidFill>
              </a:rPr>
              <a:t>Click link in confirmation email starting Feb 13 </a:t>
            </a:r>
          </a:p>
          <a:p>
            <a:pPr marL="228594" indent="-228594">
              <a:buFont typeface="Calibri"/>
              <a:buChar char="-"/>
            </a:pPr>
            <a:r>
              <a:rPr lang="en-US" sz="1200">
                <a:solidFill>
                  <a:schemeClr val="tx1"/>
                </a:solidFill>
                <a:ea typeface="+mn-lt"/>
                <a:cs typeface="+mn-lt"/>
              </a:rPr>
              <a:t>Enter email address you provided at registration</a:t>
            </a:r>
            <a:endParaRPr lang="en-US" sz="1200">
              <a:solidFill>
                <a:schemeClr val="tx1"/>
              </a:solidFill>
            </a:endParaRPr>
          </a:p>
          <a:p>
            <a:pPr marL="228594" indent="-228594">
              <a:buFont typeface="Calibri"/>
              <a:buChar char="-"/>
            </a:pPr>
            <a:r>
              <a:rPr lang="en-US" sz="1200">
                <a:solidFill>
                  <a:schemeClr val="tx1"/>
                </a:solidFill>
                <a:ea typeface="+mn-lt"/>
                <a:cs typeface="+mn-lt"/>
              </a:rPr>
              <a:t>Check it out prior to the event to access event details, resources and test your IT!</a:t>
            </a:r>
          </a:p>
          <a:p>
            <a:pPr marL="228594" indent="-228594">
              <a:buFont typeface="Calibri"/>
              <a:buChar char="-"/>
            </a:pPr>
            <a:endParaRPr lang="en-US" sz="1200" b="1">
              <a:solidFill>
                <a:schemeClr val="tx1"/>
              </a:solidFill>
              <a:ea typeface="+mn-lt"/>
              <a:cs typeface="+mn-lt"/>
            </a:endParaRPr>
          </a:p>
          <a:p>
            <a:pPr marL="0" indent="0">
              <a:buFont typeface="Calibri"/>
              <a:buNone/>
            </a:pPr>
            <a:r>
              <a:rPr lang="en-US" sz="1600" b="1">
                <a:solidFill>
                  <a:schemeClr val="tx1"/>
                </a:solidFill>
              </a:rPr>
              <a:t>4. Enjoy the Day</a:t>
            </a:r>
          </a:p>
          <a:p>
            <a:pPr marL="227965" indent="-227965">
              <a:buFontTx/>
              <a:buChar char="-"/>
            </a:pPr>
            <a:r>
              <a:rPr lang="en-US" sz="1200">
                <a:solidFill>
                  <a:schemeClr val="tx1"/>
                </a:solidFill>
              </a:rPr>
              <a:t>Log in as of 8:45 am </a:t>
            </a:r>
          </a:p>
          <a:p>
            <a:pPr marL="227965" indent="-227965">
              <a:buFontTx/>
              <a:buChar char="-"/>
            </a:pPr>
            <a:r>
              <a:rPr lang="en-US" sz="1200">
                <a:solidFill>
                  <a:schemeClr val="tx1"/>
                </a:solidFill>
              </a:rPr>
              <a:t>Access breakout sessions</a:t>
            </a:r>
          </a:p>
          <a:p>
            <a:pPr marL="227965" indent="-227965">
              <a:buFontTx/>
              <a:buChar char="-"/>
            </a:pPr>
            <a:r>
              <a:rPr lang="en-US" sz="1200">
                <a:solidFill>
                  <a:schemeClr val="tx1"/>
                </a:solidFill>
              </a:rPr>
              <a:t>Use chat box to share your thoughts</a:t>
            </a:r>
          </a:p>
          <a:p>
            <a:pPr marL="227965" indent="-227965">
              <a:buFontTx/>
              <a:buChar char="-"/>
            </a:pPr>
            <a:r>
              <a:rPr lang="en-US" sz="1200">
                <a:solidFill>
                  <a:schemeClr val="tx1"/>
                </a:solidFill>
              </a:rPr>
              <a:t>Use question box to send us your questions</a:t>
            </a:r>
          </a:p>
          <a:p>
            <a:pPr marL="227965" indent="-227965">
              <a:buFontTx/>
              <a:buChar char="-"/>
            </a:pPr>
            <a:r>
              <a:rPr lang="en-US" sz="1200">
                <a:solidFill>
                  <a:schemeClr val="tx1"/>
                </a:solidFill>
              </a:rPr>
              <a:t>Access wellness and learning resources.</a:t>
            </a:r>
          </a:p>
          <a:p>
            <a:pPr marL="228594" indent="-228594">
              <a:buFont typeface="Calibri"/>
              <a:buChar char="-"/>
            </a:pPr>
            <a:endParaRPr lang="en-US" sz="1200">
              <a:solidFill>
                <a:schemeClr val="tx1"/>
              </a:solidFill>
            </a:endParaRPr>
          </a:p>
          <a:p>
            <a:endParaRPr lang="en-US"/>
          </a:p>
        </p:txBody>
      </p:sp>
      <p:sp>
        <p:nvSpPr>
          <p:cNvPr id="4" name="Slide Number Placeholder 3"/>
          <p:cNvSpPr>
            <a:spLocks noGrp="1"/>
          </p:cNvSpPr>
          <p:nvPr>
            <p:ph type="sldNum" sz="quarter" idx="5"/>
          </p:nvPr>
        </p:nvSpPr>
        <p:spPr/>
        <p:txBody>
          <a:bodyPr/>
          <a:lstStyle/>
          <a:p>
            <a:fld id="{414671EF-E930-5041-93E6-068926879B88}" type="slidenum">
              <a:rPr lang="en-US" smtClean="0"/>
              <a:t>13</a:t>
            </a:fld>
            <a:endParaRPr lang="en-US"/>
          </a:p>
        </p:txBody>
      </p:sp>
    </p:spTree>
    <p:extLst>
      <p:ext uri="{BB962C8B-B14F-4D97-AF65-F5344CB8AC3E}">
        <p14:creationId xmlns:p14="http://schemas.microsoft.com/office/powerpoint/2010/main" val="1258411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671EF-E930-5041-93E6-068926879B88}" type="slidenum">
              <a:rPr lang="en-US" smtClean="0"/>
              <a:t>14</a:t>
            </a:fld>
            <a:endParaRPr lang="en-US"/>
          </a:p>
        </p:txBody>
      </p:sp>
    </p:spTree>
    <p:extLst>
      <p:ext uri="{BB962C8B-B14F-4D97-AF65-F5344CB8AC3E}">
        <p14:creationId xmlns:p14="http://schemas.microsoft.com/office/powerpoint/2010/main" val="1128798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414671EF-E930-5041-93E6-068926879B88}" type="slidenum">
              <a:rPr lang="en-US" smtClean="0"/>
              <a:t>15</a:t>
            </a:fld>
            <a:endParaRPr lang="en-US"/>
          </a:p>
        </p:txBody>
      </p:sp>
    </p:spTree>
    <p:extLst>
      <p:ext uri="{BB962C8B-B14F-4D97-AF65-F5344CB8AC3E}">
        <p14:creationId xmlns:p14="http://schemas.microsoft.com/office/powerpoint/2010/main" val="2868310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Reminder:</a:t>
            </a:r>
          </a:p>
          <a:p>
            <a:endParaRPr lang="en-US"/>
          </a:p>
          <a:p>
            <a:r>
              <a:rPr lang="en-US"/>
              <a:t>If you haven’t already done so, we kindly ask for 10 minutes of your time to complete the Mentoring Program Survey.  We have extended the deadline to January 31, 2023. An invitation to complete this survey was sent to you on January 5, 2023.  </a:t>
            </a:r>
          </a:p>
          <a:p>
            <a:endParaRPr lang="en-US"/>
          </a:p>
          <a:p>
            <a:r>
              <a:rPr lang="en-US"/>
              <a:t>Your input is valuable as we develop with the support of our consultant, Jennifer Kirkham with Mischievous Cat Productions.  Mentoring Programs/Onboarding Toolkits for our sector, as a resource for recruitment and retention of the EYCC workforce.</a:t>
            </a:r>
          </a:p>
          <a:p>
            <a:endParaRPr lang="en-US"/>
          </a:p>
          <a:p>
            <a:r>
              <a:rPr lang="en-US"/>
              <a:t>Copy and paste the following into the chat:</a:t>
            </a:r>
          </a:p>
          <a:p>
            <a:r>
              <a:rPr lang="en-US" sz="1800" u="sng">
                <a:solidFill>
                  <a:srgbClr val="0563C1"/>
                </a:solidFill>
                <a:effectLst/>
                <a:latin typeface="Calibri" panose="020F0502020204030204" pitchFamily="34" charset="0"/>
                <a:ea typeface="Calibri" panose="020F0502020204030204" pitchFamily="34" charset="0"/>
                <a:hlinkClick r:id="rId3"/>
              </a:rPr>
              <a:t>https://www.surveymonkey.com/r/Mentoring_LicensedHomeChildCareAgencies</a:t>
            </a:r>
            <a:endParaRPr lang="en-US"/>
          </a:p>
        </p:txBody>
      </p:sp>
      <p:sp>
        <p:nvSpPr>
          <p:cNvPr id="4" name="Slide Number Placeholder 3"/>
          <p:cNvSpPr>
            <a:spLocks noGrp="1"/>
          </p:cNvSpPr>
          <p:nvPr>
            <p:ph type="sldNum" sz="quarter" idx="5"/>
          </p:nvPr>
        </p:nvSpPr>
        <p:spPr/>
        <p:txBody>
          <a:bodyPr/>
          <a:lstStyle/>
          <a:p>
            <a:fld id="{B49CD871-587C-4F42-BE49-1C04AB97EE5F}" type="slidenum">
              <a:rPr lang="en-US" smtClean="0"/>
              <a:t>16</a:t>
            </a:fld>
            <a:endParaRPr lang="en-US"/>
          </a:p>
        </p:txBody>
      </p:sp>
    </p:spTree>
    <p:extLst>
      <p:ext uri="{BB962C8B-B14F-4D97-AF65-F5344CB8AC3E}">
        <p14:creationId xmlns:p14="http://schemas.microsoft.com/office/powerpoint/2010/main" val="3254888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a:cs typeface="Calibri"/>
            </a:endParaRPr>
          </a:p>
        </p:txBody>
      </p:sp>
      <p:sp>
        <p:nvSpPr>
          <p:cNvPr id="4" name="Slide Number Placeholder 3"/>
          <p:cNvSpPr>
            <a:spLocks noGrp="1"/>
          </p:cNvSpPr>
          <p:nvPr>
            <p:ph type="sldNum" sz="quarter" idx="5"/>
          </p:nvPr>
        </p:nvSpPr>
        <p:spPr/>
        <p:txBody>
          <a:bodyPr/>
          <a:lstStyle/>
          <a:p>
            <a:fld id="{B49CD871-587C-4F42-BE49-1C04AB97EE5F}" type="slidenum">
              <a:rPr lang="en-US" smtClean="0"/>
              <a:t>17</a:t>
            </a:fld>
            <a:endParaRPr lang="en-US"/>
          </a:p>
        </p:txBody>
      </p:sp>
    </p:spTree>
    <p:extLst>
      <p:ext uri="{BB962C8B-B14F-4D97-AF65-F5344CB8AC3E}">
        <p14:creationId xmlns:p14="http://schemas.microsoft.com/office/powerpoint/2010/main" val="3977434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strike="noStrike">
              <a:cs typeface="Calibri"/>
            </a:endParaRPr>
          </a:p>
          <a:p>
            <a:endParaRPr lang="en-CA" strike="noStrike">
              <a:cs typeface="Calibri"/>
            </a:endParaRPr>
          </a:p>
        </p:txBody>
      </p:sp>
      <p:sp>
        <p:nvSpPr>
          <p:cNvPr id="4" name="Slide Number Placeholder 3"/>
          <p:cNvSpPr>
            <a:spLocks noGrp="1"/>
          </p:cNvSpPr>
          <p:nvPr>
            <p:ph type="sldNum" sz="quarter" idx="5"/>
          </p:nvPr>
        </p:nvSpPr>
        <p:spPr/>
        <p:txBody>
          <a:bodyPr/>
          <a:lstStyle/>
          <a:p>
            <a:fld id="{B49CD871-587C-4F42-BE49-1C04AB97EE5F}" type="slidenum">
              <a:rPr lang="en-US" smtClean="0"/>
              <a:t>18</a:t>
            </a:fld>
            <a:endParaRPr lang="en-US"/>
          </a:p>
        </p:txBody>
      </p:sp>
    </p:spTree>
    <p:extLst>
      <p:ext uri="{BB962C8B-B14F-4D97-AF65-F5344CB8AC3E}">
        <p14:creationId xmlns:p14="http://schemas.microsoft.com/office/powerpoint/2010/main" val="3213330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r>
              <a:rPr lang="en-US" b="0">
                <a:cs typeface="Calibri"/>
              </a:rPr>
              <a:t>Thank you all for taking the time to attend today’s session. We hope that this information regarding the Region’s </a:t>
            </a:r>
            <a:r>
              <a:rPr lang="en-US">
                <a:cs typeface="Calibri"/>
              </a:rPr>
              <a:t>2023 WIF </a:t>
            </a:r>
            <a:r>
              <a:rPr lang="en-US" b="0">
                <a:cs typeface="Calibri"/>
              </a:rPr>
              <a:t>has been helpful.</a:t>
            </a:r>
            <a:r>
              <a:rPr lang="en-US">
                <a:cs typeface="Calibri"/>
              </a:rPr>
              <a:t> </a:t>
            </a:r>
            <a:endParaRPr lang="en-US" b="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CA" b="1">
              <a:cs typeface="Calibri"/>
            </a:endParaRPr>
          </a:p>
        </p:txBody>
      </p:sp>
      <p:sp>
        <p:nvSpPr>
          <p:cNvPr id="4" name="Slide Number Placeholder 3"/>
          <p:cNvSpPr>
            <a:spLocks noGrp="1"/>
          </p:cNvSpPr>
          <p:nvPr>
            <p:ph type="sldNum" sz="quarter" idx="5"/>
          </p:nvPr>
        </p:nvSpPr>
        <p:spPr/>
        <p:txBody>
          <a:bodyPr/>
          <a:lstStyle/>
          <a:p>
            <a:fld id="{B49CD871-587C-4F42-BE49-1C04AB97EE5F}" type="slidenum">
              <a:rPr lang="en-US" smtClean="0"/>
              <a:t>19</a:t>
            </a:fld>
            <a:endParaRPr lang="en-US"/>
          </a:p>
        </p:txBody>
      </p:sp>
    </p:spTree>
    <p:extLst>
      <p:ext uri="{BB962C8B-B14F-4D97-AF65-F5344CB8AC3E}">
        <p14:creationId xmlns:p14="http://schemas.microsoft.com/office/powerpoint/2010/main" val="171162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US" sz="1200" b="1">
                <a:effectLst/>
                <a:latin typeface="Calibri" panose="020F0502020204030204" pitchFamily="34" charset="0"/>
                <a:ea typeface="Calibri" panose="020F0502020204030204" pitchFamily="34" charset="0"/>
                <a:cs typeface="Arial" panose="020B0604020202020204" pitchFamily="34" charset="0"/>
              </a:rPr>
              <a:t>Kaysee</a:t>
            </a:r>
          </a:p>
          <a:p>
            <a:pPr>
              <a:defRPr/>
            </a:pP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Calibri" panose="020F0502020204030204" pitchFamily="34" charset="0"/>
              </a:rPr>
              <a:t>Before we get started, I’d like to start with some housekeeping rules: </a:t>
            </a:r>
          </a:p>
          <a:p>
            <a:pPr>
              <a:defRPr/>
            </a:pPr>
            <a:endParaRPr lang="en-US"/>
          </a:p>
          <a:p>
            <a:pPr algn="l" rtl="0" fontAlgn="base">
              <a:buFont typeface="Arial" panose="020B0604020202020204" pitchFamily="34" charset="0"/>
              <a:buChar char="•"/>
            </a:pPr>
            <a:r>
              <a:rPr lang="en-US" sz="1200" b="0" i="0">
                <a:solidFill>
                  <a:srgbClr val="000000"/>
                </a:solidFill>
                <a:effectLst/>
                <a:latin typeface="Calibri" panose="020F0502020204030204" pitchFamily="34" charset="0"/>
              </a:rPr>
              <a:t>Please note we will be recording today’s teleconference. </a:t>
            </a:r>
            <a:r>
              <a:rPr lang="en-US" sz="1200" b="1" i="0">
                <a:solidFill>
                  <a:srgbClr val="000000"/>
                </a:solidFill>
                <a:effectLst/>
                <a:latin typeface="Calibri" panose="020F0502020204030204" pitchFamily="34" charset="0"/>
              </a:rPr>
              <a:t>Remaining on the call implies you are providing your consent for us to record.</a:t>
            </a:r>
            <a:r>
              <a:rPr lang="en-US" sz="1200" b="0" i="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200" b="0" i="0">
                <a:solidFill>
                  <a:srgbClr val="000000"/>
                </a:solidFill>
                <a:effectLst/>
                <a:latin typeface="Calibri" panose="020F0502020204030204" pitchFamily="34" charset="0"/>
              </a:rPr>
              <a:t>Please turn your cameras off and put your mics on mute; </a:t>
            </a:r>
          </a:p>
          <a:p>
            <a:pPr algn="l" rtl="0" fontAlgn="base">
              <a:buFont typeface="Arial" panose="020B0604020202020204" pitchFamily="34" charset="0"/>
              <a:buChar char="•"/>
            </a:pPr>
            <a:r>
              <a:rPr lang="en-US" sz="1200" b="0" i="0">
                <a:solidFill>
                  <a:srgbClr val="000000"/>
                </a:solidFill>
                <a:effectLst/>
                <a:latin typeface="Calibri" panose="020F0502020204030204" pitchFamily="34" charset="0"/>
              </a:rPr>
              <a:t>If you have a question, you may ask your question in the chat; </a:t>
            </a:r>
            <a:r>
              <a:rPr lang="en-US" sz="1200" b="1" i="0">
                <a:solidFill>
                  <a:srgbClr val="000000"/>
                </a:solidFill>
                <a:effectLst/>
                <a:latin typeface="Calibri" panose="020F0502020204030204" pitchFamily="34" charset="0"/>
              </a:rPr>
              <a:t>or</a:t>
            </a:r>
            <a:r>
              <a:rPr lang="en-US" sz="1200" b="0" i="0">
                <a:solidFill>
                  <a:srgbClr val="000000"/>
                </a:solidFill>
                <a:effectLst/>
                <a:latin typeface="Calibri" panose="020F0502020204030204" pitchFamily="34" charset="0"/>
              </a:rPr>
              <a:t> type your name in the chat to ask your question verbally if you prefer </a:t>
            </a:r>
          </a:p>
          <a:p>
            <a:pPr algn="l" rtl="0" fontAlgn="base">
              <a:buFont typeface="Arial" panose="020B0604020202020204" pitchFamily="34" charset="0"/>
              <a:buChar char="•"/>
            </a:pPr>
            <a:r>
              <a:rPr lang="en-US" sz="1200" b="0" i="0">
                <a:solidFill>
                  <a:srgbClr val="000000"/>
                </a:solidFill>
                <a:effectLst/>
                <a:latin typeface="Calibri" panose="020F0502020204030204" pitchFamily="34" charset="0"/>
              </a:rPr>
              <a:t>We will address your questions at the end using a sequential order </a:t>
            </a:r>
          </a:p>
          <a:p>
            <a:pPr algn="l" rtl="0" fontAlgn="base">
              <a:buFont typeface="Arial" panose="020B0604020202020204" pitchFamily="34" charset="0"/>
              <a:buChar char="•"/>
            </a:pPr>
            <a:r>
              <a:rPr lang="en-US" sz="1200" b="0" i="0">
                <a:solidFill>
                  <a:srgbClr val="000000"/>
                </a:solidFill>
                <a:effectLst/>
                <a:latin typeface="Calibri" panose="020F0502020204030204" pitchFamily="34" charset="0"/>
              </a:rPr>
              <a:t>If you’ve typed your name, we will call upon you to speak to your question  </a:t>
            </a:r>
          </a:p>
          <a:p>
            <a:pPr algn="l" rtl="0" fontAlgn="base"/>
            <a:r>
              <a:rPr lang="en-US" sz="1200" b="0" i="0">
                <a:solidFill>
                  <a:srgbClr val="000000"/>
                </a:solidFill>
                <a:effectLst/>
                <a:latin typeface="Calibri" panose="020F0502020204030204" pitchFamily="34" charset="0"/>
              </a:rPr>
              <a:t> </a:t>
            </a:r>
            <a:endParaRPr lang="en-US" b="0" i="0">
              <a:solidFill>
                <a:srgbClr val="000000"/>
              </a:solidFill>
              <a:effectLst/>
              <a:latin typeface="Calibri" panose="020F0502020204030204" pitchFamily="34" charset="0"/>
            </a:endParaRPr>
          </a:p>
          <a:p>
            <a:pPr>
              <a:defRPr/>
            </a:pPr>
            <a:endParaRPr lang="en-US">
              <a:cs typeface="Calibri"/>
            </a:endParaRPr>
          </a:p>
        </p:txBody>
      </p:sp>
      <p:sp>
        <p:nvSpPr>
          <p:cNvPr id="4" name="Slide Number Placeholder 3"/>
          <p:cNvSpPr>
            <a:spLocks noGrp="1"/>
          </p:cNvSpPr>
          <p:nvPr>
            <p:ph type="sldNum" sz="quarter" idx="5"/>
          </p:nvPr>
        </p:nvSpPr>
        <p:spPr/>
        <p:txBody>
          <a:bodyPr/>
          <a:lstStyle/>
          <a:p>
            <a:fld id="{B49CD871-587C-4F42-BE49-1C04AB97EE5F}" type="slidenum">
              <a:rPr lang="en-US" smtClean="0"/>
              <a:t>2</a:t>
            </a:fld>
            <a:endParaRPr lang="en-US"/>
          </a:p>
        </p:txBody>
      </p:sp>
    </p:spTree>
    <p:extLst>
      <p:ext uri="{BB962C8B-B14F-4D97-AF65-F5344CB8AC3E}">
        <p14:creationId xmlns:p14="http://schemas.microsoft.com/office/powerpoint/2010/main" val="2761084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20</a:t>
            </a:fld>
            <a:endParaRPr lang="en-US"/>
          </a:p>
        </p:txBody>
      </p:sp>
    </p:spTree>
    <p:extLst>
      <p:ext uri="{BB962C8B-B14F-4D97-AF65-F5344CB8AC3E}">
        <p14:creationId xmlns:p14="http://schemas.microsoft.com/office/powerpoint/2010/main" val="3977109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671EF-E930-5041-93E6-068926879B88}" type="slidenum">
              <a:rPr lang="en-US" smtClean="0"/>
              <a:t>21</a:t>
            </a:fld>
            <a:endParaRPr lang="en-US"/>
          </a:p>
        </p:txBody>
      </p:sp>
    </p:spTree>
    <p:extLst>
      <p:ext uri="{BB962C8B-B14F-4D97-AF65-F5344CB8AC3E}">
        <p14:creationId xmlns:p14="http://schemas.microsoft.com/office/powerpoint/2010/main" val="140358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200" b="1" i="0">
                <a:solidFill>
                  <a:srgbClr val="000000"/>
                </a:solidFill>
                <a:effectLst/>
                <a:latin typeface="Calibri" panose="020F0502020204030204" pitchFamily="34" charset="0"/>
              </a:rPr>
              <a:t>Kaysee</a:t>
            </a:r>
          </a:p>
          <a:p>
            <a:pPr algn="l" rtl="0" fontAlgn="base">
              <a:buFont typeface="Arial" panose="020B0604020202020204" pitchFamily="34" charset="0"/>
              <a:buNone/>
            </a:pPr>
            <a:endParaRPr lang="en-US" sz="1200" b="1" i="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200" b="0" i="0">
                <a:solidFill>
                  <a:srgbClr val="000000"/>
                </a:solidFill>
                <a:effectLst/>
                <a:latin typeface="Calibri" panose="020F0502020204030204" pitchFamily="34" charset="0"/>
              </a:rPr>
              <a:t>We have </a:t>
            </a:r>
            <a:r>
              <a:rPr lang="en-US" sz="1200" b="0" i="1">
                <a:solidFill>
                  <a:srgbClr val="000000"/>
                </a:solidFill>
                <a:effectLst/>
                <a:latin typeface="Calibri" panose="020F0502020204030204" pitchFamily="34" charset="0"/>
              </a:rPr>
              <a:t>copied the Agenda in the chat</a:t>
            </a:r>
            <a:r>
              <a:rPr lang="en-US" sz="1200" b="0" i="0">
                <a:solidFill>
                  <a:srgbClr val="000000"/>
                </a:solidFill>
                <a:effectLst/>
                <a:latin typeface="Calibri" panose="020F0502020204030204" pitchFamily="34" charset="0"/>
              </a:rPr>
              <a:t> – the purpose of today’s teleconference is to share with you the updates made to the </a:t>
            </a:r>
            <a:r>
              <a:rPr lang="en-US" sz="1200" b="0" i="0">
                <a:solidFill>
                  <a:srgbClr val="242424"/>
                </a:solidFill>
                <a:effectLst/>
                <a:latin typeface="Calibri" panose="020F0502020204030204" pitchFamily="34" charset="0"/>
              </a:rPr>
              <a:t>Workforce Innovation Funding (WIF) program for 2023 along with information on the pl day registration, and to give you an opportunity to ask questions. </a:t>
            </a:r>
            <a:endParaRPr lang="en-US" sz="1200" b="0" i="0">
              <a:solidFill>
                <a:srgbClr val="000000"/>
              </a:solidFill>
              <a:effectLst/>
              <a:latin typeface="Calibri" panose="020F0502020204030204" pitchFamily="34" charset="0"/>
            </a:endParaRPr>
          </a:p>
          <a:p>
            <a:pPr algn="l" rtl="0" fontAlgn="base"/>
            <a:r>
              <a:rPr lang="en-US" sz="1200" b="0" i="0">
                <a:solidFill>
                  <a:srgbClr val="000000"/>
                </a:solidFill>
                <a:effectLst/>
                <a:latin typeface="Calibri" panose="020F0502020204030204" pitchFamily="34" charset="0"/>
              </a:rPr>
              <a:t> </a:t>
            </a:r>
            <a:endParaRPr lang="en-US" b="0" i="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B49CD871-587C-4F42-BE49-1C04AB97EE5F}" type="slidenum">
              <a:rPr lang="en-US" smtClean="0"/>
              <a:t>3</a:t>
            </a:fld>
            <a:endParaRPr lang="en-US"/>
          </a:p>
        </p:txBody>
      </p:sp>
    </p:spTree>
    <p:extLst>
      <p:ext uri="{BB962C8B-B14F-4D97-AF65-F5344CB8AC3E}">
        <p14:creationId xmlns:p14="http://schemas.microsoft.com/office/powerpoint/2010/main" val="379196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Kaysee</a:t>
            </a:r>
            <a:endParaRPr lang="en-US"/>
          </a:p>
          <a:p>
            <a:endParaRPr lang="en-US"/>
          </a:p>
          <a:p>
            <a:r>
              <a:rPr lang="en-US"/>
              <a:t>As mentioned on the previous slide, today  we will be talking about the Workforce Innovation Funding. </a:t>
            </a:r>
            <a:endParaRPr lang="en-US">
              <a:cs typeface="Calibri"/>
            </a:endParaRPr>
          </a:p>
          <a:p>
            <a:endParaRPr lang="en-US">
              <a:cs typeface="Calibri"/>
            </a:endParaRPr>
          </a:p>
          <a:p>
            <a:r>
              <a:rPr lang="en-CA"/>
              <a:t>As a reminder, the WIF is a one-time funding from the province available to support attraction and retention in the child care workforce in 2022 and 2023. </a:t>
            </a:r>
            <a:endParaRPr lang="en-CA">
              <a:latin typeface="Calibri" panose="020F0502020204030204" pitchFamily="34" charset="0"/>
              <a:ea typeface="Yu Mincho" panose="02020400000000000000" pitchFamily="18" charset="-128"/>
              <a:cs typeface="Arial" panose="020B0604020202020204" pitchFamily="34" charset="0"/>
            </a:endParaRPr>
          </a:p>
          <a:p>
            <a:endParaRPr lang="en-CA">
              <a:latin typeface="Calibri" panose="020F0502020204030204" pitchFamily="34" charset="0"/>
              <a:ea typeface="Yu Mincho" panose="02020400000000000000" pitchFamily="18" charset="-128"/>
              <a:cs typeface="Arial" panose="020B0604020202020204" pitchFamily="34" charset="0"/>
            </a:endParaRPr>
          </a:p>
          <a:p>
            <a:r>
              <a:rPr lang="en-CA" sz="1200">
                <a:effectLst/>
                <a:latin typeface="Calibri"/>
                <a:ea typeface="Yu Mincho"/>
                <a:cs typeface="Calibri"/>
              </a:rPr>
              <a:t>WIF includes a number of eligible expenses like the</a:t>
            </a:r>
            <a:r>
              <a:rPr lang="en-CA">
                <a:latin typeface="Calibri"/>
                <a:ea typeface="Yu Mincho"/>
                <a:cs typeface="Calibri"/>
              </a:rPr>
              <a:t> </a:t>
            </a:r>
            <a:r>
              <a:rPr lang="en-CA" sz="1200">
                <a:effectLst/>
                <a:latin typeface="Calibri"/>
                <a:ea typeface="Yu Mincho"/>
                <a:cs typeface="Calibri"/>
              </a:rPr>
              <a:t> planning time grant, professional learning costs and paid professional learning time which respond to the input you provided in 2022, and provides you with the flexibility you need to meet your needs.</a:t>
            </a:r>
            <a:r>
              <a:rPr lang="en-CA">
                <a:latin typeface="Calibri"/>
                <a:ea typeface="Yu Mincho"/>
                <a:cs typeface="Calibri"/>
              </a:rPr>
              <a:t> </a:t>
            </a:r>
            <a:endParaRPr lang="en-CA" sz="1200">
              <a:effectLst/>
              <a:latin typeface="Calibri" panose="020F0502020204030204" pitchFamily="34" charset="0"/>
              <a:ea typeface="Yu Mincho" panose="02020400000000000000" pitchFamily="18" charset="-128"/>
              <a:cs typeface="Calibri"/>
            </a:endParaRPr>
          </a:p>
          <a:p>
            <a:endParaRPr lang="en-CA"/>
          </a:p>
          <a:p>
            <a:r>
              <a:rPr lang="en-US"/>
              <a:t>We recognize that this is a new program so it may be challenging to understand and hope that today’s session will be helpful.   As always, you can continue to access support through emailing ZZG or contacting your EYS.</a:t>
            </a:r>
            <a:endParaRPr lang="en-US">
              <a:cs typeface="Calibri"/>
            </a:endParaRPr>
          </a:p>
          <a:p>
            <a:endParaRPr lang="en-US"/>
          </a:p>
          <a:p>
            <a:r>
              <a:rPr lang="en-US"/>
              <a:t>I will now turn it over to Marcela who will walk us through the WIF updates.</a:t>
            </a:r>
            <a:endParaRPr lang="en-US">
              <a:cs typeface="Calibri"/>
            </a:endParaRPr>
          </a:p>
        </p:txBody>
      </p:sp>
      <p:sp>
        <p:nvSpPr>
          <p:cNvPr id="4" name="Slide Number Placeholder 3"/>
          <p:cNvSpPr>
            <a:spLocks noGrp="1"/>
          </p:cNvSpPr>
          <p:nvPr>
            <p:ph type="sldNum" sz="quarter" idx="5"/>
          </p:nvPr>
        </p:nvSpPr>
        <p:spPr/>
        <p:txBody>
          <a:bodyPr/>
          <a:lstStyle/>
          <a:p>
            <a:fld id="{EA8FE4C3-730B-427A-8A3F-B2618602167C}" type="slidenum">
              <a:rPr lang="en-US" smtClean="0"/>
              <a:t>4</a:t>
            </a:fld>
            <a:endParaRPr lang="en-US"/>
          </a:p>
        </p:txBody>
      </p:sp>
    </p:spTree>
    <p:extLst>
      <p:ext uri="{BB962C8B-B14F-4D97-AF65-F5344CB8AC3E}">
        <p14:creationId xmlns:p14="http://schemas.microsoft.com/office/powerpoint/2010/main" val="104829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Marcela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Arial" panose="020B0604020202020204" pitchFamily="34" charset="0"/>
              </a:rPr>
              <a:t>Happy New Year. It’s nice to see so many familiar faces today.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cs typeface="Arial" panose="020B0604020202020204" pitchFamily="34" charset="0"/>
              </a:rPr>
              <a:t>I want to start by thanking you for your active participation on last year’s consultations and survey. You made WIF possible. </a:t>
            </a:r>
            <a:endParaRPr lang="en-US" sz="120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E3D0B36-DC16-4429-9D87-66BB294FB1D5}" type="slidenum">
              <a:rPr lang="en-US" smtClean="0"/>
              <a:t>5</a:t>
            </a:fld>
            <a:endParaRPr lang="en-US"/>
          </a:p>
        </p:txBody>
      </p:sp>
    </p:spTree>
    <p:extLst>
      <p:ext uri="{BB962C8B-B14F-4D97-AF65-F5344CB8AC3E}">
        <p14:creationId xmlns:p14="http://schemas.microsoft.com/office/powerpoint/2010/main" val="3991367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Refer back to survey.</a:t>
            </a:r>
          </a:p>
        </p:txBody>
      </p:sp>
      <p:sp>
        <p:nvSpPr>
          <p:cNvPr id="4" name="Slide Number Placeholder 3"/>
          <p:cNvSpPr>
            <a:spLocks noGrp="1"/>
          </p:cNvSpPr>
          <p:nvPr>
            <p:ph type="sldNum" sz="quarter" idx="5"/>
          </p:nvPr>
        </p:nvSpPr>
        <p:spPr/>
        <p:txBody>
          <a:bodyPr/>
          <a:lstStyle/>
          <a:p>
            <a:fld id="{B49CD871-587C-4F42-BE49-1C04AB97EE5F}" type="slidenum">
              <a:rPr lang="en-US" smtClean="0"/>
              <a:t>6</a:t>
            </a:fld>
            <a:endParaRPr lang="en-US"/>
          </a:p>
        </p:txBody>
      </p:sp>
    </p:spTree>
    <p:extLst>
      <p:ext uri="{BB962C8B-B14F-4D97-AF65-F5344CB8AC3E}">
        <p14:creationId xmlns:p14="http://schemas.microsoft.com/office/powerpoint/2010/main" val="190184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1">
              <a:solidFill>
                <a:srgbClr val="0066B3"/>
              </a:solidFill>
              <a:ea typeface="+mj-ea"/>
              <a:cs typeface="+mj-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a:solidFill>
                  <a:srgbClr val="0066B3"/>
                </a:solidFill>
                <a:ea typeface="+mj-ea"/>
                <a:cs typeface="+mj-cs"/>
              </a:rPr>
              <a:t>*Note: </a:t>
            </a:r>
            <a:r>
              <a:rPr lang="en-CA"/>
              <a:t>HCC providers’ participation is </a:t>
            </a:r>
            <a:r>
              <a:rPr lang="en-CA" b="1"/>
              <a:t>not mandatory</a:t>
            </a:r>
            <a:r>
              <a:rPr lang="en-CA"/>
              <a:t>, however your agency  should encourage them to attend. </a:t>
            </a:r>
          </a:p>
          <a:p>
            <a:pPr marL="0" marR="0" lvl="0" indent="0" algn="l" defTabSz="457200" rtl="0" eaLnBrk="1" fontAlgn="auto" latinLnBrk="0" hangingPunct="1">
              <a:lnSpc>
                <a:spcPct val="100000"/>
              </a:lnSpc>
              <a:spcBef>
                <a:spcPts val="0"/>
              </a:spcBef>
              <a:spcAft>
                <a:spcPts val="0"/>
              </a:spcAft>
              <a:buClrTx/>
              <a:buSzTx/>
              <a:buFontTx/>
              <a:buNone/>
              <a:tabLst/>
              <a:defRPr/>
            </a:pPr>
            <a:r>
              <a:rPr lang="en-CA"/>
              <a:t>Communicate the upcoming PL day</a:t>
            </a:r>
            <a:r>
              <a:rPr lang="en-CA" b="1">
                <a:solidFill>
                  <a:srgbClr val="1A55D4"/>
                </a:solidFill>
              </a:rPr>
              <a:t> </a:t>
            </a:r>
            <a:r>
              <a:rPr lang="en-CA"/>
              <a:t>to families, staff and HCC providers*.</a:t>
            </a:r>
          </a:p>
          <a:p>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7</a:t>
            </a:fld>
            <a:endParaRPr lang="en-US"/>
          </a:p>
        </p:txBody>
      </p:sp>
    </p:spTree>
    <p:extLst>
      <p:ext uri="{BB962C8B-B14F-4D97-AF65-F5344CB8AC3E}">
        <p14:creationId xmlns:p14="http://schemas.microsoft.com/office/powerpoint/2010/main" val="1086289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1">
              <a:solidFill>
                <a:srgbClr val="0066B3"/>
              </a:solidFill>
              <a:ea typeface="+mj-ea"/>
              <a:cs typeface="+mj-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a:solidFill>
                  <a:srgbClr val="0066B3"/>
                </a:solidFill>
                <a:ea typeface="+mj-ea"/>
                <a:cs typeface="+mj-cs"/>
              </a:rPr>
              <a:t>*Note: </a:t>
            </a:r>
            <a:r>
              <a:rPr lang="en-CA"/>
              <a:t>HCC providers’ participation is </a:t>
            </a:r>
            <a:r>
              <a:rPr lang="en-CA" b="1"/>
              <a:t>not mandatory</a:t>
            </a:r>
            <a:r>
              <a:rPr lang="en-CA"/>
              <a:t>, however your agency  should encourage them to attend. </a:t>
            </a:r>
          </a:p>
          <a:p>
            <a:pPr marL="0" marR="0" lvl="0" indent="0" algn="l" defTabSz="457200" rtl="0" eaLnBrk="1" fontAlgn="auto" latinLnBrk="0" hangingPunct="1">
              <a:lnSpc>
                <a:spcPct val="100000"/>
              </a:lnSpc>
              <a:spcBef>
                <a:spcPts val="0"/>
              </a:spcBef>
              <a:spcAft>
                <a:spcPts val="0"/>
              </a:spcAft>
              <a:buClrTx/>
              <a:buSzTx/>
              <a:buFontTx/>
              <a:buNone/>
              <a:tabLst/>
              <a:defRPr/>
            </a:pPr>
            <a:r>
              <a:rPr lang="en-CA"/>
              <a:t>Communicate the upcoming PL day</a:t>
            </a:r>
            <a:r>
              <a:rPr lang="en-CA" b="1">
                <a:solidFill>
                  <a:srgbClr val="1A55D4"/>
                </a:solidFill>
              </a:rPr>
              <a:t> </a:t>
            </a:r>
            <a:r>
              <a:rPr lang="en-CA"/>
              <a:t>to families, staff and HCC providers*.</a:t>
            </a:r>
          </a:p>
          <a:p>
            <a:r>
              <a:rPr lang="en-US" sz="1800" b="1">
                <a:effectLst/>
                <a:latin typeface="Segoe UI" panose="020B0502040204020203" pitchFamily="34" charset="0"/>
              </a:rPr>
              <a:t>may ask if they have to provide lunch stipend if HCC provider is participating at home. answer is yes</a:t>
            </a:r>
          </a:p>
          <a:p>
            <a:endParaRPr lang="en-US" sz="1800" b="1">
              <a:effectLst/>
              <a:latin typeface="Segoe UI" panose="020B0502040204020203" pitchFamily="34" charset="0"/>
            </a:endParaRPr>
          </a:p>
          <a:p>
            <a:pPr marL="0" indent="0">
              <a:buNone/>
            </a:pPr>
            <a:br>
              <a:rPr lang="en-US"/>
            </a:br>
            <a:endParaRPr lang="en-CA" b="0"/>
          </a:p>
        </p:txBody>
      </p:sp>
      <p:sp>
        <p:nvSpPr>
          <p:cNvPr id="4" name="Slide Number Placeholder 3"/>
          <p:cNvSpPr>
            <a:spLocks noGrp="1"/>
          </p:cNvSpPr>
          <p:nvPr>
            <p:ph type="sldNum" sz="quarter" idx="5"/>
          </p:nvPr>
        </p:nvSpPr>
        <p:spPr/>
        <p:txBody>
          <a:bodyPr/>
          <a:lstStyle/>
          <a:p>
            <a:fld id="{B49CD871-587C-4F42-BE49-1C04AB97EE5F}" type="slidenum">
              <a:rPr lang="en-US" smtClean="0"/>
              <a:t>8</a:t>
            </a:fld>
            <a:endParaRPr lang="en-US"/>
          </a:p>
        </p:txBody>
      </p:sp>
    </p:spTree>
    <p:extLst>
      <p:ext uri="{BB962C8B-B14F-4D97-AF65-F5344CB8AC3E}">
        <p14:creationId xmlns:p14="http://schemas.microsoft.com/office/powerpoint/2010/main" val="537947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1">
              <a:solidFill>
                <a:srgbClr val="0066B3"/>
              </a:solidFill>
              <a:ea typeface="+mj-ea"/>
              <a:cs typeface="+mj-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a:solidFill>
                  <a:srgbClr val="0066B3"/>
                </a:solidFill>
                <a:ea typeface="+mj-ea"/>
                <a:cs typeface="+mj-cs"/>
              </a:rPr>
              <a:t>*Note: </a:t>
            </a:r>
            <a:r>
              <a:rPr lang="en-CA"/>
              <a:t>HCC providers’ participation is </a:t>
            </a:r>
            <a:r>
              <a:rPr lang="en-CA" b="1"/>
              <a:t>not mandatory</a:t>
            </a:r>
            <a:r>
              <a:rPr lang="en-CA"/>
              <a:t>, however your agency  should encourage them to attend. </a:t>
            </a:r>
          </a:p>
          <a:p>
            <a:pPr marL="0" marR="0" lvl="0" indent="0" algn="l" defTabSz="457200" rtl="0" eaLnBrk="1" fontAlgn="auto" latinLnBrk="0" hangingPunct="1">
              <a:lnSpc>
                <a:spcPct val="100000"/>
              </a:lnSpc>
              <a:spcBef>
                <a:spcPts val="0"/>
              </a:spcBef>
              <a:spcAft>
                <a:spcPts val="0"/>
              </a:spcAft>
              <a:buClrTx/>
              <a:buSzTx/>
              <a:buFontTx/>
              <a:buNone/>
              <a:tabLst/>
              <a:defRPr/>
            </a:pPr>
            <a:r>
              <a:rPr lang="en-CA"/>
              <a:t>Communicate the upcoming PL day</a:t>
            </a:r>
            <a:r>
              <a:rPr lang="en-CA" b="1">
                <a:solidFill>
                  <a:srgbClr val="1A55D4"/>
                </a:solidFill>
              </a:rPr>
              <a:t> </a:t>
            </a:r>
            <a:r>
              <a:rPr lang="en-CA"/>
              <a:t>to families, staff and HCC providers*.</a:t>
            </a:r>
          </a:p>
          <a:p>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9</a:t>
            </a:fld>
            <a:endParaRPr lang="en-US"/>
          </a:p>
        </p:txBody>
      </p:sp>
    </p:spTree>
    <p:extLst>
      <p:ext uri="{BB962C8B-B14F-4D97-AF65-F5344CB8AC3E}">
        <p14:creationId xmlns:p14="http://schemas.microsoft.com/office/powerpoint/2010/main" val="1165108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A6163C-98DB-4464-A003-85DF55F2B4F7}" type="datetime1">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218529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C37F86-028F-44B7-B2FB-9E16D01826E1}" type="datetime1">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2162606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C9850E-C0AD-4A59-A885-7A3BF9925138}" type="datetime1">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2289476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E93A13B-EA94-4B84-9231-CFC84060B8DB}" type="datetime1">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1595645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9CEDE1-5327-4DC6-8D62-88BB88C12AB3}" type="datetime1">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726713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F23A4-E358-4C67-A828-4A9740DAF47B}" type="datetime1">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302498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3386A0-E6A8-4141-9826-08DE22253788}" type="datetime1">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3704981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C3AC80-12E7-46EF-B179-C704F788A4EB}" type="datetime1">
              <a:rPr lang="en-US" smtClean="0"/>
              <a:t>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3716591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D4EE3E-4851-40B7-8D33-125B0095FC9A}" type="datetime1">
              <a:rPr lang="en-US" smtClean="0"/>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807586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18966-DBEC-4560-A64A-71D1C1D31BB8}" type="datetime1">
              <a:rPr lang="en-US" smtClean="0"/>
              <a:t>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2948609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394E0-D0DD-49DA-B483-934464FDAB3B}" type="datetime1">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106885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4D739-4AB6-448E-B5B7-2247A9C54D33}" type="datetime1">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3889095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C98287-D1F9-4800-B92B-420C41A914AE}" type="datetime1">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1050123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6E6FE5-8BF5-4C66-BE08-49DBEDF390F8}" type="datetime1">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2447168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94045-9C49-4E2A-94D0-8D535B7AA41A}" type="datetime1">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2842746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1" name="Picture 11" descr="P-rotated-K 10.jpg">
            <a:extLst>
              <a:ext uri="{FF2B5EF4-FFF2-40B4-BE49-F238E27FC236}">
                <a16:creationId xmlns:a16="http://schemas.microsoft.com/office/drawing/2014/main" id="{52328342-F041-9843-AA8F-408A56C34A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36"/>
          <a:stretch/>
        </p:blipFill>
        <p:spPr bwMode="auto">
          <a:xfrm>
            <a:off x="8862485" y="3429001"/>
            <a:ext cx="2800351"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40D7AE-EAF3-D04A-BFB9-4475A583AB6B}"/>
              </a:ext>
            </a:extLst>
          </p:cNvPr>
          <p:cNvSpPr>
            <a:spLocks noGrp="1"/>
          </p:cNvSpPr>
          <p:nvPr>
            <p:ph type="ctrTitle" hasCustomPrompt="1"/>
          </p:nvPr>
        </p:nvSpPr>
        <p:spPr>
          <a:xfrm>
            <a:off x="528905" y="2264088"/>
            <a:ext cx="10856019" cy="1084784"/>
          </a:xfrm>
          <a:prstGeom prst="rect">
            <a:avLst/>
          </a:prstGeom>
        </p:spPr>
        <p:txBody>
          <a:bodyPr anchor="t">
            <a:spAutoFit/>
          </a:bodyPr>
          <a:lstStyle>
            <a:lvl1pPr algn="l">
              <a:lnSpc>
                <a:spcPct val="80000"/>
              </a:lnSpc>
              <a:spcAft>
                <a:spcPts val="1200"/>
              </a:spcAft>
              <a:defRPr sz="8000" baseline="0"/>
            </a:lvl1pPr>
          </a:lstStyle>
          <a:p>
            <a:r>
              <a:rPr lang="en-US"/>
              <a:t>Click to edit master</a:t>
            </a:r>
          </a:p>
        </p:txBody>
      </p:sp>
      <p:sp>
        <p:nvSpPr>
          <p:cNvPr id="3" name="Subtitle 2">
            <a:extLst>
              <a:ext uri="{FF2B5EF4-FFF2-40B4-BE49-F238E27FC236}">
                <a16:creationId xmlns:a16="http://schemas.microsoft.com/office/drawing/2014/main" id="{5746DCDF-21FE-8C4D-8745-7DCFD4D2570B}"/>
              </a:ext>
            </a:extLst>
          </p:cNvPr>
          <p:cNvSpPr>
            <a:spLocks noGrp="1"/>
          </p:cNvSpPr>
          <p:nvPr>
            <p:ph type="subTitle" idx="1" hasCustomPrompt="1"/>
          </p:nvPr>
        </p:nvSpPr>
        <p:spPr>
          <a:xfrm>
            <a:off x="528906" y="3457888"/>
            <a:ext cx="8806423" cy="646331"/>
          </a:xfrm>
        </p:spPr>
        <p:txBody>
          <a:bodyPr>
            <a:spAutoFit/>
          </a:bodyPr>
          <a:lstStyle>
            <a:lvl1pPr marL="0" indent="0" algn="l">
              <a:buNone/>
              <a:defRPr sz="4000" baseline="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14" name="Picture 2">
            <a:extLst>
              <a:ext uri="{FF2B5EF4-FFF2-40B4-BE49-F238E27FC236}">
                <a16:creationId xmlns:a16="http://schemas.microsoft.com/office/drawing/2014/main" id="{77AC1A93-A1EB-8B4D-B0E0-BC531EF3B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69867"/>
            <a:ext cx="3131763" cy="82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18">
            <a:extLst>
              <a:ext uri="{FF2B5EF4-FFF2-40B4-BE49-F238E27FC236}">
                <a16:creationId xmlns:a16="http://schemas.microsoft.com/office/drawing/2014/main" id="{ED314930-454A-F846-BAF7-F0B6DD2E71DE}"/>
              </a:ext>
            </a:extLst>
          </p:cNvPr>
          <p:cNvSpPr>
            <a:spLocks noGrp="1"/>
          </p:cNvSpPr>
          <p:nvPr>
            <p:ph type="body" sz="quarter" idx="10" hasCustomPrompt="1"/>
          </p:nvPr>
        </p:nvSpPr>
        <p:spPr>
          <a:xfrm>
            <a:off x="529166" y="5547798"/>
            <a:ext cx="8806161" cy="646331"/>
          </a:xfrm>
        </p:spPr>
        <p:txBody>
          <a:bodyPr>
            <a:spAutoFit/>
          </a:bodyPr>
          <a:lstStyle>
            <a:lvl1pPr marL="0" indent="0" eaLnBrk="1" fontAlgn="auto" hangingPunct="1">
              <a:spcBef>
                <a:spcPts val="0"/>
              </a:spcBef>
              <a:spcAft>
                <a:spcPts val="0"/>
              </a:spcAft>
              <a:buNone/>
              <a:defRPr/>
            </a:lvl1pPr>
            <a:lvl3pPr>
              <a:buNone/>
              <a:defRPr/>
            </a:lvl3pPr>
            <a:lvl4pPr>
              <a:buNone/>
              <a:defRPr/>
            </a:lvl4pPr>
          </a:lstStyle>
          <a:p>
            <a:pPr eaLnBrk="1" fontAlgn="auto" hangingPunct="1">
              <a:spcBef>
                <a:spcPts val="0"/>
              </a:spcBef>
              <a:spcAft>
                <a:spcPts val="0"/>
              </a:spcAft>
              <a:defRPr/>
            </a:pPr>
            <a:r>
              <a:rPr lang="en-US" altLang="en-US" sz="2000" spc="-51" baseline="0">
                <a:latin typeface="+mn-lt"/>
              </a:rPr>
              <a:t>Click to edit your name or department </a:t>
            </a:r>
            <a:br>
              <a:rPr lang="en-US" altLang="en-US" sz="2000" spc="-51" baseline="0">
                <a:latin typeface="+mn-lt"/>
              </a:rPr>
            </a:br>
            <a:r>
              <a:rPr lang="en-US" altLang="en-US" sz="2000" spc="-51" baseline="0">
                <a:latin typeface="+mn-lt"/>
              </a:rPr>
              <a:t>Click to edit a date, 2021</a:t>
            </a:r>
          </a:p>
        </p:txBody>
      </p:sp>
    </p:spTree>
    <p:extLst>
      <p:ext uri="{BB962C8B-B14F-4D97-AF65-F5344CB8AC3E}">
        <p14:creationId xmlns:p14="http://schemas.microsoft.com/office/powerpoint/2010/main" val="2330292266"/>
      </p:ext>
    </p:extLst>
  </p:cSld>
  <p:clrMapOvr>
    <a:masterClrMapping/>
  </p:clrMapOvr>
  <p:extLst>
    <p:ext uri="{DCECCB84-F9BA-43D5-87BE-67443E8EF086}">
      <p15:sldGuideLst xmlns:p15="http://schemas.microsoft.com/office/powerpoint/2012/main">
        <p15:guide id="1" orient="horz" pos="140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Divider with P logo">
    <p:bg>
      <p:bgPr>
        <a:solidFill>
          <a:schemeClr val="tx2"/>
        </a:solidFill>
        <a:effectLst/>
      </p:bgPr>
    </p:bg>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AF612436-93BC-424E-99D0-FCC69E074A33}"/>
              </a:ext>
            </a:extLst>
          </p:cNvPr>
          <p:cNvPicPr>
            <a:picLocks noChangeAspect="1" noChangeArrowheads="1"/>
          </p:cNvPicPr>
          <p:nvPr/>
        </p:nvPicPr>
        <p:blipFill rotWithShape="1">
          <a:blip r:embed="rId2"/>
          <a:srcRect b="7336"/>
          <a:stretch/>
        </p:blipFill>
        <p:spPr bwMode="auto">
          <a:xfrm>
            <a:off x="8864552" y="3429001"/>
            <a:ext cx="2796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a:extLst>
              <a:ext uri="{FF2B5EF4-FFF2-40B4-BE49-F238E27FC236}">
                <a16:creationId xmlns:a16="http://schemas.microsoft.com/office/drawing/2014/main" id="{45EFCCB1-19AF-A815-E7F5-4FDD4E72756B}"/>
              </a:ext>
            </a:extLst>
          </p:cNvPr>
          <p:cNvPicPr>
            <a:picLocks noChangeAspect="1" noChangeArrowheads="1"/>
          </p:cNvPicPr>
          <p:nvPr/>
        </p:nvPicPr>
        <p:blipFill rotWithShape="1">
          <a:blip r:embed="rId2"/>
          <a:srcRect b="7336"/>
          <a:stretch/>
        </p:blipFill>
        <p:spPr bwMode="auto">
          <a:xfrm>
            <a:off x="8864552" y="3429001"/>
            <a:ext cx="2796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a:extLst>
              <a:ext uri="{FF2B5EF4-FFF2-40B4-BE49-F238E27FC236}">
                <a16:creationId xmlns:a16="http://schemas.microsoft.com/office/drawing/2014/main" id="{18672F6A-A8C4-4BDC-A8F9-95D7D32F9642}"/>
              </a:ext>
            </a:extLst>
          </p:cNvPr>
          <p:cNvPicPr>
            <a:picLocks noChangeAspect="1" noChangeArrowheads="1"/>
          </p:cNvPicPr>
          <p:nvPr userDrawn="1"/>
        </p:nvPicPr>
        <p:blipFill rotWithShape="1">
          <a:blip r:embed="rId2"/>
          <a:srcRect b="7336"/>
          <a:stretch/>
        </p:blipFill>
        <p:spPr bwMode="auto">
          <a:xfrm>
            <a:off x="8864552" y="3429001"/>
            <a:ext cx="2796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40D7AE-EAF3-D04A-BFB9-4475A583AB6B}"/>
              </a:ext>
            </a:extLst>
          </p:cNvPr>
          <p:cNvSpPr>
            <a:spLocks noGrp="1"/>
          </p:cNvSpPr>
          <p:nvPr>
            <p:ph type="ctrTitle"/>
          </p:nvPr>
        </p:nvSpPr>
        <p:spPr>
          <a:xfrm>
            <a:off x="752475" y="2144983"/>
            <a:ext cx="10648951" cy="2154436"/>
          </a:xfrm>
          <a:prstGeom prst="rect">
            <a:avLst/>
          </a:prstGeom>
        </p:spPr>
        <p:txBody>
          <a:bodyPr anchor="ctr" anchorCtr="0"/>
          <a:lstStyle>
            <a:lvl1pPr algn="l" fontAlgn="t">
              <a:lnSpc>
                <a:spcPct val="80000"/>
              </a:lnSpc>
              <a:spcAft>
                <a:spcPts val="1200"/>
              </a:spcAft>
              <a:defRPr sz="8000" b="1" i="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3187129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Divider with P logo dark">
    <p:bg>
      <p:bgPr>
        <a:solidFill>
          <a:schemeClr val="tx2"/>
        </a:solidFill>
        <a:effectLst/>
      </p:bgPr>
    </p:bg>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45EFCCB1-19AF-A815-E7F5-4FDD4E72756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6000" contrast="8000"/>
                    </a14:imgEffect>
                  </a14:imgLayer>
                </a14:imgProps>
              </a:ext>
            </a:extLst>
          </a:blip>
          <a:srcRect b="7336"/>
          <a:stretch/>
        </p:blipFill>
        <p:spPr bwMode="auto">
          <a:xfrm>
            <a:off x="8864552" y="3429001"/>
            <a:ext cx="2796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a:extLst>
              <a:ext uri="{FF2B5EF4-FFF2-40B4-BE49-F238E27FC236}">
                <a16:creationId xmlns:a16="http://schemas.microsoft.com/office/drawing/2014/main" id="{51D74794-2A3F-4856-AC74-B6FCACA45FD7}"/>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bright="-26000" contrast="8000"/>
                    </a14:imgEffect>
                  </a14:imgLayer>
                </a14:imgProps>
              </a:ext>
            </a:extLst>
          </a:blip>
          <a:srcRect b="7336"/>
          <a:stretch/>
        </p:blipFill>
        <p:spPr bwMode="auto">
          <a:xfrm>
            <a:off x="8864552" y="3429001"/>
            <a:ext cx="2796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40D7AE-EAF3-D04A-BFB9-4475A583AB6B}"/>
              </a:ext>
            </a:extLst>
          </p:cNvPr>
          <p:cNvSpPr>
            <a:spLocks noGrp="1"/>
          </p:cNvSpPr>
          <p:nvPr>
            <p:ph type="ctrTitle"/>
          </p:nvPr>
        </p:nvSpPr>
        <p:spPr>
          <a:xfrm>
            <a:off x="752475" y="2144983"/>
            <a:ext cx="10648951" cy="2154436"/>
          </a:xfrm>
          <a:prstGeom prst="rect">
            <a:avLst/>
          </a:prstGeom>
        </p:spPr>
        <p:txBody>
          <a:bodyPr anchor="ctr" anchorCtr="0"/>
          <a:lstStyle>
            <a:lvl1pPr algn="l" fontAlgn="t">
              <a:lnSpc>
                <a:spcPct val="80000"/>
              </a:lnSpc>
              <a:spcAft>
                <a:spcPts val="1200"/>
              </a:spcAft>
              <a:defRPr sz="8000" b="1" i="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1244262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Section Divider with P logo">
    <p:bg>
      <p:bgPr>
        <a:solidFill>
          <a:schemeClr val="tx2"/>
        </a:solidFill>
        <a:effectLst/>
      </p:bgPr>
    </p:bg>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4BA3F567-B4D9-40A6-8C5E-E721FB43A8DB}"/>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bright="-26000" contrast="8000"/>
                    </a14:imgEffect>
                  </a14:imgLayer>
                </a14:imgProps>
              </a:ext>
            </a:extLst>
          </a:blip>
          <a:srcRect b="7336"/>
          <a:stretch/>
        </p:blipFill>
        <p:spPr bwMode="auto">
          <a:xfrm>
            <a:off x="4609686" y="-195072"/>
            <a:ext cx="7904653" cy="96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40D7AE-EAF3-D04A-BFB9-4475A583AB6B}"/>
              </a:ext>
            </a:extLst>
          </p:cNvPr>
          <p:cNvSpPr>
            <a:spLocks noGrp="1"/>
          </p:cNvSpPr>
          <p:nvPr>
            <p:ph type="ctrTitle"/>
          </p:nvPr>
        </p:nvSpPr>
        <p:spPr>
          <a:xfrm>
            <a:off x="752475" y="2144983"/>
            <a:ext cx="10648951" cy="2154436"/>
          </a:xfrm>
          <a:prstGeom prst="rect">
            <a:avLst/>
          </a:prstGeom>
        </p:spPr>
        <p:txBody>
          <a:bodyPr anchor="ctr" anchorCtr="0"/>
          <a:lstStyle>
            <a:lvl1pPr algn="l" fontAlgn="t">
              <a:lnSpc>
                <a:spcPct val="80000"/>
              </a:lnSpc>
              <a:spcAft>
                <a:spcPts val="1200"/>
              </a:spcAft>
              <a:defRPr sz="8000" b="1" i="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3405076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hort statement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D7AE-EAF3-D04A-BFB9-4475A583AB6B}"/>
              </a:ext>
            </a:extLst>
          </p:cNvPr>
          <p:cNvSpPr>
            <a:spLocks noGrp="1"/>
          </p:cNvSpPr>
          <p:nvPr>
            <p:ph type="ctrTitle"/>
          </p:nvPr>
        </p:nvSpPr>
        <p:spPr>
          <a:xfrm>
            <a:off x="752475" y="2144983"/>
            <a:ext cx="10648951" cy="2154436"/>
          </a:xfrm>
          <a:prstGeom prst="rect">
            <a:avLst/>
          </a:prstGeom>
        </p:spPr>
        <p:txBody>
          <a:bodyPr anchor="ctr" anchorCtr="0"/>
          <a:lstStyle>
            <a:lvl1pPr algn="l" fontAlgn="t">
              <a:lnSpc>
                <a:spcPct val="80000"/>
              </a:lnSpc>
              <a:spcAft>
                <a:spcPts val="1200"/>
              </a:spcAft>
              <a:defRPr sz="8000" b="1" i="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3866849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hort statement-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D7AE-EAF3-D04A-BFB9-4475A583AB6B}"/>
              </a:ext>
            </a:extLst>
          </p:cNvPr>
          <p:cNvSpPr>
            <a:spLocks noGrp="1"/>
          </p:cNvSpPr>
          <p:nvPr>
            <p:ph type="ctrTitle"/>
          </p:nvPr>
        </p:nvSpPr>
        <p:spPr>
          <a:xfrm>
            <a:off x="752475" y="2144983"/>
            <a:ext cx="10648951" cy="2154436"/>
          </a:xfrm>
          <a:prstGeom prst="rect">
            <a:avLst/>
          </a:prstGeom>
        </p:spPr>
        <p:txBody>
          <a:bodyPr anchor="ctr" anchorCtr="0"/>
          <a:lstStyle>
            <a:lvl1pPr algn="l" fontAlgn="t">
              <a:lnSpc>
                <a:spcPct val="80000"/>
              </a:lnSpc>
              <a:spcAft>
                <a:spcPts val="1200"/>
              </a:spcAft>
              <a:defRPr sz="8000" b="1" i="0" baseline="0">
                <a:solidFill>
                  <a:schemeClr val="tx2"/>
                </a:solidFill>
              </a:defRPr>
            </a:lvl1pPr>
          </a:lstStyle>
          <a:p>
            <a:r>
              <a:rPr lang="en-US"/>
              <a:t>Click to edit Master title style</a:t>
            </a:r>
          </a:p>
        </p:txBody>
      </p:sp>
      <p:sp>
        <p:nvSpPr>
          <p:cNvPr id="6" name="Text Placeholder 5">
            <a:extLst>
              <a:ext uri="{FF2B5EF4-FFF2-40B4-BE49-F238E27FC236}">
                <a16:creationId xmlns:a16="http://schemas.microsoft.com/office/drawing/2014/main" id="{AA9C2326-8523-F47E-CB40-24F6D07D4826}"/>
              </a:ext>
            </a:extLst>
          </p:cNvPr>
          <p:cNvSpPr>
            <a:spLocks noGrp="1"/>
          </p:cNvSpPr>
          <p:nvPr>
            <p:ph type="body" sz="quarter" idx="10" hasCustomPrompt="1"/>
          </p:nvPr>
        </p:nvSpPr>
        <p:spPr>
          <a:xfrm>
            <a:off x="752475" y="692151"/>
            <a:ext cx="10648949" cy="493184"/>
          </a:xfrm>
        </p:spPr>
        <p:txBody>
          <a:bodyPr>
            <a:normAutofit/>
          </a:bodyPr>
          <a:lstStyle>
            <a:lvl1pPr marL="0" indent="0">
              <a:buNone/>
              <a:defRPr sz="1867">
                <a:solidFill>
                  <a:schemeClr val="tx1">
                    <a:lumMod val="50000"/>
                    <a:lumOff val="50000"/>
                  </a:schemeClr>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AND ADD REFERENCE TITLE |  DATE</a:t>
            </a:r>
          </a:p>
        </p:txBody>
      </p:sp>
    </p:spTree>
    <p:extLst>
      <p:ext uri="{BB962C8B-B14F-4D97-AF65-F5344CB8AC3E}">
        <p14:creationId xmlns:p14="http://schemas.microsoft.com/office/powerpoint/2010/main" val="3444961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Secondary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D7AE-EAF3-D04A-BFB9-4475A583AB6B}"/>
              </a:ext>
            </a:extLst>
          </p:cNvPr>
          <p:cNvSpPr>
            <a:spLocks noGrp="1"/>
          </p:cNvSpPr>
          <p:nvPr>
            <p:ph type="ctrTitle"/>
          </p:nvPr>
        </p:nvSpPr>
        <p:spPr>
          <a:xfrm>
            <a:off x="1524000" y="1122363"/>
            <a:ext cx="9144000" cy="1575303"/>
          </a:xfrm>
          <a:prstGeom prst="rect">
            <a:avLst/>
          </a:prstGeom>
        </p:spPr>
        <p:txBody>
          <a:bodyPr anchor="t" anchorCtr="0"/>
          <a:lstStyle>
            <a:lvl1pPr algn="ctr">
              <a:lnSpc>
                <a:spcPct val="80000"/>
              </a:lnSpc>
              <a:spcAft>
                <a:spcPts val="1200"/>
              </a:spcAft>
              <a:defRPr sz="6000"/>
            </a:lvl1pPr>
          </a:lstStyle>
          <a:p>
            <a:r>
              <a:rPr lang="en-US"/>
              <a:t>Click to edit Master title style</a:t>
            </a:r>
          </a:p>
        </p:txBody>
      </p:sp>
      <p:sp>
        <p:nvSpPr>
          <p:cNvPr id="3" name="Subtitle 2">
            <a:extLst>
              <a:ext uri="{FF2B5EF4-FFF2-40B4-BE49-F238E27FC236}">
                <a16:creationId xmlns:a16="http://schemas.microsoft.com/office/drawing/2014/main" id="{5746DCDF-21FE-8C4D-8745-7DCFD4D2570B}"/>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52169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0066B3"/>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8A63DA-5A20-4BBC-BE51-06D67CC2F169}" type="datetime1">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15526430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H1 and paragrap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903C-ADF4-B942-BD09-D25A603D7EB3}"/>
              </a:ext>
            </a:extLst>
          </p:cNvPr>
          <p:cNvSpPr>
            <a:spLocks noGrp="1"/>
          </p:cNvSpPr>
          <p:nvPr>
            <p:ph type="title"/>
          </p:nvPr>
        </p:nvSpPr>
        <p:spPr>
          <a:xfrm>
            <a:off x="838200" y="681035"/>
            <a:ext cx="10515600" cy="712567"/>
          </a:xfrm>
          <a:prstGeom prst="rect">
            <a:avLst/>
          </a:prstGeom>
        </p:spPr>
        <p:txBody>
          <a:bodyPr anchor="t" anchorCtr="0">
            <a:spAutoFit/>
          </a:bodyPr>
          <a:lstStyle>
            <a:lvl1pPr>
              <a:lnSpc>
                <a:spcPct val="80000"/>
              </a:lnSpc>
              <a:spcBef>
                <a:spcPts val="600"/>
              </a:spcBef>
              <a:defRPr b="1" i="0" baseline="0"/>
            </a:lvl1pPr>
          </a:lstStyle>
          <a:p>
            <a:r>
              <a:rPr lang="en-US"/>
              <a:t>Click to edit Master title style</a:t>
            </a:r>
          </a:p>
        </p:txBody>
      </p:sp>
      <p:sp>
        <p:nvSpPr>
          <p:cNvPr id="3" name="Content Placeholder 2">
            <a:extLst>
              <a:ext uri="{FF2B5EF4-FFF2-40B4-BE49-F238E27FC236}">
                <a16:creationId xmlns:a16="http://schemas.microsoft.com/office/drawing/2014/main" id="{264E3E65-3A18-FC4B-A229-AD049975F749}"/>
              </a:ext>
            </a:extLst>
          </p:cNvPr>
          <p:cNvSpPr>
            <a:spLocks noGrp="1"/>
          </p:cNvSpPr>
          <p:nvPr>
            <p:ph idx="1" hasCustomPrompt="1"/>
          </p:nvPr>
        </p:nvSpPr>
        <p:spPr>
          <a:xfrm>
            <a:off x="838200" y="1825626"/>
            <a:ext cx="10515600" cy="2597463"/>
          </a:xfrm>
        </p:spPr>
        <p:txBody>
          <a:bodyPr>
            <a:spAutoFit/>
          </a:bodyPr>
          <a:lstStyle>
            <a:lvl1pPr marL="0" indent="0">
              <a:spcBef>
                <a:spcPts val="0"/>
              </a:spcBef>
              <a:spcAft>
                <a:spcPts val="1067"/>
              </a:spcAft>
              <a:buNone/>
              <a:defRPr/>
            </a:lvl1pPr>
          </a:lstStyle>
          <a:p>
            <a:pPr lvl="0"/>
            <a:r>
              <a:rPr lang="en-US"/>
              <a:t>Click to edit Master text styles </a:t>
            </a:r>
            <a:r>
              <a:rPr lang="en-CA"/>
              <a:t>Lorem ipsum dolor sit </a:t>
            </a:r>
            <a:r>
              <a:rPr lang="en-CA" err="1"/>
              <a:t>amet</a:t>
            </a:r>
            <a:r>
              <a:rPr lang="en-CA"/>
              <a:t>, </a:t>
            </a:r>
            <a:r>
              <a:rPr lang="en-CA" err="1"/>
              <a:t>consectetur</a:t>
            </a:r>
            <a:r>
              <a:rPr lang="en-CA"/>
              <a:t> </a:t>
            </a:r>
            <a:r>
              <a:rPr lang="en-CA" err="1"/>
              <a:t>adipiscing</a:t>
            </a:r>
            <a:r>
              <a:rPr lang="en-CA"/>
              <a:t> </a:t>
            </a:r>
            <a:r>
              <a:rPr lang="en-CA" err="1"/>
              <a:t>elit</a:t>
            </a:r>
            <a:r>
              <a:rPr lang="en-CA"/>
              <a:t>, sed do </a:t>
            </a:r>
            <a:r>
              <a:rPr lang="en-CA" err="1"/>
              <a:t>eiusmod</a:t>
            </a:r>
            <a:r>
              <a:rPr lang="en-CA"/>
              <a:t> </a:t>
            </a:r>
            <a:r>
              <a:rPr lang="en-CA" err="1"/>
              <a:t>tempor</a:t>
            </a:r>
            <a:r>
              <a:rPr lang="en-CA"/>
              <a:t> </a:t>
            </a:r>
            <a:r>
              <a:rPr lang="en-CA" err="1"/>
              <a:t>incididunt</a:t>
            </a:r>
            <a:r>
              <a:rPr lang="en-CA"/>
              <a:t> </a:t>
            </a:r>
            <a:r>
              <a:rPr lang="en-CA" err="1"/>
              <a:t>ut</a:t>
            </a:r>
            <a:r>
              <a:rPr lang="en-CA"/>
              <a:t> </a:t>
            </a:r>
            <a:r>
              <a:rPr lang="en-CA" err="1"/>
              <a:t>labore</a:t>
            </a:r>
            <a:r>
              <a:rPr lang="en-CA"/>
              <a:t> et dolore magna </a:t>
            </a:r>
            <a:r>
              <a:rPr lang="en-CA" err="1"/>
              <a:t>aliqua</a:t>
            </a:r>
            <a:r>
              <a:rPr lang="en-CA"/>
              <a:t>. </a:t>
            </a:r>
          </a:p>
          <a:p>
            <a:pPr lvl="0"/>
            <a:r>
              <a:rPr lang="en-CA"/>
              <a:t>Ut </a:t>
            </a:r>
            <a:r>
              <a:rPr lang="en-CA" err="1"/>
              <a:t>enim</a:t>
            </a:r>
            <a:r>
              <a:rPr lang="en-CA"/>
              <a:t> ad minim </a:t>
            </a:r>
            <a:r>
              <a:rPr lang="en-CA" err="1"/>
              <a:t>veniam</a:t>
            </a:r>
            <a:r>
              <a:rPr lang="en-CA"/>
              <a:t>, </a:t>
            </a:r>
            <a:r>
              <a:rPr lang="en-CA" err="1"/>
              <a:t>quis</a:t>
            </a:r>
            <a:r>
              <a:rPr lang="en-CA"/>
              <a:t> </a:t>
            </a:r>
            <a:r>
              <a:rPr lang="en-CA" err="1"/>
              <a:t>nostrud</a:t>
            </a:r>
            <a:r>
              <a:rPr lang="en-CA"/>
              <a:t> exercitation </a:t>
            </a:r>
            <a:r>
              <a:rPr lang="en-CA" err="1"/>
              <a:t>ullamco</a:t>
            </a:r>
            <a:r>
              <a:rPr lang="en-CA"/>
              <a:t> </a:t>
            </a:r>
            <a:r>
              <a:rPr lang="en-CA" err="1"/>
              <a:t>laboris</a:t>
            </a:r>
            <a:r>
              <a:rPr lang="en-CA"/>
              <a:t> nisi </a:t>
            </a:r>
            <a:r>
              <a:rPr lang="en-CA" err="1"/>
              <a:t>ut</a:t>
            </a:r>
            <a:r>
              <a:rPr lang="en-CA"/>
              <a:t> </a:t>
            </a:r>
            <a:r>
              <a:rPr lang="en-CA" err="1"/>
              <a:t>aliquip</a:t>
            </a:r>
            <a:r>
              <a:rPr lang="en-CA"/>
              <a:t> ex </a:t>
            </a:r>
            <a:r>
              <a:rPr lang="en-CA" err="1"/>
              <a:t>ea</a:t>
            </a:r>
            <a:r>
              <a:rPr lang="en-CA"/>
              <a:t> </a:t>
            </a:r>
            <a:r>
              <a:rPr lang="en-CA" err="1"/>
              <a:t>commodo</a:t>
            </a:r>
            <a:r>
              <a:rPr lang="en-CA"/>
              <a:t> </a:t>
            </a:r>
            <a:r>
              <a:rPr lang="en-CA" err="1"/>
              <a:t>consequat</a:t>
            </a:r>
            <a:r>
              <a:rPr lang="en-CA"/>
              <a:t>. Duis </a:t>
            </a:r>
            <a:r>
              <a:rPr lang="en-CA" err="1"/>
              <a:t>aute</a:t>
            </a:r>
            <a:r>
              <a:rPr lang="en-CA"/>
              <a:t> </a:t>
            </a:r>
            <a:r>
              <a:rPr lang="en-CA" err="1"/>
              <a:t>irure</a:t>
            </a:r>
            <a:r>
              <a:rPr lang="en-CA"/>
              <a:t> dolor in </a:t>
            </a:r>
            <a:r>
              <a:rPr lang="en-CA" err="1"/>
              <a:t>reprehenderit</a:t>
            </a:r>
            <a:r>
              <a:rPr lang="en-CA"/>
              <a:t> in </a:t>
            </a:r>
            <a:r>
              <a:rPr lang="en-CA" err="1"/>
              <a:t>voluptate</a:t>
            </a:r>
            <a:r>
              <a:rPr lang="en-CA"/>
              <a:t> </a:t>
            </a:r>
            <a:r>
              <a:rPr lang="en-CA" err="1"/>
              <a:t>velit</a:t>
            </a:r>
            <a:r>
              <a:rPr lang="en-CA"/>
              <a:t> </a:t>
            </a:r>
            <a:r>
              <a:rPr lang="en-CA" err="1"/>
              <a:t>esse</a:t>
            </a:r>
            <a:r>
              <a:rPr lang="en-CA"/>
              <a:t> </a:t>
            </a:r>
            <a:r>
              <a:rPr lang="en-CA" err="1"/>
              <a:t>cillum</a:t>
            </a:r>
            <a:r>
              <a:rPr lang="en-CA"/>
              <a:t> dolore </a:t>
            </a:r>
            <a:r>
              <a:rPr lang="en-CA" err="1"/>
              <a:t>eu</a:t>
            </a:r>
            <a:r>
              <a:rPr lang="en-CA"/>
              <a:t>.</a:t>
            </a:r>
            <a:endParaRPr lang="en-US"/>
          </a:p>
        </p:txBody>
      </p:sp>
    </p:spTree>
    <p:extLst>
      <p:ext uri="{BB962C8B-B14F-4D97-AF65-F5344CB8AC3E}">
        <p14:creationId xmlns:p14="http://schemas.microsoft.com/office/powerpoint/2010/main" val="2212563799"/>
      </p:ext>
    </p:extLst>
  </p:cSld>
  <p:clrMapOvr>
    <a:masterClrMapping/>
  </p:clrMapOvr>
  <p:extLst>
    <p:ext uri="{DCECCB84-F9BA-43D5-87BE-67443E8EF086}">
      <p15:sldGuideLst xmlns:p15="http://schemas.microsoft.com/office/powerpoint/2012/main">
        <p15:guide id="1" pos="5111"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1 with content and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FC2EC6-AEBC-944A-B15A-0B7F582DB147}"/>
              </a:ext>
            </a:extLst>
          </p:cNvPr>
          <p:cNvSpPr>
            <a:spLocks noGrp="1"/>
          </p:cNvSpPr>
          <p:nvPr>
            <p:ph type="pic" idx="1"/>
          </p:nvPr>
        </p:nvSpPr>
        <p:spPr>
          <a:xfrm>
            <a:off x="8113184" y="0"/>
            <a:ext cx="4078817" cy="216746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6" name="Picture Placeholder 2">
            <a:extLst>
              <a:ext uri="{FF2B5EF4-FFF2-40B4-BE49-F238E27FC236}">
                <a16:creationId xmlns:a16="http://schemas.microsoft.com/office/drawing/2014/main" id="{D3D4B637-814E-A846-8793-74F7E2EEDD84}"/>
              </a:ext>
            </a:extLst>
          </p:cNvPr>
          <p:cNvSpPr>
            <a:spLocks noGrp="1"/>
          </p:cNvSpPr>
          <p:nvPr>
            <p:ph type="pic" idx="10"/>
          </p:nvPr>
        </p:nvSpPr>
        <p:spPr>
          <a:xfrm>
            <a:off x="8113185" y="2235968"/>
            <a:ext cx="4078817" cy="227676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7" name="Picture Placeholder 2">
            <a:extLst>
              <a:ext uri="{FF2B5EF4-FFF2-40B4-BE49-F238E27FC236}">
                <a16:creationId xmlns:a16="http://schemas.microsoft.com/office/drawing/2014/main" id="{31BD6453-F574-DE40-B5A5-C90167D4202F}"/>
              </a:ext>
            </a:extLst>
          </p:cNvPr>
          <p:cNvSpPr>
            <a:spLocks noGrp="1"/>
          </p:cNvSpPr>
          <p:nvPr>
            <p:ph type="pic" idx="11"/>
          </p:nvPr>
        </p:nvSpPr>
        <p:spPr>
          <a:xfrm>
            <a:off x="8113182" y="4581235"/>
            <a:ext cx="4078817" cy="227676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8" name="Title 1">
            <a:extLst>
              <a:ext uri="{FF2B5EF4-FFF2-40B4-BE49-F238E27FC236}">
                <a16:creationId xmlns:a16="http://schemas.microsoft.com/office/drawing/2014/main" id="{99A1F5C4-2F58-B045-B360-11616AB444EB}"/>
              </a:ext>
            </a:extLst>
          </p:cNvPr>
          <p:cNvSpPr>
            <a:spLocks noGrp="1"/>
          </p:cNvSpPr>
          <p:nvPr>
            <p:ph type="title"/>
          </p:nvPr>
        </p:nvSpPr>
        <p:spPr>
          <a:xfrm>
            <a:off x="838200" y="681036"/>
            <a:ext cx="6559859" cy="1328120"/>
          </a:xfrm>
          <a:prstGeom prst="rect">
            <a:avLst/>
          </a:prstGeom>
        </p:spPr>
        <p:txBody>
          <a:bodyPr wrap="square" anchor="t" anchorCtr="0">
            <a:spAutoFit/>
          </a:bodyPr>
          <a:lstStyle>
            <a:lvl1pPr>
              <a:lnSpc>
                <a:spcPct val="80000"/>
              </a:lnSpc>
              <a:spcBef>
                <a:spcPts val="600"/>
              </a:spcBef>
              <a:defRPr b="1" i="0" baseline="0"/>
            </a:lvl1pPr>
          </a:lstStyle>
          <a:p>
            <a:r>
              <a:rPr lang="en-US"/>
              <a:t>Click to edit Master title style</a:t>
            </a:r>
          </a:p>
        </p:txBody>
      </p:sp>
      <p:sp>
        <p:nvSpPr>
          <p:cNvPr id="11" name="Content Placeholder 2">
            <a:extLst>
              <a:ext uri="{FF2B5EF4-FFF2-40B4-BE49-F238E27FC236}">
                <a16:creationId xmlns:a16="http://schemas.microsoft.com/office/drawing/2014/main" id="{6CCC3A0E-4A55-D449-89B2-934346CAC9B2}"/>
              </a:ext>
            </a:extLst>
          </p:cNvPr>
          <p:cNvSpPr>
            <a:spLocks noGrp="1"/>
          </p:cNvSpPr>
          <p:nvPr>
            <p:ph idx="12" hasCustomPrompt="1"/>
          </p:nvPr>
        </p:nvSpPr>
        <p:spPr>
          <a:xfrm>
            <a:off x="838200" y="2167468"/>
            <a:ext cx="6559859" cy="4148657"/>
          </a:xfrm>
        </p:spPr>
        <p:txBody>
          <a:bodyPr wrap="square">
            <a:spAutoFit/>
          </a:bodyPr>
          <a:lstStyle>
            <a:lvl1pPr marL="0" indent="0">
              <a:spcBef>
                <a:spcPts val="0"/>
              </a:spcBef>
              <a:spcAft>
                <a:spcPts val="1067"/>
              </a:spcAft>
              <a:buNone/>
              <a:defRPr/>
            </a:lvl1pPr>
          </a:lstStyle>
          <a:p>
            <a:pPr lvl="0"/>
            <a:r>
              <a:rPr lang="en-US"/>
              <a:t>Click to edit Master text styles </a:t>
            </a:r>
            <a:r>
              <a:rPr lang="en-CA"/>
              <a:t>Lorem ipsum dolor sit </a:t>
            </a:r>
            <a:r>
              <a:rPr lang="en-CA" err="1"/>
              <a:t>amet</a:t>
            </a:r>
            <a:r>
              <a:rPr lang="en-CA"/>
              <a:t>, </a:t>
            </a:r>
            <a:r>
              <a:rPr lang="en-CA" err="1"/>
              <a:t>consectetur</a:t>
            </a:r>
            <a:r>
              <a:rPr lang="en-CA"/>
              <a:t> </a:t>
            </a:r>
            <a:r>
              <a:rPr lang="en-CA" err="1"/>
              <a:t>adipiscing</a:t>
            </a:r>
            <a:r>
              <a:rPr lang="en-CA"/>
              <a:t> </a:t>
            </a:r>
            <a:r>
              <a:rPr lang="en-CA" err="1"/>
              <a:t>elit</a:t>
            </a:r>
            <a:r>
              <a:rPr lang="en-CA"/>
              <a:t>, sed do </a:t>
            </a:r>
            <a:r>
              <a:rPr lang="en-CA" err="1"/>
              <a:t>eiusmod</a:t>
            </a:r>
            <a:r>
              <a:rPr lang="en-CA"/>
              <a:t> </a:t>
            </a:r>
            <a:r>
              <a:rPr lang="en-CA" err="1"/>
              <a:t>tempor</a:t>
            </a:r>
            <a:r>
              <a:rPr lang="en-CA"/>
              <a:t> </a:t>
            </a:r>
            <a:r>
              <a:rPr lang="en-CA" err="1"/>
              <a:t>incididunt</a:t>
            </a:r>
            <a:r>
              <a:rPr lang="en-CA"/>
              <a:t> </a:t>
            </a:r>
            <a:r>
              <a:rPr lang="en-CA" err="1"/>
              <a:t>ut</a:t>
            </a:r>
            <a:r>
              <a:rPr lang="en-CA"/>
              <a:t> </a:t>
            </a:r>
            <a:r>
              <a:rPr lang="en-CA" err="1"/>
              <a:t>labore</a:t>
            </a:r>
            <a:r>
              <a:rPr lang="en-CA"/>
              <a:t> et dolore magna </a:t>
            </a:r>
            <a:r>
              <a:rPr lang="en-CA" err="1"/>
              <a:t>aliqua</a:t>
            </a:r>
            <a:r>
              <a:rPr lang="en-CA"/>
              <a:t>. </a:t>
            </a:r>
          </a:p>
          <a:p>
            <a:pPr lvl="0"/>
            <a:r>
              <a:rPr lang="en-CA"/>
              <a:t>Ut </a:t>
            </a:r>
            <a:r>
              <a:rPr lang="en-CA" err="1"/>
              <a:t>enim</a:t>
            </a:r>
            <a:r>
              <a:rPr lang="en-CA"/>
              <a:t> ad minim </a:t>
            </a:r>
            <a:r>
              <a:rPr lang="en-CA" err="1"/>
              <a:t>veniam</a:t>
            </a:r>
            <a:r>
              <a:rPr lang="en-CA"/>
              <a:t>, </a:t>
            </a:r>
            <a:r>
              <a:rPr lang="en-CA" err="1"/>
              <a:t>quis</a:t>
            </a:r>
            <a:r>
              <a:rPr lang="en-CA"/>
              <a:t> </a:t>
            </a:r>
            <a:r>
              <a:rPr lang="en-CA" err="1"/>
              <a:t>nostrud</a:t>
            </a:r>
            <a:r>
              <a:rPr lang="en-CA"/>
              <a:t> exercitation </a:t>
            </a:r>
            <a:r>
              <a:rPr lang="en-CA" err="1"/>
              <a:t>ullamco</a:t>
            </a:r>
            <a:r>
              <a:rPr lang="en-CA"/>
              <a:t> </a:t>
            </a:r>
            <a:r>
              <a:rPr lang="en-CA" err="1"/>
              <a:t>laboris</a:t>
            </a:r>
            <a:r>
              <a:rPr lang="en-CA"/>
              <a:t> nisi </a:t>
            </a:r>
            <a:r>
              <a:rPr lang="en-CA" err="1"/>
              <a:t>ut</a:t>
            </a:r>
            <a:r>
              <a:rPr lang="en-CA"/>
              <a:t> </a:t>
            </a:r>
            <a:r>
              <a:rPr lang="en-CA" err="1"/>
              <a:t>aliquip</a:t>
            </a:r>
            <a:r>
              <a:rPr lang="en-CA"/>
              <a:t> ex </a:t>
            </a:r>
            <a:r>
              <a:rPr lang="en-CA" err="1"/>
              <a:t>ea</a:t>
            </a:r>
            <a:r>
              <a:rPr lang="en-CA"/>
              <a:t> </a:t>
            </a:r>
            <a:r>
              <a:rPr lang="en-CA" err="1"/>
              <a:t>commodo</a:t>
            </a:r>
            <a:r>
              <a:rPr lang="en-CA"/>
              <a:t> </a:t>
            </a:r>
            <a:r>
              <a:rPr lang="en-CA" err="1"/>
              <a:t>consequat</a:t>
            </a:r>
            <a:r>
              <a:rPr lang="en-CA"/>
              <a:t>. Duis </a:t>
            </a:r>
            <a:r>
              <a:rPr lang="en-CA" err="1"/>
              <a:t>aute</a:t>
            </a:r>
            <a:r>
              <a:rPr lang="en-CA"/>
              <a:t> </a:t>
            </a:r>
            <a:r>
              <a:rPr lang="en-CA" err="1"/>
              <a:t>irure</a:t>
            </a:r>
            <a:r>
              <a:rPr lang="en-CA"/>
              <a:t> dolor in </a:t>
            </a:r>
            <a:r>
              <a:rPr lang="en-CA" err="1"/>
              <a:t>reprehenderit</a:t>
            </a:r>
            <a:r>
              <a:rPr lang="en-CA"/>
              <a:t> in </a:t>
            </a:r>
            <a:r>
              <a:rPr lang="en-CA" err="1"/>
              <a:t>voluptate</a:t>
            </a:r>
            <a:r>
              <a:rPr lang="en-CA"/>
              <a:t> </a:t>
            </a:r>
            <a:r>
              <a:rPr lang="en-CA" err="1"/>
              <a:t>velit</a:t>
            </a:r>
            <a:r>
              <a:rPr lang="en-CA"/>
              <a:t> </a:t>
            </a:r>
            <a:r>
              <a:rPr lang="en-CA" err="1"/>
              <a:t>esse</a:t>
            </a:r>
            <a:r>
              <a:rPr lang="en-CA"/>
              <a:t> </a:t>
            </a:r>
            <a:r>
              <a:rPr lang="en-CA" err="1"/>
              <a:t>cillum</a:t>
            </a:r>
            <a:r>
              <a:rPr lang="en-CA"/>
              <a:t> dolore </a:t>
            </a:r>
            <a:r>
              <a:rPr lang="en-CA" err="1"/>
              <a:t>eu</a:t>
            </a:r>
            <a:r>
              <a:rPr lang="en-CA"/>
              <a:t>.</a:t>
            </a:r>
            <a:endParaRPr lang="en-US"/>
          </a:p>
        </p:txBody>
      </p:sp>
    </p:spTree>
    <p:extLst>
      <p:ext uri="{BB962C8B-B14F-4D97-AF65-F5344CB8AC3E}">
        <p14:creationId xmlns:p14="http://schemas.microsoft.com/office/powerpoint/2010/main" val="850412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ull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FC2EC6-AEBC-944A-B15A-0B7F582DB147}"/>
              </a:ext>
            </a:extLst>
          </p:cNvPr>
          <p:cNvSpPr>
            <a:spLocks noGrp="1"/>
          </p:cNvSpPr>
          <p:nvPr>
            <p:ph type="pic" idx="1"/>
          </p:nvPr>
        </p:nvSpPr>
        <p:spPr>
          <a:xfrm>
            <a:off x="1" y="0"/>
            <a:ext cx="12192000" cy="6858000"/>
          </a:xfrm>
          <a:solidFill>
            <a:schemeClr val="bg2"/>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Tree>
    <p:extLst>
      <p:ext uri="{BB962C8B-B14F-4D97-AF65-F5344CB8AC3E}">
        <p14:creationId xmlns:p14="http://schemas.microsoft.com/office/powerpoint/2010/main" val="4161596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ne pic blue background">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FC2EC6-AEBC-944A-B15A-0B7F582DB147}"/>
              </a:ext>
            </a:extLst>
          </p:cNvPr>
          <p:cNvSpPr>
            <a:spLocks noGrp="1"/>
          </p:cNvSpPr>
          <p:nvPr>
            <p:ph type="pic" idx="1"/>
          </p:nvPr>
        </p:nvSpPr>
        <p:spPr>
          <a:xfrm>
            <a:off x="1230493" y="692150"/>
            <a:ext cx="9818508" cy="5594351"/>
          </a:xfrm>
          <a:solidFill>
            <a:schemeClr val="bg2"/>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Tree>
    <p:extLst>
      <p:ext uri="{BB962C8B-B14F-4D97-AF65-F5344CB8AC3E}">
        <p14:creationId xmlns:p14="http://schemas.microsoft.com/office/powerpoint/2010/main" val="2348778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ne pic black background">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FC2EC6-AEBC-944A-B15A-0B7F582DB147}"/>
              </a:ext>
            </a:extLst>
          </p:cNvPr>
          <p:cNvSpPr>
            <a:spLocks noGrp="1"/>
          </p:cNvSpPr>
          <p:nvPr>
            <p:ph type="pic" idx="1"/>
          </p:nvPr>
        </p:nvSpPr>
        <p:spPr>
          <a:xfrm>
            <a:off x="1230493" y="692150"/>
            <a:ext cx="9818508" cy="5594351"/>
          </a:xfrm>
          <a:solidFill>
            <a:schemeClr val="bg2"/>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Tree>
    <p:extLst>
      <p:ext uri="{BB962C8B-B14F-4D97-AF65-F5344CB8AC3E}">
        <p14:creationId xmlns:p14="http://schemas.microsoft.com/office/powerpoint/2010/main" val="2714566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H1 and Bulle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903C-ADF4-B942-BD09-D25A603D7EB3}"/>
              </a:ext>
            </a:extLst>
          </p:cNvPr>
          <p:cNvSpPr>
            <a:spLocks noGrp="1"/>
          </p:cNvSpPr>
          <p:nvPr>
            <p:ph type="title"/>
          </p:nvPr>
        </p:nvSpPr>
        <p:spPr>
          <a:xfrm>
            <a:off x="838200" y="645584"/>
            <a:ext cx="10515600" cy="712567"/>
          </a:xfrm>
          <a:prstGeom prst="rect">
            <a:avLst/>
          </a:prstGeom>
        </p:spPr>
        <p:txBody>
          <a:bodyPr anchor="t">
            <a:spAutoFit/>
          </a:bodyPr>
          <a:lstStyle>
            <a:lvl1pPr>
              <a:lnSpc>
                <a:spcPct val="80000"/>
              </a:lnSpc>
              <a:spcBef>
                <a:spcPts val="600"/>
              </a:spcBef>
              <a:defRPr b="1" i="0" baseline="0"/>
            </a:lvl1pPr>
          </a:lstStyle>
          <a:p>
            <a:r>
              <a:rPr lang="en-US"/>
              <a:t>Click to edit Master title style</a:t>
            </a:r>
          </a:p>
        </p:txBody>
      </p:sp>
      <p:sp>
        <p:nvSpPr>
          <p:cNvPr id="3" name="Content Placeholder 2">
            <a:extLst>
              <a:ext uri="{FF2B5EF4-FFF2-40B4-BE49-F238E27FC236}">
                <a16:creationId xmlns:a16="http://schemas.microsoft.com/office/drawing/2014/main" id="{264E3E65-3A18-FC4B-A229-AD049975F749}"/>
              </a:ext>
            </a:extLst>
          </p:cNvPr>
          <p:cNvSpPr>
            <a:spLocks noGrp="1"/>
          </p:cNvSpPr>
          <p:nvPr>
            <p:ph idx="1"/>
          </p:nvPr>
        </p:nvSpPr>
        <p:spPr>
          <a:xfrm>
            <a:off x="838200" y="1825626"/>
            <a:ext cx="10515600" cy="1899409"/>
          </a:xfrm>
        </p:spPr>
        <p:txBody>
          <a:bodyPr>
            <a:spAutoFit/>
          </a:bodyPr>
          <a:lstStyle>
            <a:lvl1pPr>
              <a:buSzPct val="150000"/>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5261899"/>
      </p:ext>
    </p:extLst>
  </p:cSld>
  <p:clrMapOvr>
    <a:masterClrMapping/>
  </p:clrMapOvr>
  <p:extLst>
    <p:ext uri="{DCECCB84-F9BA-43D5-87BE-67443E8EF086}">
      <p15:sldGuideLst xmlns:p15="http://schemas.microsoft.com/office/powerpoint/2012/main">
        <p15:guide id="5" orient="horz" pos="407" userDrawn="1">
          <p15:clr>
            <a:srgbClr val="FBAE40"/>
          </p15:clr>
        </p15:guide>
        <p15:guide id="6" pos="5111"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1 with bullet content and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FC2EC6-AEBC-944A-B15A-0B7F582DB147}"/>
              </a:ext>
            </a:extLst>
          </p:cNvPr>
          <p:cNvSpPr>
            <a:spLocks noGrp="1"/>
          </p:cNvSpPr>
          <p:nvPr>
            <p:ph type="pic" idx="1"/>
          </p:nvPr>
        </p:nvSpPr>
        <p:spPr>
          <a:xfrm>
            <a:off x="8113184" y="0"/>
            <a:ext cx="4078817" cy="216746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6" name="Picture Placeholder 2">
            <a:extLst>
              <a:ext uri="{FF2B5EF4-FFF2-40B4-BE49-F238E27FC236}">
                <a16:creationId xmlns:a16="http://schemas.microsoft.com/office/drawing/2014/main" id="{D3D4B637-814E-A846-8793-74F7E2EEDD84}"/>
              </a:ext>
            </a:extLst>
          </p:cNvPr>
          <p:cNvSpPr>
            <a:spLocks noGrp="1"/>
          </p:cNvSpPr>
          <p:nvPr>
            <p:ph type="pic" idx="10"/>
          </p:nvPr>
        </p:nvSpPr>
        <p:spPr>
          <a:xfrm>
            <a:off x="8113185" y="2235968"/>
            <a:ext cx="4078817" cy="227676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7" name="Picture Placeholder 2">
            <a:extLst>
              <a:ext uri="{FF2B5EF4-FFF2-40B4-BE49-F238E27FC236}">
                <a16:creationId xmlns:a16="http://schemas.microsoft.com/office/drawing/2014/main" id="{31BD6453-F574-DE40-B5A5-C90167D4202F}"/>
              </a:ext>
            </a:extLst>
          </p:cNvPr>
          <p:cNvSpPr>
            <a:spLocks noGrp="1"/>
          </p:cNvSpPr>
          <p:nvPr>
            <p:ph type="pic" idx="11"/>
          </p:nvPr>
        </p:nvSpPr>
        <p:spPr>
          <a:xfrm>
            <a:off x="8113182" y="4581235"/>
            <a:ext cx="4078817" cy="227676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8" name="Title 1">
            <a:extLst>
              <a:ext uri="{FF2B5EF4-FFF2-40B4-BE49-F238E27FC236}">
                <a16:creationId xmlns:a16="http://schemas.microsoft.com/office/drawing/2014/main" id="{99A1F5C4-2F58-B045-B360-11616AB444EB}"/>
              </a:ext>
            </a:extLst>
          </p:cNvPr>
          <p:cNvSpPr>
            <a:spLocks noGrp="1"/>
          </p:cNvSpPr>
          <p:nvPr>
            <p:ph type="title"/>
          </p:nvPr>
        </p:nvSpPr>
        <p:spPr>
          <a:xfrm>
            <a:off x="838200" y="681036"/>
            <a:ext cx="6559859" cy="1328120"/>
          </a:xfrm>
          <a:prstGeom prst="rect">
            <a:avLst/>
          </a:prstGeom>
        </p:spPr>
        <p:txBody>
          <a:bodyPr wrap="square" anchor="t" anchorCtr="0">
            <a:spAutoFit/>
          </a:bodyPr>
          <a:lstStyle>
            <a:lvl1pPr>
              <a:lnSpc>
                <a:spcPct val="80000"/>
              </a:lnSpc>
              <a:spcBef>
                <a:spcPts val="600"/>
              </a:spcBef>
              <a:defRPr b="1" i="0" baseline="0"/>
            </a:lvl1pPr>
          </a:lstStyle>
          <a:p>
            <a:r>
              <a:rPr lang="en-US"/>
              <a:t>Click to edit Master title style</a:t>
            </a:r>
          </a:p>
        </p:txBody>
      </p:sp>
      <p:sp>
        <p:nvSpPr>
          <p:cNvPr id="9" name="Content Placeholder 2">
            <a:extLst>
              <a:ext uri="{FF2B5EF4-FFF2-40B4-BE49-F238E27FC236}">
                <a16:creationId xmlns:a16="http://schemas.microsoft.com/office/drawing/2014/main" id="{E244E778-D059-774D-8548-00D8E475D48E}"/>
              </a:ext>
            </a:extLst>
          </p:cNvPr>
          <p:cNvSpPr>
            <a:spLocks noGrp="1"/>
          </p:cNvSpPr>
          <p:nvPr>
            <p:ph idx="13"/>
          </p:nvPr>
        </p:nvSpPr>
        <p:spPr>
          <a:xfrm>
            <a:off x="838200" y="2167468"/>
            <a:ext cx="6559859" cy="1899409"/>
          </a:xfrm>
        </p:spPr>
        <p:txBody>
          <a:bodyPr wrap="square">
            <a:spAutoFit/>
          </a:bodyPr>
          <a:lstStyle>
            <a:lvl1pPr>
              <a:buSzPct val="150000"/>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90119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H1 flow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903C-ADF4-B942-BD09-D25A603D7EB3}"/>
              </a:ext>
            </a:extLst>
          </p:cNvPr>
          <p:cNvSpPr>
            <a:spLocks noGrp="1"/>
          </p:cNvSpPr>
          <p:nvPr>
            <p:ph type="title"/>
          </p:nvPr>
        </p:nvSpPr>
        <p:spPr>
          <a:xfrm>
            <a:off x="838200" y="681035"/>
            <a:ext cx="10515600" cy="712567"/>
          </a:xfrm>
          <a:prstGeom prst="rect">
            <a:avLst/>
          </a:prstGeom>
        </p:spPr>
        <p:txBody>
          <a:bodyPr anchor="t" anchorCtr="0">
            <a:spAutoFit/>
          </a:bodyPr>
          <a:lstStyle>
            <a:lvl1pPr>
              <a:lnSpc>
                <a:spcPct val="80000"/>
              </a:lnSpc>
              <a:spcBef>
                <a:spcPts val="600"/>
              </a:spcBef>
              <a:defRPr b="1" i="0" baseline="0"/>
            </a:lvl1pPr>
          </a:lstStyle>
          <a:p>
            <a:r>
              <a:rPr lang="en-US"/>
              <a:t>Click to edit Master title style</a:t>
            </a:r>
          </a:p>
        </p:txBody>
      </p:sp>
      <p:sp>
        <p:nvSpPr>
          <p:cNvPr id="14" name="TextBox 13">
            <a:extLst>
              <a:ext uri="{FF2B5EF4-FFF2-40B4-BE49-F238E27FC236}">
                <a16:creationId xmlns:a16="http://schemas.microsoft.com/office/drawing/2014/main" id="{50BD4223-BBB7-CC4C-9552-17F43CF22D45}"/>
              </a:ext>
            </a:extLst>
          </p:cNvPr>
          <p:cNvSpPr txBox="1"/>
          <p:nvPr/>
        </p:nvSpPr>
        <p:spPr>
          <a:xfrm>
            <a:off x="3877699" y="2048176"/>
            <a:ext cx="2641427" cy="1200329"/>
          </a:xfrm>
          <a:prstGeom prst="rect">
            <a:avLst/>
          </a:prstGeom>
          <a:noFill/>
        </p:spPr>
        <p:txBody>
          <a:bodyPr wrap="square" rtlCol="0">
            <a:spAutoFit/>
          </a:bodyPr>
          <a:lstStyle/>
          <a:p>
            <a:r>
              <a:rPr lang="en-CA" sz="2400">
                <a:solidFill>
                  <a:schemeClr val="bg1"/>
                </a:solidFill>
                <a:effectLst/>
                <a:latin typeface="+mj-lt"/>
                <a:ea typeface="Times New Roman" panose="02020603050405020304" pitchFamily="18" charset="0"/>
              </a:rPr>
              <a:t>Climate Change and Energy Management </a:t>
            </a:r>
            <a:endParaRPr lang="en-CA" sz="2400">
              <a:solidFill>
                <a:schemeClr val="bg1"/>
              </a:solidFill>
              <a:latin typeface="+mj-lt"/>
            </a:endParaRPr>
          </a:p>
        </p:txBody>
      </p:sp>
      <p:sp>
        <p:nvSpPr>
          <p:cNvPr id="36" name="Text Placeholder 35">
            <a:extLst>
              <a:ext uri="{FF2B5EF4-FFF2-40B4-BE49-F238E27FC236}">
                <a16:creationId xmlns:a16="http://schemas.microsoft.com/office/drawing/2014/main" id="{50C10D11-B306-594C-9B34-7DDFF606B7AC}"/>
              </a:ext>
            </a:extLst>
          </p:cNvPr>
          <p:cNvSpPr>
            <a:spLocks noGrp="1"/>
          </p:cNvSpPr>
          <p:nvPr>
            <p:ph type="body" sz="quarter" idx="10"/>
          </p:nvPr>
        </p:nvSpPr>
        <p:spPr>
          <a:xfrm>
            <a:off x="838201" y="1777323"/>
            <a:ext cx="2521809" cy="1461173"/>
          </a:xfrm>
          <a:prstGeom prst="roundRect">
            <a:avLst/>
          </a:prstGeom>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10584" indent="-10584" algn="ctr">
              <a:buFontTx/>
              <a:buNone/>
              <a:tabLst/>
              <a:defRPr sz="2400" b="0">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
        <p:nvSpPr>
          <p:cNvPr id="47" name="Text Placeholder 35">
            <a:extLst>
              <a:ext uri="{FF2B5EF4-FFF2-40B4-BE49-F238E27FC236}">
                <a16:creationId xmlns:a16="http://schemas.microsoft.com/office/drawing/2014/main" id="{07320E5B-534F-FE46-B89F-EC9FA1D9FCC5}"/>
              </a:ext>
            </a:extLst>
          </p:cNvPr>
          <p:cNvSpPr>
            <a:spLocks noGrp="1"/>
          </p:cNvSpPr>
          <p:nvPr>
            <p:ph type="body" sz="quarter" idx="14" hasCustomPrompt="1"/>
          </p:nvPr>
        </p:nvSpPr>
        <p:spPr>
          <a:xfrm>
            <a:off x="1892399" y="1570753"/>
            <a:ext cx="413412" cy="401447"/>
          </a:xfrm>
          <a:prstGeom prst="ellipse">
            <a:avLst/>
          </a:prstGeom>
          <a:solidFill>
            <a:schemeClr val="tx1"/>
          </a:solidFill>
          <a:ln>
            <a:noFill/>
          </a:ln>
        </p:spPr>
        <p:style>
          <a:lnRef idx="2">
            <a:schemeClr val="accent3">
              <a:shade val="50000"/>
            </a:schemeClr>
          </a:lnRef>
          <a:fillRef idx="1001">
            <a:schemeClr val="dk2"/>
          </a:fillRef>
          <a:effectRef idx="0">
            <a:schemeClr val="accent3"/>
          </a:effectRef>
          <a:fontRef idx="minor">
            <a:schemeClr val="lt1"/>
          </a:fontRef>
        </p:style>
        <p:txBody>
          <a:bodyPr lIns="0" tIns="36000" rIns="0" bIns="0" anchor="ctr">
            <a:noAutofit/>
          </a:bodyPr>
          <a:lstStyle>
            <a:lvl1pPr marL="10584" indent="-10584" algn="ctr">
              <a:buFontTx/>
              <a:buNone/>
              <a:tabLst/>
              <a:defRPr sz="1867" b="1">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1.</a:t>
            </a:r>
          </a:p>
        </p:txBody>
      </p:sp>
      <p:sp>
        <p:nvSpPr>
          <p:cNvPr id="48" name="Text Placeholder 35">
            <a:extLst>
              <a:ext uri="{FF2B5EF4-FFF2-40B4-BE49-F238E27FC236}">
                <a16:creationId xmlns:a16="http://schemas.microsoft.com/office/drawing/2014/main" id="{DC7C40A5-890D-EB40-A400-BB78877A6390}"/>
              </a:ext>
            </a:extLst>
          </p:cNvPr>
          <p:cNvSpPr>
            <a:spLocks noGrp="1"/>
          </p:cNvSpPr>
          <p:nvPr>
            <p:ph type="body" sz="quarter" idx="15"/>
          </p:nvPr>
        </p:nvSpPr>
        <p:spPr>
          <a:xfrm>
            <a:off x="3568578" y="1777323"/>
            <a:ext cx="2521809" cy="1461173"/>
          </a:xfrm>
          <a:prstGeom prst="roundRect">
            <a:avLst/>
          </a:prstGeom>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10584" indent="-10584" algn="ctr">
              <a:buFontTx/>
              <a:buNone/>
              <a:tabLst/>
              <a:defRPr sz="2400" b="0">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
        <p:nvSpPr>
          <p:cNvPr id="49" name="Text Placeholder 35">
            <a:extLst>
              <a:ext uri="{FF2B5EF4-FFF2-40B4-BE49-F238E27FC236}">
                <a16:creationId xmlns:a16="http://schemas.microsoft.com/office/drawing/2014/main" id="{A8B41B9B-A361-F849-902B-A01612B57C2C}"/>
              </a:ext>
            </a:extLst>
          </p:cNvPr>
          <p:cNvSpPr>
            <a:spLocks noGrp="1"/>
          </p:cNvSpPr>
          <p:nvPr>
            <p:ph type="body" sz="quarter" idx="16" hasCustomPrompt="1"/>
          </p:nvPr>
        </p:nvSpPr>
        <p:spPr>
          <a:xfrm>
            <a:off x="4622777" y="1570753"/>
            <a:ext cx="413412" cy="401447"/>
          </a:xfrm>
          <a:prstGeom prst="ellipse">
            <a:avLst/>
          </a:prstGeom>
          <a:solidFill>
            <a:schemeClr val="tx1"/>
          </a:solidFill>
          <a:ln>
            <a:noFill/>
          </a:ln>
        </p:spPr>
        <p:style>
          <a:lnRef idx="2">
            <a:schemeClr val="accent3">
              <a:shade val="50000"/>
            </a:schemeClr>
          </a:lnRef>
          <a:fillRef idx="1001">
            <a:schemeClr val="dk2"/>
          </a:fillRef>
          <a:effectRef idx="0">
            <a:schemeClr val="accent3"/>
          </a:effectRef>
          <a:fontRef idx="minor">
            <a:schemeClr val="lt1"/>
          </a:fontRef>
        </p:style>
        <p:txBody>
          <a:bodyPr lIns="0" tIns="36000" rIns="0" bIns="0" anchor="ctr">
            <a:noAutofit/>
          </a:bodyPr>
          <a:lstStyle>
            <a:lvl1pPr marL="10584" indent="-10584" algn="ctr">
              <a:buFontTx/>
              <a:buNone/>
              <a:tabLst/>
              <a:defRPr sz="1867" b="1">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2.</a:t>
            </a:r>
          </a:p>
        </p:txBody>
      </p:sp>
      <p:sp>
        <p:nvSpPr>
          <p:cNvPr id="50" name="Text Placeholder 35">
            <a:extLst>
              <a:ext uri="{FF2B5EF4-FFF2-40B4-BE49-F238E27FC236}">
                <a16:creationId xmlns:a16="http://schemas.microsoft.com/office/drawing/2014/main" id="{BE5E12F5-88DD-9D4A-8770-0D1C0CE23754}"/>
              </a:ext>
            </a:extLst>
          </p:cNvPr>
          <p:cNvSpPr>
            <a:spLocks noGrp="1"/>
          </p:cNvSpPr>
          <p:nvPr>
            <p:ph type="body" sz="quarter" idx="17"/>
          </p:nvPr>
        </p:nvSpPr>
        <p:spPr>
          <a:xfrm>
            <a:off x="6298955" y="1777323"/>
            <a:ext cx="2521809" cy="1461173"/>
          </a:xfrm>
          <a:prstGeom prst="roundRect">
            <a:avLst/>
          </a:prstGeom>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10584" indent="-10584" algn="ctr">
              <a:buFontTx/>
              <a:buNone/>
              <a:tabLst/>
              <a:defRPr sz="2400" b="0">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
        <p:nvSpPr>
          <p:cNvPr id="51" name="Text Placeholder 35">
            <a:extLst>
              <a:ext uri="{FF2B5EF4-FFF2-40B4-BE49-F238E27FC236}">
                <a16:creationId xmlns:a16="http://schemas.microsoft.com/office/drawing/2014/main" id="{DDE1944B-FC33-2C4B-A56A-AD1BC155F89E}"/>
              </a:ext>
            </a:extLst>
          </p:cNvPr>
          <p:cNvSpPr>
            <a:spLocks noGrp="1"/>
          </p:cNvSpPr>
          <p:nvPr>
            <p:ph type="body" sz="quarter" idx="18"/>
          </p:nvPr>
        </p:nvSpPr>
        <p:spPr>
          <a:xfrm>
            <a:off x="9029333" y="1777323"/>
            <a:ext cx="2521809" cy="1461173"/>
          </a:xfrm>
          <a:prstGeom prst="roundRect">
            <a:avLst/>
          </a:prstGeom>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10584" indent="-10584" algn="ctr">
              <a:buFontTx/>
              <a:buNone/>
              <a:tabLst/>
              <a:defRPr sz="2400" b="0">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
        <p:nvSpPr>
          <p:cNvPr id="52" name="Text Placeholder 35">
            <a:extLst>
              <a:ext uri="{FF2B5EF4-FFF2-40B4-BE49-F238E27FC236}">
                <a16:creationId xmlns:a16="http://schemas.microsoft.com/office/drawing/2014/main" id="{768BE9CF-87E8-3A43-9E3A-6493894E829D}"/>
              </a:ext>
            </a:extLst>
          </p:cNvPr>
          <p:cNvSpPr>
            <a:spLocks noGrp="1"/>
          </p:cNvSpPr>
          <p:nvPr>
            <p:ph type="body" sz="quarter" idx="19" hasCustomPrompt="1"/>
          </p:nvPr>
        </p:nvSpPr>
        <p:spPr>
          <a:xfrm>
            <a:off x="7353154" y="1570753"/>
            <a:ext cx="413412" cy="401447"/>
          </a:xfrm>
          <a:prstGeom prst="ellipse">
            <a:avLst/>
          </a:prstGeom>
          <a:solidFill>
            <a:schemeClr val="tx1"/>
          </a:solidFill>
          <a:ln>
            <a:noFill/>
          </a:ln>
        </p:spPr>
        <p:style>
          <a:lnRef idx="2">
            <a:schemeClr val="accent3">
              <a:shade val="50000"/>
            </a:schemeClr>
          </a:lnRef>
          <a:fillRef idx="1001">
            <a:schemeClr val="dk2"/>
          </a:fillRef>
          <a:effectRef idx="0">
            <a:schemeClr val="accent3"/>
          </a:effectRef>
          <a:fontRef idx="minor">
            <a:schemeClr val="lt1"/>
          </a:fontRef>
        </p:style>
        <p:txBody>
          <a:bodyPr lIns="0" tIns="36000" rIns="0" bIns="0" anchor="ctr">
            <a:noAutofit/>
          </a:bodyPr>
          <a:lstStyle>
            <a:lvl1pPr marL="10584" indent="-10584" algn="ctr">
              <a:buFontTx/>
              <a:buNone/>
              <a:tabLst/>
              <a:defRPr sz="1867" b="1">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3.</a:t>
            </a:r>
          </a:p>
        </p:txBody>
      </p:sp>
      <p:sp>
        <p:nvSpPr>
          <p:cNvPr id="53" name="Text Placeholder 35">
            <a:extLst>
              <a:ext uri="{FF2B5EF4-FFF2-40B4-BE49-F238E27FC236}">
                <a16:creationId xmlns:a16="http://schemas.microsoft.com/office/drawing/2014/main" id="{5BD24F98-D7A9-A147-96E2-955B769B46D5}"/>
              </a:ext>
            </a:extLst>
          </p:cNvPr>
          <p:cNvSpPr>
            <a:spLocks noGrp="1"/>
          </p:cNvSpPr>
          <p:nvPr>
            <p:ph type="body" sz="quarter" idx="20" hasCustomPrompt="1"/>
          </p:nvPr>
        </p:nvSpPr>
        <p:spPr>
          <a:xfrm>
            <a:off x="10083531" y="1570753"/>
            <a:ext cx="413412" cy="401447"/>
          </a:xfrm>
          <a:prstGeom prst="ellipse">
            <a:avLst/>
          </a:prstGeom>
          <a:solidFill>
            <a:schemeClr val="tx1"/>
          </a:solidFill>
          <a:ln>
            <a:noFill/>
          </a:ln>
        </p:spPr>
        <p:style>
          <a:lnRef idx="2">
            <a:schemeClr val="accent3">
              <a:shade val="50000"/>
            </a:schemeClr>
          </a:lnRef>
          <a:fillRef idx="1001">
            <a:schemeClr val="dk2"/>
          </a:fillRef>
          <a:effectRef idx="0">
            <a:schemeClr val="accent3"/>
          </a:effectRef>
          <a:fontRef idx="minor">
            <a:schemeClr val="lt1"/>
          </a:fontRef>
        </p:style>
        <p:txBody>
          <a:bodyPr lIns="0" tIns="36000" rIns="0" bIns="0" anchor="ctr">
            <a:noAutofit/>
          </a:bodyPr>
          <a:lstStyle>
            <a:lvl1pPr marL="10584" indent="-10584" algn="ctr">
              <a:buFontTx/>
              <a:buNone/>
              <a:tabLst/>
              <a:defRPr sz="1867" b="1">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4.</a:t>
            </a:r>
          </a:p>
        </p:txBody>
      </p:sp>
      <p:sp>
        <p:nvSpPr>
          <p:cNvPr id="57" name="Text Placeholder 35">
            <a:extLst>
              <a:ext uri="{FF2B5EF4-FFF2-40B4-BE49-F238E27FC236}">
                <a16:creationId xmlns:a16="http://schemas.microsoft.com/office/drawing/2014/main" id="{A54DC915-3662-4B4D-9685-9205A6710698}"/>
              </a:ext>
            </a:extLst>
          </p:cNvPr>
          <p:cNvSpPr>
            <a:spLocks noGrp="1"/>
          </p:cNvSpPr>
          <p:nvPr>
            <p:ph type="body" sz="quarter" idx="21"/>
          </p:nvPr>
        </p:nvSpPr>
        <p:spPr>
          <a:xfrm>
            <a:off x="838201" y="3683063"/>
            <a:ext cx="2521809" cy="1461173"/>
          </a:xfrm>
          <a:prstGeom prst="roundRect">
            <a:avLst/>
          </a:prstGeom>
          <a:solidFill>
            <a:schemeClr val="bg2"/>
          </a:solidFill>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10584" indent="-10584" algn="ctr">
              <a:buFontTx/>
              <a:buNone/>
              <a:tabLst/>
              <a:defRPr sz="2400" b="0">
                <a:solidFill>
                  <a:schemeClr val="tx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
        <p:nvSpPr>
          <p:cNvPr id="58" name="Text Placeholder 35">
            <a:extLst>
              <a:ext uri="{FF2B5EF4-FFF2-40B4-BE49-F238E27FC236}">
                <a16:creationId xmlns:a16="http://schemas.microsoft.com/office/drawing/2014/main" id="{85B036E3-9E43-224E-8097-D352F086CF90}"/>
              </a:ext>
            </a:extLst>
          </p:cNvPr>
          <p:cNvSpPr>
            <a:spLocks noGrp="1"/>
          </p:cNvSpPr>
          <p:nvPr>
            <p:ph type="body" sz="quarter" idx="22"/>
          </p:nvPr>
        </p:nvSpPr>
        <p:spPr>
          <a:xfrm>
            <a:off x="3568578" y="3671227"/>
            <a:ext cx="2521809" cy="1461173"/>
          </a:xfrm>
          <a:prstGeom prst="roundRect">
            <a:avLst/>
          </a:prstGeom>
          <a:solidFill>
            <a:schemeClr val="bg2"/>
          </a:solidFill>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10584" indent="-10584" algn="ctr">
              <a:buFontTx/>
              <a:buNone/>
              <a:tabLst/>
              <a:defRPr sz="2400" b="0">
                <a:solidFill>
                  <a:schemeClr val="tx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
        <p:nvSpPr>
          <p:cNvPr id="59" name="Text Placeholder 35">
            <a:extLst>
              <a:ext uri="{FF2B5EF4-FFF2-40B4-BE49-F238E27FC236}">
                <a16:creationId xmlns:a16="http://schemas.microsoft.com/office/drawing/2014/main" id="{F2463BF2-6586-8642-B217-31E38F53742E}"/>
              </a:ext>
            </a:extLst>
          </p:cNvPr>
          <p:cNvSpPr>
            <a:spLocks noGrp="1"/>
          </p:cNvSpPr>
          <p:nvPr>
            <p:ph type="body" sz="quarter" idx="23"/>
          </p:nvPr>
        </p:nvSpPr>
        <p:spPr>
          <a:xfrm>
            <a:off x="6298955" y="3635716"/>
            <a:ext cx="2521809" cy="1461173"/>
          </a:xfrm>
          <a:prstGeom prst="roundRect">
            <a:avLst/>
          </a:prstGeom>
          <a:solidFill>
            <a:schemeClr val="bg2"/>
          </a:solidFill>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10584" indent="-10584" algn="ctr">
              <a:buFontTx/>
              <a:buNone/>
              <a:tabLst/>
              <a:defRPr sz="2400" b="0">
                <a:solidFill>
                  <a:schemeClr val="tx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
        <p:nvSpPr>
          <p:cNvPr id="60" name="Text Placeholder 35">
            <a:extLst>
              <a:ext uri="{FF2B5EF4-FFF2-40B4-BE49-F238E27FC236}">
                <a16:creationId xmlns:a16="http://schemas.microsoft.com/office/drawing/2014/main" id="{DEA8DAF3-13B5-CC4B-B35C-C4AF84B8467C}"/>
              </a:ext>
            </a:extLst>
          </p:cNvPr>
          <p:cNvSpPr>
            <a:spLocks noGrp="1"/>
          </p:cNvSpPr>
          <p:nvPr>
            <p:ph type="body" sz="quarter" idx="24"/>
          </p:nvPr>
        </p:nvSpPr>
        <p:spPr>
          <a:xfrm>
            <a:off x="9029333" y="3635716"/>
            <a:ext cx="2521809" cy="1461173"/>
          </a:xfrm>
          <a:prstGeom prst="roundRect">
            <a:avLst/>
          </a:prstGeom>
          <a:solidFill>
            <a:schemeClr val="bg2"/>
          </a:solidFill>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10584" indent="-10584" algn="ctr">
              <a:buFontTx/>
              <a:buNone/>
              <a:tabLst/>
              <a:defRPr sz="2400" b="0">
                <a:solidFill>
                  <a:schemeClr val="tx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Tree>
    <p:extLst>
      <p:ext uri="{BB962C8B-B14F-4D97-AF65-F5344CB8AC3E}">
        <p14:creationId xmlns:p14="http://schemas.microsoft.com/office/powerpoint/2010/main" val="1089673549"/>
      </p:ext>
    </p:extLst>
  </p:cSld>
  <p:clrMapOvr>
    <a:masterClrMapping/>
  </p:clrMapOvr>
  <p:extLst>
    <p:ext uri="{DCECCB84-F9BA-43D5-87BE-67443E8EF086}">
      <p15:sldGuideLst xmlns:p15="http://schemas.microsoft.com/office/powerpoint/2012/main">
        <p15:guide id="1" pos="5111"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H2 and paragrap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903C-ADF4-B942-BD09-D25A603D7EB3}"/>
              </a:ext>
            </a:extLst>
          </p:cNvPr>
          <p:cNvSpPr>
            <a:spLocks noGrp="1"/>
          </p:cNvSpPr>
          <p:nvPr>
            <p:ph type="title"/>
          </p:nvPr>
        </p:nvSpPr>
        <p:spPr>
          <a:xfrm>
            <a:off x="838200" y="681035"/>
            <a:ext cx="10515600" cy="712567"/>
          </a:xfrm>
          <a:prstGeom prst="rect">
            <a:avLst/>
          </a:prstGeom>
        </p:spPr>
        <p:txBody>
          <a:bodyPr anchor="t" anchorCtr="0">
            <a:spAutoFit/>
          </a:bodyPr>
          <a:lstStyle>
            <a:lvl1pPr>
              <a:lnSpc>
                <a:spcPct val="80000"/>
              </a:lnSpc>
              <a:spcBef>
                <a:spcPts val="600"/>
              </a:spcBef>
              <a:defRPr b="0" i="0" baseline="0"/>
            </a:lvl1pPr>
          </a:lstStyle>
          <a:p>
            <a:r>
              <a:rPr lang="en-US"/>
              <a:t>Click to edit Master title style</a:t>
            </a:r>
          </a:p>
        </p:txBody>
      </p:sp>
      <p:sp>
        <p:nvSpPr>
          <p:cNvPr id="3" name="Content Placeholder 2">
            <a:extLst>
              <a:ext uri="{FF2B5EF4-FFF2-40B4-BE49-F238E27FC236}">
                <a16:creationId xmlns:a16="http://schemas.microsoft.com/office/drawing/2014/main" id="{264E3E65-3A18-FC4B-A229-AD049975F749}"/>
              </a:ext>
            </a:extLst>
          </p:cNvPr>
          <p:cNvSpPr>
            <a:spLocks noGrp="1"/>
          </p:cNvSpPr>
          <p:nvPr>
            <p:ph idx="1" hasCustomPrompt="1"/>
          </p:nvPr>
        </p:nvSpPr>
        <p:spPr>
          <a:xfrm>
            <a:off x="838200" y="1825626"/>
            <a:ext cx="10515600" cy="2597463"/>
          </a:xfrm>
        </p:spPr>
        <p:txBody>
          <a:bodyPr>
            <a:spAutoFit/>
          </a:bodyPr>
          <a:lstStyle>
            <a:lvl1pPr marL="0" indent="0">
              <a:spcBef>
                <a:spcPts val="0"/>
              </a:spcBef>
              <a:spcAft>
                <a:spcPts val="1067"/>
              </a:spcAft>
              <a:buNone/>
              <a:defRPr/>
            </a:lvl1pPr>
          </a:lstStyle>
          <a:p>
            <a:pPr lvl="0"/>
            <a:r>
              <a:rPr lang="en-US"/>
              <a:t>Click to edit Master text styles </a:t>
            </a:r>
            <a:r>
              <a:rPr lang="en-CA"/>
              <a:t>Lorem ipsum dolor sit </a:t>
            </a:r>
            <a:r>
              <a:rPr lang="en-CA" err="1"/>
              <a:t>amet</a:t>
            </a:r>
            <a:r>
              <a:rPr lang="en-CA"/>
              <a:t>, </a:t>
            </a:r>
            <a:r>
              <a:rPr lang="en-CA" err="1"/>
              <a:t>consectetur</a:t>
            </a:r>
            <a:r>
              <a:rPr lang="en-CA"/>
              <a:t> </a:t>
            </a:r>
            <a:r>
              <a:rPr lang="en-CA" err="1"/>
              <a:t>adipiscing</a:t>
            </a:r>
            <a:r>
              <a:rPr lang="en-CA"/>
              <a:t> </a:t>
            </a:r>
            <a:r>
              <a:rPr lang="en-CA" err="1"/>
              <a:t>elit</a:t>
            </a:r>
            <a:r>
              <a:rPr lang="en-CA"/>
              <a:t>, sed do </a:t>
            </a:r>
            <a:r>
              <a:rPr lang="en-CA" err="1"/>
              <a:t>eiusmod</a:t>
            </a:r>
            <a:r>
              <a:rPr lang="en-CA"/>
              <a:t> </a:t>
            </a:r>
            <a:r>
              <a:rPr lang="en-CA" err="1"/>
              <a:t>tempor</a:t>
            </a:r>
            <a:r>
              <a:rPr lang="en-CA"/>
              <a:t> </a:t>
            </a:r>
            <a:r>
              <a:rPr lang="en-CA" err="1"/>
              <a:t>incididunt</a:t>
            </a:r>
            <a:r>
              <a:rPr lang="en-CA"/>
              <a:t> </a:t>
            </a:r>
            <a:r>
              <a:rPr lang="en-CA" err="1"/>
              <a:t>ut</a:t>
            </a:r>
            <a:r>
              <a:rPr lang="en-CA"/>
              <a:t> </a:t>
            </a:r>
            <a:r>
              <a:rPr lang="en-CA" err="1"/>
              <a:t>labore</a:t>
            </a:r>
            <a:r>
              <a:rPr lang="en-CA"/>
              <a:t> et dolore magna </a:t>
            </a:r>
            <a:r>
              <a:rPr lang="en-CA" err="1"/>
              <a:t>aliqua</a:t>
            </a:r>
            <a:r>
              <a:rPr lang="en-CA"/>
              <a:t>. </a:t>
            </a:r>
          </a:p>
          <a:p>
            <a:pPr lvl="0"/>
            <a:r>
              <a:rPr lang="en-CA"/>
              <a:t>Ut </a:t>
            </a:r>
            <a:r>
              <a:rPr lang="en-CA" err="1"/>
              <a:t>enim</a:t>
            </a:r>
            <a:r>
              <a:rPr lang="en-CA"/>
              <a:t> ad minim </a:t>
            </a:r>
            <a:r>
              <a:rPr lang="en-CA" err="1"/>
              <a:t>veniam</a:t>
            </a:r>
            <a:r>
              <a:rPr lang="en-CA"/>
              <a:t>, </a:t>
            </a:r>
            <a:r>
              <a:rPr lang="en-CA" err="1"/>
              <a:t>quis</a:t>
            </a:r>
            <a:r>
              <a:rPr lang="en-CA"/>
              <a:t> </a:t>
            </a:r>
            <a:r>
              <a:rPr lang="en-CA" err="1"/>
              <a:t>nostrud</a:t>
            </a:r>
            <a:r>
              <a:rPr lang="en-CA"/>
              <a:t> exercitation </a:t>
            </a:r>
            <a:r>
              <a:rPr lang="en-CA" err="1"/>
              <a:t>ullamco</a:t>
            </a:r>
            <a:r>
              <a:rPr lang="en-CA"/>
              <a:t> </a:t>
            </a:r>
            <a:r>
              <a:rPr lang="en-CA" err="1"/>
              <a:t>laboris</a:t>
            </a:r>
            <a:r>
              <a:rPr lang="en-CA"/>
              <a:t> nisi </a:t>
            </a:r>
            <a:r>
              <a:rPr lang="en-CA" err="1"/>
              <a:t>ut</a:t>
            </a:r>
            <a:r>
              <a:rPr lang="en-CA"/>
              <a:t> </a:t>
            </a:r>
            <a:r>
              <a:rPr lang="en-CA" err="1"/>
              <a:t>aliquip</a:t>
            </a:r>
            <a:r>
              <a:rPr lang="en-CA"/>
              <a:t> ex </a:t>
            </a:r>
            <a:r>
              <a:rPr lang="en-CA" err="1"/>
              <a:t>ea</a:t>
            </a:r>
            <a:r>
              <a:rPr lang="en-CA"/>
              <a:t> </a:t>
            </a:r>
            <a:r>
              <a:rPr lang="en-CA" err="1"/>
              <a:t>commodo</a:t>
            </a:r>
            <a:r>
              <a:rPr lang="en-CA"/>
              <a:t> </a:t>
            </a:r>
            <a:r>
              <a:rPr lang="en-CA" err="1"/>
              <a:t>consequat</a:t>
            </a:r>
            <a:r>
              <a:rPr lang="en-CA"/>
              <a:t>. Duis </a:t>
            </a:r>
            <a:r>
              <a:rPr lang="en-CA" err="1"/>
              <a:t>aute</a:t>
            </a:r>
            <a:r>
              <a:rPr lang="en-CA"/>
              <a:t> </a:t>
            </a:r>
            <a:r>
              <a:rPr lang="en-CA" err="1"/>
              <a:t>irure</a:t>
            </a:r>
            <a:r>
              <a:rPr lang="en-CA"/>
              <a:t> dolor in </a:t>
            </a:r>
            <a:r>
              <a:rPr lang="en-CA" err="1"/>
              <a:t>reprehenderit</a:t>
            </a:r>
            <a:r>
              <a:rPr lang="en-CA"/>
              <a:t> in </a:t>
            </a:r>
            <a:r>
              <a:rPr lang="en-CA" err="1"/>
              <a:t>voluptate</a:t>
            </a:r>
            <a:r>
              <a:rPr lang="en-CA"/>
              <a:t> </a:t>
            </a:r>
            <a:r>
              <a:rPr lang="en-CA" err="1"/>
              <a:t>velit</a:t>
            </a:r>
            <a:r>
              <a:rPr lang="en-CA"/>
              <a:t> </a:t>
            </a:r>
            <a:r>
              <a:rPr lang="en-CA" err="1"/>
              <a:t>esse</a:t>
            </a:r>
            <a:r>
              <a:rPr lang="en-CA"/>
              <a:t> </a:t>
            </a:r>
            <a:r>
              <a:rPr lang="en-CA" err="1"/>
              <a:t>cillum</a:t>
            </a:r>
            <a:r>
              <a:rPr lang="en-CA"/>
              <a:t> dolore </a:t>
            </a:r>
            <a:r>
              <a:rPr lang="en-CA" err="1"/>
              <a:t>eu</a:t>
            </a:r>
            <a:r>
              <a:rPr lang="en-CA"/>
              <a:t>.</a:t>
            </a:r>
            <a:endParaRPr lang="en-US"/>
          </a:p>
        </p:txBody>
      </p:sp>
    </p:spTree>
    <p:extLst>
      <p:ext uri="{BB962C8B-B14F-4D97-AF65-F5344CB8AC3E}">
        <p14:creationId xmlns:p14="http://schemas.microsoft.com/office/powerpoint/2010/main" val="841465318"/>
      </p:ext>
    </p:extLst>
  </p:cSld>
  <p:clrMapOvr>
    <a:masterClrMapping/>
  </p:clrMapOvr>
  <p:extLst>
    <p:ext uri="{DCECCB84-F9BA-43D5-87BE-67443E8EF086}">
      <p15:sldGuideLst xmlns:p15="http://schemas.microsoft.com/office/powerpoint/2012/main">
        <p15:guide id="1" pos="5111"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H2 with bullet content and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FC2EC6-AEBC-944A-B15A-0B7F582DB147}"/>
              </a:ext>
            </a:extLst>
          </p:cNvPr>
          <p:cNvSpPr>
            <a:spLocks noGrp="1"/>
          </p:cNvSpPr>
          <p:nvPr>
            <p:ph type="pic" idx="1"/>
          </p:nvPr>
        </p:nvSpPr>
        <p:spPr>
          <a:xfrm>
            <a:off x="8113184" y="0"/>
            <a:ext cx="4078817" cy="216746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6" name="Picture Placeholder 2">
            <a:extLst>
              <a:ext uri="{FF2B5EF4-FFF2-40B4-BE49-F238E27FC236}">
                <a16:creationId xmlns:a16="http://schemas.microsoft.com/office/drawing/2014/main" id="{D3D4B637-814E-A846-8793-74F7E2EEDD84}"/>
              </a:ext>
            </a:extLst>
          </p:cNvPr>
          <p:cNvSpPr>
            <a:spLocks noGrp="1"/>
          </p:cNvSpPr>
          <p:nvPr>
            <p:ph type="pic" idx="10"/>
          </p:nvPr>
        </p:nvSpPr>
        <p:spPr>
          <a:xfrm>
            <a:off x="8113185" y="2235968"/>
            <a:ext cx="4078817" cy="227676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7" name="Picture Placeholder 2">
            <a:extLst>
              <a:ext uri="{FF2B5EF4-FFF2-40B4-BE49-F238E27FC236}">
                <a16:creationId xmlns:a16="http://schemas.microsoft.com/office/drawing/2014/main" id="{31BD6453-F574-DE40-B5A5-C90167D4202F}"/>
              </a:ext>
            </a:extLst>
          </p:cNvPr>
          <p:cNvSpPr>
            <a:spLocks noGrp="1"/>
          </p:cNvSpPr>
          <p:nvPr>
            <p:ph type="pic" idx="11"/>
          </p:nvPr>
        </p:nvSpPr>
        <p:spPr>
          <a:xfrm>
            <a:off x="8113182" y="4581235"/>
            <a:ext cx="4078817" cy="227676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9" name="Content Placeholder 2">
            <a:extLst>
              <a:ext uri="{FF2B5EF4-FFF2-40B4-BE49-F238E27FC236}">
                <a16:creationId xmlns:a16="http://schemas.microsoft.com/office/drawing/2014/main" id="{E244E778-D059-774D-8548-00D8E475D48E}"/>
              </a:ext>
            </a:extLst>
          </p:cNvPr>
          <p:cNvSpPr>
            <a:spLocks noGrp="1"/>
          </p:cNvSpPr>
          <p:nvPr>
            <p:ph idx="13"/>
          </p:nvPr>
        </p:nvSpPr>
        <p:spPr>
          <a:xfrm>
            <a:off x="838200" y="2167468"/>
            <a:ext cx="6559859" cy="1899409"/>
          </a:xfrm>
        </p:spPr>
        <p:txBody>
          <a:bodyPr wrap="square">
            <a:spAutoFit/>
          </a:bodyPr>
          <a:lstStyle>
            <a:lvl1pPr>
              <a:buSzPct val="150000"/>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CB29637-D92E-1747-B9F2-370D2BDE52C9}"/>
              </a:ext>
            </a:extLst>
          </p:cNvPr>
          <p:cNvSpPr>
            <a:spLocks noGrp="1"/>
          </p:cNvSpPr>
          <p:nvPr>
            <p:ph type="title"/>
          </p:nvPr>
        </p:nvSpPr>
        <p:spPr>
          <a:xfrm>
            <a:off x="838200" y="692151"/>
            <a:ext cx="6559859" cy="1328120"/>
          </a:xfrm>
          <a:prstGeom prst="rect">
            <a:avLst/>
          </a:prstGeom>
        </p:spPr>
        <p:txBody>
          <a:bodyPr wrap="square" anchor="t" anchorCtr="0">
            <a:spAutoFit/>
          </a:bodyPr>
          <a:lstStyle>
            <a:lvl1pPr>
              <a:lnSpc>
                <a:spcPct val="80000"/>
              </a:lnSpc>
              <a:spcBef>
                <a:spcPts val="600"/>
              </a:spcBef>
              <a:defRPr b="0" i="0" baseline="0"/>
            </a:lvl1pPr>
          </a:lstStyle>
          <a:p>
            <a:r>
              <a:rPr lang="en-US"/>
              <a:t>Click to edit Master title style</a:t>
            </a:r>
          </a:p>
        </p:txBody>
      </p:sp>
    </p:spTree>
    <p:extLst>
      <p:ext uri="{BB962C8B-B14F-4D97-AF65-F5344CB8AC3E}">
        <p14:creationId xmlns:p14="http://schemas.microsoft.com/office/powerpoint/2010/main" val="96584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1829" y="1600201"/>
            <a:ext cx="51290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1227" y="1600201"/>
            <a:ext cx="526923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68DD67-B131-4FF2-8FEA-C0D679640E58}" type="datetime1">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29410376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H2 and Bulle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903C-ADF4-B942-BD09-D25A603D7EB3}"/>
              </a:ext>
            </a:extLst>
          </p:cNvPr>
          <p:cNvSpPr>
            <a:spLocks noGrp="1"/>
          </p:cNvSpPr>
          <p:nvPr>
            <p:ph type="title"/>
          </p:nvPr>
        </p:nvSpPr>
        <p:spPr>
          <a:xfrm>
            <a:off x="838200" y="692151"/>
            <a:ext cx="10515600" cy="712567"/>
          </a:xfrm>
          <a:prstGeom prst="rect">
            <a:avLst/>
          </a:prstGeom>
        </p:spPr>
        <p:txBody>
          <a:bodyPr anchor="t">
            <a:spAutoFit/>
          </a:bodyPr>
          <a:lstStyle>
            <a:lvl1pPr>
              <a:lnSpc>
                <a:spcPct val="80000"/>
              </a:lnSpc>
              <a:spcBef>
                <a:spcPts val="600"/>
              </a:spcBef>
              <a:defRPr b="0" i="0" baseline="0"/>
            </a:lvl1pPr>
          </a:lstStyle>
          <a:p>
            <a:r>
              <a:rPr lang="en-US"/>
              <a:t>Click to edit Master title style</a:t>
            </a:r>
          </a:p>
        </p:txBody>
      </p:sp>
      <p:sp>
        <p:nvSpPr>
          <p:cNvPr id="3" name="Content Placeholder 2">
            <a:extLst>
              <a:ext uri="{FF2B5EF4-FFF2-40B4-BE49-F238E27FC236}">
                <a16:creationId xmlns:a16="http://schemas.microsoft.com/office/drawing/2014/main" id="{264E3E65-3A18-FC4B-A229-AD049975F749}"/>
              </a:ext>
            </a:extLst>
          </p:cNvPr>
          <p:cNvSpPr>
            <a:spLocks noGrp="1"/>
          </p:cNvSpPr>
          <p:nvPr>
            <p:ph idx="1"/>
          </p:nvPr>
        </p:nvSpPr>
        <p:spPr>
          <a:xfrm>
            <a:off x="838200" y="1825626"/>
            <a:ext cx="10515600" cy="1899409"/>
          </a:xfrm>
        </p:spPr>
        <p:txBody>
          <a:bodyPr>
            <a:spAutoFit/>
          </a:bodyPr>
          <a:lstStyle>
            <a:lvl1pPr>
              <a:buSzPct val="150000"/>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7080930"/>
      </p:ext>
    </p:extLst>
  </p:cSld>
  <p:clrMapOvr>
    <a:masterClrMapping/>
  </p:clrMapOvr>
  <p:extLst>
    <p:ext uri="{DCECCB84-F9BA-43D5-87BE-67443E8EF086}">
      <p15:sldGuideLst xmlns:p15="http://schemas.microsoft.com/office/powerpoint/2012/main">
        <p15:guide id="5" orient="horz" pos="407" userDrawn="1">
          <p15:clr>
            <a:srgbClr val="FBAE40"/>
          </p15:clr>
        </p15:guide>
        <p15:guide id="6" pos="5111"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H1 with Two Column Bulle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35E9-8720-9247-B359-DB39E1C94AB6}"/>
              </a:ext>
            </a:extLst>
          </p:cNvPr>
          <p:cNvSpPr>
            <a:spLocks noGrp="1"/>
          </p:cNvSpPr>
          <p:nvPr>
            <p:ph type="title"/>
          </p:nvPr>
        </p:nvSpPr>
        <p:spPr>
          <a:xfrm>
            <a:off x="838200" y="692150"/>
            <a:ext cx="10515600" cy="784830"/>
          </a:xfrm>
          <a:prstGeom prst="rect">
            <a:avLst/>
          </a:prstGeom>
        </p:spPr>
        <p:txBody>
          <a:bodyPr anchor="t">
            <a:spAutoFit/>
          </a:bodyPr>
          <a:lstStyle/>
          <a:p>
            <a:r>
              <a:rPr lang="en-US"/>
              <a:t>Click to edit Master title style</a:t>
            </a:r>
          </a:p>
        </p:txBody>
      </p:sp>
      <p:sp>
        <p:nvSpPr>
          <p:cNvPr id="3" name="Content Placeholder 2">
            <a:extLst>
              <a:ext uri="{FF2B5EF4-FFF2-40B4-BE49-F238E27FC236}">
                <a16:creationId xmlns:a16="http://schemas.microsoft.com/office/drawing/2014/main" id="{38E878B8-BBF2-C24A-9108-B5132637991F}"/>
              </a:ext>
            </a:extLst>
          </p:cNvPr>
          <p:cNvSpPr>
            <a:spLocks noGrp="1"/>
          </p:cNvSpPr>
          <p:nvPr>
            <p:ph sz="half" idx="1"/>
          </p:nvPr>
        </p:nvSpPr>
        <p:spPr>
          <a:xfrm>
            <a:off x="838200" y="1825626"/>
            <a:ext cx="5181600" cy="1899409"/>
          </a:xfrm>
        </p:spPr>
        <p:txBody>
          <a:bodyPr>
            <a:spAutoFit/>
          </a:bodyPr>
          <a:lstStyle>
            <a:lvl1pPr>
              <a:buSzPct val="150000"/>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7F82CD-52D3-5F46-A2E6-7BA38FD98E50}"/>
              </a:ext>
            </a:extLst>
          </p:cNvPr>
          <p:cNvSpPr>
            <a:spLocks noGrp="1"/>
          </p:cNvSpPr>
          <p:nvPr>
            <p:ph sz="half" idx="2"/>
          </p:nvPr>
        </p:nvSpPr>
        <p:spPr>
          <a:xfrm>
            <a:off x="6172200" y="1825626"/>
            <a:ext cx="5181600" cy="1899409"/>
          </a:xfrm>
        </p:spPr>
        <p:txBody>
          <a:bodyPr>
            <a:spAutoFit/>
          </a:bodyPr>
          <a:lstStyle>
            <a:lvl1pPr>
              <a:buSzPct val="150000"/>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509505"/>
      </p:ext>
    </p:extLst>
  </p:cSld>
  <p:clrMapOvr>
    <a:masterClrMapping/>
  </p:clrMapOvr>
  <p:extLst>
    <p:ext uri="{DCECCB84-F9BA-43D5-87BE-67443E8EF086}">
      <p15:sldGuideLst xmlns:p15="http://schemas.microsoft.com/office/powerpoint/2012/main">
        <p15:guide id="1" orient="horz" pos="436"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27" name="Content Placeholder 10">
            <a:extLst>
              <a:ext uri="{FF2B5EF4-FFF2-40B4-BE49-F238E27FC236}">
                <a16:creationId xmlns:a16="http://schemas.microsoft.com/office/drawing/2014/main" id="{E8600D4D-DFFE-C540-BE0E-5D6E551AFA15}"/>
              </a:ext>
            </a:extLst>
          </p:cNvPr>
          <p:cNvSpPr>
            <a:spLocks noGrp="1"/>
          </p:cNvSpPr>
          <p:nvPr>
            <p:ph sz="quarter" idx="29" hasCustomPrompt="1"/>
          </p:nvPr>
        </p:nvSpPr>
        <p:spPr>
          <a:xfrm>
            <a:off x="9504284" y="1682752"/>
            <a:ext cx="1996017" cy="5175249"/>
          </a:xfrm>
          <a:solidFill>
            <a:schemeClr val="bg1">
              <a:lumMod val="95000"/>
            </a:schemeClr>
          </a:solidFill>
        </p:spPr>
        <p:txBody>
          <a:bodyPr/>
          <a:lstStyle>
            <a:lvl1pPr>
              <a:buNone/>
              <a:defRPr/>
            </a:lvl1pPr>
            <a:lvl2pPr>
              <a:buNone/>
              <a:defRPr/>
            </a:lvl2pPr>
            <a:lvl3pPr>
              <a:buNone/>
              <a:defRPr/>
            </a:lvl3pPr>
            <a:lvl4pPr>
              <a:buNone/>
              <a:defRPr/>
            </a:lvl4pPr>
            <a:lvl5pPr>
              <a:buNone/>
              <a:defRPr/>
            </a:lvl5pPr>
          </a:lstStyle>
          <a:p>
            <a:pPr lvl="0"/>
            <a:r>
              <a:rPr lang="en-US"/>
              <a:t> </a:t>
            </a:r>
          </a:p>
        </p:txBody>
      </p:sp>
      <p:sp>
        <p:nvSpPr>
          <p:cNvPr id="26" name="Content Placeholder 10">
            <a:extLst>
              <a:ext uri="{FF2B5EF4-FFF2-40B4-BE49-F238E27FC236}">
                <a16:creationId xmlns:a16="http://schemas.microsoft.com/office/drawing/2014/main" id="{04E5A7F7-250A-CF4E-8B9D-F548A15D0351}"/>
              </a:ext>
            </a:extLst>
          </p:cNvPr>
          <p:cNvSpPr>
            <a:spLocks noGrp="1"/>
          </p:cNvSpPr>
          <p:nvPr>
            <p:ph sz="quarter" idx="28" hasCustomPrompt="1"/>
          </p:nvPr>
        </p:nvSpPr>
        <p:spPr>
          <a:xfrm>
            <a:off x="7302622" y="1682752"/>
            <a:ext cx="1996017" cy="5175249"/>
          </a:xfrm>
          <a:solidFill>
            <a:schemeClr val="bg1">
              <a:lumMod val="95000"/>
            </a:schemeClr>
          </a:solidFill>
        </p:spPr>
        <p:txBody>
          <a:bodyPr/>
          <a:lstStyle>
            <a:lvl1pPr>
              <a:buNone/>
              <a:defRPr/>
            </a:lvl1pPr>
            <a:lvl2pPr>
              <a:buNone/>
              <a:defRPr/>
            </a:lvl2pPr>
            <a:lvl3pPr>
              <a:buNone/>
              <a:defRPr/>
            </a:lvl3pPr>
            <a:lvl4pPr>
              <a:buNone/>
              <a:defRPr/>
            </a:lvl4pPr>
            <a:lvl5pPr>
              <a:buNone/>
              <a:defRPr/>
            </a:lvl5pPr>
          </a:lstStyle>
          <a:p>
            <a:pPr lvl="0"/>
            <a:r>
              <a:rPr lang="en-US"/>
              <a:t> </a:t>
            </a:r>
          </a:p>
        </p:txBody>
      </p:sp>
      <p:sp>
        <p:nvSpPr>
          <p:cNvPr id="25" name="Content Placeholder 10">
            <a:extLst>
              <a:ext uri="{FF2B5EF4-FFF2-40B4-BE49-F238E27FC236}">
                <a16:creationId xmlns:a16="http://schemas.microsoft.com/office/drawing/2014/main" id="{2314366C-BC05-6946-8940-EAFBCB30D0D7}"/>
              </a:ext>
            </a:extLst>
          </p:cNvPr>
          <p:cNvSpPr>
            <a:spLocks noGrp="1"/>
          </p:cNvSpPr>
          <p:nvPr>
            <p:ph sz="quarter" idx="27" hasCustomPrompt="1"/>
          </p:nvPr>
        </p:nvSpPr>
        <p:spPr>
          <a:xfrm>
            <a:off x="5112798" y="1682752"/>
            <a:ext cx="1996017" cy="5175249"/>
          </a:xfrm>
          <a:solidFill>
            <a:schemeClr val="bg1">
              <a:lumMod val="95000"/>
            </a:schemeClr>
          </a:solidFill>
        </p:spPr>
        <p:txBody>
          <a:bodyPr/>
          <a:lstStyle>
            <a:lvl1pPr>
              <a:buNone/>
              <a:defRPr/>
            </a:lvl1pPr>
            <a:lvl2pPr>
              <a:buNone/>
              <a:defRPr/>
            </a:lvl2pPr>
            <a:lvl3pPr>
              <a:buNone/>
              <a:defRPr/>
            </a:lvl3pPr>
            <a:lvl4pPr>
              <a:buNone/>
              <a:defRPr/>
            </a:lvl4pPr>
            <a:lvl5pPr>
              <a:buNone/>
              <a:defRPr/>
            </a:lvl5pPr>
          </a:lstStyle>
          <a:p>
            <a:pPr lvl="0"/>
            <a:r>
              <a:rPr lang="en-US"/>
              <a:t> </a:t>
            </a:r>
          </a:p>
        </p:txBody>
      </p:sp>
      <p:sp>
        <p:nvSpPr>
          <p:cNvPr id="24" name="Content Placeholder 10">
            <a:extLst>
              <a:ext uri="{FF2B5EF4-FFF2-40B4-BE49-F238E27FC236}">
                <a16:creationId xmlns:a16="http://schemas.microsoft.com/office/drawing/2014/main" id="{9FF464D8-9C5B-C349-A727-73F5B7C1D688}"/>
              </a:ext>
            </a:extLst>
          </p:cNvPr>
          <p:cNvSpPr>
            <a:spLocks noGrp="1"/>
          </p:cNvSpPr>
          <p:nvPr>
            <p:ph sz="quarter" idx="26" hasCustomPrompt="1"/>
          </p:nvPr>
        </p:nvSpPr>
        <p:spPr>
          <a:xfrm>
            <a:off x="2899299" y="1682752"/>
            <a:ext cx="1996017" cy="5175249"/>
          </a:xfrm>
          <a:solidFill>
            <a:schemeClr val="bg1">
              <a:lumMod val="95000"/>
            </a:schemeClr>
          </a:solidFill>
        </p:spPr>
        <p:txBody>
          <a:bodyPr/>
          <a:lstStyle>
            <a:lvl1pPr>
              <a:buNone/>
              <a:defRPr/>
            </a:lvl1pPr>
            <a:lvl2pPr>
              <a:buNone/>
              <a:defRPr/>
            </a:lvl2pPr>
            <a:lvl3pPr>
              <a:buNone/>
              <a:defRPr/>
            </a:lvl3pPr>
            <a:lvl4pPr>
              <a:buNone/>
              <a:defRPr/>
            </a:lvl4pPr>
            <a:lvl5pPr>
              <a:buNone/>
              <a:defRPr/>
            </a:lvl5pPr>
          </a:lstStyle>
          <a:p>
            <a:pPr lvl="0"/>
            <a:r>
              <a:rPr lang="en-US"/>
              <a:t> </a:t>
            </a:r>
          </a:p>
        </p:txBody>
      </p:sp>
      <p:sp>
        <p:nvSpPr>
          <p:cNvPr id="11" name="Content Placeholder 10">
            <a:extLst>
              <a:ext uri="{FF2B5EF4-FFF2-40B4-BE49-F238E27FC236}">
                <a16:creationId xmlns:a16="http://schemas.microsoft.com/office/drawing/2014/main" id="{C7914AC3-D744-7148-BC31-F7EBA1D6E234}"/>
              </a:ext>
            </a:extLst>
          </p:cNvPr>
          <p:cNvSpPr>
            <a:spLocks noGrp="1"/>
          </p:cNvSpPr>
          <p:nvPr>
            <p:ph sz="quarter" idx="25" hasCustomPrompt="1"/>
          </p:nvPr>
        </p:nvSpPr>
        <p:spPr>
          <a:xfrm>
            <a:off x="685801" y="1682752"/>
            <a:ext cx="1996017" cy="5175249"/>
          </a:xfrm>
          <a:solidFill>
            <a:schemeClr val="bg1">
              <a:lumMod val="95000"/>
            </a:schemeClr>
          </a:solidFill>
        </p:spPr>
        <p:txBody>
          <a:bodyPr/>
          <a:lstStyle>
            <a:lvl1pPr>
              <a:buNone/>
              <a:defRPr/>
            </a:lvl1pPr>
            <a:lvl2pPr>
              <a:buNone/>
              <a:defRPr/>
            </a:lvl2pPr>
            <a:lvl3pPr>
              <a:buNone/>
              <a:defRPr/>
            </a:lvl3pPr>
            <a:lvl4pPr>
              <a:buNone/>
              <a:defRPr/>
            </a:lvl4pPr>
            <a:lvl5pPr>
              <a:buNone/>
              <a:defRPr/>
            </a:lvl5pPr>
          </a:lstStyle>
          <a:p>
            <a:pPr lvl="0"/>
            <a:r>
              <a:rPr lang="en-US"/>
              <a:t> </a:t>
            </a:r>
          </a:p>
        </p:txBody>
      </p:sp>
      <p:sp>
        <p:nvSpPr>
          <p:cNvPr id="2" name="Title 1">
            <a:extLst>
              <a:ext uri="{FF2B5EF4-FFF2-40B4-BE49-F238E27FC236}">
                <a16:creationId xmlns:a16="http://schemas.microsoft.com/office/drawing/2014/main" id="{81C335E9-8720-9247-B359-DB39E1C94AB6}"/>
              </a:ext>
            </a:extLst>
          </p:cNvPr>
          <p:cNvSpPr>
            <a:spLocks noGrp="1"/>
          </p:cNvSpPr>
          <p:nvPr>
            <p:ph type="title"/>
          </p:nvPr>
        </p:nvSpPr>
        <p:spPr>
          <a:xfrm>
            <a:off x="838200" y="692150"/>
            <a:ext cx="10515600" cy="784830"/>
          </a:xfrm>
          <a:prstGeom prst="rect">
            <a:avLst/>
          </a:prstGeom>
        </p:spPr>
        <p:txBody>
          <a:bodyPr anchor="t">
            <a:spAutoFit/>
          </a:bodyPr>
          <a:lstStyle/>
          <a:p>
            <a:r>
              <a:rPr lang="en-US"/>
              <a:t>Click to edit Master title style</a:t>
            </a:r>
          </a:p>
        </p:txBody>
      </p:sp>
      <p:sp>
        <p:nvSpPr>
          <p:cNvPr id="3" name="Content Placeholder 2">
            <a:extLst>
              <a:ext uri="{FF2B5EF4-FFF2-40B4-BE49-F238E27FC236}">
                <a16:creationId xmlns:a16="http://schemas.microsoft.com/office/drawing/2014/main" id="{38E878B8-BBF2-C24A-9108-B5132637991F}"/>
              </a:ext>
            </a:extLst>
          </p:cNvPr>
          <p:cNvSpPr>
            <a:spLocks noGrp="1"/>
          </p:cNvSpPr>
          <p:nvPr>
            <p:ph sz="half" idx="1"/>
          </p:nvPr>
        </p:nvSpPr>
        <p:spPr>
          <a:xfrm>
            <a:off x="838200" y="4362745"/>
            <a:ext cx="1695824" cy="868123"/>
          </a:xfrm>
        </p:spPr>
        <p:txBody>
          <a:bodyPr wrap="square">
            <a:spAutoFit/>
          </a:bodyPr>
          <a:lstStyle>
            <a:lvl1pPr marL="0" indent="0">
              <a:buSzPct val="150000"/>
              <a:buNone/>
              <a:defRPr sz="1867">
                <a:latin typeface="+mj-lt"/>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6" name="Picture Placeholder 5">
            <a:extLst>
              <a:ext uri="{FF2B5EF4-FFF2-40B4-BE49-F238E27FC236}">
                <a16:creationId xmlns:a16="http://schemas.microsoft.com/office/drawing/2014/main" id="{1730109F-4E58-AA4B-88E3-D883F0957D3F}"/>
              </a:ext>
            </a:extLst>
          </p:cNvPr>
          <p:cNvSpPr>
            <a:spLocks noGrp="1"/>
          </p:cNvSpPr>
          <p:nvPr>
            <p:ph type="pic" sz="quarter" idx="10"/>
          </p:nvPr>
        </p:nvSpPr>
        <p:spPr>
          <a:xfrm>
            <a:off x="838200" y="1826685"/>
            <a:ext cx="1695824" cy="2344892"/>
          </a:xfrm>
          <a:solidFill>
            <a:schemeClr val="bg1"/>
          </a:solidFill>
          <a:ln>
            <a:solidFill>
              <a:schemeClr val="bg2">
                <a:lumMod val="75000"/>
              </a:schemeClr>
            </a:solidFill>
          </a:ln>
        </p:spPr>
        <p:txBody>
          <a:bodyPr/>
          <a:lstStyle>
            <a:lvl1pPr>
              <a:buNone/>
              <a:defRPr/>
            </a:lvl1pPr>
          </a:lstStyle>
          <a:p>
            <a:r>
              <a:rPr lang="en-US"/>
              <a:t>Click icon to add picture</a:t>
            </a:r>
          </a:p>
        </p:txBody>
      </p:sp>
      <p:sp>
        <p:nvSpPr>
          <p:cNvPr id="9" name="Content Placeholder 2">
            <a:extLst>
              <a:ext uri="{FF2B5EF4-FFF2-40B4-BE49-F238E27FC236}">
                <a16:creationId xmlns:a16="http://schemas.microsoft.com/office/drawing/2014/main" id="{DBADD914-9F1A-684D-9AE0-1DE5263E3CEC}"/>
              </a:ext>
            </a:extLst>
          </p:cNvPr>
          <p:cNvSpPr>
            <a:spLocks noGrp="1"/>
          </p:cNvSpPr>
          <p:nvPr>
            <p:ph sz="half" idx="11"/>
          </p:nvPr>
        </p:nvSpPr>
        <p:spPr>
          <a:xfrm>
            <a:off x="838200" y="5450462"/>
            <a:ext cx="1695824" cy="868123"/>
          </a:xfrm>
        </p:spPr>
        <p:txBody>
          <a:bodyPr wrap="square">
            <a:spAutoFit/>
          </a:bodyPr>
          <a:lstStyle>
            <a:lvl1pPr marL="0" indent="0">
              <a:buSzPct val="150000"/>
              <a:buNone/>
              <a:defRPr sz="1867"/>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10" name="Picture Placeholder 5">
            <a:extLst>
              <a:ext uri="{FF2B5EF4-FFF2-40B4-BE49-F238E27FC236}">
                <a16:creationId xmlns:a16="http://schemas.microsoft.com/office/drawing/2014/main" id="{B9C98BDD-A867-2746-9F36-341181B56C65}"/>
              </a:ext>
            </a:extLst>
          </p:cNvPr>
          <p:cNvSpPr>
            <a:spLocks noGrp="1"/>
          </p:cNvSpPr>
          <p:nvPr>
            <p:ph type="pic" sz="quarter" idx="12"/>
          </p:nvPr>
        </p:nvSpPr>
        <p:spPr>
          <a:xfrm>
            <a:off x="3043144" y="1826685"/>
            <a:ext cx="1695824" cy="2344892"/>
          </a:xfrm>
          <a:solidFill>
            <a:schemeClr val="bg1"/>
          </a:solidFill>
          <a:ln>
            <a:solidFill>
              <a:schemeClr val="bg2">
                <a:lumMod val="75000"/>
              </a:schemeClr>
            </a:solidFill>
          </a:ln>
        </p:spPr>
        <p:txBody>
          <a:bodyPr/>
          <a:lstStyle>
            <a:lvl1pPr>
              <a:buNone/>
              <a:defRPr/>
            </a:lvl1pPr>
          </a:lstStyle>
          <a:p>
            <a:r>
              <a:rPr lang="en-US"/>
              <a:t>Click icon to add picture</a:t>
            </a:r>
          </a:p>
        </p:txBody>
      </p:sp>
      <p:sp>
        <p:nvSpPr>
          <p:cNvPr id="12" name="Picture Placeholder 5">
            <a:extLst>
              <a:ext uri="{FF2B5EF4-FFF2-40B4-BE49-F238E27FC236}">
                <a16:creationId xmlns:a16="http://schemas.microsoft.com/office/drawing/2014/main" id="{EBD58A9D-ED11-C049-B83C-35D86D5D8837}"/>
              </a:ext>
            </a:extLst>
          </p:cNvPr>
          <p:cNvSpPr>
            <a:spLocks noGrp="1"/>
          </p:cNvSpPr>
          <p:nvPr>
            <p:ph type="pic" sz="quarter" idx="13"/>
          </p:nvPr>
        </p:nvSpPr>
        <p:spPr>
          <a:xfrm>
            <a:off x="5248088" y="1826685"/>
            <a:ext cx="1695824" cy="2344892"/>
          </a:xfrm>
          <a:solidFill>
            <a:schemeClr val="bg1"/>
          </a:solidFill>
          <a:ln>
            <a:solidFill>
              <a:schemeClr val="bg2">
                <a:lumMod val="75000"/>
              </a:schemeClr>
            </a:solidFill>
          </a:ln>
        </p:spPr>
        <p:txBody>
          <a:bodyPr/>
          <a:lstStyle>
            <a:lvl1pPr>
              <a:buNone/>
              <a:defRPr/>
            </a:lvl1pPr>
          </a:lstStyle>
          <a:p>
            <a:r>
              <a:rPr lang="en-US"/>
              <a:t>Click icon to add picture</a:t>
            </a:r>
          </a:p>
        </p:txBody>
      </p:sp>
      <p:sp>
        <p:nvSpPr>
          <p:cNvPr id="13" name="Picture Placeholder 5">
            <a:extLst>
              <a:ext uri="{FF2B5EF4-FFF2-40B4-BE49-F238E27FC236}">
                <a16:creationId xmlns:a16="http://schemas.microsoft.com/office/drawing/2014/main" id="{C7E58B93-9FE6-074E-A552-29AB789CE449}"/>
              </a:ext>
            </a:extLst>
          </p:cNvPr>
          <p:cNvSpPr>
            <a:spLocks noGrp="1"/>
          </p:cNvSpPr>
          <p:nvPr>
            <p:ph type="pic" sz="quarter" idx="14"/>
          </p:nvPr>
        </p:nvSpPr>
        <p:spPr>
          <a:xfrm>
            <a:off x="7453032" y="1826685"/>
            <a:ext cx="1695824" cy="2344892"/>
          </a:xfrm>
          <a:solidFill>
            <a:schemeClr val="bg1"/>
          </a:solidFill>
          <a:ln>
            <a:solidFill>
              <a:schemeClr val="bg2">
                <a:lumMod val="75000"/>
              </a:schemeClr>
            </a:solidFill>
          </a:ln>
        </p:spPr>
        <p:txBody>
          <a:bodyPr/>
          <a:lstStyle>
            <a:lvl1pPr>
              <a:buNone/>
              <a:defRPr/>
            </a:lvl1pPr>
          </a:lstStyle>
          <a:p>
            <a:r>
              <a:rPr lang="en-US"/>
              <a:t>Click icon to add picture</a:t>
            </a:r>
          </a:p>
        </p:txBody>
      </p:sp>
      <p:sp>
        <p:nvSpPr>
          <p:cNvPr id="14" name="Picture Placeholder 5">
            <a:extLst>
              <a:ext uri="{FF2B5EF4-FFF2-40B4-BE49-F238E27FC236}">
                <a16:creationId xmlns:a16="http://schemas.microsoft.com/office/drawing/2014/main" id="{2FDB1413-385D-054D-877A-223C10254293}"/>
              </a:ext>
            </a:extLst>
          </p:cNvPr>
          <p:cNvSpPr>
            <a:spLocks noGrp="1"/>
          </p:cNvSpPr>
          <p:nvPr>
            <p:ph type="pic" sz="quarter" idx="15"/>
          </p:nvPr>
        </p:nvSpPr>
        <p:spPr>
          <a:xfrm>
            <a:off x="9657976" y="1826685"/>
            <a:ext cx="1695824" cy="2344892"/>
          </a:xfrm>
          <a:solidFill>
            <a:schemeClr val="bg1"/>
          </a:solidFill>
          <a:ln>
            <a:solidFill>
              <a:schemeClr val="bg2">
                <a:lumMod val="75000"/>
              </a:schemeClr>
            </a:solidFill>
          </a:ln>
        </p:spPr>
        <p:txBody>
          <a:bodyPr/>
          <a:lstStyle>
            <a:lvl1pPr>
              <a:buNone/>
              <a:defRPr/>
            </a:lvl1pPr>
          </a:lstStyle>
          <a:p>
            <a:r>
              <a:rPr lang="en-US"/>
              <a:t>Click icon to add picture</a:t>
            </a:r>
          </a:p>
        </p:txBody>
      </p:sp>
      <p:sp>
        <p:nvSpPr>
          <p:cNvPr id="15" name="Content Placeholder 2">
            <a:extLst>
              <a:ext uri="{FF2B5EF4-FFF2-40B4-BE49-F238E27FC236}">
                <a16:creationId xmlns:a16="http://schemas.microsoft.com/office/drawing/2014/main" id="{A2447476-A0F9-A445-8DBF-1C8BA4F0A02E}"/>
              </a:ext>
            </a:extLst>
          </p:cNvPr>
          <p:cNvSpPr>
            <a:spLocks noGrp="1"/>
          </p:cNvSpPr>
          <p:nvPr>
            <p:ph sz="half" idx="16"/>
          </p:nvPr>
        </p:nvSpPr>
        <p:spPr>
          <a:xfrm>
            <a:off x="3025589" y="4362745"/>
            <a:ext cx="1695824" cy="868123"/>
          </a:xfrm>
        </p:spPr>
        <p:txBody>
          <a:bodyPr wrap="square">
            <a:spAutoFit/>
          </a:bodyPr>
          <a:lstStyle>
            <a:lvl1pPr marL="0" indent="0">
              <a:buSzPct val="150000"/>
              <a:buNone/>
              <a:defRPr sz="1867">
                <a:latin typeface="+mj-lt"/>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16" name="Content Placeholder 2">
            <a:extLst>
              <a:ext uri="{FF2B5EF4-FFF2-40B4-BE49-F238E27FC236}">
                <a16:creationId xmlns:a16="http://schemas.microsoft.com/office/drawing/2014/main" id="{9AFB1FFC-7EFD-C340-B17E-F5265182F627}"/>
              </a:ext>
            </a:extLst>
          </p:cNvPr>
          <p:cNvSpPr>
            <a:spLocks noGrp="1"/>
          </p:cNvSpPr>
          <p:nvPr>
            <p:ph sz="half" idx="17"/>
          </p:nvPr>
        </p:nvSpPr>
        <p:spPr>
          <a:xfrm>
            <a:off x="3025589" y="5450462"/>
            <a:ext cx="1695824" cy="868123"/>
          </a:xfrm>
        </p:spPr>
        <p:txBody>
          <a:bodyPr wrap="square">
            <a:spAutoFit/>
          </a:bodyPr>
          <a:lstStyle>
            <a:lvl1pPr marL="0" indent="0">
              <a:buSzPct val="150000"/>
              <a:buNone/>
              <a:defRPr sz="1867"/>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D2099B4E-493B-BB47-9EBC-2ABC55C9A0D2}"/>
              </a:ext>
            </a:extLst>
          </p:cNvPr>
          <p:cNvSpPr>
            <a:spLocks noGrp="1"/>
          </p:cNvSpPr>
          <p:nvPr>
            <p:ph sz="half" idx="18"/>
          </p:nvPr>
        </p:nvSpPr>
        <p:spPr>
          <a:xfrm>
            <a:off x="5248837" y="4362745"/>
            <a:ext cx="1695824" cy="868123"/>
          </a:xfrm>
        </p:spPr>
        <p:txBody>
          <a:bodyPr wrap="square">
            <a:spAutoFit/>
          </a:bodyPr>
          <a:lstStyle>
            <a:lvl1pPr marL="0" indent="0">
              <a:buSzPct val="150000"/>
              <a:buNone/>
              <a:defRPr sz="1867">
                <a:latin typeface="+mj-lt"/>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B535C5B6-7AD2-124F-A669-42094E053190}"/>
              </a:ext>
            </a:extLst>
          </p:cNvPr>
          <p:cNvSpPr>
            <a:spLocks noGrp="1"/>
          </p:cNvSpPr>
          <p:nvPr>
            <p:ph sz="half" idx="19"/>
          </p:nvPr>
        </p:nvSpPr>
        <p:spPr>
          <a:xfrm>
            <a:off x="5248837" y="5450462"/>
            <a:ext cx="1695824" cy="868123"/>
          </a:xfrm>
        </p:spPr>
        <p:txBody>
          <a:bodyPr wrap="square">
            <a:spAutoFit/>
          </a:bodyPr>
          <a:lstStyle>
            <a:lvl1pPr marL="0" indent="0">
              <a:buSzPct val="150000"/>
              <a:buNone/>
              <a:defRPr sz="1867"/>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5427962B-57E1-6245-BFBC-6AE656C594EC}"/>
              </a:ext>
            </a:extLst>
          </p:cNvPr>
          <p:cNvSpPr>
            <a:spLocks noGrp="1"/>
          </p:cNvSpPr>
          <p:nvPr>
            <p:ph sz="half" idx="20"/>
          </p:nvPr>
        </p:nvSpPr>
        <p:spPr>
          <a:xfrm>
            <a:off x="7436225" y="4362745"/>
            <a:ext cx="1695824" cy="868123"/>
          </a:xfrm>
        </p:spPr>
        <p:txBody>
          <a:bodyPr wrap="square">
            <a:spAutoFit/>
          </a:bodyPr>
          <a:lstStyle>
            <a:lvl1pPr marL="0" indent="0">
              <a:buSzPct val="150000"/>
              <a:buNone/>
              <a:defRPr sz="1867">
                <a:latin typeface="+mj-lt"/>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C976D580-BBF4-7749-96B2-F0CBEEC56029}"/>
              </a:ext>
            </a:extLst>
          </p:cNvPr>
          <p:cNvSpPr>
            <a:spLocks noGrp="1"/>
          </p:cNvSpPr>
          <p:nvPr>
            <p:ph sz="half" idx="21"/>
          </p:nvPr>
        </p:nvSpPr>
        <p:spPr>
          <a:xfrm>
            <a:off x="7436225" y="5450462"/>
            <a:ext cx="1695824" cy="868123"/>
          </a:xfrm>
        </p:spPr>
        <p:txBody>
          <a:bodyPr wrap="square">
            <a:spAutoFit/>
          </a:bodyPr>
          <a:lstStyle>
            <a:lvl1pPr marL="0" indent="0">
              <a:buSzPct val="150000"/>
              <a:buNone/>
              <a:defRPr sz="1867"/>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21" name="Content Placeholder 2">
            <a:extLst>
              <a:ext uri="{FF2B5EF4-FFF2-40B4-BE49-F238E27FC236}">
                <a16:creationId xmlns:a16="http://schemas.microsoft.com/office/drawing/2014/main" id="{ACBA01AC-C417-B247-A4C2-04718F621C9C}"/>
              </a:ext>
            </a:extLst>
          </p:cNvPr>
          <p:cNvSpPr>
            <a:spLocks noGrp="1"/>
          </p:cNvSpPr>
          <p:nvPr>
            <p:ph sz="half" idx="22"/>
          </p:nvPr>
        </p:nvSpPr>
        <p:spPr>
          <a:xfrm>
            <a:off x="9683379" y="4362745"/>
            <a:ext cx="1695824" cy="868123"/>
          </a:xfrm>
        </p:spPr>
        <p:txBody>
          <a:bodyPr wrap="square">
            <a:spAutoFit/>
          </a:bodyPr>
          <a:lstStyle>
            <a:lvl1pPr marL="0" indent="0">
              <a:buSzPct val="150000"/>
              <a:buNone/>
              <a:defRPr sz="1867">
                <a:latin typeface="+mj-lt"/>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FD835136-8A81-F94D-B8C6-77A705FA5A73}"/>
              </a:ext>
            </a:extLst>
          </p:cNvPr>
          <p:cNvSpPr>
            <a:spLocks noGrp="1"/>
          </p:cNvSpPr>
          <p:nvPr>
            <p:ph sz="half" idx="23"/>
          </p:nvPr>
        </p:nvSpPr>
        <p:spPr>
          <a:xfrm>
            <a:off x="9683379" y="5450462"/>
            <a:ext cx="1695824" cy="868123"/>
          </a:xfrm>
        </p:spPr>
        <p:txBody>
          <a:bodyPr wrap="square">
            <a:spAutoFit/>
          </a:bodyPr>
          <a:lstStyle>
            <a:lvl1pPr marL="0" indent="0">
              <a:buSzPct val="150000"/>
              <a:buNone/>
              <a:defRPr sz="1867"/>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Tree>
    <p:extLst>
      <p:ext uri="{BB962C8B-B14F-4D97-AF65-F5344CB8AC3E}">
        <p14:creationId xmlns:p14="http://schemas.microsoft.com/office/powerpoint/2010/main" val="3698944791"/>
      </p:ext>
    </p:extLst>
  </p:cSld>
  <p:clrMapOvr>
    <a:masterClrMapping/>
  </p:clrMapOvr>
  <p:extLst>
    <p:ext uri="{DCECCB84-F9BA-43D5-87BE-67443E8EF086}">
      <p15:sldGuideLst xmlns:p15="http://schemas.microsoft.com/office/powerpoint/2012/main">
        <p15:guide id="1" orient="horz" pos="436"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5 column">
    <p:spTree>
      <p:nvGrpSpPr>
        <p:cNvPr id="1" name=""/>
        <p:cNvGrpSpPr/>
        <p:nvPr/>
      </p:nvGrpSpPr>
      <p:grpSpPr>
        <a:xfrm>
          <a:off x="0" y="0"/>
          <a:ext cx="0" cy="0"/>
          <a:chOff x="0" y="0"/>
          <a:chExt cx="0" cy="0"/>
        </a:xfrm>
      </p:grpSpPr>
      <p:sp>
        <p:nvSpPr>
          <p:cNvPr id="27" name="Content Placeholder 10">
            <a:extLst>
              <a:ext uri="{FF2B5EF4-FFF2-40B4-BE49-F238E27FC236}">
                <a16:creationId xmlns:a16="http://schemas.microsoft.com/office/drawing/2014/main" id="{E8600D4D-DFFE-C540-BE0E-5D6E551AFA15}"/>
              </a:ext>
            </a:extLst>
          </p:cNvPr>
          <p:cNvSpPr>
            <a:spLocks noGrp="1"/>
          </p:cNvSpPr>
          <p:nvPr>
            <p:ph sz="quarter" idx="29" hasCustomPrompt="1"/>
          </p:nvPr>
        </p:nvSpPr>
        <p:spPr>
          <a:xfrm>
            <a:off x="9504284" y="1682752"/>
            <a:ext cx="1996017" cy="5175249"/>
          </a:xfrm>
          <a:solidFill>
            <a:schemeClr val="bg1">
              <a:lumMod val="95000"/>
            </a:schemeClr>
          </a:solidFill>
        </p:spPr>
        <p:txBody>
          <a:bodyPr/>
          <a:lstStyle>
            <a:lvl1pPr>
              <a:buNone/>
              <a:defRPr/>
            </a:lvl1pPr>
            <a:lvl2pPr>
              <a:buNone/>
              <a:defRPr/>
            </a:lvl2pPr>
            <a:lvl3pPr>
              <a:buNone/>
              <a:defRPr/>
            </a:lvl3pPr>
            <a:lvl4pPr>
              <a:buNone/>
              <a:defRPr/>
            </a:lvl4pPr>
            <a:lvl5pPr>
              <a:buNone/>
              <a:defRPr/>
            </a:lvl5pPr>
          </a:lstStyle>
          <a:p>
            <a:pPr lvl="0"/>
            <a:r>
              <a:rPr lang="en-US"/>
              <a:t> </a:t>
            </a:r>
          </a:p>
        </p:txBody>
      </p:sp>
      <p:sp>
        <p:nvSpPr>
          <p:cNvPr id="26" name="Content Placeholder 10">
            <a:extLst>
              <a:ext uri="{FF2B5EF4-FFF2-40B4-BE49-F238E27FC236}">
                <a16:creationId xmlns:a16="http://schemas.microsoft.com/office/drawing/2014/main" id="{04E5A7F7-250A-CF4E-8B9D-F548A15D0351}"/>
              </a:ext>
            </a:extLst>
          </p:cNvPr>
          <p:cNvSpPr>
            <a:spLocks noGrp="1"/>
          </p:cNvSpPr>
          <p:nvPr>
            <p:ph sz="quarter" idx="28" hasCustomPrompt="1"/>
          </p:nvPr>
        </p:nvSpPr>
        <p:spPr>
          <a:xfrm>
            <a:off x="7302622" y="1682752"/>
            <a:ext cx="1996017" cy="5175249"/>
          </a:xfrm>
          <a:solidFill>
            <a:schemeClr val="bg1">
              <a:lumMod val="95000"/>
            </a:schemeClr>
          </a:solidFill>
        </p:spPr>
        <p:txBody>
          <a:bodyPr/>
          <a:lstStyle>
            <a:lvl1pPr>
              <a:buNone/>
              <a:defRPr/>
            </a:lvl1pPr>
            <a:lvl2pPr>
              <a:buNone/>
              <a:defRPr/>
            </a:lvl2pPr>
            <a:lvl3pPr>
              <a:buNone/>
              <a:defRPr/>
            </a:lvl3pPr>
            <a:lvl4pPr>
              <a:buNone/>
              <a:defRPr/>
            </a:lvl4pPr>
            <a:lvl5pPr>
              <a:buNone/>
              <a:defRPr/>
            </a:lvl5pPr>
          </a:lstStyle>
          <a:p>
            <a:pPr lvl="0"/>
            <a:r>
              <a:rPr lang="en-US"/>
              <a:t> </a:t>
            </a:r>
          </a:p>
        </p:txBody>
      </p:sp>
      <p:sp>
        <p:nvSpPr>
          <p:cNvPr id="25" name="Content Placeholder 10">
            <a:extLst>
              <a:ext uri="{FF2B5EF4-FFF2-40B4-BE49-F238E27FC236}">
                <a16:creationId xmlns:a16="http://schemas.microsoft.com/office/drawing/2014/main" id="{2314366C-BC05-6946-8940-EAFBCB30D0D7}"/>
              </a:ext>
            </a:extLst>
          </p:cNvPr>
          <p:cNvSpPr>
            <a:spLocks noGrp="1"/>
          </p:cNvSpPr>
          <p:nvPr>
            <p:ph sz="quarter" idx="27" hasCustomPrompt="1"/>
          </p:nvPr>
        </p:nvSpPr>
        <p:spPr>
          <a:xfrm>
            <a:off x="5112798" y="1682752"/>
            <a:ext cx="1996017" cy="5175249"/>
          </a:xfrm>
          <a:solidFill>
            <a:schemeClr val="bg1">
              <a:lumMod val="95000"/>
            </a:schemeClr>
          </a:solidFill>
        </p:spPr>
        <p:txBody>
          <a:bodyPr/>
          <a:lstStyle>
            <a:lvl1pPr>
              <a:buNone/>
              <a:defRPr/>
            </a:lvl1pPr>
            <a:lvl2pPr>
              <a:buNone/>
              <a:defRPr/>
            </a:lvl2pPr>
            <a:lvl3pPr>
              <a:buNone/>
              <a:defRPr/>
            </a:lvl3pPr>
            <a:lvl4pPr>
              <a:buNone/>
              <a:defRPr/>
            </a:lvl4pPr>
            <a:lvl5pPr>
              <a:buNone/>
              <a:defRPr/>
            </a:lvl5pPr>
          </a:lstStyle>
          <a:p>
            <a:pPr lvl="0"/>
            <a:r>
              <a:rPr lang="en-US"/>
              <a:t> </a:t>
            </a:r>
          </a:p>
        </p:txBody>
      </p:sp>
      <p:sp>
        <p:nvSpPr>
          <p:cNvPr id="24" name="Content Placeholder 10">
            <a:extLst>
              <a:ext uri="{FF2B5EF4-FFF2-40B4-BE49-F238E27FC236}">
                <a16:creationId xmlns:a16="http://schemas.microsoft.com/office/drawing/2014/main" id="{9FF464D8-9C5B-C349-A727-73F5B7C1D688}"/>
              </a:ext>
            </a:extLst>
          </p:cNvPr>
          <p:cNvSpPr>
            <a:spLocks noGrp="1"/>
          </p:cNvSpPr>
          <p:nvPr>
            <p:ph sz="quarter" idx="26" hasCustomPrompt="1"/>
          </p:nvPr>
        </p:nvSpPr>
        <p:spPr>
          <a:xfrm>
            <a:off x="2899299" y="1682752"/>
            <a:ext cx="1996017" cy="5175249"/>
          </a:xfrm>
          <a:solidFill>
            <a:schemeClr val="bg1">
              <a:lumMod val="95000"/>
            </a:schemeClr>
          </a:solidFill>
        </p:spPr>
        <p:txBody>
          <a:bodyPr/>
          <a:lstStyle>
            <a:lvl1pPr>
              <a:buNone/>
              <a:defRPr/>
            </a:lvl1pPr>
            <a:lvl2pPr>
              <a:buNone/>
              <a:defRPr/>
            </a:lvl2pPr>
            <a:lvl3pPr>
              <a:buNone/>
              <a:defRPr/>
            </a:lvl3pPr>
            <a:lvl4pPr>
              <a:buNone/>
              <a:defRPr/>
            </a:lvl4pPr>
            <a:lvl5pPr>
              <a:buNone/>
              <a:defRPr/>
            </a:lvl5pPr>
          </a:lstStyle>
          <a:p>
            <a:pPr lvl="0"/>
            <a:r>
              <a:rPr lang="en-US"/>
              <a:t> </a:t>
            </a:r>
          </a:p>
        </p:txBody>
      </p:sp>
      <p:sp>
        <p:nvSpPr>
          <p:cNvPr id="11" name="Content Placeholder 10">
            <a:extLst>
              <a:ext uri="{FF2B5EF4-FFF2-40B4-BE49-F238E27FC236}">
                <a16:creationId xmlns:a16="http://schemas.microsoft.com/office/drawing/2014/main" id="{C7914AC3-D744-7148-BC31-F7EBA1D6E234}"/>
              </a:ext>
            </a:extLst>
          </p:cNvPr>
          <p:cNvSpPr>
            <a:spLocks noGrp="1"/>
          </p:cNvSpPr>
          <p:nvPr>
            <p:ph sz="quarter" idx="25" hasCustomPrompt="1"/>
          </p:nvPr>
        </p:nvSpPr>
        <p:spPr>
          <a:xfrm>
            <a:off x="685801" y="1682752"/>
            <a:ext cx="1996017" cy="5175249"/>
          </a:xfrm>
          <a:solidFill>
            <a:schemeClr val="bg1">
              <a:lumMod val="95000"/>
            </a:schemeClr>
          </a:solidFill>
        </p:spPr>
        <p:txBody>
          <a:bodyPr/>
          <a:lstStyle>
            <a:lvl1pPr>
              <a:buNone/>
              <a:defRPr/>
            </a:lvl1pPr>
            <a:lvl2pPr>
              <a:buNone/>
              <a:defRPr/>
            </a:lvl2pPr>
            <a:lvl3pPr>
              <a:buNone/>
              <a:defRPr/>
            </a:lvl3pPr>
            <a:lvl4pPr>
              <a:buNone/>
              <a:defRPr/>
            </a:lvl4pPr>
            <a:lvl5pPr>
              <a:buNone/>
              <a:defRPr/>
            </a:lvl5pPr>
          </a:lstStyle>
          <a:p>
            <a:pPr lvl="0"/>
            <a:r>
              <a:rPr lang="en-US"/>
              <a:t> </a:t>
            </a:r>
          </a:p>
        </p:txBody>
      </p:sp>
      <p:sp>
        <p:nvSpPr>
          <p:cNvPr id="2" name="Title 1">
            <a:extLst>
              <a:ext uri="{FF2B5EF4-FFF2-40B4-BE49-F238E27FC236}">
                <a16:creationId xmlns:a16="http://schemas.microsoft.com/office/drawing/2014/main" id="{81C335E9-8720-9247-B359-DB39E1C94AB6}"/>
              </a:ext>
            </a:extLst>
          </p:cNvPr>
          <p:cNvSpPr>
            <a:spLocks noGrp="1"/>
          </p:cNvSpPr>
          <p:nvPr>
            <p:ph type="title"/>
          </p:nvPr>
        </p:nvSpPr>
        <p:spPr>
          <a:xfrm>
            <a:off x="838200" y="692150"/>
            <a:ext cx="10515600" cy="784830"/>
          </a:xfrm>
          <a:prstGeom prst="rect">
            <a:avLst/>
          </a:prstGeom>
        </p:spPr>
        <p:txBody>
          <a:bodyPr anchor="t">
            <a:spAutoFit/>
          </a:bodyPr>
          <a:lstStyle/>
          <a:p>
            <a:r>
              <a:rPr lang="en-US"/>
              <a:t>Click to edit Master title style</a:t>
            </a:r>
          </a:p>
        </p:txBody>
      </p:sp>
      <p:sp>
        <p:nvSpPr>
          <p:cNvPr id="3" name="Content Placeholder 2">
            <a:extLst>
              <a:ext uri="{FF2B5EF4-FFF2-40B4-BE49-F238E27FC236}">
                <a16:creationId xmlns:a16="http://schemas.microsoft.com/office/drawing/2014/main" id="{38E878B8-BBF2-C24A-9108-B5132637991F}"/>
              </a:ext>
            </a:extLst>
          </p:cNvPr>
          <p:cNvSpPr>
            <a:spLocks noGrp="1"/>
          </p:cNvSpPr>
          <p:nvPr>
            <p:ph sz="half" idx="1"/>
          </p:nvPr>
        </p:nvSpPr>
        <p:spPr>
          <a:xfrm>
            <a:off x="838200" y="4362745"/>
            <a:ext cx="1695824" cy="868123"/>
          </a:xfrm>
        </p:spPr>
        <p:txBody>
          <a:bodyPr wrap="square">
            <a:spAutoFit/>
          </a:bodyPr>
          <a:lstStyle>
            <a:lvl1pPr marL="0" indent="0">
              <a:buSzPct val="150000"/>
              <a:buNone/>
              <a:defRPr sz="1867">
                <a:latin typeface="+mj-lt"/>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6" name="Picture Placeholder 5">
            <a:extLst>
              <a:ext uri="{FF2B5EF4-FFF2-40B4-BE49-F238E27FC236}">
                <a16:creationId xmlns:a16="http://schemas.microsoft.com/office/drawing/2014/main" id="{1730109F-4E58-AA4B-88E3-D883F0957D3F}"/>
              </a:ext>
            </a:extLst>
          </p:cNvPr>
          <p:cNvSpPr>
            <a:spLocks noGrp="1"/>
          </p:cNvSpPr>
          <p:nvPr>
            <p:ph type="pic" sz="quarter" idx="10"/>
          </p:nvPr>
        </p:nvSpPr>
        <p:spPr>
          <a:xfrm>
            <a:off x="838200" y="1826685"/>
            <a:ext cx="1695824" cy="2344892"/>
          </a:xfrm>
          <a:solidFill>
            <a:schemeClr val="bg1"/>
          </a:solidFill>
          <a:ln>
            <a:solidFill>
              <a:schemeClr val="bg2">
                <a:lumMod val="75000"/>
              </a:schemeClr>
            </a:solidFill>
          </a:ln>
        </p:spPr>
        <p:txBody>
          <a:bodyPr/>
          <a:lstStyle>
            <a:lvl1pPr>
              <a:buNone/>
              <a:defRPr/>
            </a:lvl1pPr>
          </a:lstStyle>
          <a:p>
            <a:r>
              <a:rPr lang="en-US"/>
              <a:t>Click icon to add picture</a:t>
            </a:r>
          </a:p>
        </p:txBody>
      </p:sp>
      <p:sp>
        <p:nvSpPr>
          <p:cNvPr id="9" name="Content Placeholder 2">
            <a:extLst>
              <a:ext uri="{FF2B5EF4-FFF2-40B4-BE49-F238E27FC236}">
                <a16:creationId xmlns:a16="http://schemas.microsoft.com/office/drawing/2014/main" id="{DBADD914-9F1A-684D-9AE0-1DE5263E3CEC}"/>
              </a:ext>
            </a:extLst>
          </p:cNvPr>
          <p:cNvSpPr>
            <a:spLocks noGrp="1"/>
          </p:cNvSpPr>
          <p:nvPr>
            <p:ph sz="half" idx="11"/>
          </p:nvPr>
        </p:nvSpPr>
        <p:spPr>
          <a:xfrm>
            <a:off x="838200" y="5450462"/>
            <a:ext cx="1695824" cy="868123"/>
          </a:xfrm>
        </p:spPr>
        <p:txBody>
          <a:bodyPr wrap="square">
            <a:spAutoFit/>
          </a:bodyPr>
          <a:lstStyle>
            <a:lvl1pPr marL="0" indent="0">
              <a:buSzPct val="150000"/>
              <a:buNone/>
              <a:defRPr sz="1867"/>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10" name="Picture Placeholder 5">
            <a:extLst>
              <a:ext uri="{FF2B5EF4-FFF2-40B4-BE49-F238E27FC236}">
                <a16:creationId xmlns:a16="http://schemas.microsoft.com/office/drawing/2014/main" id="{B9C98BDD-A867-2746-9F36-341181B56C65}"/>
              </a:ext>
            </a:extLst>
          </p:cNvPr>
          <p:cNvSpPr>
            <a:spLocks noGrp="1"/>
          </p:cNvSpPr>
          <p:nvPr>
            <p:ph type="pic" sz="quarter" idx="12"/>
          </p:nvPr>
        </p:nvSpPr>
        <p:spPr>
          <a:xfrm>
            <a:off x="3043144" y="1826685"/>
            <a:ext cx="1695824" cy="2344892"/>
          </a:xfrm>
          <a:solidFill>
            <a:schemeClr val="bg1"/>
          </a:solidFill>
          <a:ln>
            <a:solidFill>
              <a:schemeClr val="bg2">
                <a:lumMod val="75000"/>
              </a:schemeClr>
            </a:solidFill>
          </a:ln>
        </p:spPr>
        <p:txBody>
          <a:bodyPr/>
          <a:lstStyle>
            <a:lvl1pPr>
              <a:buNone/>
              <a:defRPr/>
            </a:lvl1pPr>
          </a:lstStyle>
          <a:p>
            <a:r>
              <a:rPr lang="en-US"/>
              <a:t>Click icon to add picture</a:t>
            </a:r>
          </a:p>
        </p:txBody>
      </p:sp>
      <p:sp>
        <p:nvSpPr>
          <p:cNvPr id="12" name="Picture Placeholder 5">
            <a:extLst>
              <a:ext uri="{FF2B5EF4-FFF2-40B4-BE49-F238E27FC236}">
                <a16:creationId xmlns:a16="http://schemas.microsoft.com/office/drawing/2014/main" id="{EBD58A9D-ED11-C049-B83C-35D86D5D8837}"/>
              </a:ext>
            </a:extLst>
          </p:cNvPr>
          <p:cNvSpPr>
            <a:spLocks noGrp="1"/>
          </p:cNvSpPr>
          <p:nvPr>
            <p:ph type="pic" sz="quarter" idx="13"/>
          </p:nvPr>
        </p:nvSpPr>
        <p:spPr>
          <a:xfrm>
            <a:off x="5248088" y="1826685"/>
            <a:ext cx="1695824" cy="2344892"/>
          </a:xfrm>
          <a:solidFill>
            <a:schemeClr val="bg1"/>
          </a:solidFill>
          <a:ln>
            <a:solidFill>
              <a:schemeClr val="bg2">
                <a:lumMod val="75000"/>
              </a:schemeClr>
            </a:solidFill>
          </a:ln>
        </p:spPr>
        <p:txBody>
          <a:bodyPr/>
          <a:lstStyle>
            <a:lvl1pPr>
              <a:buNone/>
              <a:defRPr/>
            </a:lvl1pPr>
          </a:lstStyle>
          <a:p>
            <a:r>
              <a:rPr lang="en-US"/>
              <a:t>Click icon to add picture</a:t>
            </a:r>
          </a:p>
        </p:txBody>
      </p:sp>
      <p:sp>
        <p:nvSpPr>
          <p:cNvPr id="13" name="Picture Placeholder 5">
            <a:extLst>
              <a:ext uri="{FF2B5EF4-FFF2-40B4-BE49-F238E27FC236}">
                <a16:creationId xmlns:a16="http://schemas.microsoft.com/office/drawing/2014/main" id="{C7E58B93-9FE6-074E-A552-29AB789CE449}"/>
              </a:ext>
            </a:extLst>
          </p:cNvPr>
          <p:cNvSpPr>
            <a:spLocks noGrp="1"/>
          </p:cNvSpPr>
          <p:nvPr>
            <p:ph type="pic" sz="quarter" idx="14"/>
          </p:nvPr>
        </p:nvSpPr>
        <p:spPr>
          <a:xfrm>
            <a:off x="7453032" y="1826685"/>
            <a:ext cx="1695824" cy="2344892"/>
          </a:xfrm>
          <a:solidFill>
            <a:schemeClr val="bg1"/>
          </a:solidFill>
          <a:ln>
            <a:solidFill>
              <a:schemeClr val="bg2">
                <a:lumMod val="75000"/>
              </a:schemeClr>
            </a:solidFill>
          </a:ln>
        </p:spPr>
        <p:txBody>
          <a:bodyPr/>
          <a:lstStyle>
            <a:lvl1pPr>
              <a:buNone/>
              <a:defRPr/>
            </a:lvl1pPr>
          </a:lstStyle>
          <a:p>
            <a:r>
              <a:rPr lang="en-US"/>
              <a:t>Click icon to add picture</a:t>
            </a:r>
          </a:p>
        </p:txBody>
      </p:sp>
      <p:sp>
        <p:nvSpPr>
          <p:cNvPr id="14" name="Picture Placeholder 5">
            <a:extLst>
              <a:ext uri="{FF2B5EF4-FFF2-40B4-BE49-F238E27FC236}">
                <a16:creationId xmlns:a16="http://schemas.microsoft.com/office/drawing/2014/main" id="{2FDB1413-385D-054D-877A-223C10254293}"/>
              </a:ext>
            </a:extLst>
          </p:cNvPr>
          <p:cNvSpPr>
            <a:spLocks noGrp="1"/>
          </p:cNvSpPr>
          <p:nvPr>
            <p:ph type="pic" sz="quarter" idx="15"/>
          </p:nvPr>
        </p:nvSpPr>
        <p:spPr>
          <a:xfrm>
            <a:off x="9657976" y="1826685"/>
            <a:ext cx="1695824" cy="2344892"/>
          </a:xfrm>
          <a:solidFill>
            <a:schemeClr val="bg1"/>
          </a:solidFill>
          <a:ln>
            <a:solidFill>
              <a:schemeClr val="bg2">
                <a:lumMod val="75000"/>
              </a:schemeClr>
            </a:solidFill>
          </a:ln>
        </p:spPr>
        <p:txBody>
          <a:bodyPr/>
          <a:lstStyle>
            <a:lvl1pPr>
              <a:buNone/>
              <a:defRPr/>
            </a:lvl1pPr>
          </a:lstStyle>
          <a:p>
            <a:r>
              <a:rPr lang="en-US"/>
              <a:t>Click icon to add picture</a:t>
            </a:r>
          </a:p>
        </p:txBody>
      </p:sp>
      <p:sp>
        <p:nvSpPr>
          <p:cNvPr id="15" name="Content Placeholder 2">
            <a:extLst>
              <a:ext uri="{FF2B5EF4-FFF2-40B4-BE49-F238E27FC236}">
                <a16:creationId xmlns:a16="http://schemas.microsoft.com/office/drawing/2014/main" id="{A2447476-A0F9-A445-8DBF-1C8BA4F0A02E}"/>
              </a:ext>
            </a:extLst>
          </p:cNvPr>
          <p:cNvSpPr>
            <a:spLocks noGrp="1"/>
          </p:cNvSpPr>
          <p:nvPr>
            <p:ph sz="half" idx="16"/>
          </p:nvPr>
        </p:nvSpPr>
        <p:spPr>
          <a:xfrm>
            <a:off x="3025589" y="4362745"/>
            <a:ext cx="1695824" cy="868123"/>
          </a:xfrm>
        </p:spPr>
        <p:txBody>
          <a:bodyPr wrap="square">
            <a:spAutoFit/>
          </a:bodyPr>
          <a:lstStyle>
            <a:lvl1pPr marL="0" indent="0">
              <a:buSzPct val="150000"/>
              <a:buNone/>
              <a:defRPr sz="1867">
                <a:latin typeface="+mj-lt"/>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16" name="Content Placeholder 2">
            <a:extLst>
              <a:ext uri="{FF2B5EF4-FFF2-40B4-BE49-F238E27FC236}">
                <a16:creationId xmlns:a16="http://schemas.microsoft.com/office/drawing/2014/main" id="{9AFB1FFC-7EFD-C340-B17E-F5265182F627}"/>
              </a:ext>
            </a:extLst>
          </p:cNvPr>
          <p:cNvSpPr>
            <a:spLocks noGrp="1"/>
          </p:cNvSpPr>
          <p:nvPr>
            <p:ph sz="half" idx="17"/>
          </p:nvPr>
        </p:nvSpPr>
        <p:spPr>
          <a:xfrm>
            <a:off x="3025589" y="5450462"/>
            <a:ext cx="1695824" cy="868123"/>
          </a:xfrm>
        </p:spPr>
        <p:txBody>
          <a:bodyPr wrap="square">
            <a:spAutoFit/>
          </a:bodyPr>
          <a:lstStyle>
            <a:lvl1pPr marL="0" indent="0">
              <a:buSzPct val="150000"/>
              <a:buNone/>
              <a:defRPr sz="1867"/>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D2099B4E-493B-BB47-9EBC-2ABC55C9A0D2}"/>
              </a:ext>
            </a:extLst>
          </p:cNvPr>
          <p:cNvSpPr>
            <a:spLocks noGrp="1"/>
          </p:cNvSpPr>
          <p:nvPr>
            <p:ph sz="half" idx="18"/>
          </p:nvPr>
        </p:nvSpPr>
        <p:spPr>
          <a:xfrm>
            <a:off x="5248837" y="4362745"/>
            <a:ext cx="1695824" cy="868123"/>
          </a:xfrm>
        </p:spPr>
        <p:txBody>
          <a:bodyPr wrap="square">
            <a:spAutoFit/>
          </a:bodyPr>
          <a:lstStyle>
            <a:lvl1pPr marL="0" indent="0">
              <a:buSzPct val="150000"/>
              <a:buNone/>
              <a:defRPr sz="1867">
                <a:latin typeface="+mj-lt"/>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B535C5B6-7AD2-124F-A669-42094E053190}"/>
              </a:ext>
            </a:extLst>
          </p:cNvPr>
          <p:cNvSpPr>
            <a:spLocks noGrp="1"/>
          </p:cNvSpPr>
          <p:nvPr>
            <p:ph sz="half" idx="19"/>
          </p:nvPr>
        </p:nvSpPr>
        <p:spPr>
          <a:xfrm>
            <a:off x="5248837" y="5450462"/>
            <a:ext cx="1695824" cy="868123"/>
          </a:xfrm>
        </p:spPr>
        <p:txBody>
          <a:bodyPr wrap="square">
            <a:spAutoFit/>
          </a:bodyPr>
          <a:lstStyle>
            <a:lvl1pPr marL="0" indent="0">
              <a:buSzPct val="150000"/>
              <a:buNone/>
              <a:defRPr sz="1867"/>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5427962B-57E1-6245-BFBC-6AE656C594EC}"/>
              </a:ext>
            </a:extLst>
          </p:cNvPr>
          <p:cNvSpPr>
            <a:spLocks noGrp="1"/>
          </p:cNvSpPr>
          <p:nvPr>
            <p:ph sz="half" idx="20"/>
          </p:nvPr>
        </p:nvSpPr>
        <p:spPr>
          <a:xfrm>
            <a:off x="7436225" y="4362745"/>
            <a:ext cx="1695824" cy="868123"/>
          </a:xfrm>
        </p:spPr>
        <p:txBody>
          <a:bodyPr wrap="square">
            <a:spAutoFit/>
          </a:bodyPr>
          <a:lstStyle>
            <a:lvl1pPr marL="0" indent="0">
              <a:buSzPct val="150000"/>
              <a:buNone/>
              <a:defRPr sz="1867">
                <a:latin typeface="+mj-lt"/>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C976D580-BBF4-7749-96B2-F0CBEEC56029}"/>
              </a:ext>
            </a:extLst>
          </p:cNvPr>
          <p:cNvSpPr>
            <a:spLocks noGrp="1"/>
          </p:cNvSpPr>
          <p:nvPr>
            <p:ph sz="half" idx="21"/>
          </p:nvPr>
        </p:nvSpPr>
        <p:spPr>
          <a:xfrm>
            <a:off x="7436225" y="5450462"/>
            <a:ext cx="1695824" cy="868123"/>
          </a:xfrm>
        </p:spPr>
        <p:txBody>
          <a:bodyPr wrap="square">
            <a:spAutoFit/>
          </a:bodyPr>
          <a:lstStyle>
            <a:lvl1pPr marL="0" indent="0">
              <a:buSzPct val="150000"/>
              <a:buNone/>
              <a:defRPr sz="1867"/>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21" name="Content Placeholder 2">
            <a:extLst>
              <a:ext uri="{FF2B5EF4-FFF2-40B4-BE49-F238E27FC236}">
                <a16:creationId xmlns:a16="http://schemas.microsoft.com/office/drawing/2014/main" id="{ACBA01AC-C417-B247-A4C2-04718F621C9C}"/>
              </a:ext>
            </a:extLst>
          </p:cNvPr>
          <p:cNvSpPr>
            <a:spLocks noGrp="1"/>
          </p:cNvSpPr>
          <p:nvPr>
            <p:ph sz="half" idx="22"/>
          </p:nvPr>
        </p:nvSpPr>
        <p:spPr>
          <a:xfrm>
            <a:off x="9683379" y="4362745"/>
            <a:ext cx="1695824" cy="868123"/>
          </a:xfrm>
        </p:spPr>
        <p:txBody>
          <a:bodyPr wrap="square">
            <a:spAutoFit/>
          </a:bodyPr>
          <a:lstStyle>
            <a:lvl1pPr marL="0" indent="0">
              <a:buSzPct val="150000"/>
              <a:buNone/>
              <a:defRPr sz="1867">
                <a:latin typeface="+mj-lt"/>
              </a:defRPr>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FD835136-8A81-F94D-B8C6-77A705FA5A73}"/>
              </a:ext>
            </a:extLst>
          </p:cNvPr>
          <p:cNvSpPr>
            <a:spLocks noGrp="1"/>
          </p:cNvSpPr>
          <p:nvPr>
            <p:ph sz="half" idx="23"/>
          </p:nvPr>
        </p:nvSpPr>
        <p:spPr>
          <a:xfrm>
            <a:off x="9683379" y="5450462"/>
            <a:ext cx="1695824" cy="868123"/>
          </a:xfrm>
        </p:spPr>
        <p:txBody>
          <a:bodyPr wrap="square">
            <a:spAutoFit/>
          </a:bodyPr>
          <a:lstStyle>
            <a:lvl1pPr marL="0" indent="0">
              <a:buSzPct val="150000"/>
              <a:buNone/>
              <a:defRPr sz="1867"/>
            </a:lvl1pPr>
            <a:lvl2pPr>
              <a:buSzPct val="150000"/>
              <a:defRPr/>
            </a:lvl2pPr>
            <a:lvl3pPr>
              <a:buSzPct val="150000"/>
              <a:defRPr/>
            </a:lvl3pPr>
            <a:lvl4pPr>
              <a:buSzPct val="150000"/>
              <a:defRPr/>
            </a:lvl4pPr>
            <a:lvl5pPr>
              <a:buSzPct val="150000"/>
              <a:defRPr/>
            </a:lvl5pPr>
          </a:lstStyle>
          <a:p>
            <a:pPr lvl="0"/>
            <a:r>
              <a:rPr lang="en-US"/>
              <a:t>Click to edit Master text styles</a:t>
            </a:r>
          </a:p>
        </p:txBody>
      </p:sp>
    </p:spTree>
    <p:extLst>
      <p:ext uri="{BB962C8B-B14F-4D97-AF65-F5344CB8AC3E}">
        <p14:creationId xmlns:p14="http://schemas.microsoft.com/office/powerpoint/2010/main" val="3390173416"/>
      </p:ext>
    </p:extLst>
  </p:cSld>
  <p:clrMapOvr>
    <a:masterClrMapping/>
  </p:clrMapOvr>
  <p:extLst>
    <p:ext uri="{DCECCB84-F9BA-43D5-87BE-67443E8EF086}">
      <p15:sldGuideLst xmlns:p15="http://schemas.microsoft.com/office/powerpoint/2012/main">
        <p15:guide id="1" orient="horz" pos="436"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de bar with bullet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BA6A02-C62A-A643-B8E0-3D04308E5123}"/>
              </a:ext>
            </a:extLst>
          </p:cNvPr>
          <p:cNvSpPr/>
          <p:nvPr userDrawn="1"/>
        </p:nvSpPr>
        <p:spPr>
          <a:xfrm>
            <a:off x="0" y="0"/>
            <a:ext cx="502458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4BE3763F-247B-4A47-AC0D-65DC24A19B49}"/>
              </a:ext>
            </a:extLst>
          </p:cNvPr>
          <p:cNvSpPr>
            <a:spLocks noGrp="1"/>
          </p:cNvSpPr>
          <p:nvPr>
            <p:ph type="title"/>
          </p:nvPr>
        </p:nvSpPr>
        <p:spPr>
          <a:xfrm>
            <a:off x="839788" y="692151"/>
            <a:ext cx="3932237" cy="978729"/>
          </a:xfrm>
          <a:prstGeom prst="rect">
            <a:avLst/>
          </a:prstGeo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10B4A6-286C-F24A-BAE4-8DFB76DD7796}"/>
              </a:ext>
            </a:extLst>
          </p:cNvPr>
          <p:cNvSpPr>
            <a:spLocks noGrp="1"/>
          </p:cNvSpPr>
          <p:nvPr>
            <p:ph idx="1"/>
          </p:nvPr>
        </p:nvSpPr>
        <p:spPr>
          <a:xfrm>
            <a:off x="5418666" y="692152"/>
            <a:ext cx="59335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3383A7-2BCB-464A-B63A-F102DED0B069}"/>
              </a:ext>
            </a:extLst>
          </p:cNvPr>
          <p:cNvSpPr>
            <a:spLocks noGrp="1"/>
          </p:cNvSpPr>
          <p:nvPr>
            <p:ph type="body" sz="half" idx="2"/>
          </p:nvPr>
        </p:nvSpPr>
        <p:spPr>
          <a:xfrm>
            <a:off x="839788" y="2057401"/>
            <a:ext cx="3932237" cy="313932"/>
          </a:xfrm>
        </p:spPr>
        <p:txBody>
          <a:bodyPr>
            <a:spAutoFit/>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40412335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hort statement-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D7AE-EAF3-D04A-BFB9-4475A583AB6B}"/>
              </a:ext>
            </a:extLst>
          </p:cNvPr>
          <p:cNvSpPr>
            <a:spLocks noGrp="1"/>
          </p:cNvSpPr>
          <p:nvPr>
            <p:ph type="ctrTitle"/>
          </p:nvPr>
        </p:nvSpPr>
        <p:spPr>
          <a:xfrm>
            <a:off x="752475" y="2144983"/>
            <a:ext cx="10648951" cy="2154436"/>
          </a:xfrm>
          <a:prstGeom prst="rect">
            <a:avLst/>
          </a:prstGeom>
        </p:spPr>
        <p:txBody>
          <a:bodyPr anchor="ctr" anchorCtr="0"/>
          <a:lstStyle>
            <a:lvl1pPr algn="l" fontAlgn="t">
              <a:lnSpc>
                <a:spcPct val="80000"/>
              </a:lnSpc>
              <a:spcAft>
                <a:spcPts val="1200"/>
              </a:spcAft>
              <a:defRPr sz="8000" b="1" i="0" baseline="0">
                <a:solidFill>
                  <a:schemeClr val="tx2"/>
                </a:solidFill>
              </a:defRPr>
            </a:lvl1pPr>
          </a:lstStyle>
          <a:p>
            <a:r>
              <a:rPr lang="en-US"/>
              <a:t>Click to edit Master title style</a:t>
            </a:r>
          </a:p>
        </p:txBody>
      </p:sp>
      <p:sp>
        <p:nvSpPr>
          <p:cNvPr id="6" name="Text Placeholder 5">
            <a:extLst>
              <a:ext uri="{FF2B5EF4-FFF2-40B4-BE49-F238E27FC236}">
                <a16:creationId xmlns:a16="http://schemas.microsoft.com/office/drawing/2014/main" id="{AA9C2326-8523-F47E-CB40-24F6D07D4826}"/>
              </a:ext>
            </a:extLst>
          </p:cNvPr>
          <p:cNvSpPr>
            <a:spLocks noGrp="1"/>
          </p:cNvSpPr>
          <p:nvPr>
            <p:ph type="body" sz="quarter" idx="10" hasCustomPrompt="1"/>
          </p:nvPr>
        </p:nvSpPr>
        <p:spPr>
          <a:xfrm>
            <a:off x="752475" y="692151"/>
            <a:ext cx="10648949" cy="493184"/>
          </a:xfrm>
        </p:spPr>
        <p:txBody>
          <a:bodyPr>
            <a:normAutofit/>
          </a:bodyPr>
          <a:lstStyle>
            <a:lvl1pPr marL="0" indent="0">
              <a:buNone/>
              <a:defRPr sz="1867">
                <a:solidFill>
                  <a:schemeClr val="tx1">
                    <a:lumMod val="50000"/>
                    <a:lumOff val="50000"/>
                  </a:schemeClr>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AND ADD REFERENCE TITLE |  DATE</a:t>
            </a:r>
          </a:p>
        </p:txBody>
      </p:sp>
    </p:spTree>
    <p:extLst>
      <p:ext uri="{BB962C8B-B14F-4D97-AF65-F5344CB8AC3E}">
        <p14:creationId xmlns:p14="http://schemas.microsoft.com/office/powerpoint/2010/main" val="19353263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ull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FC2EC6-AEBC-944A-B15A-0B7F582DB147}"/>
              </a:ext>
            </a:extLst>
          </p:cNvPr>
          <p:cNvSpPr>
            <a:spLocks noGrp="1"/>
          </p:cNvSpPr>
          <p:nvPr>
            <p:ph type="pic" idx="1"/>
          </p:nvPr>
        </p:nvSpPr>
        <p:spPr>
          <a:xfrm>
            <a:off x="1" y="0"/>
            <a:ext cx="12192000" cy="6858000"/>
          </a:xfrm>
          <a:solidFill>
            <a:schemeClr val="bg2"/>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Tree>
    <p:extLst>
      <p:ext uri="{BB962C8B-B14F-4D97-AF65-F5344CB8AC3E}">
        <p14:creationId xmlns:p14="http://schemas.microsoft.com/office/powerpoint/2010/main" val="22645048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One pic blue background">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FC2EC6-AEBC-944A-B15A-0B7F582DB147}"/>
              </a:ext>
            </a:extLst>
          </p:cNvPr>
          <p:cNvSpPr>
            <a:spLocks noGrp="1"/>
          </p:cNvSpPr>
          <p:nvPr>
            <p:ph type="pic" idx="1"/>
          </p:nvPr>
        </p:nvSpPr>
        <p:spPr>
          <a:xfrm>
            <a:off x="1230493" y="692150"/>
            <a:ext cx="9818508" cy="5594351"/>
          </a:xfrm>
          <a:solidFill>
            <a:schemeClr val="bg2"/>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Tree>
    <p:extLst>
      <p:ext uri="{BB962C8B-B14F-4D97-AF65-F5344CB8AC3E}">
        <p14:creationId xmlns:p14="http://schemas.microsoft.com/office/powerpoint/2010/main" val="17601742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One pic black background">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FC2EC6-AEBC-944A-B15A-0B7F582DB147}"/>
              </a:ext>
            </a:extLst>
          </p:cNvPr>
          <p:cNvSpPr>
            <a:spLocks noGrp="1"/>
          </p:cNvSpPr>
          <p:nvPr>
            <p:ph type="pic" idx="1"/>
          </p:nvPr>
        </p:nvSpPr>
        <p:spPr>
          <a:xfrm>
            <a:off x="1230493" y="692150"/>
            <a:ext cx="9818508" cy="5594351"/>
          </a:xfrm>
          <a:solidFill>
            <a:schemeClr val="bg2"/>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Tree>
    <p:extLst>
      <p:ext uri="{BB962C8B-B14F-4D97-AF65-F5344CB8AC3E}">
        <p14:creationId xmlns:p14="http://schemas.microsoft.com/office/powerpoint/2010/main" val="29614593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11" descr="P-rotated-K 10.jpg">
            <a:extLst>
              <a:ext uri="{FF2B5EF4-FFF2-40B4-BE49-F238E27FC236}">
                <a16:creationId xmlns:a16="http://schemas.microsoft.com/office/drawing/2014/main" id="{52328342-F041-9843-AA8F-408A56C34A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36"/>
          <a:stretch/>
        </p:blipFill>
        <p:spPr bwMode="auto">
          <a:xfrm>
            <a:off x="8862485" y="3429001"/>
            <a:ext cx="2800351"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40D7AE-EAF3-D04A-BFB9-4475A583AB6B}"/>
              </a:ext>
            </a:extLst>
          </p:cNvPr>
          <p:cNvSpPr>
            <a:spLocks noGrp="1"/>
          </p:cNvSpPr>
          <p:nvPr>
            <p:ph type="ctrTitle" hasCustomPrompt="1"/>
          </p:nvPr>
        </p:nvSpPr>
        <p:spPr>
          <a:xfrm>
            <a:off x="528905" y="2264088"/>
            <a:ext cx="10856019" cy="1084784"/>
          </a:xfrm>
          <a:prstGeom prst="rect">
            <a:avLst/>
          </a:prstGeom>
        </p:spPr>
        <p:txBody>
          <a:bodyPr anchor="t">
            <a:spAutoFit/>
          </a:bodyPr>
          <a:lstStyle>
            <a:lvl1pPr algn="l">
              <a:lnSpc>
                <a:spcPct val="80000"/>
              </a:lnSpc>
              <a:spcAft>
                <a:spcPts val="1200"/>
              </a:spcAft>
              <a:defRPr sz="8000" baseline="0"/>
            </a:lvl1pPr>
          </a:lstStyle>
          <a:p>
            <a:r>
              <a:rPr lang="en-US"/>
              <a:t>Click to edit master</a:t>
            </a:r>
          </a:p>
        </p:txBody>
      </p:sp>
      <p:sp>
        <p:nvSpPr>
          <p:cNvPr id="3" name="Subtitle 2">
            <a:extLst>
              <a:ext uri="{FF2B5EF4-FFF2-40B4-BE49-F238E27FC236}">
                <a16:creationId xmlns:a16="http://schemas.microsoft.com/office/drawing/2014/main" id="{5746DCDF-21FE-8C4D-8745-7DCFD4D2570B}"/>
              </a:ext>
            </a:extLst>
          </p:cNvPr>
          <p:cNvSpPr>
            <a:spLocks noGrp="1"/>
          </p:cNvSpPr>
          <p:nvPr>
            <p:ph type="subTitle" idx="1" hasCustomPrompt="1"/>
          </p:nvPr>
        </p:nvSpPr>
        <p:spPr>
          <a:xfrm>
            <a:off x="528906" y="3457888"/>
            <a:ext cx="8806423" cy="646331"/>
          </a:xfrm>
        </p:spPr>
        <p:txBody>
          <a:bodyPr>
            <a:spAutoFit/>
          </a:bodyPr>
          <a:lstStyle>
            <a:lvl1pPr marL="0" indent="0" algn="l">
              <a:buNone/>
              <a:defRPr sz="4000" baseline="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14" name="Picture 2">
            <a:extLst>
              <a:ext uri="{FF2B5EF4-FFF2-40B4-BE49-F238E27FC236}">
                <a16:creationId xmlns:a16="http://schemas.microsoft.com/office/drawing/2014/main" id="{77AC1A93-A1EB-8B4D-B0E0-BC531EF3B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69867"/>
            <a:ext cx="3131763" cy="82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18">
            <a:extLst>
              <a:ext uri="{FF2B5EF4-FFF2-40B4-BE49-F238E27FC236}">
                <a16:creationId xmlns:a16="http://schemas.microsoft.com/office/drawing/2014/main" id="{ED314930-454A-F846-BAF7-F0B6DD2E71DE}"/>
              </a:ext>
            </a:extLst>
          </p:cNvPr>
          <p:cNvSpPr>
            <a:spLocks noGrp="1"/>
          </p:cNvSpPr>
          <p:nvPr>
            <p:ph type="body" sz="quarter" idx="10" hasCustomPrompt="1"/>
          </p:nvPr>
        </p:nvSpPr>
        <p:spPr>
          <a:xfrm>
            <a:off x="529166" y="5547798"/>
            <a:ext cx="8806161" cy="646331"/>
          </a:xfrm>
        </p:spPr>
        <p:txBody>
          <a:bodyPr>
            <a:spAutoFit/>
          </a:bodyPr>
          <a:lstStyle>
            <a:lvl1pPr marL="0" indent="0" eaLnBrk="1" fontAlgn="auto" hangingPunct="1">
              <a:spcBef>
                <a:spcPts val="0"/>
              </a:spcBef>
              <a:spcAft>
                <a:spcPts val="0"/>
              </a:spcAft>
              <a:buNone/>
              <a:defRPr/>
            </a:lvl1pPr>
            <a:lvl3pPr>
              <a:buNone/>
              <a:defRPr/>
            </a:lvl3pPr>
            <a:lvl4pPr>
              <a:buNone/>
              <a:defRPr/>
            </a:lvl4pPr>
          </a:lstStyle>
          <a:p>
            <a:pPr eaLnBrk="1" fontAlgn="auto" hangingPunct="1">
              <a:spcBef>
                <a:spcPts val="0"/>
              </a:spcBef>
              <a:spcAft>
                <a:spcPts val="0"/>
              </a:spcAft>
              <a:defRPr/>
            </a:pPr>
            <a:r>
              <a:rPr lang="en-US" altLang="en-US" sz="2000" spc="-51" baseline="0">
                <a:latin typeface="+mn-lt"/>
              </a:rPr>
              <a:t>Click to edit your name or department </a:t>
            </a:r>
            <a:br>
              <a:rPr lang="en-US" altLang="en-US" sz="2000" spc="-51" baseline="0">
                <a:latin typeface="+mn-lt"/>
              </a:rPr>
            </a:br>
            <a:r>
              <a:rPr lang="en-US" altLang="en-US" sz="2000" spc="-51" baseline="0">
                <a:latin typeface="+mn-lt"/>
              </a:rPr>
              <a:t>Click to edit a date, 2021</a:t>
            </a:r>
          </a:p>
        </p:txBody>
      </p:sp>
    </p:spTree>
    <p:extLst>
      <p:ext uri="{BB962C8B-B14F-4D97-AF65-F5344CB8AC3E}">
        <p14:creationId xmlns:p14="http://schemas.microsoft.com/office/powerpoint/2010/main" val="1206750563"/>
      </p:ext>
    </p:extLst>
  </p:cSld>
  <p:clrMapOvr>
    <a:masterClrMapping/>
  </p:clrMapOvr>
  <p:extLst>
    <p:ext uri="{DCECCB84-F9BA-43D5-87BE-67443E8EF086}">
      <p15:sldGuideLst xmlns:p15="http://schemas.microsoft.com/office/powerpoint/2012/main">
        <p15:guide id="1" orient="horz" pos="14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91828" y="1535113"/>
            <a:ext cx="5104689"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1829" y="2174875"/>
            <a:ext cx="51046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8485" y="1535113"/>
            <a:ext cx="5283916"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8485" y="2174875"/>
            <a:ext cx="52839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C9BED0-06D5-41F6-865F-BB9C7A8204CB}" type="datetime1">
              <a:rPr lang="en-US" smtClean="0"/>
              <a:t>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3560962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H1 with content and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FC2EC6-AEBC-944A-B15A-0B7F582DB147}"/>
              </a:ext>
            </a:extLst>
          </p:cNvPr>
          <p:cNvSpPr>
            <a:spLocks noGrp="1"/>
          </p:cNvSpPr>
          <p:nvPr>
            <p:ph type="pic" idx="1"/>
          </p:nvPr>
        </p:nvSpPr>
        <p:spPr>
          <a:xfrm>
            <a:off x="8113184" y="0"/>
            <a:ext cx="4078817" cy="216746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6" name="Picture Placeholder 2">
            <a:extLst>
              <a:ext uri="{FF2B5EF4-FFF2-40B4-BE49-F238E27FC236}">
                <a16:creationId xmlns:a16="http://schemas.microsoft.com/office/drawing/2014/main" id="{D3D4B637-814E-A846-8793-74F7E2EEDD84}"/>
              </a:ext>
            </a:extLst>
          </p:cNvPr>
          <p:cNvSpPr>
            <a:spLocks noGrp="1"/>
          </p:cNvSpPr>
          <p:nvPr>
            <p:ph type="pic" idx="10"/>
          </p:nvPr>
        </p:nvSpPr>
        <p:spPr>
          <a:xfrm>
            <a:off x="8113185" y="2235968"/>
            <a:ext cx="4078817" cy="227676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7" name="Picture Placeholder 2">
            <a:extLst>
              <a:ext uri="{FF2B5EF4-FFF2-40B4-BE49-F238E27FC236}">
                <a16:creationId xmlns:a16="http://schemas.microsoft.com/office/drawing/2014/main" id="{31BD6453-F574-DE40-B5A5-C90167D4202F}"/>
              </a:ext>
            </a:extLst>
          </p:cNvPr>
          <p:cNvSpPr>
            <a:spLocks noGrp="1"/>
          </p:cNvSpPr>
          <p:nvPr>
            <p:ph type="pic" idx="11"/>
          </p:nvPr>
        </p:nvSpPr>
        <p:spPr>
          <a:xfrm>
            <a:off x="8113182" y="4581235"/>
            <a:ext cx="4078817" cy="227676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8" name="Title 1">
            <a:extLst>
              <a:ext uri="{FF2B5EF4-FFF2-40B4-BE49-F238E27FC236}">
                <a16:creationId xmlns:a16="http://schemas.microsoft.com/office/drawing/2014/main" id="{99A1F5C4-2F58-B045-B360-11616AB444EB}"/>
              </a:ext>
            </a:extLst>
          </p:cNvPr>
          <p:cNvSpPr>
            <a:spLocks noGrp="1"/>
          </p:cNvSpPr>
          <p:nvPr>
            <p:ph type="title"/>
          </p:nvPr>
        </p:nvSpPr>
        <p:spPr>
          <a:xfrm>
            <a:off x="838200" y="681036"/>
            <a:ext cx="6559859" cy="1328120"/>
          </a:xfrm>
          <a:prstGeom prst="rect">
            <a:avLst/>
          </a:prstGeom>
        </p:spPr>
        <p:txBody>
          <a:bodyPr wrap="square" anchor="t" anchorCtr="0">
            <a:spAutoFit/>
          </a:bodyPr>
          <a:lstStyle>
            <a:lvl1pPr>
              <a:lnSpc>
                <a:spcPct val="80000"/>
              </a:lnSpc>
              <a:spcBef>
                <a:spcPts val="600"/>
              </a:spcBef>
              <a:defRPr b="1" i="0" baseline="0"/>
            </a:lvl1pPr>
          </a:lstStyle>
          <a:p>
            <a:r>
              <a:rPr lang="en-US"/>
              <a:t>Click to edit Master title style</a:t>
            </a:r>
          </a:p>
        </p:txBody>
      </p:sp>
      <p:sp>
        <p:nvSpPr>
          <p:cNvPr id="11" name="Content Placeholder 2">
            <a:extLst>
              <a:ext uri="{FF2B5EF4-FFF2-40B4-BE49-F238E27FC236}">
                <a16:creationId xmlns:a16="http://schemas.microsoft.com/office/drawing/2014/main" id="{6CCC3A0E-4A55-D449-89B2-934346CAC9B2}"/>
              </a:ext>
            </a:extLst>
          </p:cNvPr>
          <p:cNvSpPr>
            <a:spLocks noGrp="1"/>
          </p:cNvSpPr>
          <p:nvPr>
            <p:ph idx="12" hasCustomPrompt="1"/>
          </p:nvPr>
        </p:nvSpPr>
        <p:spPr>
          <a:xfrm>
            <a:off x="838200" y="2167468"/>
            <a:ext cx="6559859" cy="4148657"/>
          </a:xfrm>
        </p:spPr>
        <p:txBody>
          <a:bodyPr wrap="square">
            <a:spAutoFit/>
          </a:bodyPr>
          <a:lstStyle>
            <a:lvl1pPr marL="0" indent="0">
              <a:spcBef>
                <a:spcPts val="0"/>
              </a:spcBef>
              <a:spcAft>
                <a:spcPts val="1067"/>
              </a:spcAft>
              <a:buNone/>
              <a:defRPr/>
            </a:lvl1pPr>
          </a:lstStyle>
          <a:p>
            <a:pPr lvl="0"/>
            <a:r>
              <a:rPr lang="en-US"/>
              <a:t>Click to edit Master text styles </a:t>
            </a:r>
            <a:r>
              <a:rPr lang="en-CA"/>
              <a:t>Lorem ipsum dolor sit </a:t>
            </a:r>
            <a:r>
              <a:rPr lang="en-CA" err="1"/>
              <a:t>amet</a:t>
            </a:r>
            <a:r>
              <a:rPr lang="en-CA"/>
              <a:t>, </a:t>
            </a:r>
            <a:r>
              <a:rPr lang="en-CA" err="1"/>
              <a:t>consectetur</a:t>
            </a:r>
            <a:r>
              <a:rPr lang="en-CA"/>
              <a:t> </a:t>
            </a:r>
            <a:r>
              <a:rPr lang="en-CA" err="1"/>
              <a:t>adipiscing</a:t>
            </a:r>
            <a:r>
              <a:rPr lang="en-CA"/>
              <a:t> </a:t>
            </a:r>
            <a:r>
              <a:rPr lang="en-CA" err="1"/>
              <a:t>elit</a:t>
            </a:r>
            <a:r>
              <a:rPr lang="en-CA"/>
              <a:t>, sed do </a:t>
            </a:r>
            <a:r>
              <a:rPr lang="en-CA" err="1"/>
              <a:t>eiusmod</a:t>
            </a:r>
            <a:r>
              <a:rPr lang="en-CA"/>
              <a:t> </a:t>
            </a:r>
            <a:r>
              <a:rPr lang="en-CA" err="1"/>
              <a:t>tempor</a:t>
            </a:r>
            <a:r>
              <a:rPr lang="en-CA"/>
              <a:t> </a:t>
            </a:r>
            <a:r>
              <a:rPr lang="en-CA" err="1"/>
              <a:t>incididunt</a:t>
            </a:r>
            <a:r>
              <a:rPr lang="en-CA"/>
              <a:t> </a:t>
            </a:r>
            <a:r>
              <a:rPr lang="en-CA" err="1"/>
              <a:t>ut</a:t>
            </a:r>
            <a:r>
              <a:rPr lang="en-CA"/>
              <a:t> </a:t>
            </a:r>
            <a:r>
              <a:rPr lang="en-CA" err="1"/>
              <a:t>labore</a:t>
            </a:r>
            <a:r>
              <a:rPr lang="en-CA"/>
              <a:t> et dolore magna </a:t>
            </a:r>
            <a:r>
              <a:rPr lang="en-CA" err="1"/>
              <a:t>aliqua</a:t>
            </a:r>
            <a:r>
              <a:rPr lang="en-CA"/>
              <a:t>. </a:t>
            </a:r>
          </a:p>
          <a:p>
            <a:pPr lvl="0"/>
            <a:r>
              <a:rPr lang="en-CA"/>
              <a:t>Ut </a:t>
            </a:r>
            <a:r>
              <a:rPr lang="en-CA" err="1"/>
              <a:t>enim</a:t>
            </a:r>
            <a:r>
              <a:rPr lang="en-CA"/>
              <a:t> ad minim </a:t>
            </a:r>
            <a:r>
              <a:rPr lang="en-CA" err="1"/>
              <a:t>veniam</a:t>
            </a:r>
            <a:r>
              <a:rPr lang="en-CA"/>
              <a:t>, </a:t>
            </a:r>
            <a:r>
              <a:rPr lang="en-CA" err="1"/>
              <a:t>quis</a:t>
            </a:r>
            <a:r>
              <a:rPr lang="en-CA"/>
              <a:t> </a:t>
            </a:r>
            <a:r>
              <a:rPr lang="en-CA" err="1"/>
              <a:t>nostrud</a:t>
            </a:r>
            <a:r>
              <a:rPr lang="en-CA"/>
              <a:t> exercitation </a:t>
            </a:r>
            <a:r>
              <a:rPr lang="en-CA" err="1"/>
              <a:t>ullamco</a:t>
            </a:r>
            <a:r>
              <a:rPr lang="en-CA"/>
              <a:t> </a:t>
            </a:r>
            <a:r>
              <a:rPr lang="en-CA" err="1"/>
              <a:t>laboris</a:t>
            </a:r>
            <a:r>
              <a:rPr lang="en-CA"/>
              <a:t> nisi </a:t>
            </a:r>
            <a:r>
              <a:rPr lang="en-CA" err="1"/>
              <a:t>ut</a:t>
            </a:r>
            <a:r>
              <a:rPr lang="en-CA"/>
              <a:t> </a:t>
            </a:r>
            <a:r>
              <a:rPr lang="en-CA" err="1"/>
              <a:t>aliquip</a:t>
            </a:r>
            <a:r>
              <a:rPr lang="en-CA"/>
              <a:t> ex </a:t>
            </a:r>
            <a:r>
              <a:rPr lang="en-CA" err="1"/>
              <a:t>ea</a:t>
            </a:r>
            <a:r>
              <a:rPr lang="en-CA"/>
              <a:t> </a:t>
            </a:r>
            <a:r>
              <a:rPr lang="en-CA" err="1"/>
              <a:t>commodo</a:t>
            </a:r>
            <a:r>
              <a:rPr lang="en-CA"/>
              <a:t> </a:t>
            </a:r>
            <a:r>
              <a:rPr lang="en-CA" err="1"/>
              <a:t>consequat</a:t>
            </a:r>
            <a:r>
              <a:rPr lang="en-CA"/>
              <a:t>. Duis </a:t>
            </a:r>
            <a:r>
              <a:rPr lang="en-CA" err="1"/>
              <a:t>aute</a:t>
            </a:r>
            <a:r>
              <a:rPr lang="en-CA"/>
              <a:t> </a:t>
            </a:r>
            <a:r>
              <a:rPr lang="en-CA" err="1"/>
              <a:t>irure</a:t>
            </a:r>
            <a:r>
              <a:rPr lang="en-CA"/>
              <a:t> dolor in </a:t>
            </a:r>
            <a:r>
              <a:rPr lang="en-CA" err="1"/>
              <a:t>reprehenderit</a:t>
            </a:r>
            <a:r>
              <a:rPr lang="en-CA"/>
              <a:t> in </a:t>
            </a:r>
            <a:r>
              <a:rPr lang="en-CA" err="1"/>
              <a:t>voluptate</a:t>
            </a:r>
            <a:r>
              <a:rPr lang="en-CA"/>
              <a:t> </a:t>
            </a:r>
            <a:r>
              <a:rPr lang="en-CA" err="1"/>
              <a:t>velit</a:t>
            </a:r>
            <a:r>
              <a:rPr lang="en-CA"/>
              <a:t> </a:t>
            </a:r>
            <a:r>
              <a:rPr lang="en-CA" err="1"/>
              <a:t>esse</a:t>
            </a:r>
            <a:r>
              <a:rPr lang="en-CA"/>
              <a:t> </a:t>
            </a:r>
            <a:r>
              <a:rPr lang="en-CA" err="1"/>
              <a:t>cillum</a:t>
            </a:r>
            <a:r>
              <a:rPr lang="en-CA"/>
              <a:t> dolore </a:t>
            </a:r>
            <a:r>
              <a:rPr lang="en-CA" err="1"/>
              <a:t>eu</a:t>
            </a:r>
            <a:r>
              <a:rPr lang="en-CA"/>
              <a:t>.</a:t>
            </a:r>
            <a:endParaRPr lang="en-US"/>
          </a:p>
        </p:txBody>
      </p:sp>
    </p:spTree>
    <p:extLst>
      <p:ext uri="{BB962C8B-B14F-4D97-AF65-F5344CB8AC3E}">
        <p14:creationId xmlns:p14="http://schemas.microsoft.com/office/powerpoint/2010/main" val="3545372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H1 flow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903C-ADF4-B942-BD09-D25A603D7EB3}"/>
              </a:ext>
            </a:extLst>
          </p:cNvPr>
          <p:cNvSpPr>
            <a:spLocks noGrp="1"/>
          </p:cNvSpPr>
          <p:nvPr>
            <p:ph type="title"/>
          </p:nvPr>
        </p:nvSpPr>
        <p:spPr>
          <a:xfrm>
            <a:off x="838200" y="681035"/>
            <a:ext cx="10515600" cy="712567"/>
          </a:xfrm>
          <a:prstGeom prst="rect">
            <a:avLst/>
          </a:prstGeom>
        </p:spPr>
        <p:txBody>
          <a:bodyPr anchor="t" anchorCtr="0">
            <a:spAutoFit/>
          </a:bodyPr>
          <a:lstStyle>
            <a:lvl1pPr>
              <a:lnSpc>
                <a:spcPct val="80000"/>
              </a:lnSpc>
              <a:spcBef>
                <a:spcPts val="600"/>
              </a:spcBef>
              <a:defRPr b="1" i="0" baseline="0"/>
            </a:lvl1pPr>
          </a:lstStyle>
          <a:p>
            <a:r>
              <a:rPr lang="en-US"/>
              <a:t>Click to edit Master title style</a:t>
            </a:r>
          </a:p>
        </p:txBody>
      </p:sp>
      <p:sp>
        <p:nvSpPr>
          <p:cNvPr id="14" name="TextBox 13">
            <a:extLst>
              <a:ext uri="{FF2B5EF4-FFF2-40B4-BE49-F238E27FC236}">
                <a16:creationId xmlns:a16="http://schemas.microsoft.com/office/drawing/2014/main" id="{50BD4223-BBB7-CC4C-9552-17F43CF22D45}"/>
              </a:ext>
            </a:extLst>
          </p:cNvPr>
          <p:cNvSpPr txBox="1"/>
          <p:nvPr userDrawn="1"/>
        </p:nvSpPr>
        <p:spPr>
          <a:xfrm>
            <a:off x="3877699" y="2048176"/>
            <a:ext cx="2641427" cy="1200329"/>
          </a:xfrm>
          <a:prstGeom prst="rect">
            <a:avLst/>
          </a:prstGeom>
          <a:noFill/>
        </p:spPr>
        <p:txBody>
          <a:bodyPr wrap="square" rtlCol="0">
            <a:spAutoFit/>
          </a:bodyPr>
          <a:lstStyle/>
          <a:p>
            <a:r>
              <a:rPr lang="en-CA" sz="2400">
                <a:solidFill>
                  <a:schemeClr val="bg1"/>
                </a:solidFill>
                <a:effectLst/>
                <a:latin typeface="+mj-lt"/>
                <a:ea typeface="Times New Roman" panose="02020603050405020304" pitchFamily="18" charset="0"/>
              </a:rPr>
              <a:t>Climate Change and Energy Management </a:t>
            </a:r>
            <a:endParaRPr lang="en-CA" sz="2400">
              <a:solidFill>
                <a:schemeClr val="bg1"/>
              </a:solidFill>
              <a:latin typeface="+mj-lt"/>
            </a:endParaRPr>
          </a:p>
        </p:txBody>
      </p:sp>
      <p:sp>
        <p:nvSpPr>
          <p:cNvPr id="36" name="Text Placeholder 35">
            <a:extLst>
              <a:ext uri="{FF2B5EF4-FFF2-40B4-BE49-F238E27FC236}">
                <a16:creationId xmlns:a16="http://schemas.microsoft.com/office/drawing/2014/main" id="{50C10D11-B306-594C-9B34-7DDFF606B7AC}"/>
              </a:ext>
            </a:extLst>
          </p:cNvPr>
          <p:cNvSpPr>
            <a:spLocks noGrp="1"/>
          </p:cNvSpPr>
          <p:nvPr>
            <p:ph type="body" sz="quarter" idx="10"/>
          </p:nvPr>
        </p:nvSpPr>
        <p:spPr>
          <a:xfrm>
            <a:off x="838201" y="1777323"/>
            <a:ext cx="2521809" cy="1461173"/>
          </a:xfrm>
          <a:prstGeom prst="roundRect">
            <a:avLst/>
          </a:prstGeom>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10584" indent="-10584" algn="ctr">
              <a:buFontTx/>
              <a:buNone/>
              <a:tabLst/>
              <a:defRPr sz="2400" b="0">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
        <p:nvSpPr>
          <p:cNvPr id="47" name="Text Placeholder 35">
            <a:extLst>
              <a:ext uri="{FF2B5EF4-FFF2-40B4-BE49-F238E27FC236}">
                <a16:creationId xmlns:a16="http://schemas.microsoft.com/office/drawing/2014/main" id="{07320E5B-534F-FE46-B89F-EC9FA1D9FCC5}"/>
              </a:ext>
            </a:extLst>
          </p:cNvPr>
          <p:cNvSpPr>
            <a:spLocks noGrp="1"/>
          </p:cNvSpPr>
          <p:nvPr>
            <p:ph type="body" sz="quarter" idx="14" hasCustomPrompt="1"/>
          </p:nvPr>
        </p:nvSpPr>
        <p:spPr>
          <a:xfrm>
            <a:off x="1892399" y="1570753"/>
            <a:ext cx="413412" cy="401447"/>
          </a:xfrm>
          <a:prstGeom prst="ellipse">
            <a:avLst/>
          </a:prstGeom>
          <a:solidFill>
            <a:schemeClr val="tx1"/>
          </a:solidFill>
          <a:ln>
            <a:noFill/>
          </a:ln>
        </p:spPr>
        <p:style>
          <a:lnRef idx="2">
            <a:schemeClr val="accent3">
              <a:shade val="50000"/>
            </a:schemeClr>
          </a:lnRef>
          <a:fillRef idx="1001">
            <a:schemeClr val="dk2"/>
          </a:fillRef>
          <a:effectRef idx="0">
            <a:schemeClr val="accent3"/>
          </a:effectRef>
          <a:fontRef idx="minor">
            <a:schemeClr val="lt1"/>
          </a:fontRef>
        </p:style>
        <p:txBody>
          <a:bodyPr lIns="0" tIns="36000" rIns="0" bIns="0" anchor="ctr">
            <a:noAutofit/>
          </a:bodyPr>
          <a:lstStyle>
            <a:lvl1pPr marL="10584" indent="-10584" algn="ctr">
              <a:buFontTx/>
              <a:buNone/>
              <a:tabLst/>
              <a:defRPr sz="1867" b="1">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1.</a:t>
            </a:r>
          </a:p>
        </p:txBody>
      </p:sp>
      <p:sp>
        <p:nvSpPr>
          <p:cNvPr id="48" name="Text Placeholder 35">
            <a:extLst>
              <a:ext uri="{FF2B5EF4-FFF2-40B4-BE49-F238E27FC236}">
                <a16:creationId xmlns:a16="http://schemas.microsoft.com/office/drawing/2014/main" id="{DC7C40A5-890D-EB40-A400-BB78877A6390}"/>
              </a:ext>
            </a:extLst>
          </p:cNvPr>
          <p:cNvSpPr>
            <a:spLocks noGrp="1"/>
          </p:cNvSpPr>
          <p:nvPr>
            <p:ph type="body" sz="quarter" idx="15"/>
          </p:nvPr>
        </p:nvSpPr>
        <p:spPr>
          <a:xfrm>
            <a:off x="3568578" y="1777323"/>
            <a:ext cx="2521809" cy="1461173"/>
          </a:xfrm>
          <a:prstGeom prst="roundRect">
            <a:avLst/>
          </a:prstGeom>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10584" indent="-10584" algn="ctr">
              <a:buFontTx/>
              <a:buNone/>
              <a:tabLst/>
              <a:defRPr sz="2400" b="0">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
        <p:nvSpPr>
          <p:cNvPr id="49" name="Text Placeholder 35">
            <a:extLst>
              <a:ext uri="{FF2B5EF4-FFF2-40B4-BE49-F238E27FC236}">
                <a16:creationId xmlns:a16="http://schemas.microsoft.com/office/drawing/2014/main" id="{A8B41B9B-A361-F849-902B-A01612B57C2C}"/>
              </a:ext>
            </a:extLst>
          </p:cNvPr>
          <p:cNvSpPr>
            <a:spLocks noGrp="1"/>
          </p:cNvSpPr>
          <p:nvPr>
            <p:ph type="body" sz="quarter" idx="16" hasCustomPrompt="1"/>
          </p:nvPr>
        </p:nvSpPr>
        <p:spPr>
          <a:xfrm>
            <a:off x="4622777" y="1570753"/>
            <a:ext cx="413412" cy="401447"/>
          </a:xfrm>
          <a:prstGeom prst="ellipse">
            <a:avLst/>
          </a:prstGeom>
          <a:solidFill>
            <a:schemeClr val="tx1"/>
          </a:solidFill>
          <a:ln>
            <a:noFill/>
          </a:ln>
        </p:spPr>
        <p:style>
          <a:lnRef idx="2">
            <a:schemeClr val="accent3">
              <a:shade val="50000"/>
            </a:schemeClr>
          </a:lnRef>
          <a:fillRef idx="1001">
            <a:schemeClr val="dk2"/>
          </a:fillRef>
          <a:effectRef idx="0">
            <a:schemeClr val="accent3"/>
          </a:effectRef>
          <a:fontRef idx="minor">
            <a:schemeClr val="lt1"/>
          </a:fontRef>
        </p:style>
        <p:txBody>
          <a:bodyPr lIns="0" tIns="36000" rIns="0" bIns="0" anchor="ctr">
            <a:noAutofit/>
          </a:bodyPr>
          <a:lstStyle>
            <a:lvl1pPr marL="10584" indent="-10584" algn="ctr">
              <a:buFontTx/>
              <a:buNone/>
              <a:tabLst/>
              <a:defRPr sz="1867" b="1">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2.</a:t>
            </a:r>
          </a:p>
        </p:txBody>
      </p:sp>
      <p:sp>
        <p:nvSpPr>
          <p:cNvPr id="50" name="Text Placeholder 35">
            <a:extLst>
              <a:ext uri="{FF2B5EF4-FFF2-40B4-BE49-F238E27FC236}">
                <a16:creationId xmlns:a16="http://schemas.microsoft.com/office/drawing/2014/main" id="{BE5E12F5-88DD-9D4A-8770-0D1C0CE23754}"/>
              </a:ext>
            </a:extLst>
          </p:cNvPr>
          <p:cNvSpPr>
            <a:spLocks noGrp="1"/>
          </p:cNvSpPr>
          <p:nvPr>
            <p:ph type="body" sz="quarter" idx="17"/>
          </p:nvPr>
        </p:nvSpPr>
        <p:spPr>
          <a:xfrm>
            <a:off x="6298955" y="1777323"/>
            <a:ext cx="2521809" cy="1461173"/>
          </a:xfrm>
          <a:prstGeom prst="roundRect">
            <a:avLst/>
          </a:prstGeom>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10584" indent="-10584" algn="ctr">
              <a:buFontTx/>
              <a:buNone/>
              <a:tabLst/>
              <a:defRPr sz="2400" b="0">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
        <p:nvSpPr>
          <p:cNvPr id="51" name="Text Placeholder 35">
            <a:extLst>
              <a:ext uri="{FF2B5EF4-FFF2-40B4-BE49-F238E27FC236}">
                <a16:creationId xmlns:a16="http://schemas.microsoft.com/office/drawing/2014/main" id="{DDE1944B-FC33-2C4B-A56A-AD1BC155F89E}"/>
              </a:ext>
            </a:extLst>
          </p:cNvPr>
          <p:cNvSpPr>
            <a:spLocks noGrp="1"/>
          </p:cNvSpPr>
          <p:nvPr>
            <p:ph type="body" sz="quarter" idx="18"/>
          </p:nvPr>
        </p:nvSpPr>
        <p:spPr>
          <a:xfrm>
            <a:off x="9029333" y="1777323"/>
            <a:ext cx="2521809" cy="1461173"/>
          </a:xfrm>
          <a:prstGeom prst="roundRect">
            <a:avLst/>
          </a:prstGeom>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10584" indent="-10584" algn="ctr">
              <a:buFontTx/>
              <a:buNone/>
              <a:tabLst/>
              <a:defRPr sz="2400" b="0">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
        <p:nvSpPr>
          <p:cNvPr id="52" name="Text Placeholder 35">
            <a:extLst>
              <a:ext uri="{FF2B5EF4-FFF2-40B4-BE49-F238E27FC236}">
                <a16:creationId xmlns:a16="http://schemas.microsoft.com/office/drawing/2014/main" id="{768BE9CF-87E8-3A43-9E3A-6493894E829D}"/>
              </a:ext>
            </a:extLst>
          </p:cNvPr>
          <p:cNvSpPr>
            <a:spLocks noGrp="1"/>
          </p:cNvSpPr>
          <p:nvPr>
            <p:ph type="body" sz="quarter" idx="19" hasCustomPrompt="1"/>
          </p:nvPr>
        </p:nvSpPr>
        <p:spPr>
          <a:xfrm>
            <a:off x="7353154" y="1570753"/>
            <a:ext cx="413412" cy="401447"/>
          </a:xfrm>
          <a:prstGeom prst="ellipse">
            <a:avLst/>
          </a:prstGeom>
          <a:solidFill>
            <a:schemeClr val="tx1"/>
          </a:solidFill>
          <a:ln>
            <a:noFill/>
          </a:ln>
        </p:spPr>
        <p:style>
          <a:lnRef idx="2">
            <a:schemeClr val="accent3">
              <a:shade val="50000"/>
            </a:schemeClr>
          </a:lnRef>
          <a:fillRef idx="1001">
            <a:schemeClr val="dk2"/>
          </a:fillRef>
          <a:effectRef idx="0">
            <a:schemeClr val="accent3"/>
          </a:effectRef>
          <a:fontRef idx="minor">
            <a:schemeClr val="lt1"/>
          </a:fontRef>
        </p:style>
        <p:txBody>
          <a:bodyPr lIns="0" tIns="36000" rIns="0" bIns="0" anchor="ctr">
            <a:noAutofit/>
          </a:bodyPr>
          <a:lstStyle>
            <a:lvl1pPr marL="10584" indent="-10584" algn="ctr">
              <a:buFontTx/>
              <a:buNone/>
              <a:tabLst/>
              <a:defRPr sz="1867" b="1">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3.</a:t>
            </a:r>
          </a:p>
        </p:txBody>
      </p:sp>
      <p:sp>
        <p:nvSpPr>
          <p:cNvPr id="53" name="Text Placeholder 35">
            <a:extLst>
              <a:ext uri="{FF2B5EF4-FFF2-40B4-BE49-F238E27FC236}">
                <a16:creationId xmlns:a16="http://schemas.microsoft.com/office/drawing/2014/main" id="{5BD24F98-D7A9-A147-96E2-955B769B46D5}"/>
              </a:ext>
            </a:extLst>
          </p:cNvPr>
          <p:cNvSpPr>
            <a:spLocks noGrp="1"/>
          </p:cNvSpPr>
          <p:nvPr>
            <p:ph type="body" sz="quarter" idx="20" hasCustomPrompt="1"/>
          </p:nvPr>
        </p:nvSpPr>
        <p:spPr>
          <a:xfrm>
            <a:off x="10083531" y="1570753"/>
            <a:ext cx="413412" cy="401447"/>
          </a:xfrm>
          <a:prstGeom prst="ellipse">
            <a:avLst/>
          </a:prstGeom>
          <a:solidFill>
            <a:schemeClr val="tx1"/>
          </a:solidFill>
          <a:ln>
            <a:noFill/>
          </a:ln>
        </p:spPr>
        <p:style>
          <a:lnRef idx="2">
            <a:schemeClr val="accent3">
              <a:shade val="50000"/>
            </a:schemeClr>
          </a:lnRef>
          <a:fillRef idx="1001">
            <a:schemeClr val="dk2"/>
          </a:fillRef>
          <a:effectRef idx="0">
            <a:schemeClr val="accent3"/>
          </a:effectRef>
          <a:fontRef idx="minor">
            <a:schemeClr val="lt1"/>
          </a:fontRef>
        </p:style>
        <p:txBody>
          <a:bodyPr lIns="0" tIns="36000" rIns="0" bIns="0" anchor="ctr">
            <a:noAutofit/>
          </a:bodyPr>
          <a:lstStyle>
            <a:lvl1pPr marL="10584" indent="-10584" algn="ctr">
              <a:buFontTx/>
              <a:buNone/>
              <a:tabLst/>
              <a:defRPr sz="1867" b="1">
                <a:solidFill>
                  <a:schemeClr val="bg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4.</a:t>
            </a:r>
          </a:p>
        </p:txBody>
      </p:sp>
      <p:sp>
        <p:nvSpPr>
          <p:cNvPr id="57" name="Text Placeholder 35">
            <a:extLst>
              <a:ext uri="{FF2B5EF4-FFF2-40B4-BE49-F238E27FC236}">
                <a16:creationId xmlns:a16="http://schemas.microsoft.com/office/drawing/2014/main" id="{A54DC915-3662-4B4D-9685-9205A6710698}"/>
              </a:ext>
            </a:extLst>
          </p:cNvPr>
          <p:cNvSpPr>
            <a:spLocks noGrp="1"/>
          </p:cNvSpPr>
          <p:nvPr>
            <p:ph type="body" sz="quarter" idx="21"/>
          </p:nvPr>
        </p:nvSpPr>
        <p:spPr>
          <a:xfrm>
            <a:off x="838201" y="3683063"/>
            <a:ext cx="2521809" cy="1461173"/>
          </a:xfrm>
          <a:prstGeom prst="roundRect">
            <a:avLst/>
          </a:prstGeom>
          <a:solidFill>
            <a:schemeClr val="bg2"/>
          </a:solidFill>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10584" indent="-10584" algn="ctr">
              <a:buFontTx/>
              <a:buNone/>
              <a:tabLst/>
              <a:defRPr sz="2400" b="0">
                <a:solidFill>
                  <a:schemeClr val="tx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
        <p:nvSpPr>
          <p:cNvPr id="58" name="Text Placeholder 35">
            <a:extLst>
              <a:ext uri="{FF2B5EF4-FFF2-40B4-BE49-F238E27FC236}">
                <a16:creationId xmlns:a16="http://schemas.microsoft.com/office/drawing/2014/main" id="{85B036E3-9E43-224E-8097-D352F086CF90}"/>
              </a:ext>
            </a:extLst>
          </p:cNvPr>
          <p:cNvSpPr>
            <a:spLocks noGrp="1"/>
          </p:cNvSpPr>
          <p:nvPr>
            <p:ph type="body" sz="quarter" idx="22"/>
          </p:nvPr>
        </p:nvSpPr>
        <p:spPr>
          <a:xfrm>
            <a:off x="3568578" y="3671227"/>
            <a:ext cx="2521809" cy="1461173"/>
          </a:xfrm>
          <a:prstGeom prst="roundRect">
            <a:avLst/>
          </a:prstGeom>
          <a:solidFill>
            <a:schemeClr val="bg2"/>
          </a:solidFill>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10584" indent="-10584" algn="ctr">
              <a:buFontTx/>
              <a:buNone/>
              <a:tabLst/>
              <a:defRPr sz="2400" b="0">
                <a:solidFill>
                  <a:schemeClr val="tx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
        <p:nvSpPr>
          <p:cNvPr id="59" name="Text Placeholder 35">
            <a:extLst>
              <a:ext uri="{FF2B5EF4-FFF2-40B4-BE49-F238E27FC236}">
                <a16:creationId xmlns:a16="http://schemas.microsoft.com/office/drawing/2014/main" id="{F2463BF2-6586-8642-B217-31E38F53742E}"/>
              </a:ext>
            </a:extLst>
          </p:cNvPr>
          <p:cNvSpPr>
            <a:spLocks noGrp="1"/>
          </p:cNvSpPr>
          <p:nvPr>
            <p:ph type="body" sz="quarter" idx="23"/>
          </p:nvPr>
        </p:nvSpPr>
        <p:spPr>
          <a:xfrm>
            <a:off x="6298955" y="3635716"/>
            <a:ext cx="2521809" cy="1461173"/>
          </a:xfrm>
          <a:prstGeom prst="roundRect">
            <a:avLst/>
          </a:prstGeom>
          <a:solidFill>
            <a:schemeClr val="bg2"/>
          </a:solidFill>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10584" indent="-10584" algn="ctr">
              <a:buFontTx/>
              <a:buNone/>
              <a:tabLst/>
              <a:defRPr sz="2400" b="0">
                <a:solidFill>
                  <a:schemeClr val="tx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
        <p:nvSpPr>
          <p:cNvPr id="60" name="Text Placeholder 35">
            <a:extLst>
              <a:ext uri="{FF2B5EF4-FFF2-40B4-BE49-F238E27FC236}">
                <a16:creationId xmlns:a16="http://schemas.microsoft.com/office/drawing/2014/main" id="{DEA8DAF3-13B5-CC4B-B35C-C4AF84B8467C}"/>
              </a:ext>
            </a:extLst>
          </p:cNvPr>
          <p:cNvSpPr>
            <a:spLocks noGrp="1"/>
          </p:cNvSpPr>
          <p:nvPr>
            <p:ph type="body" sz="quarter" idx="24"/>
          </p:nvPr>
        </p:nvSpPr>
        <p:spPr>
          <a:xfrm>
            <a:off x="9029333" y="3635716"/>
            <a:ext cx="2521809" cy="1461173"/>
          </a:xfrm>
          <a:prstGeom prst="roundRect">
            <a:avLst/>
          </a:prstGeom>
          <a:solidFill>
            <a:schemeClr val="bg2"/>
          </a:solidFill>
          <a:ln>
            <a:noFill/>
          </a:ln>
        </p:spPr>
        <p:style>
          <a:lnRef idx="2">
            <a:schemeClr val="accent3">
              <a:shade val="50000"/>
            </a:schemeClr>
          </a:lnRef>
          <a:fillRef idx="1001">
            <a:schemeClr val="dk2"/>
          </a:fillRef>
          <a:effectRef idx="0">
            <a:schemeClr val="accent3"/>
          </a:effectRef>
          <a:fontRef idx="minor">
            <a:schemeClr val="lt1"/>
          </a:fontRef>
        </p:style>
        <p:txBody>
          <a:bodyPr tIns="180000">
            <a:noAutofit/>
          </a:bodyPr>
          <a:lstStyle>
            <a:lvl1pPr marL="10584" indent="-10584" algn="ctr">
              <a:buFontTx/>
              <a:buNone/>
              <a:tabLst/>
              <a:defRPr sz="2400" b="0">
                <a:solidFill>
                  <a:schemeClr val="tx1"/>
                </a:solidFill>
                <a:latin typeface="+mj-lt"/>
              </a:defRPr>
            </a:lvl1pPr>
            <a:lvl2pPr algn="l">
              <a:buNone/>
              <a:defRPr b="0">
                <a:latin typeface="+mj-lt"/>
              </a:defRPr>
            </a:lvl2pPr>
            <a:lvl3pPr algn="l">
              <a:buNone/>
              <a:defRPr b="0">
                <a:latin typeface="+mj-lt"/>
              </a:defRPr>
            </a:lvl3pPr>
            <a:lvl4pPr algn="l">
              <a:buNone/>
              <a:defRPr b="0">
                <a:latin typeface="+mj-lt"/>
              </a:defRPr>
            </a:lvl4pPr>
            <a:lvl5pPr algn="l">
              <a:buNone/>
              <a:defRPr b="0">
                <a:latin typeface="+mj-lt"/>
              </a:defRPr>
            </a:lvl5pPr>
          </a:lstStyle>
          <a:p>
            <a:pPr lvl="0"/>
            <a:r>
              <a:rPr lang="en-US"/>
              <a:t>Click to edit Master text styles</a:t>
            </a:r>
          </a:p>
        </p:txBody>
      </p:sp>
    </p:spTree>
    <p:extLst>
      <p:ext uri="{BB962C8B-B14F-4D97-AF65-F5344CB8AC3E}">
        <p14:creationId xmlns:p14="http://schemas.microsoft.com/office/powerpoint/2010/main" val="614307296"/>
      </p:ext>
    </p:extLst>
  </p:cSld>
  <p:clrMapOvr>
    <a:masterClrMapping/>
  </p:clrMapOvr>
  <p:extLst>
    <p:ext uri="{DCECCB84-F9BA-43D5-87BE-67443E8EF086}">
      <p15:sldGuideLst xmlns:p15="http://schemas.microsoft.com/office/powerpoint/2012/main">
        <p15:guide id="1" pos="511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55CC18-158A-48BF-A646-E0FD45CC63FB}" type="datetime1">
              <a:rPr lang="en-US" smtClean="0"/>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220969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64E86-98C5-4B07-964C-92C5146556F5}" type="datetime1">
              <a:rPr lang="en-US" smtClean="0"/>
              <a:t>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3502097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759269-7C65-4943-AD24-745CAE63BF43}" type="datetime1">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3024489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9EF7A8-5857-4C5C-A27E-BB7F10508C1E}" type="datetime1">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260317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829" y="274638"/>
            <a:ext cx="10690572"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74256" y="1600201"/>
            <a:ext cx="10708145"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FD1B6-D898-4C2C-BDD0-832037C8C443}" type="datetime1">
              <a:rPr lang="en-US" smtClean="0"/>
              <a:t>2/9/2023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58B09-5FED-EE4D-AEDA-FB5EBA0FA7C2}" type="slidenum">
              <a:rPr lang="en-US" smtClean="0"/>
              <a:t>‹#›</a:t>
            </a:fld>
            <a:endParaRPr lang="en-US"/>
          </a:p>
        </p:txBody>
      </p:sp>
    </p:spTree>
    <p:extLst>
      <p:ext uri="{BB962C8B-B14F-4D97-AF65-F5344CB8AC3E}">
        <p14:creationId xmlns:p14="http://schemas.microsoft.com/office/powerpoint/2010/main" val="2386191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39"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600" b="1" i="0" kern="1200">
          <a:solidFill>
            <a:srgbClr val="0066B3"/>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401A3-D522-4A5C-B65C-EEC14497FBA3}" type="datetime1">
              <a:rPr lang="en-US" smtClean="0"/>
              <a:t>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F1D98-3724-43DD-AC6C-74697B392BAE}" type="slidenum">
              <a:rPr lang="en-US" smtClean="0"/>
              <a:t>‹#›</a:t>
            </a:fld>
            <a:endParaRPr lang="en-US"/>
          </a:p>
        </p:txBody>
      </p:sp>
    </p:spTree>
    <p:extLst>
      <p:ext uri="{BB962C8B-B14F-4D97-AF65-F5344CB8AC3E}">
        <p14:creationId xmlns:p14="http://schemas.microsoft.com/office/powerpoint/2010/main" val="1282110737"/>
      </p:ext>
    </p:extLst>
  </p:cSld>
  <p:clrMap bg1="lt1" tx1="dk1" bg2="lt2" tx2="dk2" accent1="accent1" accent2="accent2" accent3="accent3" accent4="accent4" accent5="accent5" accent6="accent6" hlink="hlink" folHlink="folHlink"/>
  <p:sldLayoutIdLst>
    <p:sldLayoutId id="2147483740" r:id="rId1"/>
    <p:sldLayoutId id="2147483662" r:id="rId2"/>
    <p:sldLayoutId id="2147483663" r:id="rId3"/>
    <p:sldLayoutId id="2147483664" r:id="rId4"/>
    <p:sldLayoutId id="2147483665" r:id="rId5"/>
    <p:sldLayoutId id="2147483666" r:id="rId6"/>
    <p:sldLayoutId id="2147483742" r:id="rId7"/>
    <p:sldLayoutId id="2147483741"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CAA1E1-25E3-934A-853F-D76BECC4BBAD}"/>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6">
            <a:extLst>
              <a:ext uri="{FF2B5EF4-FFF2-40B4-BE49-F238E27FC236}">
                <a16:creationId xmlns:a16="http://schemas.microsoft.com/office/drawing/2014/main" id="{5C4EFD64-9D19-4E43-958E-E001661E1D6E}"/>
              </a:ext>
            </a:extLst>
          </p:cNvPr>
          <p:cNvSpPr>
            <a:spLocks noGrp="1"/>
          </p:cNvSpPr>
          <p:nvPr>
            <p:ph type="title"/>
          </p:nvPr>
        </p:nvSpPr>
        <p:spPr>
          <a:xfrm>
            <a:off x="838200" y="634589"/>
            <a:ext cx="10515600" cy="784830"/>
          </a:xfrm>
          <a:prstGeom prst="rect">
            <a:avLst/>
          </a:prstGeom>
        </p:spPr>
        <p:txBody>
          <a:bodyPr vert="horz" lIns="91440" tIns="45720" rIns="91440" bIns="45720" rtlCol="0" anchor="t" anchorCtr="0">
            <a:spAutoFit/>
          </a:bodyPr>
          <a:lstStyle/>
          <a:p>
            <a:r>
              <a:rPr lang="en-US"/>
              <a:t>Click to edit Master title style</a:t>
            </a:r>
          </a:p>
        </p:txBody>
      </p:sp>
    </p:spTree>
    <p:extLst>
      <p:ext uri="{BB962C8B-B14F-4D97-AF65-F5344CB8AC3E}">
        <p14:creationId xmlns:p14="http://schemas.microsoft.com/office/powerpoint/2010/main" val="181770963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38" r:id="rId21"/>
    <p:sldLayoutId id="2147483656" r:id="rId22"/>
    <p:sldLayoutId id="2147483699" r:id="rId23"/>
    <p:sldLayoutId id="2147483702" r:id="rId24"/>
    <p:sldLayoutId id="2147483703" r:id="rId25"/>
    <p:sldLayoutId id="2147483704" r:id="rId26"/>
    <p:sldLayoutId id="2147483661" r:id="rId27"/>
    <p:sldLayoutId id="2147483668" r:id="rId28"/>
    <p:sldLayoutId id="2147483667" r:id="rId29"/>
  </p:sldLayoutIdLst>
  <p:hf sldNum="0" hdr="0" ftr="0" dt="0"/>
  <p:txStyles>
    <p:titleStyle>
      <a:lvl1pPr algn="l" defTabSz="914377" rtl="0" eaLnBrk="1" latinLnBrk="0" hangingPunct="1">
        <a:lnSpc>
          <a:spcPct val="90000"/>
        </a:lnSpc>
        <a:spcBef>
          <a:spcPct val="0"/>
        </a:spcBef>
        <a:buNone/>
        <a:defRPr sz="5000" b="1" i="0" kern="1200" spc="-51" baseline="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spc="-51" baseline="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spc="-51" baseline="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spc="-51" baseline="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spc="-51" baseline="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spc="-51" baseline="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5111" userDrawn="1">
          <p15:clr>
            <a:srgbClr val="F26B43"/>
          </p15:clr>
        </p15:guide>
        <p15:guide id="6" orient="horz" pos="4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mailto:earlyyearssystemdivision@peelregion.ca" TargetMode="Externa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arlyyearssystemdivision@peelregion.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ontario.ca/laws/statute/01m25"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12.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notesSlide" Target="../notesSlides/notesSlide21.xml"/><Relationship Id="rId16" Type="http://schemas.openxmlformats.org/officeDocument/2006/relationships/image" Target="../media/image35.svg"/><Relationship Id="rId20" Type="http://schemas.openxmlformats.org/officeDocument/2006/relationships/image" Target="../media/image39.svg"/><Relationship Id="rId1" Type="http://schemas.openxmlformats.org/officeDocument/2006/relationships/slideLayout" Target="../slideLayouts/slideLayout30.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19" Type="http://schemas.openxmlformats.org/officeDocument/2006/relationships/image" Target="../media/image38.png"/><Relationship Id="rId4" Type="http://schemas.openxmlformats.org/officeDocument/2006/relationships/image" Target="../media/image13.svg"/><Relationship Id="rId9" Type="http://schemas.openxmlformats.org/officeDocument/2006/relationships/image" Target="../media/image28.png"/><Relationship Id="rId14" Type="http://schemas.openxmlformats.org/officeDocument/2006/relationships/image" Target="../media/image33.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578CB05-EBCD-4615-B11E-A562F5784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983" y="2213679"/>
            <a:ext cx="5598017" cy="43123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P BW stack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101" y="535762"/>
            <a:ext cx="1417780" cy="760404"/>
          </a:xfrm>
          <a:prstGeom prst="rect">
            <a:avLst/>
          </a:prstGeom>
        </p:spPr>
      </p:pic>
      <p:sp>
        <p:nvSpPr>
          <p:cNvPr id="10" name="TextBox 9">
            <a:extLst>
              <a:ext uri="{FF2B5EF4-FFF2-40B4-BE49-F238E27FC236}">
                <a16:creationId xmlns:a16="http://schemas.microsoft.com/office/drawing/2014/main" id="{178546BC-6AD7-421E-9BED-4A63DC6D4B82}"/>
              </a:ext>
            </a:extLst>
          </p:cNvPr>
          <p:cNvSpPr txBox="1"/>
          <p:nvPr/>
        </p:nvSpPr>
        <p:spPr>
          <a:xfrm>
            <a:off x="861391" y="1908313"/>
            <a:ext cx="9032886" cy="2831544"/>
          </a:xfrm>
          <a:prstGeom prst="rect">
            <a:avLst/>
          </a:prstGeom>
          <a:noFill/>
        </p:spPr>
        <p:txBody>
          <a:bodyPr wrap="square">
            <a:spAutoFit/>
          </a:bodyPr>
          <a:lstStyle/>
          <a:p>
            <a:pPr>
              <a:spcBef>
                <a:spcPct val="0"/>
              </a:spcBef>
            </a:pPr>
            <a:r>
              <a:rPr lang="en-US" sz="4000" b="1">
                <a:solidFill>
                  <a:srgbClr val="0066B3"/>
                </a:solidFill>
                <a:latin typeface="Avenir Next LT Pro Demi" panose="020B0704020202020204" pitchFamily="34" charset="0"/>
                <a:ea typeface="+mj-ea"/>
                <a:cs typeface="+mj-cs"/>
              </a:rPr>
              <a:t>2023 Workforce Innovation Funding (WIF) and Professional Learning Day Updates for Licensed Home Child Care Agencies </a:t>
            </a:r>
            <a:br>
              <a:rPr lang="en-US"/>
            </a:br>
            <a:endParaRPr lang="en-CA"/>
          </a:p>
        </p:txBody>
      </p:sp>
      <p:sp>
        <p:nvSpPr>
          <p:cNvPr id="11" name="Subtitle 2">
            <a:extLst>
              <a:ext uri="{FF2B5EF4-FFF2-40B4-BE49-F238E27FC236}">
                <a16:creationId xmlns:a16="http://schemas.microsoft.com/office/drawing/2014/main" id="{8007289E-4937-4597-9D62-8E1E0286D0BA}"/>
              </a:ext>
            </a:extLst>
          </p:cNvPr>
          <p:cNvSpPr>
            <a:spLocks noGrp="1"/>
          </p:cNvSpPr>
          <p:nvPr>
            <p:ph type="subTitle" idx="1"/>
          </p:nvPr>
        </p:nvSpPr>
        <p:spPr>
          <a:xfrm>
            <a:off x="763101" y="4737447"/>
            <a:ext cx="8534400" cy="1752600"/>
          </a:xfrm>
        </p:spPr>
        <p:txBody>
          <a:bodyPr vert="horz" lIns="91440" tIns="45720" rIns="91440" bIns="45720" rtlCol="0" anchor="t">
            <a:normAutofit/>
          </a:bodyPr>
          <a:lstStyle/>
          <a:p>
            <a:pPr algn="l"/>
            <a:r>
              <a:rPr lang="en-US">
                <a:latin typeface="Avenir Next LT Pro" panose="020B0504020202020204" pitchFamily="34" charset="0"/>
              </a:rPr>
              <a:t>Presented by Early Years &amp; Child Care Services</a:t>
            </a:r>
          </a:p>
          <a:p>
            <a:pPr algn="l"/>
            <a:r>
              <a:rPr lang="en-US">
                <a:latin typeface="Avenir Next LT Pro" panose="020B0504020202020204" pitchFamily="34" charset="0"/>
              </a:rPr>
              <a:t>January 26, 2023</a:t>
            </a:r>
            <a:endParaRPr lang="en-CA">
              <a:latin typeface="Avenir Next LT Pro" panose="020B0504020202020204" pitchFamily="34" charset="0"/>
            </a:endParaRPr>
          </a:p>
        </p:txBody>
      </p:sp>
    </p:spTree>
    <p:extLst>
      <p:ext uri="{BB962C8B-B14F-4D97-AF65-F5344CB8AC3E}">
        <p14:creationId xmlns:p14="http://schemas.microsoft.com/office/powerpoint/2010/main" val="376899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B7F6E7-4FED-4C7E-8E2F-97880AEE1DD7}"/>
              </a:ext>
            </a:extLst>
          </p:cNvPr>
          <p:cNvSpPr>
            <a:spLocks noGrp="1"/>
          </p:cNvSpPr>
          <p:nvPr>
            <p:ph type="title"/>
          </p:nvPr>
        </p:nvSpPr>
        <p:spPr>
          <a:xfrm>
            <a:off x="838200" y="136525"/>
            <a:ext cx="10515600" cy="1325563"/>
          </a:xfrm>
        </p:spPr>
        <p:txBody>
          <a:bodyPr>
            <a:normAutofit/>
          </a:bodyPr>
          <a:lstStyle/>
          <a:p>
            <a:pPr defTabSz="457200"/>
            <a:r>
              <a:rPr lang="en-US" sz="4000" b="1">
                <a:solidFill>
                  <a:srgbClr val="0066B3"/>
                </a:solidFill>
                <a:latin typeface="Avenir Next LT Pro Demi" panose="020B0704020202020204" pitchFamily="34" charset="0"/>
              </a:rPr>
              <a:t>2023 WIF Payments</a:t>
            </a:r>
            <a:endParaRPr lang="en-CA" sz="4000" b="1">
              <a:solidFill>
                <a:srgbClr val="0066B3"/>
              </a:solidFill>
              <a:latin typeface="Avenir Next LT Pro Demi" panose="020B0704020202020204" pitchFamily="34" charset="0"/>
            </a:endParaRPr>
          </a:p>
        </p:txBody>
      </p:sp>
      <p:sp>
        <p:nvSpPr>
          <p:cNvPr id="5" name="Content Placeholder 4">
            <a:extLst>
              <a:ext uri="{FF2B5EF4-FFF2-40B4-BE49-F238E27FC236}">
                <a16:creationId xmlns:a16="http://schemas.microsoft.com/office/drawing/2014/main" id="{CA6AD9BA-D8B3-427C-A9FF-AE07FE246919}"/>
              </a:ext>
            </a:extLst>
          </p:cNvPr>
          <p:cNvSpPr>
            <a:spLocks noGrp="1"/>
          </p:cNvSpPr>
          <p:nvPr>
            <p:ph idx="1"/>
          </p:nvPr>
        </p:nvSpPr>
        <p:spPr>
          <a:xfrm>
            <a:off x="838200" y="1125415"/>
            <a:ext cx="10515600" cy="5051548"/>
          </a:xfrm>
        </p:spPr>
        <p:txBody>
          <a:bodyPr>
            <a:normAutofit fontScale="25000" lnSpcReduction="20000"/>
          </a:bodyPr>
          <a:lstStyle/>
          <a:p>
            <a:pPr>
              <a:lnSpc>
                <a:spcPct val="110000"/>
              </a:lnSpc>
            </a:pPr>
            <a:r>
              <a:rPr lang="en-US" sz="11200">
                <a:latin typeface="Avenir Next LT Pro" panose="020B0504020202020204" pitchFamily="34" charset="0"/>
              </a:rPr>
              <a:t>You will receive your 2023 WIF payment in early February (except for administration). WIF is a multi-year grant. Your budget was increased and includes both your 2022 and 2023 payments. </a:t>
            </a:r>
          </a:p>
          <a:p>
            <a:pPr>
              <a:lnSpc>
                <a:spcPct val="110000"/>
              </a:lnSpc>
            </a:pPr>
            <a:r>
              <a:rPr lang="en-US" sz="11200">
                <a:latin typeface="Avenir Next LT Pro" panose="020B0504020202020204" pitchFamily="34" charset="0"/>
              </a:rPr>
              <a:t>Your WIF administration funding will be issued in March and will be included in your </a:t>
            </a:r>
            <a:r>
              <a:rPr lang="en-US" sz="11200" b="1">
                <a:latin typeface="Avenir Next LT Pro Demi" panose="020B0704020202020204" pitchFamily="34" charset="0"/>
              </a:rPr>
              <a:t>LHCC Base Funding. </a:t>
            </a:r>
          </a:p>
          <a:p>
            <a:pPr>
              <a:lnSpc>
                <a:spcPct val="110000"/>
              </a:lnSpc>
            </a:pPr>
            <a:r>
              <a:rPr lang="en-US" sz="11200">
                <a:latin typeface="Avenir Next LT Pro" panose="020B0504020202020204" pitchFamily="34" charset="0"/>
              </a:rPr>
              <a:t>Your February payment includes two changes:</a:t>
            </a:r>
          </a:p>
          <a:p>
            <a:pPr lvl="1">
              <a:lnSpc>
                <a:spcPct val="110000"/>
              </a:lnSpc>
            </a:pPr>
            <a:r>
              <a:rPr lang="en-US" sz="11200">
                <a:latin typeface="Avenir Next LT Pro" panose="020B0504020202020204" pitchFamily="34" charset="0"/>
              </a:rPr>
              <a:t>An amount to offset child care fees for the professional learning day (‘child care fees’ budget category); and</a:t>
            </a:r>
          </a:p>
          <a:p>
            <a:pPr lvl="1">
              <a:lnSpc>
                <a:spcPct val="110000"/>
              </a:lnSpc>
            </a:pPr>
            <a:r>
              <a:rPr lang="en-US" sz="11200">
                <a:latin typeface="Avenir Next LT Pro" panose="020B0504020202020204" pitchFamily="34" charset="0"/>
              </a:rPr>
              <a:t>An increased amount to cover other eligible expenses (‘other’ budget category).</a:t>
            </a:r>
          </a:p>
          <a:p>
            <a:endParaRPr lang="en-US" sz="9600" b="1">
              <a:solidFill>
                <a:srgbClr val="1A55D4"/>
              </a:solidFill>
            </a:endParaRPr>
          </a:p>
          <a:p>
            <a:pPr marL="0" indent="0">
              <a:buNone/>
            </a:pPr>
            <a:endParaRPr lang="en-CA"/>
          </a:p>
        </p:txBody>
      </p:sp>
      <p:sp>
        <p:nvSpPr>
          <p:cNvPr id="6" name="Slide Number Placeholder 5">
            <a:extLst>
              <a:ext uri="{FF2B5EF4-FFF2-40B4-BE49-F238E27FC236}">
                <a16:creationId xmlns:a16="http://schemas.microsoft.com/office/drawing/2014/main" id="{046C411A-A04B-4524-9731-03957F7FA3EC}"/>
              </a:ext>
            </a:extLst>
          </p:cNvPr>
          <p:cNvSpPr>
            <a:spLocks noGrp="1"/>
          </p:cNvSpPr>
          <p:nvPr>
            <p:ph type="sldNum" sz="quarter" idx="12"/>
          </p:nvPr>
        </p:nvSpPr>
        <p:spPr/>
        <p:txBody>
          <a:bodyPr/>
          <a:lstStyle/>
          <a:p>
            <a:fld id="{68CF1D98-3724-43DD-AC6C-74697B392BAE}" type="slidenum">
              <a:rPr lang="en-US" smtClean="0"/>
              <a:t>10</a:t>
            </a:fld>
            <a:endParaRPr lang="en-US"/>
          </a:p>
        </p:txBody>
      </p:sp>
    </p:spTree>
    <p:extLst>
      <p:ext uri="{BB962C8B-B14F-4D97-AF65-F5344CB8AC3E}">
        <p14:creationId xmlns:p14="http://schemas.microsoft.com/office/powerpoint/2010/main" val="2290904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65D4A8-2CA9-4991-8DDA-7192A2A574A6}"/>
              </a:ext>
            </a:extLst>
          </p:cNvPr>
          <p:cNvSpPr>
            <a:spLocks noGrp="1"/>
          </p:cNvSpPr>
          <p:nvPr>
            <p:ph type="title"/>
          </p:nvPr>
        </p:nvSpPr>
        <p:spPr>
          <a:xfrm>
            <a:off x="891828" y="274638"/>
            <a:ext cx="10690572" cy="667361"/>
          </a:xfrm>
        </p:spPr>
        <p:txBody>
          <a:bodyPr vert="horz" lIns="91440" tIns="45720" rIns="91440" bIns="45720" rtlCol="0" anchor="b">
            <a:normAutofit/>
          </a:bodyPr>
          <a:lstStyle/>
          <a:p>
            <a:pPr>
              <a:lnSpc>
                <a:spcPct val="80000"/>
              </a:lnSpc>
              <a:defRPr/>
            </a:pPr>
            <a:r>
              <a:rPr lang="en-US" sz="4000">
                <a:latin typeface="Avenir Next LT Pro Demi" panose="020B0704020202020204" pitchFamily="34" charset="0"/>
              </a:rPr>
              <a:t>Key 2023 WIF Dates</a:t>
            </a:r>
          </a:p>
        </p:txBody>
      </p:sp>
      <p:graphicFrame>
        <p:nvGraphicFramePr>
          <p:cNvPr id="7" name="Content Placeholder 6">
            <a:extLst>
              <a:ext uri="{FF2B5EF4-FFF2-40B4-BE49-F238E27FC236}">
                <a16:creationId xmlns:a16="http://schemas.microsoft.com/office/drawing/2014/main" id="{07C30D70-2566-4ECF-B241-6125C3548A44}"/>
              </a:ext>
            </a:extLst>
          </p:cNvPr>
          <p:cNvGraphicFramePr>
            <a:graphicFrameLocks noGrp="1"/>
          </p:cNvGraphicFramePr>
          <p:nvPr>
            <p:ph idx="1"/>
            <p:extLst>
              <p:ext uri="{D42A27DB-BD31-4B8C-83A1-F6EECF244321}">
                <p14:modId xmlns:p14="http://schemas.microsoft.com/office/powerpoint/2010/main" val="4014301138"/>
              </p:ext>
            </p:extLst>
          </p:nvPr>
        </p:nvGraphicFramePr>
        <p:xfrm>
          <a:off x="891830" y="1018516"/>
          <a:ext cx="10690570" cy="5364718"/>
        </p:xfrm>
        <a:graphic>
          <a:graphicData uri="http://schemas.openxmlformats.org/drawingml/2006/table">
            <a:tbl>
              <a:tblPr firstRow="1" bandRow="1">
                <a:tableStyleId>{69012ECD-51FC-41F1-AA8D-1B2483CD663E}</a:tableStyleId>
              </a:tblPr>
              <a:tblGrid>
                <a:gridCol w="2039851">
                  <a:extLst>
                    <a:ext uri="{9D8B030D-6E8A-4147-A177-3AD203B41FA5}">
                      <a16:colId xmlns:a16="http://schemas.microsoft.com/office/drawing/2014/main" val="367928879"/>
                    </a:ext>
                  </a:extLst>
                </a:gridCol>
                <a:gridCol w="8650719">
                  <a:extLst>
                    <a:ext uri="{9D8B030D-6E8A-4147-A177-3AD203B41FA5}">
                      <a16:colId xmlns:a16="http://schemas.microsoft.com/office/drawing/2014/main" val="3729825972"/>
                    </a:ext>
                  </a:extLst>
                </a:gridCol>
              </a:tblGrid>
              <a:tr h="343964">
                <a:tc>
                  <a:txBody>
                    <a:bodyPr/>
                    <a:lstStyle/>
                    <a:p>
                      <a:pPr algn="ctr" rtl="0" fontAlgn="base"/>
                      <a:r>
                        <a:rPr lang="en-US" sz="1800" b="1" cap="none" spc="0">
                          <a:solidFill>
                            <a:schemeClr val="bg1"/>
                          </a:solidFill>
                          <a:effectLst/>
                          <a:latin typeface="Avenir Next LT Pro Demi"/>
                        </a:rPr>
                        <a:t>Date</a:t>
                      </a:r>
                      <a:endParaRPr lang="en-US" sz="1800" b="1" i="0" cap="none" spc="0">
                        <a:solidFill>
                          <a:schemeClr val="bg1"/>
                        </a:solidFill>
                        <a:effectLst/>
                        <a:latin typeface="Avenir Next LT Pro Demi"/>
                      </a:endParaRPr>
                    </a:p>
                  </a:txBody>
                  <a:tcPr marL="0" marR="66779" marT="33389" marB="33389"/>
                </a:tc>
                <a:tc>
                  <a:txBody>
                    <a:bodyPr/>
                    <a:lstStyle/>
                    <a:p>
                      <a:pPr algn="ctr" rtl="0" fontAlgn="base">
                        <a:buFont typeface="Arial" panose="020B0604020202020204" pitchFamily="34" charset="0"/>
                        <a:buNone/>
                      </a:pPr>
                      <a:r>
                        <a:rPr lang="en-US" sz="1800" b="1" cap="none" spc="0">
                          <a:solidFill>
                            <a:schemeClr val="bg1"/>
                          </a:solidFill>
                          <a:effectLst/>
                          <a:latin typeface="Avenir Next LT Pro Demi"/>
                        </a:rPr>
                        <a:t>Description</a:t>
                      </a:r>
                      <a:endParaRPr lang="en-US" sz="1800" b="1" i="0" cap="none" spc="0">
                        <a:solidFill>
                          <a:schemeClr val="bg1"/>
                        </a:solidFill>
                        <a:effectLst/>
                        <a:latin typeface="Avenir Next LT Pro Demi"/>
                      </a:endParaRPr>
                    </a:p>
                  </a:txBody>
                  <a:tcPr marL="0" marR="66779" marT="33389" marB="33389"/>
                </a:tc>
                <a:extLst>
                  <a:ext uri="{0D108BD9-81ED-4DB2-BD59-A6C34878D82A}">
                    <a16:rowId xmlns:a16="http://schemas.microsoft.com/office/drawing/2014/main" val="2771492125"/>
                  </a:ext>
                </a:extLst>
              </a:tr>
              <a:tr h="758695">
                <a:tc>
                  <a:txBody>
                    <a:bodyPr/>
                    <a:lstStyle/>
                    <a:p>
                      <a:pPr algn="ctr" fontAlgn="t"/>
                      <a:endParaRPr lang="en-US" sz="1600" cap="none" spc="0">
                        <a:solidFill>
                          <a:schemeClr val="tx1"/>
                        </a:solidFill>
                        <a:effectLst/>
                        <a:latin typeface="Avenir Next LT Pro" panose="020B0504020202020204" pitchFamily="34" charset="0"/>
                      </a:endParaRPr>
                    </a:p>
                    <a:p>
                      <a:pPr algn="ctr" rtl="0" fontAlgn="base"/>
                      <a:r>
                        <a:rPr lang="en-US" sz="1600" b="0" cap="none" spc="0">
                          <a:solidFill>
                            <a:schemeClr val="tx1"/>
                          </a:solidFill>
                          <a:effectLst/>
                          <a:latin typeface="Avenir Next LT Pro"/>
                        </a:rPr>
                        <a:t>Week of Feb. 1, 2023 </a:t>
                      </a:r>
                      <a:endParaRPr lang="en-US" sz="1600" b="0" i="0" cap="none" spc="0">
                        <a:solidFill>
                          <a:schemeClr val="tx1"/>
                        </a:solidFill>
                        <a:effectLst/>
                        <a:latin typeface="Avenir Next LT Pro"/>
                      </a:endParaRPr>
                    </a:p>
                  </a:txBody>
                  <a:tcPr marL="0" marR="66779" marT="33389" marB="33389"/>
                </a:tc>
                <a:tc>
                  <a:txBody>
                    <a:bodyPr/>
                    <a:lstStyle/>
                    <a:p>
                      <a:pPr algn="l" rtl="0" fontAlgn="base">
                        <a:buFont typeface="+mj-lt"/>
                        <a:buNone/>
                      </a:pPr>
                      <a:r>
                        <a:rPr lang="en-US" sz="1600" b="1" cap="none" spc="0">
                          <a:solidFill>
                            <a:schemeClr val="tx1"/>
                          </a:solidFill>
                          <a:effectLst/>
                          <a:latin typeface="Avenir Next LT Pro Demi"/>
                        </a:rPr>
                        <a:t>2023 WIF payment issued</a:t>
                      </a:r>
                      <a:r>
                        <a:rPr lang="en-US" sz="1600" b="0" cap="none" spc="0">
                          <a:solidFill>
                            <a:schemeClr val="tx1"/>
                          </a:solidFill>
                          <a:effectLst/>
                          <a:latin typeface="Avenir Next LT Pro Demi"/>
                        </a:rPr>
                        <a:t> </a:t>
                      </a:r>
                    </a:p>
                    <a:p>
                      <a:pPr algn="l" rtl="0" fontAlgn="base">
                        <a:buFont typeface="Arial" panose="020B0604020202020204" pitchFamily="34" charset="0"/>
                        <a:buNone/>
                      </a:pPr>
                      <a:r>
                        <a:rPr lang="en-US" sz="1600" b="0" cap="none" spc="0">
                          <a:solidFill>
                            <a:schemeClr val="tx1"/>
                          </a:solidFill>
                          <a:effectLst/>
                          <a:latin typeface="Avenir Next LT Pro"/>
                        </a:rPr>
                        <a:t>We will increase your WIF budget and issue your 2023 WIF payment. </a:t>
                      </a:r>
                      <a:endParaRPr lang="en-US" sz="1600" b="0" i="0" cap="none" spc="0">
                        <a:solidFill>
                          <a:schemeClr val="tx1"/>
                        </a:solidFill>
                        <a:effectLst/>
                        <a:latin typeface="Avenir Next LT Pro"/>
                      </a:endParaRPr>
                    </a:p>
                  </a:txBody>
                  <a:tcPr marL="0" marR="66779" marT="33389" marB="33389"/>
                </a:tc>
                <a:extLst>
                  <a:ext uri="{0D108BD9-81ED-4DB2-BD59-A6C34878D82A}">
                    <a16:rowId xmlns:a16="http://schemas.microsoft.com/office/drawing/2014/main" val="2436127995"/>
                  </a:ext>
                </a:extLst>
              </a:tr>
              <a:tr h="653876">
                <a:tc>
                  <a:txBody>
                    <a:bodyPr/>
                    <a:lstStyle/>
                    <a:p>
                      <a:pPr algn="ctr" fontAlgn="t"/>
                      <a:endParaRPr lang="en-CA" sz="1600" cap="none" spc="0">
                        <a:solidFill>
                          <a:schemeClr val="tx1"/>
                        </a:solidFill>
                        <a:effectLst/>
                        <a:latin typeface="Avenir Next LT Pro" panose="020B0504020202020204" pitchFamily="34" charset="0"/>
                      </a:endParaRPr>
                    </a:p>
                    <a:p>
                      <a:pPr algn="ctr" rtl="0" fontAlgn="base"/>
                      <a:r>
                        <a:rPr lang="en-CA" sz="1600" b="0" cap="none" spc="0">
                          <a:solidFill>
                            <a:schemeClr val="tx1"/>
                          </a:solidFill>
                          <a:effectLst/>
                          <a:latin typeface="Avenir Next LT Pro"/>
                        </a:rPr>
                        <a:t>February 17, 2023 </a:t>
                      </a:r>
                      <a:endParaRPr lang="en-CA" sz="1600" b="0" i="0" cap="none" spc="0">
                        <a:solidFill>
                          <a:schemeClr val="tx1"/>
                        </a:solidFill>
                        <a:effectLst/>
                        <a:latin typeface="Avenir Next LT Pro"/>
                      </a:endParaRPr>
                    </a:p>
                  </a:txBody>
                  <a:tcPr marL="44859" marR="66779" marT="33389" marB="33389"/>
                </a:tc>
                <a:tc>
                  <a:txBody>
                    <a:bodyPr/>
                    <a:lstStyle/>
                    <a:p>
                      <a:pPr algn="l" rtl="0" fontAlgn="base">
                        <a:buFont typeface="+mj-lt"/>
                        <a:buNone/>
                      </a:pPr>
                      <a:r>
                        <a:rPr lang="en-US" sz="1600" b="1" cap="none" spc="0">
                          <a:solidFill>
                            <a:schemeClr val="tx1"/>
                          </a:solidFill>
                          <a:effectLst/>
                          <a:latin typeface="Avenir Next LT Pro Demi"/>
                        </a:rPr>
                        <a:t>Region-wide professional learning day</a:t>
                      </a:r>
                      <a:r>
                        <a:rPr lang="en-US" sz="1600" b="0" cap="none" spc="0">
                          <a:solidFill>
                            <a:schemeClr val="tx1"/>
                          </a:solidFill>
                          <a:effectLst/>
                          <a:latin typeface="Avenir Next LT Pro Demi"/>
                        </a:rPr>
                        <a:t> </a:t>
                      </a:r>
                    </a:p>
                    <a:p>
                      <a:pPr algn="l" rtl="0" fontAlgn="base">
                        <a:buFont typeface="Arial" panose="020B0604020202020204" pitchFamily="34" charset="0"/>
                        <a:buNone/>
                      </a:pPr>
                      <a:r>
                        <a:rPr lang="en-US" sz="1600" b="0" cap="none" spc="0">
                          <a:solidFill>
                            <a:schemeClr val="tx1"/>
                          </a:solidFill>
                          <a:effectLst/>
                          <a:latin typeface="Avenir Next LT Pro"/>
                        </a:rPr>
                        <a:t>System participates in the professional learning day. </a:t>
                      </a:r>
                      <a:endParaRPr lang="en-US" sz="1600" b="0" i="0" cap="none" spc="0">
                        <a:solidFill>
                          <a:schemeClr val="tx1"/>
                        </a:solidFill>
                        <a:effectLst/>
                        <a:latin typeface="Avenir Next LT Pro"/>
                      </a:endParaRPr>
                    </a:p>
                  </a:txBody>
                  <a:tcPr marL="44859" marR="66779" marT="33389" marB="33389"/>
                </a:tc>
                <a:extLst>
                  <a:ext uri="{0D108BD9-81ED-4DB2-BD59-A6C34878D82A}">
                    <a16:rowId xmlns:a16="http://schemas.microsoft.com/office/drawing/2014/main" val="4011305812"/>
                  </a:ext>
                </a:extLst>
              </a:tr>
              <a:tr h="1222181">
                <a:tc>
                  <a:txBody>
                    <a:bodyPr/>
                    <a:lstStyle/>
                    <a:p>
                      <a:pPr algn="ctr" fontAlgn="t"/>
                      <a:endParaRPr lang="en-CA" sz="1600" cap="none" spc="0">
                        <a:solidFill>
                          <a:schemeClr val="tx1"/>
                        </a:solidFill>
                        <a:effectLst/>
                        <a:latin typeface="Avenir Next LT Pro" panose="020B0504020202020204" pitchFamily="34" charset="0"/>
                      </a:endParaRPr>
                    </a:p>
                    <a:p>
                      <a:pPr algn="ctr" rtl="0" fontAlgn="base"/>
                      <a:r>
                        <a:rPr lang="en-CA" sz="1600" b="0" cap="none" spc="0">
                          <a:solidFill>
                            <a:schemeClr val="tx1"/>
                          </a:solidFill>
                          <a:effectLst/>
                          <a:latin typeface="Avenir Next LT Pro"/>
                        </a:rPr>
                        <a:t>March 10, 2023 </a:t>
                      </a:r>
                      <a:endParaRPr lang="en-CA" sz="1600" b="0" i="0" cap="none" spc="0">
                        <a:solidFill>
                          <a:schemeClr val="tx1"/>
                        </a:solidFill>
                        <a:effectLst/>
                        <a:latin typeface="Avenir Next LT Pro"/>
                      </a:endParaRPr>
                    </a:p>
                  </a:txBody>
                  <a:tcPr marL="0" marR="66779" marT="33389" marB="33389"/>
                </a:tc>
                <a:tc>
                  <a:txBody>
                    <a:bodyPr/>
                    <a:lstStyle/>
                    <a:p>
                      <a:pPr algn="l" rtl="0" fontAlgn="base">
                        <a:buFont typeface="+mj-lt"/>
                        <a:buNone/>
                      </a:pPr>
                      <a:r>
                        <a:rPr lang="en-US" sz="1600" b="1" cap="none" spc="0">
                          <a:solidFill>
                            <a:schemeClr val="tx1"/>
                          </a:solidFill>
                          <a:effectLst/>
                          <a:latin typeface="Avenir Next LT Pro Demi"/>
                        </a:rPr>
                        <a:t>Interim 2022 WIF reconciliation due </a:t>
                      </a:r>
                      <a:r>
                        <a:rPr lang="en-US" sz="1600" b="0" cap="none" spc="0">
                          <a:solidFill>
                            <a:schemeClr val="tx1"/>
                          </a:solidFill>
                          <a:effectLst/>
                          <a:latin typeface="Avenir Next LT Pro Demi"/>
                        </a:rPr>
                        <a:t> </a:t>
                      </a:r>
                    </a:p>
                    <a:p>
                      <a:pPr algn="l" rtl="0" fontAlgn="base">
                        <a:buFont typeface="Arial" panose="020B0604020202020204" pitchFamily="34" charset="0"/>
                        <a:buNone/>
                      </a:pPr>
                      <a:r>
                        <a:rPr lang="en-US" sz="1600" b="0" cap="none" spc="0">
                          <a:solidFill>
                            <a:schemeClr val="tx1"/>
                          </a:solidFill>
                          <a:effectLst/>
                          <a:latin typeface="Avenir Next LT Pro"/>
                        </a:rPr>
                        <a:t>Submit your complete interim reconciliation. As a reminder, your 2022 payment was to be used by December 31, 2022.  Unused 2022 funding cannot be used in 2023. </a:t>
                      </a:r>
                    </a:p>
                    <a:p>
                      <a:pPr algn="l" rtl="0" fontAlgn="base">
                        <a:buFont typeface="Arial" panose="020B0604020202020204" pitchFamily="34" charset="0"/>
                        <a:buNone/>
                      </a:pPr>
                      <a:r>
                        <a:rPr lang="en-US" sz="1600" b="0" cap="none" spc="0">
                          <a:solidFill>
                            <a:schemeClr val="tx1"/>
                          </a:solidFill>
                          <a:effectLst/>
                          <a:latin typeface="Avenir Next LT Pro"/>
                        </a:rPr>
                        <a:t>Complete the reconciliation directly in GovGrants. An Excel reconciliation template is not required. </a:t>
                      </a:r>
                      <a:endParaRPr lang="en-US" sz="1600" b="0" i="0" cap="none" spc="0">
                        <a:solidFill>
                          <a:schemeClr val="tx1"/>
                        </a:solidFill>
                        <a:effectLst/>
                        <a:latin typeface="Avenir Next LT Pro"/>
                      </a:endParaRPr>
                    </a:p>
                  </a:txBody>
                  <a:tcPr marL="0" marR="66779" marT="33389" marB="33389"/>
                </a:tc>
                <a:extLst>
                  <a:ext uri="{0D108BD9-81ED-4DB2-BD59-A6C34878D82A}">
                    <a16:rowId xmlns:a16="http://schemas.microsoft.com/office/drawing/2014/main" val="2852778319"/>
                  </a:ext>
                </a:extLst>
              </a:tr>
              <a:tr h="1063110">
                <a:tc>
                  <a:txBody>
                    <a:bodyPr/>
                    <a:lstStyle/>
                    <a:p>
                      <a:pPr algn="ctr" fontAlgn="t"/>
                      <a:endParaRPr lang="en-CA" sz="1600" cap="none" spc="0">
                        <a:solidFill>
                          <a:schemeClr val="tx1"/>
                        </a:solidFill>
                        <a:effectLst/>
                        <a:latin typeface="Avenir Next LT Pro" panose="020B0504020202020204" pitchFamily="34" charset="0"/>
                      </a:endParaRPr>
                    </a:p>
                    <a:p>
                      <a:pPr algn="ctr" rtl="0" fontAlgn="base"/>
                      <a:r>
                        <a:rPr lang="en-CA" sz="1600" b="0" cap="none" spc="0">
                          <a:solidFill>
                            <a:schemeClr val="tx1"/>
                          </a:solidFill>
                          <a:effectLst/>
                          <a:latin typeface="Avenir Next LT Pro"/>
                        </a:rPr>
                        <a:t>Spring 2023 </a:t>
                      </a:r>
                      <a:endParaRPr lang="en-CA" sz="1600" b="0" i="0" cap="none" spc="0">
                        <a:solidFill>
                          <a:schemeClr val="tx1"/>
                        </a:solidFill>
                        <a:effectLst/>
                        <a:latin typeface="Avenir Next LT Pro"/>
                      </a:endParaRPr>
                    </a:p>
                  </a:txBody>
                  <a:tcPr marL="44859" marR="66779" marT="33389" marB="33389"/>
                </a:tc>
                <a:tc>
                  <a:txBody>
                    <a:bodyPr/>
                    <a:lstStyle/>
                    <a:p>
                      <a:pPr algn="l" rtl="0" fontAlgn="base">
                        <a:buFont typeface="+mj-lt"/>
                        <a:buNone/>
                      </a:pPr>
                      <a:r>
                        <a:rPr lang="en-US" sz="1600" b="1" cap="none" spc="0">
                          <a:solidFill>
                            <a:schemeClr val="tx1"/>
                          </a:solidFill>
                          <a:effectLst/>
                          <a:latin typeface="Avenir Next LT Pro Demi"/>
                        </a:rPr>
                        <a:t>WIF evaluation approach</a:t>
                      </a:r>
                      <a:r>
                        <a:rPr lang="en-US" sz="1600" b="0" cap="none" spc="0">
                          <a:solidFill>
                            <a:schemeClr val="tx1"/>
                          </a:solidFill>
                          <a:effectLst/>
                          <a:latin typeface="Avenir Next LT Pro Demi"/>
                        </a:rPr>
                        <a:t> </a:t>
                      </a:r>
                    </a:p>
                    <a:p>
                      <a:pPr algn="l" rtl="0" fontAlgn="base">
                        <a:buFont typeface="Arial" panose="020B0604020202020204" pitchFamily="34" charset="0"/>
                        <a:buNone/>
                      </a:pPr>
                      <a:r>
                        <a:rPr lang="en-US" sz="1600" b="0" cap="none" spc="0">
                          <a:solidFill>
                            <a:schemeClr val="tx1"/>
                          </a:solidFill>
                          <a:effectLst/>
                          <a:latin typeface="Avenir Next LT Pro"/>
                        </a:rPr>
                        <a:t>We will share our WIF evaluation approach. We want to hear from you, your staff, and your HCC providers about what is and isn’t working so that we can maximize the impact of funding and improve our recruitment and retention funding supports.  </a:t>
                      </a:r>
                      <a:endParaRPr lang="en-US" sz="1600" b="0" i="0" cap="none" spc="0">
                        <a:solidFill>
                          <a:schemeClr val="tx1"/>
                        </a:solidFill>
                        <a:effectLst/>
                        <a:latin typeface="Avenir Next LT Pro"/>
                      </a:endParaRPr>
                    </a:p>
                  </a:txBody>
                  <a:tcPr marL="44859" marR="66779" marT="33389" marB="33389"/>
                </a:tc>
                <a:extLst>
                  <a:ext uri="{0D108BD9-81ED-4DB2-BD59-A6C34878D82A}">
                    <a16:rowId xmlns:a16="http://schemas.microsoft.com/office/drawing/2014/main" val="503494519"/>
                  </a:ext>
                </a:extLst>
              </a:tr>
              <a:tr h="653876">
                <a:tc>
                  <a:txBody>
                    <a:bodyPr/>
                    <a:lstStyle/>
                    <a:p>
                      <a:pPr algn="ctr" fontAlgn="t"/>
                      <a:endParaRPr lang="en-CA" sz="1600" cap="none" spc="0">
                        <a:solidFill>
                          <a:schemeClr val="tx1"/>
                        </a:solidFill>
                        <a:effectLst/>
                        <a:latin typeface="Avenir Next LT Pro" panose="020B0504020202020204" pitchFamily="34" charset="0"/>
                      </a:endParaRPr>
                    </a:p>
                    <a:p>
                      <a:pPr algn="ctr" rtl="0" fontAlgn="base"/>
                      <a:r>
                        <a:rPr lang="en-CA" sz="1600" b="0" cap="none" spc="0">
                          <a:solidFill>
                            <a:schemeClr val="tx1"/>
                          </a:solidFill>
                          <a:effectLst/>
                          <a:latin typeface="Avenir Next LT Pro"/>
                        </a:rPr>
                        <a:t>December 31, 2023 </a:t>
                      </a:r>
                      <a:endParaRPr lang="en-CA" sz="1600" b="0" i="0" cap="none" spc="0">
                        <a:solidFill>
                          <a:schemeClr val="tx1"/>
                        </a:solidFill>
                        <a:effectLst/>
                        <a:latin typeface="Avenir Next LT Pro"/>
                      </a:endParaRPr>
                    </a:p>
                  </a:txBody>
                  <a:tcPr marL="0" marR="66779" marT="33389" marB="33389"/>
                </a:tc>
                <a:tc>
                  <a:txBody>
                    <a:bodyPr/>
                    <a:lstStyle/>
                    <a:p>
                      <a:pPr algn="l" rtl="0" fontAlgn="base">
                        <a:buFont typeface="+mj-lt"/>
                        <a:buNone/>
                      </a:pPr>
                      <a:r>
                        <a:rPr lang="en-US" sz="1600" b="1" cap="none" spc="0">
                          <a:solidFill>
                            <a:schemeClr val="tx1"/>
                          </a:solidFill>
                          <a:effectLst/>
                          <a:latin typeface="Avenir Next LT Pro Demi"/>
                        </a:rPr>
                        <a:t>Deadline to spend 2023 WIF </a:t>
                      </a:r>
                      <a:r>
                        <a:rPr lang="en-US" sz="1600" b="0" cap="none" spc="0">
                          <a:solidFill>
                            <a:schemeClr val="tx1"/>
                          </a:solidFill>
                          <a:effectLst/>
                          <a:latin typeface="Avenir Next LT Pro Demi"/>
                        </a:rPr>
                        <a:t> </a:t>
                      </a:r>
                    </a:p>
                    <a:p>
                      <a:pPr algn="l" rtl="0" fontAlgn="base">
                        <a:buFont typeface="Arial" panose="020B0604020202020204" pitchFamily="34" charset="0"/>
                        <a:buNone/>
                      </a:pPr>
                      <a:r>
                        <a:rPr lang="en-US" sz="1600" b="0" cap="none" spc="0">
                          <a:solidFill>
                            <a:schemeClr val="tx1"/>
                          </a:solidFill>
                          <a:effectLst/>
                          <a:latin typeface="Avenir Next LT Pro"/>
                        </a:rPr>
                        <a:t>Use your 2023 WIF payment by this date.  </a:t>
                      </a:r>
                      <a:endParaRPr lang="en-US" sz="1600" b="0" i="0" cap="none" spc="0">
                        <a:solidFill>
                          <a:schemeClr val="tx1"/>
                        </a:solidFill>
                        <a:effectLst/>
                        <a:latin typeface="Avenir Next LT Pro"/>
                      </a:endParaRPr>
                    </a:p>
                  </a:txBody>
                  <a:tcPr marL="0" marR="66779" marT="33389" marB="33389"/>
                </a:tc>
                <a:extLst>
                  <a:ext uri="{0D108BD9-81ED-4DB2-BD59-A6C34878D82A}">
                    <a16:rowId xmlns:a16="http://schemas.microsoft.com/office/drawing/2014/main" val="3632214554"/>
                  </a:ext>
                </a:extLst>
              </a:tr>
              <a:tr h="565616">
                <a:tc>
                  <a:txBody>
                    <a:bodyPr/>
                    <a:lstStyle/>
                    <a:p>
                      <a:pPr algn="ctr" fontAlgn="t"/>
                      <a:endParaRPr lang="en-CA" sz="1600" cap="none" spc="0">
                        <a:solidFill>
                          <a:schemeClr val="tx1"/>
                        </a:solidFill>
                        <a:effectLst/>
                        <a:latin typeface="Avenir Next LT Pro Demi" panose="020B0704020202020204" pitchFamily="34" charset="0"/>
                      </a:endParaRPr>
                    </a:p>
                    <a:p>
                      <a:pPr algn="ctr" rtl="0" fontAlgn="base"/>
                      <a:r>
                        <a:rPr lang="en-CA" sz="1600" b="0" cap="none" spc="0">
                          <a:solidFill>
                            <a:schemeClr val="tx1"/>
                          </a:solidFill>
                          <a:effectLst/>
                          <a:latin typeface="Avenir Next LT Pro Demi"/>
                        </a:rPr>
                        <a:t>TBC </a:t>
                      </a:r>
                      <a:endParaRPr lang="en-CA" sz="1600" b="0" i="0" cap="none" spc="0">
                        <a:solidFill>
                          <a:schemeClr val="tx1"/>
                        </a:solidFill>
                        <a:effectLst/>
                        <a:latin typeface="Avenir Next LT Pro Demi"/>
                      </a:endParaRPr>
                    </a:p>
                  </a:txBody>
                  <a:tcPr marL="44859" marR="66779" marT="33389" marB="33389"/>
                </a:tc>
                <a:tc>
                  <a:txBody>
                    <a:bodyPr/>
                    <a:lstStyle/>
                    <a:p>
                      <a:pPr algn="l" rtl="0" fontAlgn="base">
                        <a:buFont typeface="+mj-lt"/>
                        <a:buNone/>
                      </a:pPr>
                      <a:r>
                        <a:rPr lang="en-US" sz="1600" b="1" cap="none" spc="0">
                          <a:solidFill>
                            <a:schemeClr val="tx1"/>
                          </a:solidFill>
                          <a:effectLst/>
                          <a:latin typeface="Avenir Next LT Pro Demi"/>
                        </a:rPr>
                        <a:t>Final WIF reconciliation due to Region</a:t>
                      </a:r>
                      <a:endParaRPr lang="en-US" sz="1600" b="0" cap="none" spc="0">
                        <a:solidFill>
                          <a:schemeClr val="tx1"/>
                        </a:solidFill>
                        <a:effectLst/>
                        <a:latin typeface="Avenir Next LT Pro Demi"/>
                      </a:endParaRPr>
                    </a:p>
                    <a:p>
                      <a:pPr algn="l" rtl="0" fontAlgn="base">
                        <a:buFont typeface="Arial" panose="020B0604020202020204" pitchFamily="34" charset="0"/>
                        <a:buNone/>
                      </a:pPr>
                      <a:r>
                        <a:rPr lang="en-US" sz="1600" b="0" cap="none" spc="0">
                          <a:solidFill>
                            <a:schemeClr val="tx1"/>
                          </a:solidFill>
                          <a:effectLst/>
                          <a:latin typeface="Avenir Next LT Pro"/>
                        </a:rPr>
                        <a:t>Submit your complete final reconciliation. </a:t>
                      </a:r>
                      <a:endParaRPr lang="en-US" sz="1600" b="0" i="0" cap="none" spc="0">
                        <a:solidFill>
                          <a:schemeClr val="tx1"/>
                        </a:solidFill>
                        <a:effectLst/>
                        <a:latin typeface="Avenir Next LT Pro"/>
                      </a:endParaRPr>
                    </a:p>
                  </a:txBody>
                  <a:tcPr marL="44859" marR="66779" marT="33389" marB="33389"/>
                </a:tc>
                <a:extLst>
                  <a:ext uri="{0D108BD9-81ED-4DB2-BD59-A6C34878D82A}">
                    <a16:rowId xmlns:a16="http://schemas.microsoft.com/office/drawing/2014/main" val="289337193"/>
                  </a:ext>
                </a:extLst>
              </a:tr>
            </a:tbl>
          </a:graphicData>
        </a:graphic>
      </p:graphicFrame>
      <p:sp>
        <p:nvSpPr>
          <p:cNvPr id="4" name="Slide Number Placeholder 3">
            <a:extLst>
              <a:ext uri="{FF2B5EF4-FFF2-40B4-BE49-F238E27FC236}">
                <a16:creationId xmlns:a16="http://schemas.microsoft.com/office/drawing/2014/main" id="{1CC9A6F0-7165-4250-89FF-FED529EB21D5}"/>
              </a:ext>
            </a:extLst>
          </p:cNvPr>
          <p:cNvSpPr>
            <a:spLocks noGrp="1"/>
          </p:cNvSpPr>
          <p:nvPr>
            <p:ph type="sldNum" sz="quarter" idx="12"/>
          </p:nvPr>
        </p:nvSpPr>
        <p:spPr/>
        <p:txBody>
          <a:bodyPr vert="horz" lIns="91440" tIns="45720" rIns="91440" bIns="45720" rtlCol="0" anchor="ctr">
            <a:normAutofit/>
          </a:bodyPr>
          <a:lstStyle/>
          <a:p>
            <a:pPr algn="ctr" defTabSz="914400">
              <a:spcAft>
                <a:spcPts val="600"/>
              </a:spcAft>
            </a:pPr>
            <a:fld id="{EFF58B09-5FED-EE4D-AEDA-FB5EBA0FA7C2}" type="slidenum">
              <a:rPr lang="en-US">
                <a:solidFill>
                  <a:srgbClr val="FFFFFF"/>
                </a:solidFill>
              </a:rPr>
              <a:pPr algn="ctr" defTabSz="914400">
                <a:spcAft>
                  <a:spcPts val="600"/>
                </a:spcAft>
              </a:pPr>
              <a:t>11</a:t>
            </a:fld>
            <a:endParaRPr lang="en-US">
              <a:solidFill>
                <a:srgbClr val="FFFFFF"/>
              </a:solidFill>
            </a:endParaRPr>
          </a:p>
        </p:txBody>
      </p:sp>
    </p:spTree>
    <p:extLst>
      <p:ext uri="{BB962C8B-B14F-4D97-AF65-F5344CB8AC3E}">
        <p14:creationId xmlns:p14="http://schemas.microsoft.com/office/powerpoint/2010/main" val="354748075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44">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D7419C-81C2-435F-A299-96298537AED3}"/>
              </a:ext>
            </a:extLst>
          </p:cNvPr>
          <p:cNvSpPr>
            <a:spLocks noGrp="1"/>
          </p:cNvSpPr>
          <p:nvPr>
            <p:ph type="title"/>
          </p:nvPr>
        </p:nvSpPr>
        <p:spPr>
          <a:xfrm>
            <a:off x="743344" y="995244"/>
            <a:ext cx="5801065" cy="2991416"/>
          </a:xfrm>
        </p:spPr>
        <p:txBody>
          <a:bodyPr vert="horz" lIns="91440" tIns="45720" rIns="91440" bIns="45720" rtlCol="0" anchor="b">
            <a:normAutofit/>
          </a:bodyPr>
          <a:lstStyle/>
          <a:p>
            <a:pPr defTabSz="457200"/>
            <a:r>
              <a:rPr lang="en-US" sz="4400" b="1">
                <a:solidFill>
                  <a:srgbClr val="0066B3"/>
                </a:solidFill>
                <a:latin typeface="Avenir Next LT Pro Demi" panose="020B0704020202020204" pitchFamily="34" charset="0"/>
              </a:rPr>
              <a:t>Professional Learning Day Registration</a:t>
            </a:r>
          </a:p>
        </p:txBody>
      </p:sp>
      <p:sp>
        <p:nvSpPr>
          <p:cNvPr id="60" name="Freeform: Shape 46">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AAF08A4-8FEC-453F-8573-7D2B2F176B9A}"/>
              </a:ext>
            </a:extLst>
          </p:cNvPr>
          <p:cNvPicPr>
            <a:picLocks noChangeAspect="1"/>
          </p:cNvPicPr>
          <p:nvPr/>
        </p:nvPicPr>
        <p:blipFill rotWithShape="1">
          <a:blip r:embed="rId3"/>
          <a:srcRect l="3761" r="6255" b="-1"/>
          <a:stretch/>
        </p:blipFill>
        <p:spPr>
          <a:xfrm>
            <a:off x="7406465" y="2292692"/>
            <a:ext cx="3426655" cy="2856083"/>
          </a:xfrm>
          <a:prstGeom prst="rect">
            <a:avLst/>
          </a:prstGeom>
          <a:solidFill>
            <a:srgbClr val="FFFFFF">
              <a:shade val="85000"/>
            </a:srgbClr>
          </a:solidFill>
          <a:effectLst>
            <a:softEdge rad="508000"/>
          </a:effectLst>
        </p:spPr>
      </p:pic>
      <p:sp>
        <p:nvSpPr>
          <p:cNvPr id="3" name="Slide Number Placeholder 2">
            <a:extLst>
              <a:ext uri="{FF2B5EF4-FFF2-40B4-BE49-F238E27FC236}">
                <a16:creationId xmlns:a16="http://schemas.microsoft.com/office/drawing/2014/main" id="{A5941C76-86D8-47EA-96F5-73F4CC2B10AE}"/>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41E4912F-8A9A-41A5-AD54-BE0959A20BD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ROP BW stacked.jpg">
            <a:extLst>
              <a:ext uri="{FF2B5EF4-FFF2-40B4-BE49-F238E27FC236}">
                <a16:creationId xmlns:a16="http://schemas.microsoft.com/office/drawing/2014/main" id="{A4ACA394-880D-4BEE-8DDC-0ED84E6D1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559" y="117420"/>
            <a:ext cx="1417780" cy="760404"/>
          </a:xfrm>
          <a:prstGeom prst="rect">
            <a:avLst/>
          </a:prstGeom>
        </p:spPr>
      </p:pic>
    </p:spTree>
    <p:extLst>
      <p:ext uri="{BB962C8B-B14F-4D97-AF65-F5344CB8AC3E}">
        <p14:creationId xmlns:p14="http://schemas.microsoft.com/office/powerpoint/2010/main" val="2299643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970F-AD30-E44B-B53B-EC5CC7B15600}"/>
              </a:ext>
            </a:extLst>
          </p:cNvPr>
          <p:cNvSpPr>
            <a:spLocks noGrp="1"/>
          </p:cNvSpPr>
          <p:nvPr>
            <p:ph type="title"/>
          </p:nvPr>
        </p:nvSpPr>
        <p:spPr>
          <a:xfrm>
            <a:off x="436240" y="433808"/>
            <a:ext cx="10515600" cy="712567"/>
          </a:xfrm>
        </p:spPr>
        <p:txBody>
          <a:bodyPr/>
          <a:lstStyle/>
          <a:p>
            <a:r>
              <a:rPr lang="en-US">
                <a:solidFill>
                  <a:srgbClr val="0070C0"/>
                </a:solidFill>
              </a:rPr>
              <a:t>Registration is Now Open </a:t>
            </a:r>
          </a:p>
        </p:txBody>
      </p:sp>
      <p:sp>
        <p:nvSpPr>
          <p:cNvPr id="15" name="Rectangle 14">
            <a:extLst>
              <a:ext uri="{FF2B5EF4-FFF2-40B4-BE49-F238E27FC236}">
                <a16:creationId xmlns:a16="http://schemas.microsoft.com/office/drawing/2014/main" id="{C2455AA2-B283-49A5-A7A3-4F5A4FF1C44D}"/>
              </a:ext>
            </a:extLst>
          </p:cNvPr>
          <p:cNvSpPr/>
          <p:nvPr/>
        </p:nvSpPr>
        <p:spPr>
          <a:xfrm>
            <a:off x="-18507" y="3671386"/>
            <a:ext cx="3068272" cy="1280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spcAft>
                <a:spcPts val="400"/>
              </a:spcAft>
            </a:pPr>
            <a:r>
              <a:rPr lang="en-US" sz="1850" b="1">
                <a:solidFill>
                  <a:schemeClr val="tx1"/>
                </a:solidFill>
              </a:rPr>
              <a:t>1. Register</a:t>
            </a:r>
            <a:endParaRPr lang="en-US" sz="1850">
              <a:solidFill>
                <a:schemeClr val="tx1"/>
              </a:solidFill>
            </a:endParaRPr>
          </a:p>
          <a:p>
            <a:pPr marL="284480" lvl="1" algn="ctr">
              <a:spcAft>
                <a:spcPts val="400"/>
              </a:spcAft>
            </a:pPr>
            <a:r>
              <a:rPr lang="en-US" sz="1850">
                <a:solidFill>
                  <a:schemeClr val="tx1"/>
                </a:solidFill>
              </a:rPr>
              <a:t>Jan 30 (early bird)</a:t>
            </a:r>
          </a:p>
          <a:p>
            <a:pPr marL="284480" lvl="1" algn="ctr">
              <a:spcAft>
                <a:spcPts val="400"/>
              </a:spcAft>
            </a:pPr>
            <a:r>
              <a:rPr lang="en-US" sz="1850">
                <a:solidFill>
                  <a:schemeClr val="tx1"/>
                </a:solidFill>
              </a:rPr>
              <a:t>Feb 10 (closes)</a:t>
            </a:r>
          </a:p>
        </p:txBody>
      </p:sp>
      <p:sp>
        <p:nvSpPr>
          <p:cNvPr id="16" name="Rectangle 15">
            <a:extLst>
              <a:ext uri="{FF2B5EF4-FFF2-40B4-BE49-F238E27FC236}">
                <a16:creationId xmlns:a16="http://schemas.microsoft.com/office/drawing/2014/main" id="{78F8D684-765D-41C8-BFD5-9FAC497F29CE}"/>
              </a:ext>
            </a:extLst>
          </p:cNvPr>
          <p:cNvSpPr/>
          <p:nvPr/>
        </p:nvSpPr>
        <p:spPr>
          <a:xfrm>
            <a:off x="6200291" y="3682352"/>
            <a:ext cx="2963620" cy="675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en-US" sz="1600">
              <a:solidFill>
                <a:schemeClr val="tx1"/>
              </a:solidFill>
            </a:endParaRPr>
          </a:p>
          <a:p>
            <a:pPr algn="ctr">
              <a:spcAft>
                <a:spcPts val="400"/>
              </a:spcAft>
            </a:pPr>
            <a:r>
              <a:rPr lang="en-US" sz="1850" b="1">
                <a:solidFill>
                  <a:schemeClr val="tx1"/>
                </a:solidFill>
              </a:rPr>
              <a:t>3. Access Event Site</a:t>
            </a:r>
          </a:p>
          <a:p>
            <a:pPr algn="ctr">
              <a:spcAft>
                <a:spcPts val="400"/>
              </a:spcAft>
            </a:pPr>
            <a:r>
              <a:rPr lang="en-US" sz="1850">
                <a:solidFill>
                  <a:schemeClr val="tx1"/>
                </a:solidFill>
              </a:rPr>
              <a:t>Feb 13</a:t>
            </a:r>
            <a:endParaRPr lang="en-US">
              <a:solidFill>
                <a:schemeClr val="tx1"/>
              </a:solidFill>
            </a:endParaRPr>
          </a:p>
        </p:txBody>
      </p:sp>
      <p:sp>
        <p:nvSpPr>
          <p:cNvPr id="12" name="Rectangle 11">
            <a:extLst>
              <a:ext uri="{FF2B5EF4-FFF2-40B4-BE49-F238E27FC236}">
                <a16:creationId xmlns:a16="http://schemas.microsoft.com/office/drawing/2014/main" id="{431F3D0C-5F42-4108-A913-46A869C6A556}"/>
              </a:ext>
            </a:extLst>
          </p:cNvPr>
          <p:cNvSpPr/>
          <p:nvPr/>
        </p:nvSpPr>
        <p:spPr>
          <a:xfrm>
            <a:off x="2696961" y="3814592"/>
            <a:ext cx="3503330" cy="67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spcAft>
                <a:spcPts val="400"/>
              </a:spcAft>
            </a:pPr>
            <a:r>
              <a:rPr lang="en-US" sz="1850" b="1">
                <a:solidFill>
                  <a:schemeClr val="tx1"/>
                </a:solidFill>
              </a:rPr>
              <a:t>2. Registration Confirmed</a:t>
            </a:r>
            <a:r>
              <a:rPr lang="en-US" sz="1600">
                <a:solidFill>
                  <a:schemeClr val="tx1"/>
                </a:solidFill>
              </a:rPr>
              <a:t>  </a:t>
            </a:r>
          </a:p>
          <a:p>
            <a:pPr marL="285750" algn="ctr">
              <a:spcAft>
                <a:spcPts val="400"/>
              </a:spcAft>
            </a:pPr>
            <a:r>
              <a:rPr lang="en-US" sz="1850">
                <a:solidFill>
                  <a:schemeClr val="tx1"/>
                </a:solidFill>
              </a:rPr>
              <a:t>Feb 13</a:t>
            </a:r>
          </a:p>
        </p:txBody>
      </p:sp>
      <p:pic>
        <p:nvPicPr>
          <p:cNvPr id="27" name="Graphic 26" descr="Group with solid fill">
            <a:extLst>
              <a:ext uri="{FF2B5EF4-FFF2-40B4-BE49-F238E27FC236}">
                <a16:creationId xmlns:a16="http://schemas.microsoft.com/office/drawing/2014/main" id="{44F03232-46FF-4894-B2A8-C125E127C8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350" y="2762059"/>
            <a:ext cx="879565" cy="879565"/>
          </a:xfrm>
          <a:prstGeom prst="rect">
            <a:avLst/>
          </a:prstGeom>
        </p:spPr>
      </p:pic>
      <p:sp>
        <p:nvSpPr>
          <p:cNvPr id="33" name="Rectangle 32">
            <a:extLst>
              <a:ext uri="{FF2B5EF4-FFF2-40B4-BE49-F238E27FC236}">
                <a16:creationId xmlns:a16="http://schemas.microsoft.com/office/drawing/2014/main" id="{3FF32D65-1E02-4896-962A-61892D798497}"/>
              </a:ext>
            </a:extLst>
          </p:cNvPr>
          <p:cNvSpPr/>
          <p:nvPr/>
        </p:nvSpPr>
        <p:spPr>
          <a:xfrm>
            <a:off x="9396548" y="3720662"/>
            <a:ext cx="2627053" cy="650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en-US" sz="1600">
              <a:solidFill>
                <a:schemeClr val="tx1"/>
              </a:solidFill>
            </a:endParaRPr>
          </a:p>
          <a:p>
            <a:pPr algn="ctr">
              <a:spcAft>
                <a:spcPts val="400"/>
              </a:spcAft>
            </a:pPr>
            <a:r>
              <a:rPr lang="en-US" sz="1850" b="1">
                <a:solidFill>
                  <a:schemeClr val="tx1"/>
                </a:solidFill>
              </a:rPr>
              <a:t>4. Enjoy the Day</a:t>
            </a:r>
          </a:p>
          <a:p>
            <a:pPr algn="ctr">
              <a:spcAft>
                <a:spcPts val="400"/>
              </a:spcAft>
            </a:pPr>
            <a:r>
              <a:rPr lang="en-US" sz="1850">
                <a:solidFill>
                  <a:schemeClr val="tx1"/>
                </a:solidFill>
              </a:rPr>
              <a:t>Feb 17</a:t>
            </a:r>
          </a:p>
        </p:txBody>
      </p:sp>
      <p:cxnSp>
        <p:nvCxnSpPr>
          <p:cNvPr id="45" name="Straight Arrow Connector 44">
            <a:extLst>
              <a:ext uri="{FF2B5EF4-FFF2-40B4-BE49-F238E27FC236}">
                <a16:creationId xmlns:a16="http://schemas.microsoft.com/office/drawing/2014/main" id="{26C96646-6F17-4A22-A08D-5291B193378D}"/>
              </a:ext>
            </a:extLst>
          </p:cNvPr>
          <p:cNvCxnSpPr>
            <a:cxnSpLocks/>
          </p:cNvCxnSpPr>
          <p:nvPr/>
        </p:nvCxnSpPr>
        <p:spPr>
          <a:xfrm>
            <a:off x="2269117" y="3197158"/>
            <a:ext cx="752052" cy="13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59" name="Graphic 58" descr="Envelope with solid fill">
            <a:extLst>
              <a:ext uri="{FF2B5EF4-FFF2-40B4-BE49-F238E27FC236}">
                <a16:creationId xmlns:a16="http://schemas.microsoft.com/office/drawing/2014/main" id="{BF3D07FC-AB77-4B7C-9893-8570347721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14665" y="6425867"/>
            <a:ext cx="487680" cy="487680"/>
          </a:xfrm>
          <a:prstGeom prst="rect">
            <a:avLst/>
          </a:prstGeom>
        </p:spPr>
      </p:pic>
      <p:pic>
        <p:nvPicPr>
          <p:cNvPr id="30" name="Graphic 29" descr="Envelope with solid fill">
            <a:extLst>
              <a:ext uri="{FF2B5EF4-FFF2-40B4-BE49-F238E27FC236}">
                <a16:creationId xmlns:a16="http://schemas.microsoft.com/office/drawing/2014/main" id="{4D7C0B4F-6567-4C86-91C8-2FAEDAFF35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07844" y="2753909"/>
            <a:ext cx="879565" cy="879565"/>
          </a:xfrm>
          <a:prstGeom prst="rect">
            <a:avLst/>
          </a:prstGeom>
        </p:spPr>
      </p:pic>
      <p:pic>
        <p:nvPicPr>
          <p:cNvPr id="6" name="Graphic 5" descr="Internet with solid fill">
            <a:extLst>
              <a:ext uri="{FF2B5EF4-FFF2-40B4-BE49-F238E27FC236}">
                <a16:creationId xmlns:a16="http://schemas.microsoft.com/office/drawing/2014/main" id="{0F89CA48-8F12-4E0D-A65A-ADBE94C666C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47238" y="2656404"/>
            <a:ext cx="1064623" cy="1064623"/>
          </a:xfrm>
          <a:prstGeom prst="rect">
            <a:avLst/>
          </a:prstGeom>
        </p:spPr>
      </p:pic>
      <p:sp>
        <p:nvSpPr>
          <p:cNvPr id="4" name="Content Placeholder 2">
            <a:extLst>
              <a:ext uri="{FF2B5EF4-FFF2-40B4-BE49-F238E27FC236}">
                <a16:creationId xmlns:a16="http://schemas.microsoft.com/office/drawing/2014/main" id="{F7CC1558-D48A-67DC-B36B-F5121702930A}"/>
              </a:ext>
            </a:extLst>
          </p:cNvPr>
          <p:cNvSpPr>
            <a:spLocks noGrp="1"/>
          </p:cNvSpPr>
          <p:nvPr>
            <p:ph idx="1"/>
          </p:nvPr>
        </p:nvSpPr>
        <p:spPr>
          <a:xfrm>
            <a:off x="440468" y="1557154"/>
            <a:ext cx="10515600" cy="1030090"/>
          </a:xfrm>
        </p:spPr>
        <p:txBody>
          <a:bodyPr vert="horz" lIns="121920" tIns="60960" rIns="121920" bIns="60960" rtlCol="0" anchor="t">
            <a:spAutoFit/>
          </a:bodyPr>
          <a:lstStyle/>
          <a:p>
            <a:pPr marL="457189" indent="-457189">
              <a:buChar char="•"/>
            </a:pPr>
            <a:r>
              <a:rPr lang="en-US" sz="2667"/>
              <a:t>Refer to memo sent on January 23 for more details </a:t>
            </a:r>
          </a:p>
          <a:p>
            <a:pPr marL="685782" lvl="1" indent="0">
              <a:buNone/>
            </a:pPr>
            <a:endParaRPr lang="en-US"/>
          </a:p>
        </p:txBody>
      </p:sp>
      <p:pic>
        <p:nvPicPr>
          <p:cNvPr id="5" name="Graphic 4" descr="Meeting with solid fill">
            <a:extLst>
              <a:ext uri="{FF2B5EF4-FFF2-40B4-BE49-F238E27FC236}">
                <a16:creationId xmlns:a16="http://schemas.microsoft.com/office/drawing/2014/main" id="{C803E887-0E92-2FC6-3D75-A41A790E88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47186" y="2768629"/>
            <a:ext cx="923723" cy="957340"/>
          </a:xfrm>
          <a:prstGeom prst="rect">
            <a:avLst/>
          </a:prstGeom>
        </p:spPr>
      </p:pic>
      <p:cxnSp>
        <p:nvCxnSpPr>
          <p:cNvPr id="7" name="Straight Arrow Connector 6">
            <a:extLst>
              <a:ext uri="{FF2B5EF4-FFF2-40B4-BE49-F238E27FC236}">
                <a16:creationId xmlns:a16="http://schemas.microsoft.com/office/drawing/2014/main" id="{A8DC6182-A2BE-FEBE-A045-B51C9ED8BE63}"/>
              </a:ext>
            </a:extLst>
          </p:cNvPr>
          <p:cNvCxnSpPr>
            <a:cxnSpLocks/>
          </p:cNvCxnSpPr>
          <p:nvPr/>
        </p:nvCxnSpPr>
        <p:spPr>
          <a:xfrm>
            <a:off x="5315285" y="3189005"/>
            <a:ext cx="752052" cy="13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3BB39D4-5774-232D-8A8C-FE6D50C2C2C7}"/>
              </a:ext>
            </a:extLst>
          </p:cNvPr>
          <p:cNvCxnSpPr>
            <a:cxnSpLocks/>
          </p:cNvCxnSpPr>
          <p:nvPr/>
        </p:nvCxnSpPr>
        <p:spPr>
          <a:xfrm>
            <a:off x="8920839" y="3187346"/>
            <a:ext cx="752052" cy="13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395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67110-694E-4893-A7DC-6112D6CEA869}"/>
              </a:ext>
            </a:extLst>
          </p:cNvPr>
          <p:cNvSpPr>
            <a:spLocks noGrp="1"/>
          </p:cNvSpPr>
          <p:nvPr>
            <p:ph type="title"/>
          </p:nvPr>
        </p:nvSpPr>
        <p:spPr>
          <a:xfrm>
            <a:off x="838200" y="681035"/>
            <a:ext cx="10515600" cy="712567"/>
          </a:xfrm>
        </p:spPr>
        <p:txBody>
          <a:bodyPr/>
          <a:lstStyle/>
          <a:p>
            <a:r>
              <a:rPr lang="en-US"/>
              <a:t>Log-in to Event Site </a:t>
            </a:r>
          </a:p>
        </p:txBody>
      </p:sp>
      <p:pic>
        <p:nvPicPr>
          <p:cNvPr id="7" name="Picture 6">
            <a:extLst>
              <a:ext uri="{FF2B5EF4-FFF2-40B4-BE49-F238E27FC236}">
                <a16:creationId xmlns:a16="http://schemas.microsoft.com/office/drawing/2014/main" id="{593A338D-EDC9-40B2-9B02-3FFE8E5A515B}"/>
              </a:ext>
            </a:extLst>
          </p:cNvPr>
          <p:cNvPicPr>
            <a:picLocks noChangeAspect="1"/>
          </p:cNvPicPr>
          <p:nvPr/>
        </p:nvPicPr>
        <p:blipFill>
          <a:blip r:embed="rId3"/>
          <a:stretch>
            <a:fillRect/>
          </a:stretch>
        </p:blipFill>
        <p:spPr>
          <a:xfrm>
            <a:off x="838201" y="1695453"/>
            <a:ext cx="8655559" cy="4825873"/>
          </a:xfrm>
          <a:prstGeom prst="rect">
            <a:avLst/>
          </a:prstGeom>
        </p:spPr>
      </p:pic>
      <p:sp>
        <p:nvSpPr>
          <p:cNvPr id="8" name="Rectangle 7">
            <a:extLst>
              <a:ext uri="{FF2B5EF4-FFF2-40B4-BE49-F238E27FC236}">
                <a16:creationId xmlns:a16="http://schemas.microsoft.com/office/drawing/2014/main" id="{230D708E-BDA9-4209-9CD8-5000D369E7DB}"/>
              </a:ext>
            </a:extLst>
          </p:cNvPr>
          <p:cNvSpPr/>
          <p:nvPr/>
        </p:nvSpPr>
        <p:spPr>
          <a:xfrm>
            <a:off x="2341880" y="1710693"/>
            <a:ext cx="1422400" cy="15874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27151CB2-4DBE-44B1-B1E8-FB9C191895CD}"/>
              </a:ext>
            </a:extLst>
          </p:cNvPr>
          <p:cNvSpPr/>
          <p:nvPr/>
        </p:nvSpPr>
        <p:spPr>
          <a:xfrm>
            <a:off x="2278380" y="1913893"/>
            <a:ext cx="2971800" cy="158748"/>
          </a:xfrm>
          <a:prstGeom prst="rect">
            <a:avLst/>
          </a:prstGeom>
          <a:solidFill>
            <a:srgbClr val="97AFD8"/>
          </a:solidFill>
          <a:ln>
            <a:solidFill>
              <a:srgbClr val="97A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b="1">
                <a:solidFill>
                  <a:srgbClr val="00518E"/>
                </a:solidFill>
              </a:rPr>
              <a:t>Link from confirmation email</a:t>
            </a:r>
          </a:p>
        </p:txBody>
      </p:sp>
      <p:sp>
        <p:nvSpPr>
          <p:cNvPr id="12" name="Rectangle 11">
            <a:extLst>
              <a:ext uri="{FF2B5EF4-FFF2-40B4-BE49-F238E27FC236}">
                <a16:creationId xmlns:a16="http://schemas.microsoft.com/office/drawing/2014/main" id="{43F29D39-CBE6-4103-9296-8E9D2A54042D}"/>
              </a:ext>
            </a:extLst>
          </p:cNvPr>
          <p:cNvSpPr/>
          <p:nvPr/>
        </p:nvSpPr>
        <p:spPr>
          <a:xfrm>
            <a:off x="2698241" y="4648781"/>
            <a:ext cx="2971800" cy="158748"/>
          </a:xfrm>
          <a:prstGeom prst="rect">
            <a:avLst/>
          </a:prstGeom>
          <a:solidFill>
            <a:srgbClr val="97AFD8"/>
          </a:solidFill>
          <a:ln>
            <a:solidFill>
              <a:srgbClr val="97A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33" b="1">
                <a:solidFill>
                  <a:srgbClr val="00518E"/>
                </a:solidFill>
              </a:rPr>
              <a:t>Email that you registered with</a:t>
            </a:r>
          </a:p>
        </p:txBody>
      </p:sp>
      <p:sp>
        <p:nvSpPr>
          <p:cNvPr id="3" name="TextBox 2">
            <a:extLst>
              <a:ext uri="{FF2B5EF4-FFF2-40B4-BE49-F238E27FC236}">
                <a16:creationId xmlns:a16="http://schemas.microsoft.com/office/drawing/2014/main" id="{56C84BBC-0733-CFE0-B8B4-2753E311D227}"/>
              </a:ext>
            </a:extLst>
          </p:cNvPr>
          <p:cNvSpPr txBox="1"/>
          <p:nvPr/>
        </p:nvSpPr>
        <p:spPr>
          <a:xfrm>
            <a:off x="9130552" y="4625789"/>
            <a:ext cx="2458571" cy="1641731"/>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2400" b="1"/>
              <a:t>Important:</a:t>
            </a:r>
            <a:r>
              <a:rPr lang="en-US" sz="2400"/>
              <a:t> </a:t>
            </a:r>
          </a:p>
          <a:p>
            <a:r>
              <a:rPr lang="en-US" sz="1867"/>
              <a:t>If you cannot find your confirmation email after February 13, email us!</a:t>
            </a:r>
          </a:p>
        </p:txBody>
      </p:sp>
    </p:spTree>
    <p:extLst>
      <p:ext uri="{BB962C8B-B14F-4D97-AF65-F5344CB8AC3E}">
        <p14:creationId xmlns:p14="http://schemas.microsoft.com/office/powerpoint/2010/main" val="2160509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CD1E2D-031C-431B-BCDA-BA3B073AB196}"/>
              </a:ext>
            </a:extLst>
          </p:cNvPr>
          <p:cNvPicPr>
            <a:picLocks noChangeAspect="1"/>
          </p:cNvPicPr>
          <p:nvPr/>
        </p:nvPicPr>
        <p:blipFill>
          <a:blip r:embed="rId3"/>
          <a:stretch>
            <a:fillRect/>
          </a:stretch>
        </p:blipFill>
        <p:spPr>
          <a:xfrm>
            <a:off x="2501176" y="1914037"/>
            <a:ext cx="8221472" cy="3881883"/>
          </a:xfrm>
          <a:prstGeom prst="rect">
            <a:avLst/>
          </a:prstGeom>
        </p:spPr>
      </p:pic>
      <p:sp>
        <p:nvSpPr>
          <p:cNvPr id="2" name="Title 1">
            <a:extLst>
              <a:ext uri="{FF2B5EF4-FFF2-40B4-BE49-F238E27FC236}">
                <a16:creationId xmlns:a16="http://schemas.microsoft.com/office/drawing/2014/main" id="{CEB9970F-AD30-E44B-B53B-EC5CC7B15600}"/>
              </a:ext>
            </a:extLst>
          </p:cNvPr>
          <p:cNvSpPr>
            <a:spLocks noGrp="1"/>
          </p:cNvSpPr>
          <p:nvPr>
            <p:ph type="title"/>
          </p:nvPr>
        </p:nvSpPr>
        <p:spPr>
          <a:xfrm>
            <a:off x="604761" y="472934"/>
            <a:ext cx="10515600" cy="712567"/>
          </a:xfrm>
        </p:spPr>
        <p:txBody>
          <a:bodyPr/>
          <a:lstStyle/>
          <a:p>
            <a:r>
              <a:rPr lang="en-US"/>
              <a:t>Event Site</a:t>
            </a:r>
          </a:p>
        </p:txBody>
      </p:sp>
      <p:sp>
        <p:nvSpPr>
          <p:cNvPr id="35" name="Rectangle 34">
            <a:extLst>
              <a:ext uri="{FF2B5EF4-FFF2-40B4-BE49-F238E27FC236}">
                <a16:creationId xmlns:a16="http://schemas.microsoft.com/office/drawing/2014/main" id="{C425FF93-453A-4F89-9B6C-A8F9A5C294F7}"/>
              </a:ext>
            </a:extLst>
          </p:cNvPr>
          <p:cNvSpPr/>
          <p:nvPr/>
        </p:nvSpPr>
        <p:spPr>
          <a:xfrm>
            <a:off x="2521510" y="2894110"/>
            <a:ext cx="1194463" cy="12613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6" name="Straight Arrow Connector 35">
            <a:extLst>
              <a:ext uri="{FF2B5EF4-FFF2-40B4-BE49-F238E27FC236}">
                <a16:creationId xmlns:a16="http://schemas.microsoft.com/office/drawing/2014/main" id="{52A07CF4-3700-4980-B1A5-756F19415F7D}"/>
              </a:ext>
            </a:extLst>
          </p:cNvPr>
          <p:cNvCxnSpPr>
            <a:cxnSpLocks/>
          </p:cNvCxnSpPr>
          <p:nvPr/>
        </p:nvCxnSpPr>
        <p:spPr>
          <a:xfrm>
            <a:off x="2025253" y="3295528"/>
            <a:ext cx="42372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2B9A696-9FA3-46AB-BD1F-2946539B38E1}"/>
              </a:ext>
            </a:extLst>
          </p:cNvPr>
          <p:cNvSpPr txBox="1"/>
          <p:nvPr/>
        </p:nvSpPr>
        <p:spPr>
          <a:xfrm>
            <a:off x="133463" y="1990353"/>
            <a:ext cx="2201231" cy="2606547"/>
          </a:xfrm>
          <a:prstGeom prst="rect">
            <a:avLst/>
          </a:prstGeom>
          <a:noFill/>
        </p:spPr>
        <p:txBody>
          <a:bodyPr wrap="square" lIns="121920" tIns="60960" rIns="121920" bIns="60960" rtlCol="0" anchor="t">
            <a:spAutoFit/>
          </a:bodyPr>
          <a:lstStyle/>
          <a:p>
            <a:pPr marL="156629" indent="-156629">
              <a:buFont typeface="Arial" panose="020B0604020202020204" pitchFamily="34" charset="0"/>
              <a:buChar char="•"/>
            </a:pPr>
            <a:r>
              <a:rPr lang="en-US" sz="1467"/>
              <a:t>Links to pages with more information</a:t>
            </a:r>
          </a:p>
          <a:p>
            <a:endParaRPr lang="en-US" sz="1467"/>
          </a:p>
          <a:p>
            <a:pPr marL="156629" indent="-156629">
              <a:buFont typeface="Arial" panose="020B0604020202020204" pitchFamily="34" charset="0"/>
              <a:buChar char="•"/>
            </a:pPr>
            <a:r>
              <a:rPr lang="en-US" sz="1467"/>
              <a:t>You can access your breakout session by either selecting Breakout Rooms from this menu bar or from a link provided on the Agenda page. </a:t>
            </a:r>
          </a:p>
        </p:txBody>
      </p:sp>
      <p:sp>
        <p:nvSpPr>
          <p:cNvPr id="39" name="Rectangle 38">
            <a:extLst>
              <a:ext uri="{FF2B5EF4-FFF2-40B4-BE49-F238E27FC236}">
                <a16:creationId xmlns:a16="http://schemas.microsoft.com/office/drawing/2014/main" id="{793CFB09-EDF3-4825-9EC6-82A44B071740}"/>
              </a:ext>
            </a:extLst>
          </p:cNvPr>
          <p:cNvSpPr/>
          <p:nvPr/>
        </p:nvSpPr>
        <p:spPr>
          <a:xfrm>
            <a:off x="8257323" y="3246213"/>
            <a:ext cx="2085557" cy="4161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0" name="Straight Arrow Connector 39">
            <a:extLst>
              <a:ext uri="{FF2B5EF4-FFF2-40B4-BE49-F238E27FC236}">
                <a16:creationId xmlns:a16="http://schemas.microsoft.com/office/drawing/2014/main" id="{31405720-E7D8-47FB-8565-D3C203EAC367}"/>
              </a:ext>
            </a:extLst>
          </p:cNvPr>
          <p:cNvCxnSpPr>
            <a:cxnSpLocks/>
            <a:endCxn id="39" idx="3"/>
          </p:cNvCxnSpPr>
          <p:nvPr/>
        </p:nvCxnSpPr>
        <p:spPr>
          <a:xfrm flipH="1">
            <a:off x="10342881" y="3037503"/>
            <a:ext cx="332396" cy="4167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7743F10-BA9D-44F2-91B3-EE564A405CDE}"/>
              </a:ext>
            </a:extLst>
          </p:cNvPr>
          <p:cNvSpPr txBox="1"/>
          <p:nvPr/>
        </p:nvSpPr>
        <p:spPr>
          <a:xfrm>
            <a:off x="9933981" y="1977964"/>
            <a:ext cx="1948867" cy="995401"/>
          </a:xfrm>
          <a:prstGeom prst="rect">
            <a:avLst/>
          </a:prstGeom>
          <a:noFill/>
        </p:spPr>
        <p:txBody>
          <a:bodyPr wrap="square" rtlCol="0">
            <a:spAutoFit/>
          </a:bodyPr>
          <a:lstStyle/>
          <a:p>
            <a:pPr algn="ctr"/>
            <a:r>
              <a:rPr lang="en-US" sz="1467"/>
              <a:t>Questions submitted are only seen by the event staff and speakers</a:t>
            </a:r>
          </a:p>
        </p:txBody>
      </p:sp>
      <p:sp>
        <p:nvSpPr>
          <p:cNvPr id="51" name="Rectangle 50">
            <a:extLst>
              <a:ext uri="{FF2B5EF4-FFF2-40B4-BE49-F238E27FC236}">
                <a16:creationId xmlns:a16="http://schemas.microsoft.com/office/drawing/2014/main" id="{531BB790-F96D-4517-BDA6-C6754FA3E442}"/>
              </a:ext>
            </a:extLst>
          </p:cNvPr>
          <p:cNvSpPr/>
          <p:nvPr/>
        </p:nvSpPr>
        <p:spPr>
          <a:xfrm>
            <a:off x="8257323" y="3676527"/>
            <a:ext cx="2085557" cy="4789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52" name="Straight Arrow Connector 51">
            <a:extLst>
              <a:ext uri="{FF2B5EF4-FFF2-40B4-BE49-F238E27FC236}">
                <a16:creationId xmlns:a16="http://schemas.microsoft.com/office/drawing/2014/main" id="{362F45A7-C3F0-421E-8549-F4FEAB87F88D}"/>
              </a:ext>
            </a:extLst>
          </p:cNvPr>
          <p:cNvCxnSpPr>
            <a:cxnSpLocks/>
          </p:cNvCxnSpPr>
          <p:nvPr/>
        </p:nvCxnSpPr>
        <p:spPr>
          <a:xfrm flipH="1" flipV="1">
            <a:off x="10304273" y="3923676"/>
            <a:ext cx="584140" cy="2459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B81E96AE-3D7D-476E-8676-76458D92C318}"/>
              </a:ext>
            </a:extLst>
          </p:cNvPr>
          <p:cNvSpPr txBox="1"/>
          <p:nvPr/>
        </p:nvSpPr>
        <p:spPr>
          <a:xfrm>
            <a:off x="10444134" y="4204978"/>
            <a:ext cx="1708732" cy="1251946"/>
          </a:xfrm>
          <a:prstGeom prst="rect">
            <a:avLst/>
          </a:prstGeom>
          <a:noFill/>
        </p:spPr>
        <p:txBody>
          <a:bodyPr wrap="square" lIns="121920" tIns="60960" rIns="121920" bIns="60960" rtlCol="0" anchor="t">
            <a:spAutoFit/>
          </a:bodyPr>
          <a:lstStyle/>
          <a:p>
            <a:r>
              <a:rPr lang="en-US" sz="1467"/>
              <a:t>Post/see</a:t>
            </a:r>
          </a:p>
          <a:p>
            <a:r>
              <a:rPr lang="en-US" sz="1467"/>
              <a:t>Comments in the chat from all event participants.</a:t>
            </a:r>
          </a:p>
        </p:txBody>
      </p:sp>
      <p:sp>
        <p:nvSpPr>
          <p:cNvPr id="56" name="Rectangle 55">
            <a:extLst>
              <a:ext uri="{FF2B5EF4-FFF2-40B4-BE49-F238E27FC236}">
                <a16:creationId xmlns:a16="http://schemas.microsoft.com/office/drawing/2014/main" id="{349E729C-559E-42CB-A858-1C22199348B8}"/>
              </a:ext>
            </a:extLst>
          </p:cNvPr>
          <p:cNvSpPr/>
          <p:nvPr/>
        </p:nvSpPr>
        <p:spPr>
          <a:xfrm>
            <a:off x="4028132" y="3246211"/>
            <a:ext cx="4172944" cy="26236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58" name="Straight Arrow Connector 57">
            <a:extLst>
              <a:ext uri="{FF2B5EF4-FFF2-40B4-BE49-F238E27FC236}">
                <a16:creationId xmlns:a16="http://schemas.microsoft.com/office/drawing/2014/main" id="{F8983E8C-B251-4502-9B76-62DB643FA838}"/>
              </a:ext>
            </a:extLst>
          </p:cNvPr>
          <p:cNvCxnSpPr>
            <a:cxnSpLocks/>
          </p:cNvCxnSpPr>
          <p:nvPr/>
        </p:nvCxnSpPr>
        <p:spPr>
          <a:xfrm flipV="1">
            <a:off x="5588000" y="5869857"/>
            <a:ext cx="0" cy="6807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A4CA095-1933-4964-97EB-425938760254}"/>
              </a:ext>
            </a:extLst>
          </p:cNvPr>
          <p:cNvSpPr txBox="1"/>
          <p:nvPr/>
        </p:nvSpPr>
        <p:spPr>
          <a:xfrm>
            <a:off x="5588001" y="6275687"/>
            <a:ext cx="1360055" cy="318100"/>
          </a:xfrm>
          <a:prstGeom prst="rect">
            <a:avLst/>
          </a:prstGeom>
          <a:noFill/>
        </p:spPr>
        <p:txBody>
          <a:bodyPr wrap="square" rtlCol="0">
            <a:spAutoFit/>
          </a:bodyPr>
          <a:lstStyle/>
          <a:p>
            <a:r>
              <a:rPr lang="en-US" sz="1467"/>
              <a:t>Main Activity </a:t>
            </a:r>
          </a:p>
        </p:txBody>
      </p:sp>
    </p:spTree>
    <p:extLst>
      <p:ext uri="{BB962C8B-B14F-4D97-AF65-F5344CB8AC3E}">
        <p14:creationId xmlns:p14="http://schemas.microsoft.com/office/powerpoint/2010/main" val="2570178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5D37-84E1-683D-73A0-73CB9C657C0E}"/>
              </a:ext>
            </a:extLst>
          </p:cNvPr>
          <p:cNvSpPr>
            <a:spLocks noGrp="1"/>
          </p:cNvSpPr>
          <p:nvPr>
            <p:ph type="title"/>
          </p:nvPr>
        </p:nvSpPr>
        <p:spPr>
          <a:xfrm>
            <a:off x="838200" y="681035"/>
            <a:ext cx="10515600" cy="712567"/>
          </a:xfrm>
        </p:spPr>
        <p:txBody>
          <a:bodyPr/>
          <a:lstStyle/>
          <a:p>
            <a:r>
              <a:rPr lang="en-US"/>
              <a:t>Important </a:t>
            </a:r>
          </a:p>
        </p:txBody>
      </p:sp>
      <p:sp>
        <p:nvSpPr>
          <p:cNvPr id="3" name="Content Placeholder 2">
            <a:extLst>
              <a:ext uri="{FF2B5EF4-FFF2-40B4-BE49-F238E27FC236}">
                <a16:creationId xmlns:a16="http://schemas.microsoft.com/office/drawing/2014/main" id="{CD46AB6F-FC47-0F2E-4BBC-F21AF60A784B}"/>
              </a:ext>
            </a:extLst>
          </p:cNvPr>
          <p:cNvSpPr>
            <a:spLocks noGrp="1"/>
          </p:cNvSpPr>
          <p:nvPr>
            <p:ph idx="1"/>
          </p:nvPr>
        </p:nvSpPr>
        <p:spPr>
          <a:xfrm>
            <a:off x="838201" y="1713568"/>
            <a:ext cx="10773335" cy="4293483"/>
          </a:xfrm>
        </p:spPr>
        <p:txBody>
          <a:bodyPr vert="horz" wrap="square" lIns="121920" tIns="60960" rIns="121920" bIns="60960" rtlCol="0" anchor="t">
            <a:spAutoFit/>
          </a:bodyPr>
          <a:lstStyle/>
          <a:p>
            <a:pPr marL="456565" indent="-456565">
              <a:buChar char="•"/>
            </a:pPr>
            <a:r>
              <a:rPr lang="en-US" sz="2400"/>
              <a:t>Register emails for all individuals who would like access to the event site before, during and/or after the event. </a:t>
            </a:r>
            <a:endParaRPr lang="en-US"/>
          </a:p>
          <a:p>
            <a:pPr marL="456565" indent="-456565">
              <a:buChar char="•"/>
            </a:pPr>
            <a:r>
              <a:rPr lang="en-US" sz="2400"/>
              <a:t>Store confirmation emails where they can be easily accessed on February 17</a:t>
            </a:r>
            <a:endParaRPr lang="en-US" sz="2400" baseline="30000"/>
          </a:p>
          <a:p>
            <a:pPr marL="456565" indent="-456565">
              <a:buFont typeface="Arial" panose="020B0604020202020204" pitchFamily="34" charset="0"/>
              <a:buChar char="•"/>
            </a:pPr>
            <a:r>
              <a:rPr lang="en-US" sz="2400"/>
              <a:t>Breakout sessions – choice #1 is where you go unless you hear otherwise from us. </a:t>
            </a:r>
          </a:p>
          <a:p>
            <a:pPr marL="456565" indent="-456565">
              <a:buFont typeface="Arial" panose="020B0604020202020204" pitchFamily="34" charset="0"/>
              <a:buChar char="•"/>
            </a:pPr>
            <a:r>
              <a:rPr lang="en-US" sz="2400"/>
              <a:t>IT &amp; Connecting (review TIP sheet prior to event):</a:t>
            </a:r>
          </a:p>
          <a:p>
            <a:pPr marL="913765" lvl="2" indent="-456565">
              <a:spcBef>
                <a:spcPts val="0"/>
              </a:spcBef>
              <a:spcAft>
                <a:spcPts val="1067"/>
              </a:spcAft>
            </a:pPr>
            <a:r>
              <a:rPr lang="en-US" sz="2400"/>
              <a:t>You need Zoom on each device you are using the day of the conference.</a:t>
            </a:r>
          </a:p>
          <a:p>
            <a:pPr marL="913765" lvl="2" indent="-456565">
              <a:spcBef>
                <a:spcPts val="0"/>
              </a:spcBef>
              <a:spcAft>
                <a:spcPts val="1067"/>
              </a:spcAft>
            </a:pPr>
            <a:r>
              <a:rPr lang="en-US" sz="2400"/>
              <a:t>IT help will be available the day of the event. </a:t>
            </a:r>
          </a:p>
          <a:p>
            <a:pPr marL="456565" indent="-456565">
              <a:buFont typeface="Arial" panose="020B0604020202020204" pitchFamily="34" charset="0"/>
              <a:buChar char="•"/>
            </a:pPr>
            <a:r>
              <a:rPr lang="en-US" sz="2400">
                <a:ea typeface="+mn-lt"/>
                <a:cs typeface="+mn-lt"/>
              </a:rPr>
              <a:t>Encourage staff to complete post-event survey for the day – we need your feedback!</a:t>
            </a:r>
            <a:endParaRPr lang="en-US" sz="2400"/>
          </a:p>
        </p:txBody>
      </p:sp>
    </p:spTree>
    <p:extLst>
      <p:ext uri="{BB962C8B-B14F-4D97-AF65-F5344CB8AC3E}">
        <p14:creationId xmlns:p14="http://schemas.microsoft.com/office/powerpoint/2010/main" val="2094425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lassroom of students raising their hands in front of a teacher">
            <a:extLst>
              <a:ext uri="{FF2B5EF4-FFF2-40B4-BE49-F238E27FC236}">
                <a16:creationId xmlns:a16="http://schemas.microsoft.com/office/drawing/2014/main" id="{31A39457-B4FA-4B89-A390-EDBF5EC727A6}"/>
              </a:ext>
            </a:extLst>
          </p:cNvPr>
          <p:cNvPicPr>
            <a:picLocks noChangeAspect="1"/>
          </p:cNvPicPr>
          <p:nvPr/>
        </p:nvPicPr>
        <p:blipFill rotWithShape="1">
          <a:blip r:embed="rId3"/>
          <a:srcRect l="8841" r="492" b="-1"/>
          <a:stretch/>
        </p:blipFill>
        <p:spPr>
          <a:xfrm>
            <a:off x="2142193" y="3245"/>
            <a:ext cx="9143980" cy="6857990"/>
          </a:xfrm>
          <a:prstGeom prst="rect">
            <a:avLst/>
          </a:prstGeom>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5320143"/>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16906" y="5317240"/>
            <a:ext cx="8408194" cy="744836"/>
          </a:xfrm>
          <a:prstGeom prst="rect">
            <a:avLst/>
          </a:prstGeom>
        </p:spPr>
        <p:txBody>
          <a:bodyPr vert="horz" lIns="91440" tIns="45720" rIns="91440" bIns="45720" rtlCol="0" anchor="ctr">
            <a:normAutofit fontScale="92500" lnSpcReduction="10000"/>
          </a:bodyPr>
          <a:lstStyle/>
          <a:p>
            <a:pPr algn="ctr">
              <a:lnSpc>
                <a:spcPct val="90000"/>
              </a:lnSpc>
              <a:spcBef>
                <a:spcPct val="0"/>
              </a:spcBef>
              <a:defRPr/>
            </a:pPr>
            <a:r>
              <a:rPr lang="en-US" sz="5400" b="1">
                <a:solidFill>
                  <a:srgbClr val="0066B3"/>
                </a:solidFill>
                <a:latin typeface="+mj-lt"/>
                <a:ea typeface="+mj-ea"/>
                <a:cs typeface="+mj-cs"/>
              </a:rPr>
              <a:t>Questions?</a:t>
            </a: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B1CA084-B2CE-4AF2-8D62-B54F98D79D12}"/>
              </a:ext>
            </a:extLst>
          </p:cNvPr>
          <p:cNvSpPr>
            <a:spLocks noGrp="1"/>
          </p:cNvSpPr>
          <p:nvPr>
            <p:ph type="sldNum" sz="quarter" idx="12"/>
          </p:nvPr>
        </p:nvSpPr>
        <p:spPr/>
        <p:txBody>
          <a:bodyPr/>
          <a:lstStyle/>
          <a:p>
            <a:fld id="{EFF58B09-5FED-EE4D-AEDA-FB5EBA0FA7C2}" type="slidenum">
              <a:rPr lang="en-US" smtClean="0"/>
              <a:t>17</a:t>
            </a:fld>
            <a:endParaRPr lang="en-US"/>
          </a:p>
        </p:txBody>
      </p:sp>
    </p:spTree>
    <p:extLst>
      <p:ext uri="{BB962C8B-B14F-4D97-AF65-F5344CB8AC3E}">
        <p14:creationId xmlns:p14="http://schemas.microsoft.com/office/powerpoint/2010/main" val="3557691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rotated-K 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6111" y="3796197"/>
            <a:ext cx="2074968" cy="2742716"/>
          </a:xfrm>
          <a:prstGeom prst="rect">
            <a:avLst/>
          </a:prstGeom>
        </p:spPr>
      </p:pic>
      <p:pic>
        <p:nvPicPr>
          <p:cNvPr id="4" name="Picture 3" descr="ROP BW stack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349" y="631350"/>
            <a:ext cx="1417780" cy="760404"/>
          </a:xfrm>
          <a:prstGeom prst="rect">
            <a:avLst/>
          </a:prstGeom>
        </p:spPr>
      </p:pic>
      <p:sp>
        <p:nvSpPr>
          <p:cNvPr id="5" name="TextBox 4"/>
          <p:cNvSpPr txBox="1"/>
          <p:nvPr/>
        </p:nvSpPr>
        <p:spPr>
          <a:xfrm>
            <a:off x="2181947" y="2086381"/>
            <a:ext cx="7828106" cy="568297"/>
          </a:xfrm>
          <a:prstGeom prst="rect">
            <a:avLst/>
          </a:prstGeom>
          <a:noFill/>
        </p:spPr>
        <p:txBody>
          <a:bodyPr wrap="square" lIns="91440" tIns="45720" rIns="91440" bIns="45720" rtlCol="0" anchor="t">
            <a:spAutoFit/>
          </a:bodyPr>
          <a:lstStyle/>
          <a:p>
            <a:pPr algn="ctr">
              <a:lnSpc>
                <a:spcPts val="3400"/>
              </a:lnSpc>
            </a:pPr>
            <a:r>
              <a:rPr lang="en-CA" sz="4400" b="1">
                <a:solidFill>
                  <a:srgbClr val="0066B3"/>
                </a:solidFill>
                <a:latin typeface="Avenir Next LT Pro Demi" panose="020B0704020202020204" pitchFamily="34" charset="0"/>
                <a:ea typeface="+mj-ea"/>
                <a:cs typeface="+mj-cs"/>
              </a:rPr>
              <a:t>Have more questions?</a:t>
            </a:r>
          </a:p>
        </p:txBody>
      </p:sp>
      <p:sp>
        <p:nvSpPr>
          <p:cNvPr id="6" name="TextBox 5"/>
          <p:cNvSpPr txBox="1"/>
          <p:nvPr/>
        </p:nvSpPr>
        <p:spPr>
          <a:xfrm>
            <a:off x="1014078" y="3011367"/>
            <a:ext cx="9911830" cy="1200329"/>
          </a:xfrm>
          <a:prstGeom prst="rect">
            <a:avLst/>
          </a:prstGeom>
          <a:noFill/>
        </p:spPr>
        <p:txBody>
          <a:bodyPr wrap="square" lIns="91440" tIns="45720" rIns="91440" bIns="45720" rtlCol="0" anchor="t">
            <a:spAutoFit/>
          </a:bodyPr>
          <a:lstStyle/>
          <a:p>
            <a:r>
              <a:rPr lang="en-US" sz="2400">
                <a:latin typeface="Avenir Next LT Pro" panose="020B0504020202020204" pitchFamily="34" charset="0"/>
              </a:rPr>
              <a:t>Please </a:t>
            </a:r>
            <a:r>
              <a:rPr lang="en-US" sz="2400">
                <a:latin typeface="Avenir Next LT Pro" panose="020B0504020202020204" pitchFamily="34" charset="0"/>
                <a:ea typeface="+mn-lt"/>
                <a:cs typeface="+mn-lt"/>
              </a:rPr>
              <a:t>email us at </a:t>
            </a:r>
            <a:r>
              <a:rPr lang="en-US" sz="2400">
                <a:latin typeface="Avenir Next LT Pro" panose="020B0504020202020204" pitchFamily="34" charset="0"/>
                <a:hlinkClick r:id="rId5"/>
              </a:rPr>
              <a:t>earlyyearssystemdivision@peelregion.ca</a:t>
            </a:r>
            <a:r>
              <a:rPr lang="en-US" sz="2400">
                <a:latin typeface="Avenir Next LT Pro" panose="020B0504020202020204" pitchFamily="34" charset="0"/>
              </a:rPr>
              <a:t> or contact your Early Years Specialist.</a:t>
            </a:r>
            <a:endParaRPr lang="en-US" sz="2400">
              <a:latin typeface="Avenir Next LT Pro" panose="020B0504020202020204" pitchFamily="34" charset="0"/>
              <a:cs typeface="Calibri"/>
            </a:endParaRPr>
          </a:p>
          <a:p>
            <a:endParaRPr lang="en-US" sz="2400">
              <a:solidFill>
                <a:srgbClr val="000000"/>
              </a:solidFill>
              <a:cs typeface="Calibri"/>
            </a:endParaRPr>
          </a:p>
        </p:txBody>
      </p:sp>
    </p:spTree>
    <p:extLst>
      <p:ext uri="{BB962C8B-B14F-4D97-AF65-F5344CB8AC3E}">
        <p14:creationId xmlns:p14="http://schemas.microsoft.com/office/powerpoint/2010/main" val="4218396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416C25-3602-4762-B16B-D7046C5DA4B1}"/>
              </a:ext>
            </a:extLst>
          </p:cNvPr>
          <p:cNvPicPr>
            <a:picLocks noChangeAspect="1"/>
          </p:cNvPicPr>
          <p:nvPr/>
        </p:nvPicPr>
        <p:blipFill rotWithShape="1">
          <a:blip r:embed="rId3"/>
          <a:srcRect r="10999" b="-1"/>
          <a:stretch/>
        </p:blipFill>
        <p:spPr>
          <a:xfrm>
            <a:off x="2769063" y="326832"/>
            <a:ext cx="6653874" cy="49904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p:cNvSpPr txBox="1"/>
          <p:nvPr/>
        </p:nvSpPr>
        <p:spPr>
          <a:xfrm>
            <a:off x="1759743" y="5602990"/>
            <a:ext cx="8408194" cy="744836"/>
          </a:xfrm>
          <a:prstGeom prst="rect">
            <a:avLst/>
          </a:prstGeom>
        </p:spPr>
        <p:txBody>
          <a:bodyPr vert="horz" lIns="91440" tIns="45720" rIns="91440" bIns="45720" rtlCol="0" anchor="ctr">
            <a:normAutofit lnSpcReduction="10000"/>
          </a:bodyPr>
          <a:lstStyle/>
          <a:p>
            <a:pPr algn="ctr" defTabSz="914400">
              <a:spcBef>
                <a:spcPct val="0"/>
              </a:spcBef>
              <a:spcAft>
                <a:spcPts val="600"/>
              </a:spcAft>
            </a:pPr>
            <a:r>
              <a:rPr lang="en-US" sz="4400" b="1">
                <a:solidFill>
                  <a:srgbClr val="0066B3"/>
                </a:solidFill>
                <a:latin typeface="Avenir Next LT Pro Demi" panose="020B0704020202020204" pitchFamily="34" charset="0"/>
                <a:ea typeface="+mj-ea"/>
                <a:cs typeface="+mj-cs"/>
              </a:rPr>
              <a:t>Thank </a:t>
            </a:r>
            <a:r>
              <a:rPr lang="en-US" sz="4400" b="1">
                <a:latin typeface="Avenir Next LT Pro Demi" panose="020B0704020202020204" pitchFamily="34" charset="0"/>
                <a:ea typeface="+mj-ea"/>
                <a:cs typeface="+mj-cs"/>
              </a:rPr>
              <a:t>You!</a:t>
            </a:r>
          </a:p>
        </p:txBody>
      </p:sp>
      <p:sp>
        <p:nvSpPr>
          <p:cNvPr id="3" name="Slide Number Placeholder 2">
            <a:extLst>
              <a:ext uri="{FF2B5EF4-FFF2-40B4-BE49-F238E27FC236}">
                <a16:creationId xmlns:a16="http://schemas.microsoft.com/office/drawing/2014/main" id="{869FA441-8594-493B-9834-05D36440F0BA}"/>
              </a:ext>
            </a:extLst>
          </p:cNvPr>
          <p:cNvSpPr>
            <a:spLocks noGrp="1"/>
          </p:cNvSpPr>
          <p:nvPr>
            <p:ph type="sldNum" sz="quarter" idx="12"/>
          </p:nvPr>
        </p:nvSpPr>
        <p:spPr/>
        <p:txBody>
          <a:bodyPr/>
          <a:lstStyle/>
          <a:p>
            <a:fld id="{48F63A3B-78C7-47BE-AE5E-E10140E04643}" type="slidenum">
              <a:rPr lang="en-US" smtClean="0"/>
              <a:t>19</a:t>
            </a:fld>
            <a:endParaRPr lang="en-US"/>
          </a:p>
        </p:txBody>
      </p:sp>
    </p:spTree>
    <p:extLst>
      <p:ext uri="{BB962C8B-B14F-4D97-AF65-F5344CB8AC3E}">
        <p14:creationId xmlns:p14="http://schemas.microsoft.com/office/powerpoint/2010/main" val="348329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1978E-7C5C-4CC8-BBF0-3250F5620352}"/>
              </a:ext>
            </a:extLst>
          </p:cNvPr>
          <p:cNvSpPr>
            <a:spLocks noGrp="1"/>
          </p:cNvSpPr>
          <p:nvPr>
            <p:ph type="title"/>
          </p:nvPr>
        </p:nvSpPr>
        <p:spPr>
          <a:xfrm>
            <a:off x="891829" y="274638"/>
            <a:ext cx="10690572" cy="956285"/>
          </a:xfrm>
        </p:spPr>
        <p:txBody>
          <a:bodyPr>
            <a:normAutofit/>
          </a:bodyPr>
          <a:lstStyle/>
          <a:p>
            <a:r>
              <a:rPr lang="en-US" sz="4000">
                <a:latin typeface="Avenir Next LT Pro Demi" panose="020B0704020202020204" pitchFamily="34" charset="0"/>
              </a:rPr>
              <a:t>Housekeeping Items</a:t>
            </a:r>
            <a:endParaRPr lang="en-CA" sz="4000">
              <a:latin typeface="Avenir Next LT Pro Demi" panose="020B0704020202020204" pitchFamily="34" charset="0"/>
            </a:endParaRPr>
          </a:p>
        </p:txBody>
      </p:sp>
      <p:sp>
        <p:nvSpPr>
          <p:cNvPr id="3" name="Content Placeholder 2">
            <a:extLst>
              <a:ext uri="{FF2B5EF4-FFF2-40B4-BE49-F238E27FC236}">
                <a16:creationId xmlns:a16="http://schemas.microsoft.com/office/drawing/2014/main" id="{5CEF8340-9344-4BE7-A5D4-6E33DE4DA554}"/>
              </a:ext>
            </a:extLst>
          </p:cNvPr>
          <p:cNvSpPr>
            <a:spLocks noGrp="1"/>
          </p:cNvSpPr>
          <p:nvPr>
            <p:ph idx="1"/>
          </p:nvPr>
        </p:nvSpPr>
        <p:spPr>
          <a:xfrm>
            <a:off x="874255" y="1373190"/>
            <a:ext cx="10708145" cy="4983161"/>
          </a:xfrm>
        </p:spPr>
        <p:txBody>
          <a:bodyPr vert="horz" lIns="91440" tIns="45720" rIns="91440" bIns="45720" rtlCol="0" anchor="t">
            <a:normAutofit fontScale="92500" lnSpcReduction="20000"/>
          </a:bodyPr>
          <a:lstStyle/>
          <a:p>
            <a:pPr>
              <a:lnSpc>
                <a:spcPct val="120000"/>
              </a:lnSpc>
              <a:spcBef>
                <a:spcPts val="1200"/>
              </a:spcBef>
            </a:pPr>
            <a:r>
              <a:rPr lang="en-US" sz="2600">
                <a:latin typeface="Avenir Next LT Pro" panose="020B0504020202020204" pitchFamily="34" charset="0"/>
              </a:rPr>
              <a:t>This meeting is being </a:t>
            </a:r>
            <a:r>
              <a:rPr lang="en-US" sz="2600" b="1">
                <a:solidFill>
                  <a:srgbClr val="0066B3"/>
                </a:solidFill>
                <a:latin typeface="Avenir Next LT Pro" panose="020B0504020202020204" pitchFamily="34" charset="0"/>
                <a:ea typeface="+mj-ea"/>
                <a:cs typeface="+mj-cs"/>
              </a:rPr>
              <a:t>recorded </a:t>
            </a:r>
            <a:r>
              <a:rPr lang="en-US" sz="2600">
                <a:latin typeface="Avenir Next LT Pro" panose="020B0504020202020204" pitchFamily="34" charset="0"/>
              </a:rPr>
              <a:t>and will be shared with the presentation. </a:t>
            </a:r>
          </a:p>
          <a:p>
            <a:pPr>
              <a:lnSpc>
                <a:spcPct val="120000"/>
              </a:lnSpc>
              <a:spcBef>
                <a:spcPts val="1200"/>
              </a:spcBef>
            </a:pPr>
            <a:r>
              <a:rPr lang="en-US" sz="2600">
                <a:latin typeface="Avenir Next LT Pro" panose="020B0504020202020204" pitchFamily="34" charset="0"/>
              </a:rPr>
              <a:t>Your microphone will be muted unless called upon during the Question period. </a:t>
            </a:r>
            <a:endParaRPr lang="en-US" sz="2600">
              <a:latin typeface="Avenir Next LT Pro" panose="020B0504020202020204" pitchFamily="34" charset="0"/>
              <a:cs typeface="Calibri"/>
            </a:endParaRPr>
          </a:p>
          <a:p>
            <a:pPr>
              <a:lnSpc>
                <a:spcPct val="120000"/>
              </a:lnSpc>
              <a:spcBef>
                <a:spcPts val="1200"/>
              </a:spcBef>
            </a:pPr>
            <a:r>
              <a:rPr lang="en-US" sz="2600">
                <a:latin typeface="Avenir Next LT Pro" panose="020B0504020202020204" pitchFamily="34" charset="0"/>
              </a:rPr>
              <a:t>You can participate by using the chat function to raise any questions you have. </a:t>
            </a:r>
            <a:endParaRPr lang="en-US" sz="2600">
              <a:latin typeface="Avenir Next LT Pro" panose="020B0504020202020204" pitchFamily="34" charset="0"/>
              <a:cs typeface="Calibri"/>
            </a:endParaRPr>
          </a:p>
          <a:p>
            <a:pPr>
              <a:lnSpc>
                <a:spcPct val="120000"/>
              </a:lnSpc>
              <a:spcBef>
                <a:spcPts val="1200"/>
              </a:spcBef>
            </a:pPr>
            <a:r>
              <a:rPr lang="en-US" sz="2600">
                <a:latin typeface="Avenir Next LT Pro" panose="020B0504020202020204" pitchFamily="34" charset="0"/>
              </a:rPr>
              <a:t>You can also email us at </a:t>
            </a:r>
            <a:r>
              <a:rPr lang="en-US" sz="2600">
                <a:latin typeface="Avenir Next LT Pro" panose="020B0504020202020204" pitchFamily="34" charset="0"/>
                <a:hlinkClick r:id="rId3"/>
              </a:rPr>
              <a:t>earlyyearssystemdivision@peelregion.ca</a:t>
            </a:r>
            <a:r>
              <a:rPr lang="en-US" sz="2600">
                <a:latin typeface="Avenir Next LT Pro" panose="020B0504020202020204" pitchFamily="34" charset="0"/>
              </a:rPr>
              <a:t> or contact your Early Years Specialist.</a:t>
            </a:r>
            <a:endParaRPr lang="en-US" sz="2600">
              <a:latin typeface="Avenir Next LT Pro" panose="020B0504020202020204" pitchFamily="34" charset="0"/>
              <a:cs typeface="Calibri"/>
            </a:endParaRPr>
          </a:p>
          <a:p>
            <a:pPr marL="0" indent="0">
              <a:buNone/>
            </a:pPr>
            <a:endParaRPr lang="en-US" sz="2000">
              <a:latin typeface="Avenir Next LT Pro" panose="020B0504020202020204" pitchFamily="34" charset="0"/>
            </a:endParaRPr>
          </a:p>
          <a:p>
            <a:pPr marL="0" indent="0">
              <a:lnSpc>
                <a:spcPct val="120000"/>
              </a:lnSpc>
              <a:buNone/>
            </a:pPr>
            <a:endParaRPr lang="en-US" sz="2000">
              <a:latin typeface="Avenir Next LT Pro" panose="020B0504020202020204" pitchFamily="34" charset="0"/>
            </a:endParaRPr>
          </a:p>
          <a:p>
            <a:pPr marL="0" indent="0">
              <a:lnSpc>
                <a:spcPct val="120000"/>
              </a:lnSpc>
              <a:buNone/>
            </a:pPr>
            <a:r>
              <a:rPr lang="en-US" sz="1600">
                <a:latin typeface="Avenir Next LT Pro" panose="020B0504020202020204" pitchFamily="34" charset="0"/>
              </a:rPr>
              <a:t>The personal information collected during this meeting is collected under the authority of the </a:t>
            </a:r>
            <a:r>
              <a:rPr lang="en-US" sz="1600" i="1">
                <a:latin typeface="Avenir Next LT Pro" panose="020B0504020202020204" pitchFamily="34" charset="0"/>
                <a:hlinkClick r:id="rId4"/>
              </a:rPr>
              <a:t>Municipal Act S.O. 2001, c.25</a:t>
            </a:r>
            <a:r>
              <a:rPr lang="en-US" sz="1600">
                <a:latin typeface="Avenir Next LT Pro" panose="020B0504020202020204" pitchFamily="34" charset="0"/>
              </a:rPr>
              <a:t>. The information will be used for future reference for purposes of the Region of Peel’s Human Services Department, Early Years and Child Care Services Division. </a:t>
            </a:r>
            <a:endParaRPr lang="en-US" sz="1600">
              <a:latin typeface="Avenir Next LT Pro" panose="020B0504020202020204" pitchFamily="34" charset="0"/>
              <a:cs typeface="Calibri"/>
            </a:endParaRPr>
          </a:p>
          <a:p>
            <a:pPr marL="0" indent="0">
              <a:lnSpc>
                <a:spcPct val="120000"/>
              </a:lnSpc>
              <a:buNone/>
            </a:pPr>
            <a:r>
              <a:rPr lang="en-US" sz="1600">
                <a:latin typeface="Avenir Next LT Pro" panose="020B0504020202020204" pitchFamily="34" charset="0"/>
              </a:rPr>
              <a:t>Questions about the collection of personal information and information collected should be directed to </a:t>
            </a:r>
            <a:r>
              <a:rPr lang="en-US" sz="1600">
                <a:latin typeface="Avenir Next LT Pro" panose="020B0504020202020204" pitchFamily="34" charset="0"/>
                <a:hlinkClick r:id="rId3"/>
              </a:rPr>
              <a:t>earlyyearssystemdivision@peelregion.ca</a:t>
            </a:r>
            <a:r>
              <a:rPr lang="en-US" sz="1600">
                <a:latin typeface="Avenir Next LT Pro" panose="020B0504020202020204" pitchFamily="34" charset="0"/>
              </a:rPr>
              <a:t>.</a:t>
            </a:r>
            <a:endParaRPr lang="en-US" sz="1600">
              <a:latin typeface="Avenir Next LT Pro" panose="020B0504020202020204" pitchFamily="34" charset="0"/>
              <a:cs typeface="Calibri"/>
            </a:endParaRPr>
          </a:p>
        </p:txBody>
      </p:sp>
      <p:sp>
        <p:nvSpPr>
          <p:cNvPr id="4" name="Slide Number Placeholder 3">
            <a:extLst>
              <a:ext uri="{FF2B5EF4-FFF2-40B4-BE49-F238E27FC236}">
                <a16:creationId xmlns:a16="http://schemas.microsoft.com/office/drawing/2014/main" id="{9C8B93AC-1908-43E5-9ECF-DCE7200B10D3}"/>
              </a:ext>
            </a:extLst>
          </p:cNvPr>
          <p:cNvSpPr>
            <a:spLocks noGrp="1"/>
          </p:cNvSpPr>
          <p:nvPr>
            <p:ph type="sldNum" sz="quarter" idx="12"/>
          </p:nvPr>
        </p:nvSpPr>
        <p:spPr/>
        <p:txBody>
          <a:bodyPr/>
          <a:lstStyle/>
          <a:p>
            <a:fld id="{48F63A3B-78C7-47BE-AE5E-E10140E04643}" type="slidenum">
              <a:rPr lang="en-US" smtClean="0"/>
              <a:t>2</a:t>
            </a:fld>
            <a:endParaRPr lang="en-US"/>
          </a:p>
        </p:txBody>
      </p:sp>
    </p:spTree>
    <p:extLst>
      <p:ext uri="{BB962C8B-B14F-4D97-AF65-F5344CB8AC3E}">
        <p14:creationId xmlns:p14="http://schemas.microsoft.com/office/powerpoint/2010/main" val="1523066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1AD2-9B21-4F30-9F76-19808BD9DFB3}"/>
              </a:ext>
            </a:extLst>
          </p:cNvPr>
          <p:cNvSpPr>
            <a:spLocks noGrp="1"/>
          </p:cNvSpPr>
          <p:nvPr>
            <p:ph type="title"/>
          </p:nvPr>
        </p:nvSpPr>
        <p:spPr>
          <a:xfrm>
            <a:off x="738554" y="115093"/>
            <a:ext cx="10515600" cy="1325563"/>
          </a:xfrm>
        </p:spPr>
        <p:txBody>
          <a:bodyPr/>
          <a:lstStyle/>
          <a:p>
            <a:pPr defTabSz="457200"/>
            <a:r>
              <a:rPr lang="en-US" sz="3600" b="1">
                <a:solidFill>
                  <a:srgbClr val="0066B3"/>
                </a:solidFill>
                <a:latin typeface="Avenir Next LT Pro Demi"/>
              </a:rPr>
              <a:t>Appendix A:  Examples - Offsetting child care fees for professional learning day</a:t>
            </a:r>
          </a:p>
        </p:txBody>
      </p:sp>
      <p:sp>
        <p:nvSpPr>
          <p:cNvPr id="3" name="Content Placeholder 2">
            <a:extLst>
              <a:ext uri="{FF2B5EF4-FFF2-40B4-BE49-F238E27FC236}">
                <a16:creationId xmlns:a16="http://schemas.microsoft.com/office/drawing/2014/main" id="{61CA2AE3-4919-4152-B282-40244CDF1E2B}"/>
              </a:ext>
            </a:extLst>
          </p:cNvPr>
          <p:cNvSpPr>
            <a:spLocks noGrp="1"/>
          </p:cNvSpPr>
          <p:nvPr>
            <p:ph idx="1"/>
          </p:nvPr>
        </p:nvSpPr>
        <p:spPr>
          <a:xfrm>
            <a:off x="838200" y="1524000"/>
            <a:ext cx="10515600" cy="4652963"/>
          </a:xfrm>
        </p:spPr>
        <p:txBody>
          <a:bodyPr>
            <a:normAutofit/>
          </a:bodyPr>
          <a:lstStyle/>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r>
              <a:rPr lang="en-US" sz="2400"/>
              <a:t>For example: i</a:t>
            </a:r>
            <a:r>
              <a:rPr lang="en-US" sz="2400" u="none" strike="noStrike">
                <a:effectLst/>
                <a:uFill>
                  <a:solidFill>
                    <a:srgbClr val="000000"/>
                  </a:solidFill>
                </a:uFill>
                <a:ea typeface="Calibri" panose="020F0502020204030204" pitchFamily="34" charset="0"/>
                <a:cs typeface="Arial" panose="020B0604020202020204" pitchFamily="34" charset="0"/>
              </a:rPr>
              <a:t>f your infant fee is $100: CWELCC pays $52.75 and you may use WIF to cover the remaining $47.25 that the parent would have paid.</a:t>
            </a:r>
            <a:endParaRPr lang="en-CA" sz="2400" u="none" strike="noStrike">
              <a:effectLst/>
              <a:uFill>
                <a:solidFill>
                  <a:srgbClr val="000000"/>
                </a:solidFill>
              </a:uFill>
              <a:ea typeface="Calibri" panose="020F0502020204030204" pitchFamily="34" charset="0"/>
            </a:endParaRPr>
          </a:p>
          <a:p>
            <a:pPr marL="0" marR="0" lvl="0" indent="0" fontAlgn="base">
              <a:lnSpc>
                <a:spcPct val="107000"/>
              </a:lnSpc>
              <a:spcBef>
                <a:spcPts val="0"/>
              </a:spcBef>
              <a:spcAft>
                <a:spcPts val="0"/>
              </a:spcAft>
              <a:buClr>
                <a:srgbClr val="0066B3"/>
              </a:buClr>
              <a:buSzPts val="950"/>
              <a:buNone/>
              <a:tabLst>
                <a:tab pos="3543300" algn="l"/>
                <a:tab pos="4000500" algn="l"/>
              </a:tabLst>
            </a:pPr>
            <a:endParaRPr lang="en-US" sz="2400" u="none" strike="noStrike">
              <a:effectLst/>
              <a:uFill>
                <a:solidFill>
                  <a:srgbClr val="000000"/>
                </a:solidFill>
              </a:uFill>
              <a:ea typeface="Calibri" panose="020F0502020204030204" pitchFamily="34" charset="0"/>
              <a:cs typeface="Arial" panose="020B0604020202020204" pitchFamily="34" charset="0"/>
            </a:endParaRPr>
          </a:p>
          <a:p>
            <a:pPr marL="0" indent="0">
              <a:buNone/>
            </a:pPr>
            <a:endParaRPr lang="en-CA"/>
          </a:p>
        </p:txBody>
      </p:sp>
      <p:sp>
        <p:nvSpPr>
          <p:cNvPr id="4" name="Slide Number Placeholder 3">
            <a:extLst>
              <a:ext uri="{FF2B5EF4-FFF2-40B4-BE49-F238E27FC236}">
                <a16:creationId xmlns:a16="http://schemas.microsoft.com/office/drawing/2014/main" id="{455A9647-804E-4AE6-9767-590B9F436531}"/>
              </a:ext>
            </a:extLst>
          </p:cNvPr>
          <p:cNvSpPr>
            <a:spLocks noGrp="1"/>
          </p:cNvSpPr>
          <p:nvPr>
            <p:ph type="sldNum" sz="quarter" idx="12"/>
          </p:nvPr>
        </p:nvSpPr>
        <p:spPr/>
        <p:txBody>
          <a:bodyPr/>
          <a:lstStyle/>
          <a:p>
            <a:fld id="{68CF1D98-3724-43DD-AC6C-74697B392BAE}" type="slidenum">
              <a:rPr lang="en-US" smtClean="0"/>
              <a:t>20</a:t>
            </a:fld>
            <a:endParaRPr lang="en-US"/>
          </a:p>
        </p:txBody>
      </p:sp>
      <p:graphicFrame>
        <p:nvGraphicFramePr>
          <p:cNvPr id="5" name="Table 5">
            <a:extLst>
              <a:ext uri="{FF2B5EF4-FFF2-40B4-BE49-F238E27FC236}">
                <a16:creationId xmlns:a16="http://schemas.microsoft.com/office/drawing/2014/main" id="{BD595296-A9CA-4401-B0B0-CBD154FDA8E4}"/>
              </a:ext>
            </a:extLst>
          </p:cNvPr>
          <p:cNvGraphicFramePr>
            <a:graphicFrameLocks noGrp="1"/>
          </p:cNvGraphicFramePr>
          <p:nvPr>
            <p:extLst>
              <p:ext uri="{D42A27DB-BD31-4B8C-83A1-F6EECF244321}">
                <p14:modId xmlns:p14="http://schemas.microsoft.com/office/powerpoint/2010/main" val="3285513528"/>
              </p:ext>
            </p:extLst>
          </p:nvPr>
        </p:nvGraphicFramePr>
        <p:xfrm>
          <a:off x="738554" y="1388110"/>
          <a:ext cx="10867293" cy="4968240"/>
        </p:xfrm>
        <a:graphic>
          <a:graphicData uri="http://schemas.openxmlformats.org/drawingml/2006/table">
            <a:tbl>
              <a:tblPr firstRow="1" bandRow="1">
                <a:tableStyleId>{5C22544A-7EE6-4342-B048-85BDC9FD1C3A}</a:tableStyleId>
              </a:tblPr>
              <a:tblGrid>
                <a:gridCol w="1434727">
                  <a:extLst>
                    <a:ext uri="{9D8B030D-6E8A-4147-A177-3AD203B41FA5}">
                      <a16:colId xmlns:a16="http://schemas.microsoft.com/office/drawing/2014/main" val="3092410239"/>
                    </a:ext>
                  </a:extLst>
                </a:gridCol>
                <a:gridCol w="1434727">
                  <a:extLst>
                    <a:ext uri="{9D8B030D-6E8A-4147-A177-3AD203B41FA5}">
                      <a16:colId xmlns:a16="http://schemas.microsoft.com/office/drawing/2014/main" val="786753742"/>
                    </a:ext>
                  </a:extLst>
                </a:gridCol>
                <a:gridCol w="2468971">
                  <a:extLst>
                    <a:ext uri="{9D8B030D-6E8A-4147-A177-3AD203B41FA5}">
                      <a16:colId xmlns:a16="http://schemas.microsoft.com/office/drawing/2014/main" val="3339990986"/>
                    </a:ext>
                  </a:extLst>
                </a:gridCol>
                <a:gridCol w="1064438">
                  <a:extLst>
                    <a:ext uri="{9D8B030D-6E8A-4147-A177-3AD203B41FA5}">
                      <a16:colId xmlns:a16="http://schemas.microsoft.com/office/drawing/2014/main" val="214671970"/>
                    </a:ext>
                  </a:extLst>
                </a:gridCol>
                <a:gridCol w="1707299">
                  <a:extLst>
                    <a:ext uri="{9D8B030D-6E8A-4147-A177-3AD203B41FA5}">
                      <a16:colId xmlns:a16="http://schemas.microsoft.com/office/drawing/2014/main" val="3380982857"/>
                    </a:ext>
                  </a:extLst>
                </a:gridCol>
                <a:gridCol w="1446997">
                  <a:extLst>
                    <a:ext uri="{9D8B030D-6E8A-4147-A177-3AD203B41FA5}">
                      <a16:colId xmlns:a16="http://schemas.microsoft.com/office/drawing/2014/main" val="393380756"/>
                    </a:ext>
                  </a:extLst>
                </a:gridCol>
                <a:gridCol w="1310134">
                  <a:extLst>
                    <a:ext uri="{9D8B030D-6E8A-4147-A177-3AD203B41FA5}">
                      <a16:colId xmlns:a16="http://schemas.microsoft.com/office/drawing/2014/main" val="1454029776"/>
                    </a:ext>
                  </a:extLst>
                </a:gridCol>
              </a:tblGrid>
              <a:tr h="370840">
                <a:tc>
                  <a:txBody>
                    <a:bodyPr/>
                    <a:lstStyle/>
                    <a:p>
                      <a:pPr algn="ctr"/>
                      <a:r>
                        <a:rPr lang="en-US" sz="1600">
                          <a:latin typeface="Avenir Next LT Pro Demi" panose="020B0704020202020204" pitchFamily="34" charset="0"/>
                        </a:rPr>
                        <a:t>Agency Participating in CWELCC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Avenir Next LT Pro Demi" panose="020B0704020202020204" pitchFamily="34" charset="0"/>
                        </a:rPr>
                        <a:t>HCC provider attends event</a:t>
                      </a:r>
                    </a:p>
                  </a:txBody>
                  <a:tcPr/>
                </a:tc>
                <a:tc>
                  <a:txBody>
                    <a:bodyPr/>
                    <a:lstStyle/>
                    <a:p>
                      <a:pPr algn="ctr"/>
                      <a:r>
                        <a:rPr lang="en-US" sz="1600">
                          <a:latin typeface="Avenir Next LT Pro Demi" panose="020B0704020202020204" pitchFamily="34" charset="0"/>
                        </a:rPr>
                        <a:t>Age Group</a:t>
                      </a:r>
                    </a:p>
                  </a:txBody>
                  <a:tcPr/>
                </a:tc>
                <a:tc>
                  <a:txBody>
                    <a:bodyPr/>
                    <a:lstStyle/>
                    <a:p>
                      <a:pPr algn="ctr"/>
                      <a:r>
                        <a:rPr lang="en-US" sz="1600">
                          <a:latin typeface="Avenir Next LT Pro Demi" panose="020B0704020202020204" pitchFamily="34" charset="0"/>
                        </a:rPr>
                        <a:t>Daily fee</a:t>
                      </a:r>
                    </a:p>
                  </a:txBody>
                  <a:tcPr/>
                </a:tc>
                <a:tc>
                  <a:txBody>
                    <a:bodyPr/>
                    <a:lstStyle/>
                    <a:p>
                      <a:pPr algn="ctr"/>
                      <a:r>
                        <a:rPr lang="en-US" sz="1600">
                          <a:latin typeface="Avenir Next LT Pro Demi" panose="020B0704020202020204" pitchFamily="34" charset="0"/>
                        </a:rPr>
                        <a:t>CWELCC covers</a:t>
                      </a:r>
                    </a:p>
                  </a:txBody>
                  <a:tcPr/>
                </a:tc>
                <a:tc>
                  <a:txBody>
                    <a:bodyPr/>
                    <a:lstStyle/>
                    <a:p>
                      <a:pPr algn="ctr"/>
                      <a:r>
                        <a:rPr lang="en-US" sz="1600">
                          <a:latin typeface="Avenir Next LT Pro Demi" panose="020B0704020202020204" pitchFamily="34" charset="0"/>
                        </a:rPr>
                        <a:t>WIF covers</a:t>
                      </a:r>
                    </a:p>
                  </a:txBody>
                  <a:tcPr/>
                </a:tc>
                <a:tc>
                  <a:txBody>
                    <a:bodyPr/>
                    <a:lstStyle/>
                    <a:p>
                      <a:pPr algn="ctr"/>
                      <a:r>
                        <a:rPr lang="en-US" sz="1600">
                          <a:latin typeface="Avenir Next LT Pro Demi" panose="020B0704020202020204" pitchFamily="34" charset="0"/>
                        </a:rPr>
                        <a:t>Parent payment for Feb. 17</a:t>
                      </a:r>
                    </a:p>
                  </a:txBody>
                  <a:tcPr/>
                </a:tc>
                <a:extLst>
                  <a:ext uri="{0D108BD9-81ED-4DB2-BD59-A6C34878D82A}">
                    <a16:rowId xmlns:a16="http://schemas.microsoft.com/office/drawing/2014/main" val="1579029833"/>
                  </a:ext>
                </a:extLst>
              </a:tr>
              <a:tr h="389377">
                <a:tc>
                  <a:txBody>
                    <a:bodyPr/>
                    <a:lstStyle/>
                    <a:p>
                      <a:pPr algn="ctr"/>
                      <a:r>
                        <a:rPr lang="en-US" sz="2000"/>
                        <a:t>Yes</a:t>
                      </a:r>
                    </a:p>
                  </a:txBody>
                  <a:tcPr/>
                </a:tc>
                <a:tc>
                  <a:txBody>
                    <a:bodyPr/>
                    <a:lstStyle/>
                    <a:p>
                      <a:pPr algn="ctr"/>
                      <a:r>
                        <a:rPr lang="en-US" sz="2000"/>
                        <a:t>Yes</a:t>
                      </a:r>
                    </a:p>
                  </a:txBody>
                  <a:tcPr/>
                </a:tc>
                <a:tc>
                  <a:txBody>
                    <a:bodyPr/>
                    <a:lstStyle/>
                    <a:p>
                      <a:pPr algn="ctr"/>
                      <a:r>
                        <a:rPr lang="en-US" sz="2000"/>
                        <a:t> Infant  (enrolled M-F)</a:t>
                      </a:r>
                    </a:p>
                  </a:txBody>
                  <a:tcPr/>
                </a:tc>
                <a:tc>
                  <a:txBody>
                    <a:bodyPr/>
                    <a:lstStyle/>
                    <a:p>
                      <a:pPr algn="ctr"/>
                      <a:r>
                        <a:rPr lang="en-US" sz="2000"/>
                        <a:t>$100</a:t>
                      </a:r>
                    </a:p>
                  </a:txBody>
                  <a:tcPr/>
                </a:tc>
                <a:tc>
                  <a:txBody>
                    <a:bodyPr/>
                    <a:lstStyle/>
                    <a:p>
                      <a:pPr algn="ctr"/>
                      <a:r>
                        <a:rPr lang="en-US" sz="2000"/>
                        <a:t>$52.75</a:t>
                      </a:r>
                    </a:p>
                  </a:txBody>
                  <a:tcPr/>
                </a:tc>
                <a:tc>
                  <a:txBody>
                    <a:bodyPr/>
                    <a:lstStyle/>
                    <a:p>
                      <a:pPr algn="ctr"/>
                      <a:r>
                        <a:rPr lang="en-US" sz="2000"/>
                        <a:t>$47.25</a:t>
                      </a:r>
                    </a:p>
                  </a:txBody>
                  <a:tcPr/>
                </a:tc>
                <a:tc>
                  <a:txBody>
                    <a:bodyPr/>
                    <a:lstStyle/>
                    <a:p>
                      <a:pPr algn="ctr"/>
                      <a:r>
                        <a:rPr lang="en-US" sz="2000"/>
                        <a:t>$0</a:t>
                      </a:r>
                    </a:p>
                  </a:txBody>
                  <a:tcPr/>
                </a:tc>
                <a:extLst>
                  <a:ext uri="{0D108BD9-81ED-4DB2-BD59-A6C34878D82A}">
                    <a16:rowId xmlns:a16="http://schemas.microsoft.com/office/drawing/2014/main" val="3693820793"/>
                  </a:ext>
                </a:extLst>
              </a:tr>
              <a:tr h="389377">
                <a:tc>
                  <a:txBody>
                    <a:bodyPr/>
                    <a:lstStyle/>
                    <a:p>
                      <a:pPr algn="ctr"/>
                      <a:r>
                        <a:rPr lang="en-US" sz="2000"/>
                        <a:t>Yes</a:t>
                      </a:r>
                    </a:p>
                  </a:txBody>
                  <a:tcPr/>
                </a:tc>
                <a:tc>
                  <a:txBody>
                    <a:bodyPr/>
                    <a:lstStyle/>
                    <a:p>
                      <a:pPr algn="ctr"/>
                      <a:r>
                        <a:rPr lang="en-US" sz="2000"/>
                        <a:t>No</a:t>
                      </a:r>
                    </a:p>
                  </a:txBody>
                  <a:tcPr/>
                </a:tc>
                <a:tc>
                  <a:txBody>
                    <a:bodyPr/>
                    <a:lstStyle/>
                    <a:p>
                      <a:pPr algn="ctr"/>
                      <a:r>
                        <a:rPr lang="en-US" sz="2000"/>
                        <a:t>Infant  (enrolled M-F)</a:t>
                      </a:r>
                    </a:p>
                  </a:txBody>
                  <a:tcPr/>
                </a:tc>
                <a:tc>
                  <a:txBody>
                    <a:bodyPr/>
                    <a:lstStyle/>
                    <a:p>
                      <a:pPr algn="ctr"/>
                      <a:r>
                        <a:rPr lang="en-US" sz="2000"/>
                        <a:t>$100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$52.75</a:t>
                      </a:r>
                    </a:p>
                  </a:txBody>
                  <a:tcPr/>
                </a:tc>
                <a:tc>
                  <a:txBody>
                    <a:bodyPr/>
                    <a:lstStyle/>
                    <a:p>
                      <a:pPr algn="ctr"/>
                      <a:r>
                        <a:rPr lang="en-US" sz="200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$47.25</a:t>
                      </a:r>
                    </a:p>
                  </a:txBody>
                  <a:tcPr/>
                </a:tc>
                <a:extLst>
                  <a:ext uri="{0D108BD9-81ED-4DB2-BD59-A6C34878D82A}">
                    <a16:rowId xmlns:a16="http://schemas.microsoft.com/office/drawing/2014/main" val="960558986"/>
                  </a:ext>
                </a:extLst>
              </a:tr>
              <a:tr h="370840">
                <a:tc>
                  <a:txBody>
                    <a:bodyPr/>
                    <a:lstStyle/>
                    <a:p>
                      <a:pPr algn="ctr"/>
                      <a:r>
                        <a:rPr lang="en-US" sz="2000"/>
                        <a:t>Yes</a:t>
                      </a:r>
                    </a:p>
                  </a:txBody>
                  <a:tcPr/>
                </a:tc>
                <a:tc>
                  <a:txBody>
                    <a:bodyPr/>
                    <a:lstStyle/>
                    <a:p>
                      <a:pPr algn="ctr"/>
                      <a:r>
                        <a:rPr lang="en-US" sz="2000"/>
                        <a:t>Yes</a:t>
                      </a:r>
                    </a:p>
                  </a:txBody>
                  <a:tcPr/>
                </a:tc>
                <a:tc>
                  <a:txBody>
                    <a:bodyPr/>
                    <a:lstStyle/>
                    <a:p>
                      <a:pPr algn="ctr"/>
                      <a:r>
                        <a:rPr lang="en-US" sz="2000"/>
                        <a:t> Infant (PT Monday and Tuesday only)</a:t>
                      </a:r>
                    </a:p>
                  </a:txBody>
                  <a:tcPr/>
                </a:tc>
                <a:tc>
                  <a:txBody>
                    <a:bodyPr/>
                    <a:lstStyle/>
                    <a:p>
                      <a:pPr algn="ctr"/>
                      <a:r>
                        <a:rPr lang="en-US" sz="2000"/>
                        <a:t>$110</a:t>
                      </a:r>
                    </a:p>
                  </a:txBody>
                  <a:tcPr/>
                </a:tc>
                <a:tc>
                  <a:txBody>
                    <a:bodyPr/>
                    <a:lstStyle/>
                    <a:p>
                      <a:pPr algn="ctr"/>
                      <a:r>
                        <a:rPr lang="en-US" sz="2000"/>
                        <a:t>N/A</a:t>
                      </a:r>
                    </a:p>
                  </a:txBody>
                  <a:tcPr/>
                </a:tc>
                <a:tc>
                  <a:txBody>
                    <a:bodyPr/>
                    <a:lstStyle/>
                    <a:p>
                      <a:pPr algn="ctr"/>
                      <a:r>
                        <a:rPr lang="en-US" sz="2000"/>
                        <a:t>N/A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N/A</a:t>
                      </a:r>
                    </a:p>
                    <a:p>
                      <a:pPr algn="ctr"/>
                      <a:endParaRPr lang="en-US" sz="2000"/>
                    </a:p>
                  </a:txBody>
                  <a:tcPr/>
                </a:tc>
                <a:extLst>
                  <a:ext uri="{0D108BD9-81ED-4DB2-BD59-A6C34878D82A}">
                    <a16:rowId xmlns:a16="http://schemas.microsoft.com/office/drawing/2014/main" val="3244128328"/>
                  </a:ext>
                </a:extLst>
              </a:tr>
              <a:tr h="560534">
                <a:tc>
                  <a:txBody>
                    <a:bodyPr/>
                    <a:lstStyle/>
                    <a:p>
                      <a:pPr algn="ctr"/>
                      <a:r>
                        <a:rPr lang="en-US" sz="2000"/>
                        <a:t>Yes</a:t>
                      </a:r>
                    </a:p>
                  </a:txBody>
                  <a:tcPr/>
                </a:tc>
                <a:tc>
                  <a:txBody>
                    <a:bodyPr/>
                    <a:lstStyle/>
                    <a:p>
                      <a:pPr algn="ctr"/>
                      <a:r>
                        <a:rPr lang="en-US" sz="2000"/>
                        <a:t>Yes</a:t>
                      </a:r>
                    </a:p>
                  </a:txBody>
                  <a:tcPr/>
                </a:tc>
                <a:tc>
                  <a:txBody>
                    <a:bodyPr/>
                    <a:lstStyle/>
                    <a:p>
                      <a:pPr algn="ctr"/>
                      <a:r>
                        <a:rPr lang="en-US" sz="2000"/>
                        <a:t>Infant (PT Thursday and Friday)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$110</a:t>
                      </a:r>
                    </a:p>
                    <a:p>
                      <a:pPr algn="ctr"/>
                      <a:endParaRPr lang="en-US" sz="2000"/>
                    </a:p>
                  </a:txBody>
                  <a:tcPr/>
                </a:tc>
                <a:tc>
                  <a:txBody>
                    <a:bodyPr/>
                    <a:lstStyle/>
                    <a:p>
                      <a:pPr algn="ctr"/>
                      <a:r>
                        <a:rPr lang="en-US" sz="2000"/>
                        <a:t>$58</a:t>
                      </a:r>
                    </a:p>
                  </a:txBody>
                  <a:tcPr/>
                </a:tc>
                <a:tc>
                  <a:txBody>
                    <a:bodyPr/>
                    <a:lstStyle/>
                    <a:p>
                      <a:pPr algn="ctr"/>
                      <a:r>
                        <a:rPr lang="en-US" sz="2000"/>
                        <a:t>$52 </a:t>
                      </a:r>
                      <a:r>
                        <a:rPr lang="en-US" sz="1600"/>
                        <a:t>(PL day is a Friday)</a:t>
                      </a:r>
                      <a:endParaRPr lang="en-US"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$0</a:t>
                      </a:r>
                    </a:p>
                    <a:p>
                      <a:pPr algn="ctr"/>
                      <a:endParaRPr lang="en-US" sz="2000"/>
                    </a:p>
                  </a:txBody>
                  <a:tcPr/>
                </a:tc>
                <a:extLst>
                  <a:ext uri="{0D108BD9-81ED-4DB2-BD59-A6C34878D82A}">
                    <a16:rowId xmlns:a16="http://schemas.microsoft.com/office/drawing/2014/main" val="4022399865"/>
                  </a:ext>
                </a:extLst>
              </a:tr>
              <a:tr h="370840">
                <a:tc>
                  <a:txBody>
                    <a:bodyPr/>
                    <a:lstStyle/>
                    <a:p>
                      <a:pPr algn="ctr"/>
                      <a:r>
                        <a:rPr lang="en-US" sz="2000"/>
                        <a:t>Yes</a:t>
                      </a:r>
                    </a:p>
                  </a:txBody>
                  <a:tcPr/>
                </a:tc>
                <a:tc>
                  <a:txBody>
                    <a:bodyPr/>
                    <a:lstStyle/>
                    <a:p>
                      <a:pPr algn="ctr"/>
                      <a:r>
                        <a:rPr lang="en-US" sz="2000"/>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School age child not eligible for CWELCC enrolled to attend full day on PL days</a:t>
                      </a:r>
                    </a:p>
                  </a:txBody>
                  <a:tcPr/>
                </a:tc>
                <a:tc>
                  <a:txBody>
                    <a:bodyPr/>
                    <a:lstStyle/>
                    <a:p>
                      <a:pPr lvl="0" algn="ctr"/>
                      <a:r>
                        <a:rPr lang="en-US" sz="2000"/>
                        <a:t>$60</a:t>
                      </a:r>
                    </a:p>
                    <a:p>
                      <a:pPr lvl="0" algn="ctr"/>
                      <a:r>
                        <a:rPr lang="en-US" sz="2000"/>
                        <a:t>(PL day)</a:t>
                      </a:r>
                    </a:p>
                  </a:txBody>
                  <a:tcPr/>
                </a:tc>
                <a:tc>
                  <a:txBody>
                    <a:bodyPr/>
                    <a:lstStyle/>
                    <a:p>
                      <a:pPr algn="ctr"/>
                      <a:r>
                        <a:rPr lang="en-US" sz="2000"/>
                        <a:t>N/A</a:t>
                      </a:r>
                    </a:p>
                  </a:txBody>
                  <a:tcPr/>
                </a:tc>
                <a:tc>
                  <a:txBody>
                    <a:bodyPr/>
                    <a:lstStyle/>
                    <a:p>
                      <a:pPr algn="ctr"/>
                      <a:r>
                        <a:rPr lang="en-US" sz="2000"/>
                        <a:t>$60</a:t>
                      </a:r>
                    </a:p>
                  </a:txBody>
                  <a:tcPr/>
                </a:tc>
                <a:tc>
                  <a:txBody>
                    <a:bodyPr/>
                    <a:lstStyle/>
                    <a:p>
                      <a:pPr algn="ctr"/>
                      <a:r>
                        <a:rPr lang="en-US" sz="2000"/>
                        <a:t>$0</a:t>
                      </a:r>
                    </a:p>
                  </a:txBody>
                  <a:tcPr/>
                </a:tc>
                <a:extLst>
                  <a:ext uri="{0D108BD9-81ED-4DB2-BD59-A6C34878D82A}">
                    <a16:rowId xmlns:a16="http://schemas.microsoft.com/office/drawing/2014/main" val="336807850"/>
                  </a:ext>
                </a:extLst>
              </a:tr>
              <a:tr h="370840">
                <a:tc>
                  <a:txBody>
                    <a:bodyPr/>
                    <a:lstStyle/>
                    <a:p>
                      <a:pPr algn="ctr"/>
                      <a:r>
                        <a:rPr lang="en-US" sz="2000"/>
                        <a:t>No</a:t>
                      </a:r>
                    </a:p>
                  </a:txBody>
                  <a:tcPr/>
                </a:tc>
                <a:tc>
                  <a:txBody>
                    <a:bodyPr/>
                    <a:lstStyle/>
                    <a:p>
                      <a:pPr algn="ctr"/>
                      <a:r>
                        <a:rPr lang="en-US" sz="2000"/>
                        <a:t>Yes</a:t>
                      </a:r>
                    </a:p>
                  </a:txBody>
                  <a:tcPr/>
                </a:tc>
                <a:tc>
                  <a:txBody>
                    <a:bodyPr/>
                    <a:lstStyle/>
                    <a:p>
                      <a:pPr algn="ctr"/>
                      <a:r>
                        <a:rPr lang="en-US" sz="2000"/>
                        <a:t>Preschool</a:t>
                      </a:r>
                    </a:p>
                  </a:txBody>
                  <a:tcPr/>
                </a:tc>
                <a:tc>
                  <a:txBody>
                    <a:bodyPr/>
                    <a:lstStyle/>
                    <a:p>
                      <a:pPr algn="ctr"/>
                      <a:r>
                        <a:rPr lang="en-US" sz="2000"/>
                        <a:t>$50</a:t>
                      </a:r>
                    </a:p>
                  </a:txBody>
                  <a:tcPr/>
                </a:tc>
                <a:tc>
                  <a:txBody>
                    <a:bodyPr/>
                    <a:lstStyle/>
                    <a:p>
                      <a:pPr algn="ctr"/>
                      <a:r>
                        <a:rPr lang="en-US" sz="2000"/>
                        <a:t>N/A</a:t>
                      </a:r>
                    </a:p>
                  </a:txBody>
                  <a:tcPr/>
                </a:tc>
                <a:tc>
                  <a:txBody>
                    <a:bodyPr/>
                    <a:lstStyle/>
                    <a:p>
                      <a:pPr algn="ctr"/>
                      <a:r>
                        <a:rPr lang="en-US" sz="2000"/>
                        <a:t>$50</a:t>
                      </a:r>
                    </a:p>
                  </a:txBody>
                  <a:tcPr/>
                </a:tc>
                <a:tc>
                  <a:txBody>
                    <a:bodyPr/>
                    <a:lstStyle/>
                    <a:p>
                      <a:pPr algn="ctr"/>
                      <a:r>
                        <a:rPr lang="en-US" sz="2000"/>
                        <a:t>$0</a:t>
                      </a:r>
                    </a:p>
                  </a:txBody>
                  <a:tcPr/>
                </a:tc>
                <a:extLst>
                  <a:ext uri="{0D108BD9-81ED-4DB2-BD59-A6C34878D82A}">
                    <a16:rowId xmlns:a16="http://schemas.microsoft.com/office/drawing/2014/main" val="1755753176"/>
                  </a:ext>
                </a:extLst>
              </a:tr>
            </a:tbl>
          </a:graphicData>
        </a:graphic>
      </p:graphicFrame>
    </p:spTree>
    <p:extLst>
      <p:ext uri="{BB962C8B-B14F-4D97-AF65-F5344CB8AC3E}">
        <p14:creationId xmlns:p14="http://schemas.microsoft.com/office/powerpoint/2010/main" val="1045500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970F-AD30-E44B-B53B-EC5CC7B15600}"/>
              </a:ext>
            </a:extLst>
          </p:cNvPr>
          <p:cNvSpPr>
            <a:spLocks noGrp="1"/>
          </p:cNvSpPr>
          <p:nvPr>
            <p:ph type="title"/>
          </p:nvPr>
        </p:nvSpPr>
        <p:spPr>
          <a:xfrm>
            <a:off x="519331" y="195314"/>
            <a:ext cx="10918587" cy="982128"/>
          </a:xfrm>
        </p:spPr>
        <p:txBody>
          <a:bodyPr/>
          <a:lstStyle/>
          <a:p>
            <a:r>
              <a:rPr lang="en-US" sz="3600"/>
              <a:t>Appendix B:  Visual – Detailed Registration Steps </a:t>
            </a:r>
          </a:p>
        </p:txBody>
      </p:sp>
      <p:sp>
        <p:nvSpPr>
          <p:cNvPr id="4" name="Oval 3">
            <a:extLst>
              <a:ext uri="{FF2B5EF4-FFF2-40B4-BE49-F238E27FC236}">
                <a16:creationId xmlns:a16="http://schemas.microsoft.com/office/drawing/2014/main" id="{0EA52FF9-F27F-45D8-A21B-2054AC4F1DC0}"/>
              </a:ext>
            </a:extLst>
          </p:cNvPr>
          <p:cNvSpPr/>
          <p:nvPr/>
        </p:nvSpPr>
        <p:spPr>
          <a:xfrm>
            <a:off x="-97204" y="1736035"/>
            <a:ext cx="3004147" cy="107652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r>
              <a:rPr lang="en-US" sz="1600">
                <a:solidFill>
                  <a:schemeClr val="tx1"/>
                </a:solidFill>
              </a:rPr>
              <a:t> Review Registration Memo with Attachments</a:t>
            </a:r>
          </a:p>
        </p:txBody>
      </p:sp>
      <p:sp>
        <p:nvSpPr>
          <p:cNvPr id="15" name="Rectangle 14">
            <a:extLst>
              <a:ext uri="{FF2B5EF4-FFF2-40B4-BE49-F238E27FC236}">
                <a16:creationId xmlns:a16="http://schemas.microsoft.com/office/drawing/2014/main" id="{C2455AA2-B283-49A5-A7A3-4F5A4FF1C44D}"/>
              </a:ext>
            </a:extLst>
          </p:cNvPr>
          <p:cNvSpPr/>
          <p:nvPr/>
        </p:nvSpPr>
        <p:spPr>
          <a:xfrm>
            <a:off x="2787747" y="1447465"/>
            <a:ext cx="1962903" cy="1671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en-US" sz="1600">
              <a:solidFill>
                <a:schemeClr val="tx1"/>
              </a:solidFill>
            </a:endParaRPr>
          </a:p>
          <a:p>
            <a:pPr algn="ctr"/>
            <a:r>
              <a:rPr lang="en-US" sz="1600">
                <a:solidFill>
                  <a:schemeClr val="tx1"/>
                </a:solidFill>
              </a:rPr>
              <a:t>Review the agenda and breakout sessions with your staff</a:t>
            </a:r>
          </a:p>
        </p:txBody>
      </p:sp>
      <p:sp>
        <p:nvSpPr>
          <p:cNvPr id="16" name="Rectangle 15">
            <a:extLst>
              <a:ext uri="{FF2B5EF4-FFF2-40B4-BE49-F238E27FC236}">
                <a16:creationId xmlns:a16="http://schemas.microsoft.com/office/drawing/2014/main" id="{78F8D684-765D-41C8-BFD5-9FAC497F29CE}"/>
              </a:ext>
            </a:extLst>
          </p:cNvPr>
          <p:cNvSpPr/>
          <p:nvPr/>
        </p:nvSpPr>
        <p:spPr>
          <a:xfrm>
            <a:off x="406237" y="3982871"/>
            <a:ext cx="1968012" cy="1425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r>
              <a:rPr lang="en-US" sz="1600">
                <a:solidFill>
                  <a:schemeClr val="tx1"/>
                </a:solidFill>
              </a:rPr>
              <a:t>For Group Registration Only*:</a:t>
            </a:r>
          </a:p>
          <a:p>
            <a:pPr algn="ctr"/>
            <a:r>
              <a:rPr lang="en-US" sz="1600">
                <a:solidFill>
                  <a:schemeClr val="tx1"/>
                </a:solidFill>
              </a:rPr>
              <a:t>Fill out the form provided and save to your computer</a:t>
            </a:r>
          </a:p>
        </p:txBody>
      </p:sp>
      <p:sp>
        <p:nvSpPr>
          <p:cNvPr id="12" name="Rectangle 11">
            <a:extLst>
              <a:ext uri="{FF2B5EF4-FFF2-40B4-BE49-F238E27FC236}">
                <a16:creationId xmlns:a16="http://schemas.microsoft.com/office/drawing/2014/main" id="{431F3D0C-5F42-4108-A913-46A869C6A556}"/>
              </a:ext>
            </a:extLst>
          </p:cNvPr>
          <p:cNvSpPr/>
          <p:nvPr/>
        </p:nvSpPr>
        <p:spPr>
          <a:xfrm>
            <a:off x="5130001" y="1629492"/>
            <a:ext cx="3091883" cy="166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r>
              <a:rPr lang="en-US" sz="1600">
                <a:solidFill>
                  <a:schemeClr val="tx1"/>
                </a:solidFill>
              </a:rPr>
              <a:t>Decide how you will participate, what breakout session(s) you will attend, and if registering  individually or as a group</a:t>
            </a:r>
            <a:r>
              <a:rPr lang="en-US" sz="1600">
                <a:solidFill>
                  <a:srgbClr val="00518E"/>
                </a:solidFill>
              </a:rPr>
              <a:t>.</a:t>
            </a:r>
          </a:p>
        </p:txBody>
      </p:sp>
      <p:sp>
        <p:nvSpPr>
          <p:cNvPr id="13" name="Rectangle 12">
            <a:extLst>
              <a:ext uri="{FF2B5EF4-FFF2-40B4-BE49-F238E27FC236}">
                <a16:creationId xmlns:a16="http://schemas.microsoft.com/office/drawing/2014/main" id="{EDE3FC04-470F-4243-A271-846DA2F887FB}"/>
              </a:ext>
            </a:extLst>
          </p:cNvPr>
          <p:cNvSpPr/>
          <p:nvPr/>
        </p:nvSpPr>
        <p:spPr>
          <a:xfrm>
            <a:off x="8698807" y="1522100"/>
            <a:ext cx="2739112" cy="1668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en-US" sz="1600">
              <a:solidFill>
                <a:srgbClr val="00518E"/>
              </a:solidFill>
            </a:endParaRPr>
          </a:p>
          <a:p>
            <a:pPr algn="ctr"/>
            <a:r>
              <a:rPr lang="en-US" sz="1600">
                <a:solidFill>
                  <a:schemeClr val="tx1"/>
                </a:solidFill>
              </a:rPr>
              <a:t>Take a picture of your team and save to your computer</a:t>
            </a:r>
          </a:p>
          <a:p>
            <a:pPr algn="ctr"/>
            <a:r>
              <a:rPr lang="en-US" sz="1600">
                <a:solidFill>
                  <a:schemeClr val="tx1"/>
                </a:solidFill>
              </a:rPr>
              <a:t>(Optional)</a:t>
            </a:r>
          </a:p>
          <a:p>
            <a:pPr algn="ctr"/>
            <a:endParaRPr lang="en-US" sz="1400">
              <a:solidFill>
                <a:srgbClr val="00518E"/>
              </a:solidFill>
            </a:endParaRPr>
          </a:p>
        </p:txBody>
      </p:sp>
      <p:sp>
        <p:nvSpPr>
          <p:cNvPr id="33" name="Rectangle 32">
            <a:extLst>
              <a:ext uri="{FF2B5EF4-FFF2-40B4-BE49-F238E27FC236}">
                <a16:creationId xmlns:a16="http://schemas.microsoft.com/office/drawing/2014/main" id="{3FF32D65-1E02-4896-962A-61892D798497}"/>
              </a:ext>
            </a:extLst>
          </p:cNvPr>
          <p:cNvSpPr/>
          <p:nvPr/>
        </p:nvSpPr>
        <p:spPr>
          <a:xfrm>
            <a:off x="2668813" y="3832229"/>
            <a:ext cx="2100380" cy="1760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en-US" sz="1600">
              <a:solidFill>
                <a:schemeClr val="tx1"/>
              </a:solidFill>
            </a:endParaRPr>
          </a:p>
          <a:p>
            <a:pPr algn="ctr"/>
            <a:r>
              <a:rPr lang="en-US" sz="1600">
                <a:solidFill>
                  <a:schemeClr val="tx1"/>
                </a:solidFill>
              </a:rPr>
              <a:t>Click on Survey Monkey Registration Form, complete fields and attach files from Steps 4 and 5, as applicable</a:t>
            </a:r>
          </a:p>
        </p:txBody>
      </p:sp>
      <p:sp>
        <p:nvSpPr>
          <p:cNvPr id="36" name="Rectangle 35">
            <a:extLst>
              <a:ext uri="{FF2B5EF4-FFF2-40B4-BE49-F238E27FC236}">
                <a16:creationId xmlns:a16="http://schemas.microsoft.com/office/drawing/2014/main" id="{61F023AA-5637-49A4-AC28-4BA9C00D4EE7}"/>
              </a:ext>
            </a:extLst>
          </p:cNvPr>
          <p:cNvSpPr/>
          <p:nvPr/>
        </p:nvSpPr>
        <p:spPr>
          <a:xfrm>
            <a:off x="5637366" y="4001213"/>
            <a:ext cx="2083633" cy="948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en-US" sz="1600">
              <a:solidFill>
                <a:srgbClr val="00518E"/>
              </a:solidFill>
            </a:endParaRPr>
          </a:p>
          <a:p>
            <a:pPr algn="ctr"/>
            <a:r>
              <a:rPr lang="en-US" sz="1600">
                <a:solidFill>
                  <a:schemeClr val="tx1"/>
                </a:solidFill>
              </a:rPr>
              <a:t>Click submit on Survey Monkey Registration Form</a:t>
            </a:r>
          </a:p>
        </p:txBody>
      </p:sp>
      <p:sp>
        <p:nvSpPr>
          <p:cNvPr id="39" name="Rectangle 38">
            <a:extLst>
              <a:ext uri="{FF2B5EF4-FFF2-40B4-BE49-F238E27FC236}">
                <a16:creationId xmlns:a16="http://schemas.microsoft.com/office/drawing/2014/main" id="{2C3884C0-DBCB-4C26-A242-F667D4FFB2AC}"/>
              </a:ext>
            </a:extLst>
          </p:cNvPr>
          <p:cNvSpPr/>
          <p:nvPr/>
        </p:nvSpPr>
        <p:spPr>
          <a:xfrm>
            <a:off x="8707903" y="3634423"/>
            <a:ext cx="2601768" cy="166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en-US" sz="1400">
              <a:solidFill>
                <a:srgbClr val="00518E"/>
              </a:solidFill>
            </a:endParaRPr>
          </a:p>
          <a:p>
            <a:pPr algn="ctr"/>
            <a:r>
              <a:rPr lang="en-US" sz="1600">
                <a:solidFill>
                  <a:schemeClr val="tx1"/>
                </a:solidFill>
              </a:rPr>
              <a:t>Each registered email will receive a confirmation email on February 13 with a link to the event site </a:t>
            </a:r>
          </a:p>
        </p:txBody>
      </p:sp>
      <p:pic>
        <p:nvPicPr>
          <p:cNvPr id="59" name="Graphic 58" descr="Envelope with solid fill">
            <a:extLst>
              <a:ext uri="{FF2B5EF4-FFF2-40B4-BE49-F238E27FC236}">
                <a16:creationId xmlns:a16="http://schemas.microsoft.com/office/drawing/2014/main" id="{BF3D07FC-AB77-4B7C-9893-8570347721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81900" y="5129134"/>
            <a:ext cx="487680" cy="487680"/>
          </a:xfrm>
          <a:prstGeom prst="rect">
            <a:avLst/>
          </a:prstGeom>
        </p:spPr>
      </p:pic>
      <p:sp>
        <p:nvSpPr>
          <p:cNvPr id="3" name="TextBox 2">
            <a:extLst>
              <a:ext uri="{FF2B5EF4-FFF2-40B4-BE49-F238E27FC236}">
                <a16:creationId xmlns:a16="http://schemas.microsoft.com/office/drawing/2014/main" id="{37B30182-07D3-9518-44C3-38F7DC9E33E6}"/>
              </a:ext>
            </a:extLst>
          </p:cNvPr>
          <p:cNvSpPr txBox="1"/>
          <p:nvPr/>
        </p:nvSpPr>
        <p:spPr>
          <a:xfrm>
            <a:off x="232521" y="6056781"/>
            <a:ext cx="11636187" cy="61555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1600" b="1">
                <a:solidFill>
                  <a:srgbClr val="002060"/>
                </a:solidFill>
              </a:rPr>
              <a:t>*Group Registration – choose</a:t>
            </a:r>
            <a:r>
              <a:rPr lang="en-US" sz="1600" b="1">
                <a:solidFill>
                  <a:srgbClr val="002060"/>
                </a:solidFill>
                <a:ea typeface="+mn-lt"/>
                <a:cs typeface="+mn-lt"/>
              </a:rPr>
              <a:t> this option if you would like to register home visitors and home child care providers on your behalf or if home visitors and home child care providers do not have or wish to provide their email</a:t>
            </a:r>
            <a:endParaRPr lang="en-US" sz="1600" b="1">
              <a:solidFill>
                <a:srgbClr val="002060"/>
              </a:solidFill>
            </a:endParaRPr>
          </a:p>
        </p:txBody>
      </p:sp>
      <p:pic>
        <p:nvPicPr>
          <p:cNvPr id="6" name="Graphic 6" descr="Badge 1 with solid fill">
            <a:extLst>
              <a:ext uri="{FF2B5EF4-FFF2-40B4-BE49-F238E27FC236}">
                <a16:creationId xmlns:a16="http://schemas.microsoft.com/office/drawing/2014/main" id="{AD8A3C35-6867-1DE1-56DD-5C6CD01FA3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1282" y="1089132"/>
            <a:ext cx="681319" cy="692524"/>
          </a:xfrm>
          <a:prstGeom prst="rect">
            <a:avLst/>
          </a:prstGeom>
        </p:spPr>
      </p:pic>
      <p:pic>
        <p:nvPicPr>
          <p:cNvPr id="9" name="Graphic 9" descr="Badge with solid fill">
            <a:extLst>
              <a:ext uri="{FF2B5EF4-FFF2-40B4-BE49-F238E27FC236}">
                <a16:creationId xmlns:a16="http://schemas.microsoft.com/office/drawing/2014/main" id="{372C2F5C-E36C-37EA-B576-AD74331B96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24516" y="1089132"/>
            <a:ext cx="692525" cy="692525"/>
          </a:xfrm>
          <a:prstGeom prst="rect">
            <a:avLst/>
          </a:prstGeom>
        </p:spPr>
      </p:pic>
      <p:pic>
        <p:nvPicPr>
          <p:cNvPr id="10" name="Graphic 10" descr="Badge 3 with solid fill">
            <a:extLst>
              <a:ext uri="{FF2B5EF4-FFF2-40B4-BE49-F238E27FC236}">
                <a16:creationId xmlns:a16="http://schemas.microsoft.com/office/drawing/2014/main" id="{30A061DE-D2A5-C9D6-FCCA-1438148D818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15635" y="1089132"/>
            <a:ext cx="692525" cy="692524"/>
          </a:xfrm>
          <a:prstGeom prst="rect">
            <a:avLst/>
          </a:prstGeom>
        </p:spPr>
      </p:pic>
      <p:pic>
        <p:nvPicPr>
          <p:cNvPr id="11" name="Graphic 13" descr="Badge 4 with solid fill">
            <a:extLst>
              <a:ext uri="{FF2B5EF4-FFF2-40B4-BE49-F238E27FC236}">
                <a16:creationId xmlns:a16="http://schemas.microsoft.com/office/drawing/2014/main" id="{9BA2E4DF-A1E6-C5F1-99E3-D1D2D69CD05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88606" y="1089131"/>
            <a:ext cx="684399" cy="692772"/>
          </a:xfrm>
          <a:prstGeom prst="rect">
            <a:avLst/>
          </a:prstGeom>
        </p:spPr>
      </p:pic>
      <p:pic>
        <p:nvPicPr>
          <p:cNvPr id="5" name="Graphic 6" descr="Badge 5 with solid fill">
            <a:extLst>
              <a:ext uri="{FF2B5EF4-FFF2-40B4-BE49-F238E27FC236}">
                <a16:creationId xmlns:a16="http://schemas.microsoft.com/office/drawing/2014/main" id="{D289A770-E3A5-3E9F-9676-97FDA3DDE9D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70667" y="3119814"/>
            <a:ext cx="683288" cy="700035"/>
          </a:xfrm>
          <a:prstGeom prst="rect">
            <a:avLst/>
          </a:prstGeom>
        </p:spPr>
      </p:pic>
      <p:pic>
        <p:nvPicPr>
          <p:cNvPr id="7" name="Graphic 13" descr="Badge 6 with solid fill">
            <a:extLst>
              <a:ext uri="{FF2B5EF4-FFF2-40B4-BE49-F238E27FC236}">
                <a16:creationId xmlns:a16="http://schemas.microsoft.com/office/drawing/2014/main" id="{465A628F-CCF6-1ABE-44B7-73B262D5F20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81787" y="3119321"/>
            <a:ext cx="683288" cy="700036"/>
          </a:xfrm>
          <a:prstGeom prst="rect">
            <a:avLst/>
          </a:prstGeom>
        </p:spPr>
      </p:pic>
      <p:pic>
        <p:nvPicPr>
          <p:cNvPr id="14" name="Graphic 16" descr="Badge 7 with solid fill">
            <a:extLst>
              <a:ext uri="{FF2B5EF4-FFF2-40B4-BE49-F238E27FC236}">
                <a16:creationId xmlns:a16="http://schemas.microsoft.com/office/drawing/2014/main" id="{9D4A2CD7-FC59-12BB-79C1-FA7FE3D4D86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329547" y="3123863"/>
            <a:ext cx="683288" cy="700036"/>
          </a:xfrm>
          <a:prstGeom prst="rect">
            <a:avLst/>
          </a:prstGeom>
        </p:spPr>
      </p:pic>
      <p:pic>
        <p:nvPicPr>
          <p:cNvPr id="17" name="Graphic 17" descr="Badge 8 with solid fill">
            <a:extLst>
              <a:ext uri="{FF2B5EF4-FFF2-40B4-BE49-F238E27FC236}">
                <a16:creationId xmlns:a16="http://schemas.microsoft.com/office/drawing/2014/main" id="{E1FF7367-B591-B412-B269-D13FA06603C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678753" y="3097357"/>
            <a:ext cx="683288" cy="700036"/>
          </a:xfrm>
          <a:prstGeom prst="rect">
            <a:avLst/>
          </a:prstGeom>
        </p:spPr>
      </p:pic>
    </p:spTree>
    <p:extLst>
      <p:ext uri="{BB962C8B-B14F-4D97-AF65-F5344CB8AC3E}">
        <p14:creationId xmlns:p14="http://schemas.microsoft.com/office/powerpoint/2010/main" val="1990030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9184"/>
            <a:ext cx="6894576" cy="1783080"/>
          </a:xfrm>
        </p:spPr>
        <p:txBody>
          <a:bodyPr anchor="b">
            <a:normAutofit/>
          </a:bodyPr>
          <a:lstStyle/>
          <a:p>
            <a:r>
              <a:rPr lang="en-US">
                <a:latin typeface="Avenir Next LT Pro Demi" panose="020B0704020202020204" pitchFamily="34" charset="0"/>
              </a:rPr>
              <a:t>Agenda</a:t>
            </a:r>
          </a:p>
        </p:txBody>
      </p:sp>
      <p:sp>
        <p:nvSpPr>
          <p:cNvPr id="5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79" y="2706624"/>
            <a:ext cx="7258217" cy="3483864"/>
          </a:xfrm>
        </p:spPr>
        <p:txBody>
          <a:bodyPr vert="horz" lIns="91440" tIns="45720" rIns="91440" bIns="45720" rtlCol="0">
            <a:normAutofit/>
          </a:bodyPr>
          <a:lstStyle/>
          <a:p>
            <a:pPr marL="457200" indent="-457200">
              <a:lnSpc>
                <a:spcPct val="90000"/>
              </a:lnSpc>
              <a:buFont typeface="+mj-lt"/>
              <a:buAutoNum type="arabicPeriod"/>
            </a:pPr>
            <a:r>
              <a:rPr lang="en-US">
                <a:latin typeface="Avenir Next LT Pro" panose="020B0504020202020204" pitchFamily="34" charset="0"/>
              </a:rPr>
              <a:t>WIF Updates</a:t>
            </a:r>
          </a:p>
          <a:p>
            <a:pPr marL="857250" lvl="1" indent="-457200">
              <a:lnSpc>
                <a:spcPct val="90000"/>
              </a:lnSpc>
              <a:buFont typeface="Arial" panose="020B0604020202020204" pitchFamily="34" charset="0"/>
              <a:buChar char="•"/>
            </a:pPr>
            <a:r>
              <a:rPr lang="en-US">
                <a:latin typeface="Avenir Next LT Pro" panose="020B0504020202020204" pitchFamily="34" charset="0"/>
              </a:rPr>
              <a:t>Funding Overview</a:t>
            </a:r>
          </a:p>
          <a:p>
            <a:pPr marL="857250" lvl="1" indent="-457200">
              <a:lnSpc>
                <a:spcPct val="90000"/>
              </a:lnSpc>
              <a:buFont typeface="Arial" panose="020B0604020202020204" pitchFamily="34" charset="0"/>
              <a:buChar char="•"/>
            </a:pPr>
            <a:r>
              <a:rPr lang="en-US">
                <a:latin typeface="Avenir Next LT Pro" panose="020B0504020202020204" pitchFamily="34" charset="0"/>
              </a:rPr>
              <a:t>Policy and Requirements</a:t>
            </a:r>
          </a:p>
          <a:p>
            <a:pPr marL="857250" lvl="1" indent="-457200">
              <a:lnSpc>
                <a:spcPct val="90000"/>
              </a:lnSpc>
              <a:buFont typeface="Arial" panose="020B0604020202020204" pitchFamily="34" charset="0"/>
              <a:buChar char="•"/>
            </a:pPr>
            <a:r>
              <a:rPr lang="en-US">
                <a:latin typeface="Avenir Next LT Pro" panose="020B0504020202020204" pitchFamily="34" charset="0"/>
              </a:rPr>
              <a:t>Payments</a:t>
            </a:r>
          </a:p>
          <a:p>
            <a:pPr marL="857250" lvl="1" indent="-457200">
              <a:lnSpc>
                <a:spcPct val="90000"/>
              </a:lnSpc>
              <a:buFont typeface="Arial" panose="020B0604020202020204" pitchFamily="34" charset="0"/>
              <a:buChar char="•"/>
            </a:pPr>
            <a:r>
              <a:rPr lang="en-US">
                <a:latin typeface="Avenir Next LT Pro" panose="020B0504020202020204" pitchFamily="34" charset="0"/>
              </a:rPr>
              <a:t>Key Dates</a:t>
            </a:r>
          </a:p>
          <a:p>
            <a:pPr marL="457200" indent="-457200">
              <a:lnSpc>
                <a:spcPct val="90000"/>
              </a:lnSpc>
              <a:buFont typeface="+mj-lt"/>
              <a:buAutoNum type="arabicPeriod"/>
            </a:pPr>
            <a:r>
              <a:rPr lang="en-US">
                <a:latin typeface="Avenir Next LT Pro" panose="020B0504020202020204" pitchFamily="34" charset="0"/>
              </a:rPr>
              <a:t>Professional Learning Day Registration</a:t>
            </a:r>
          </a:p>
          <a:p>
            <a:pPr marL="457200" indent="-457200">
              <a:lnSpc>
                <a:spcPct val="90000"/>
              </a:lnSpc>
              <a:buFont typeface="+mj-lt"/>
              <a:buAutoNum type="arabicPeriod"/>
            </a:pPr>
            <a:r>
              <a:rPr lang="en-US">
                <a:latin typeface="Avenir Next LT Pro" panose="020B0504020202020204" pitchFamily="34" charset="0"/>
              </a:rPr>
              <a:t>Question Period</a:t>
            </a:r>
          </a:p>
          <a:p>
            <a:pPr marL="0" indent="0">
              <a:lnSpc>
                <a:spcPct val="90000"/>
              </a:lnSpc>
              <a:buNone/>
            </a:pPr>
            <a:endParaRPr lang="en-US" sz="2000"/>
          </a:p>
          <a:p>
            <a:pPr marL="0" indent="0">
              <a:lnSpc>
                <a:spcPct val="90000"/>
              </a:lnSpc>
              <a:buNone/>
            </a:pPr>
            <a:endParaRPr lang="en-US" sz="2000"/>
          </a:p>
        </p:txBody>
      </p:sp>
      <p:pic>
        <p:nvPicPr>
          <p:cNvPr id="10" name="Picture 9">
            <a:extLst>
              <a:ext uri="{FF2B5EF4-FFF2-40B4-BE49-F238E27FC236}">
                <a16:creationId xmlns:a16="http://schemas.microsoft.com/office/drawing/2014/main" id="{79A9AC59-9673-49E0-8917-B961C4772C2A}"/>
              </a:ext>
            </a:extLst>
          </p:cNvPr>
          <p:cNvPicPr>
            <a:picLocks noChangeAspect="1"/>
          </p:cNvPicPr>
          <p:nvPr/>
        </p:nvPicPr>
        <p:blipFill>
          <a:blip r:embed="rId3"/>
          <a:stretch>
            <a:fillRect/>
          </a:stretch>
        </p:blipFill>
        <p:spPr>
          <a:xfrm>
            <a:off x="7779683" y="1636666"/>
            <a:ext cx="3390365" cy="4346622"/>
          </a:xfrm>
          <a:prstGeom prst="rect">
            <a:avLst/>
          </a:prstGeom>
        </p:spPr>
      </p:pic>
      <p:sp>
        <p:nvSpPr>
          <p:cNvPr id="4" name="Slide Number Placeholder 3">
            <a:extLst>
              <a:ext uri="{FF2B5EF4-FFF2-40B4-BE49-F238E27FC236}">
                <a16:creationId xmlns:a16="http://schemas.microsoft.com/office/drawing/2014/main" id="{80F41598-B432-4B6B-B5B5-D595267DF12E}"/>
              </a:ext>
            </a:extLst>
          </p:cNvPr>
          <p:cNvSpPr>
            <a:spLocks noGrp="1"/>
          </p:cNvSpPr>
          <p:nvPr>
            <p:ph type="sldNum" sz="quarter" idx="12"/>
          </p:nvPr>
        </p:nvSpPr>
        <p:spPr>
          <a:xfrm>
            <a:off x="8610600" y="6356350"/>
            <a:ext cx="2743200" cy="365125"/>
          </a:xfrm>
        </p:spPr>
        <p:txBody>
          <a:bodyPr>
            <a:normAutofit/>
          </a:bodyPr>
          <a:lstStyle/>
          <a:p>
            <a:pPr>
              <a:spcAft>
                <a:spcPts val="600"/>
              </a:spcAft>
            </a:pPr>
            <a:fld id="{EFF58B09-5FED-EE4D-AEDA-FB5EBA0FA7C2}" type="slidenum">
              <a:rPr lang="en-US"/>
              <a:pPr>
                <a:spcAft>
                  <a:spcPts val="600"/>
                </a:spcAft>
              </a:pPr>
              <a:t>3</a:t>
            </a:fld>
            <a:endParaRPr lang="en-US"/>
          </a:p>
        </p:txBody>
      </p:sp>
    </p:spTree>
    <p:extLst>
      <p:ext uri="{BB962C8B-B14F-4D97-AF65-F5344CB8AC3E}">
        <p14:creationId xmlns:p14="http://schemas.microsoft.com/office/powerpoint/2010/main" val="4071194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5F158-D939-4BAC-94D8-52E31A045E7A}"/>
              </a:ext>
            </a:extLst>
          </p:cNvPr>
          <p:cNvSpPr>
            <a:spLocks noGrp="1"/>
          </p:cNvSpPr>
          <p:nvPr>
            <p:ph type="title"/>
          </p:nvPr>
        </p:nvSpPr>
        <p:spPr>
          <a:xfrm>
            <a:off x="412652" y="0"/>
            <a:ext cx="11502682" cy="1325563"/>
          </a:xfrm>
        </p:spPr>
        <p:txBody>
          <a:bodyPr>
            <a:normAutofit fontScale="90000"/>
          </a:bodyPr>
          <a:lstStyle/>
          <a:p>
            <a:r>
              <a:rPr lang="en-US" sz="5400" b="1"/>
              <a:t>2023 EYCCCS Guidelines – </a:t>
            </a:r>
            <a:r>
              <a:rPr lang="en-US" sz="5400" b="1">
                <a:solidFill>
                  <a:srgbClr val="0070C0"/>
                </a:solidFill>
              </a:rPr>
              <a:t>LHCC Agencies</a:t>
            </a:r>
          </a:p>
        </p:txBody>
      </p:sp>
      <p:graphicFrame>
        <p:nvGraphicFramePr>
          <p:cNvPr id="4" name="Table 4">
            <a:extLst>
              <a:ext uri="{FF2B5EF4-FFF2-40B4-BE49-F238E27FC236}">
                <a16:creationId xmlns:a16="http://schemas.microsoft.com/office/drawing/2014/main" id="{D173B869-0E2B-4FA0-8777-BB300693C0D7}"/>
              </a:ext>
            </a:extLst>
          </p:cNvPr>
          <p:cNvGraphicFramePr>
            <a:graphicFrameLocks noGrp="1"/>
          </p:cNvGraphicFramePr>
          <p:nvPr>
            <p:ph idx="1"/>
            <p:extLst>
              <p:ext uri="{D42A27DB-BD31-4B8C-83A1-F6EECF244321}">
                <p14:modId xmlns:p14="http://schemas.microsoft.com/office/powerpoint/2010/main" val="2965637286"/>
              </p:ext>
            </p:extLst>
          </p:nvPr>
        </p:nvGraphicFramePr>
        <p:xfrm>
          <a:off x="412651" y="1111349"/>
          <a:ext cx="11502683" cy="5365817"/>
        </p:xfrm>
        <a:graphic>
          <a:graphicData uri="http://schemas.openxmlformats.org/drawingml/2006/table">
            <a:tbl>
              <a:tblPr firstRow="1" bandRow="1">
                <a:tableStyleId>{5C22544A-7EE6-4342-B048-85BDC9FD1C3A}</a:tableStyleId>
              </a:tblPr>
              <a:tblGrid>
                <a:gridCol w="3089211">
                  <a:extLst>
                    <a:ext uri="{9D8B030D-6E8A-4147-A177-3AD203B41FA5}">
                      <a16:colId xmlns:a16="http://schemas.microsoft.com/office/drawing/2014/main" val="864164785"/>
                    </a:ext>
                  </a:extLst>
                </a:gridCol>
                <a:gridCol w="2757037">
                  <a:extLst>
                    <a:ext uri="{9D8B030D-6E8A-4147-A177-3AD203B41FA5}">
                      <a16:colId xmlns:a16="http://schemas.microsoft.com/office/drawing/2014/main" val="4064030455"/>
                    </a:ext>
                  </a:extLst>
                </a:gridCol>
                <a:gridCol w="2780764">
                  <a:extLst>
                    <a:ext uri="{9D8B030D-6E8A-4147-A177-3AD203B41FA5}">
                      <a16:colId xmlns:a16="http://schemas.microsoft.com/office/drawing/2014/main" val="2909052599"/>
                    </a:ext>
                  </a:extLst>
                </a:gridCol>
                <a:gridCol w="2875671">
                  <a:extLst>
                    <a:ext uri="{9D8B030D-6E8A-4147-A177-3AD203B41FA5}">
                      <a16:colId xmlns:a16="http://schemas.microsoft.com/office/drawing/2014/main" val="3308506250"/>
                    </a:ext>
                  </a:extLst>
                </a:gridCol>
              </a:tblGrid>
              <a:tr h="778577">
                <a:tc>
                  <a:txBody>
                    <a:bodyPr/>
                    <a:lstStyle/>
                    <a:p>
                      <a:pPr>
                        <a:spcBef>
                          <a:spcPts val="200"/>
                        </a:spcBef>
                        <a:spcAft>
                          <a:spcPts val="100"/>
                        </a:spcAft>
                      </a:pPr>
                      <a:r>
                        <a:rPr lang="en-US" sz="2000">
                          <a:solidFill>
                            <a:schemeClr val="accent4">
                              <a:lumMod val="50000"/>
                            </a:schemeClr>
                          </a:solidFill>
                        </a:rPr>
                        <a:t>CWELCC Fee Reduction and Workforce Guideline</a:t>
                      </a:r>
                    </a:p>
                  </a:txBody>
                  <a:tcPr>
                    <a:solidFill>
                      <a:srgbClr val="7030A0"/>
                    </a:solidFill>
                  </a:tcPr>
                </a:tc>
                <a:tc>
                  <a:txBody>
                    <a:bodyPr/>
                    <a:lstStyle/>
                    <a:p>
                      <a:pPr>
                        <a:spcBef>
                          <a:spcPts val="200"/>
                        </a:spcBef>
                        <a:spcAft>
                          <a:spcPts val="100"/>
                        </a:spcAft>
                      </a:pPr>
                      <a:r>
                        <a:rPr lang="en-US" sz="2000">
                          <a:solidFill>
                            <a:schemeClr val="accent4">
                              <a:lumMod val="50000"/>
                            </a:schemeClr>
                          </a:solidFill>
                        </a:rPr>
                        <a:t>LHCC Base Funding Guideline</a:t>
                      </a:r>
                    </a:p>
                  </a:txBody>
                  <a:tcPr/>
                </a:tc>
                <a:tc>
                  <a:txBody>
                    <a:bodyPr/>
                    <a:lstStyle/>
                    <a:p>
                      <a:pPr>
                        <a:spcBef>
                          <a:spcPts val="200"/>
                        </a:spcBef>
                        <a:spcAft>
                          <a:spcPts val="100"/>
                        </a:spcAft>
                      </a:pPr>
                      <a:r>
                        <a:rPr lang="en-US" sz="2000">
                          <a:solidFill>
                            <a:schemeClr val="accent4">
                              <a:lumMod val="50000"/>
                            </a:schemeClr>
                          </a:solidFill>
                        </a:rPr>
                        <a:t>WEG/HCCEG</a:t>
                      </a:r>
                    </a:p>
                  </a:txBody>
                  <a:tcPr>
                    <a:solidFill>
                      <a:schemeClr val="accent6">
                        <a:lumMod val="75000"/>
                      </a:schemeClr>
                    </a:solidFill>
                  </a:tcPr>
                </a:tc>
                <a:tc>
                  <a:txBody>
                    <a:bodyPr/>
                    <a:lstStyle/>
                    <a:p>
                      <a:pPr>
                        <a:spcBef>
                          <a:spcPts val="200"/>
                        </a:spcBef>
                        <a:spcAft>
                          <a:spcPts val="100"/>
                        </a:spcAft>
                      </a:pPr>
                      <a:r>
                        <a:rPr lang="en-US" sz="2000">
                          <a:solidFill>
                            <a:schemeClr val="tx1"/>
                          </a:solidFill>
                        </a:rPr>
                        <a:t>Workforce Innovation Funding Guideline</a:t>
                      </a:r>
                    </a:p>
                  </a:txBody>
                  <a:tcPr>
                    <a:solidFill>
                      <a:schemeClr val="accent4">
                        <a:lumMod val="75000"/>
                      </a:schemeClr>
                    </a:solidFill>
                  </a:tcPr>
                </a:tc>
                <a:extLst>
                  <a:ext uri="{0D108BD9-81ED-4DB2-BD59-A6C34878D82A}">
                    <a16:rowId xmlns:a16="http://schemas.microsoft.com/office/drawing/2014/main" val="1949851689"/>
                  </a:ext>
                </a:extLst>
              </a:tr>
              <a:tr h="3976303">
                <a:tc>
                  <a:txBody>
                    <a:bodyPr/>
                    <a:lstStyle/>
                    <a:p>
                      <a:pPr marL="285750" indent="-285750">
                        <a:spcBef>
                          <a:spcPts val="200"/>
                        </a:spcBef>
                        <a:spcAft>
                          <a:spcPts val="100"/>
                        </a:spcAft>
                        <a:buFont typeface="Arial" panose="020B0604020202020204" pitchFamily="34" charset="0"/>
                        <a:buChar char="•"/>
                      </a:pPr>
                      <a:r>
                        <a:rPr lang="en-US" sz="2000">
                          <a:solidFill>
                            <a:schemeClr val="accent4">
                              <a:lumMod val="50000"/>
                            </a:schemeClr>
                          </a:solidFill>
                        </a:rPr>
                        <a:t>CWELCC Fee Reduction </a:t>
                      </a:r>
                    </a:p>
                    <a:p>
                      <a:pPr marL="285750" indent="-285750">
                        <a:spcBef>
                          <a:spcPts val="200"/>
                        </a:spcBef>
                        <a:spcAft>
                          <a:spcPts val="100"/>
                        </a:spcAft>
                        <a:buFont typeface="Arial" panose="020B0604020202020204" pitchFamily="34" charset="0"/>
                        <a:buChar char="•"/>
                      </a:pPr>
                      <a:r>
                        <a:rPr lang="en-US" sz="2000">
                          <a:solidFill>
                            <a:schemeClr val="accent4">
                              <a:lumMod val="50000"/>
                            </a:schemeClr>
                          </a:solidFill>
                        </a:rPr>
                        <a:t>CWELCC Compensation</a:t>
                      </a:r>
                    </a:p>
                    <a:p>
                      <a:pPr marL="688975" lvl="1" indent="-225425">
                        <a:spcBef>
                          <a:spcPts val="200"/>
                        </a:spcBef>
                        <a:spcAft>
                          <a:spcPts val="100"/>
                        </a:spcAft>
                        <a:buFont typeface="Courier New" panose="02070309020205020404" pitchFamily="49" charset="0"/>
                        <a:buChar char="o"/>
                      </a:pPr>
                      <a:r>
                        <a:rPr lang="en-US" sz="2000">
                          <a:solidFill>
                            <a:schemeClr val="accent4">
                              <a:lumMod val="50000"/>
                            </a:schemeClr>
                          </a:solidFill>
                        </a:rPr>
                        <a:t>Minimum Wage Offset</a:t>
                      </a:r>
                    </a:p>
                    <a:p>
                      <a:pPr marL="688975" lvl="1" indent="-225425">
                        <a:spcBef>
                          <a:spcPts val="200"/>
                        </a:spcBef>
                        <a:spcAft>
                          <a:spcPts val="100"/>
                        </a:spcAft>
                        <a:buFont typeface="Courier New" panose="02070309020205020404" pitchFamily="49" charset="0"/>
                        <a:buChar char="o"/>
                      </a:pPr>
                      <a:r>
                        <a:rPr lang="en-US" sz="2000" b="0">
                          <a:solidFill>
                            <a:schemeClr val="accent4">
                              <a:lumMod val="50000"/>
                            </a:schemeClr>
                          </a:solidFill>
                        </a:rPr>
                        <a:t>Floor</a:t>
                      </a:r>
                    </a:p>
                    <a:p>
                      <a:pPr marL="688975" lvl="1" indent="-225425">
                        <a:spcBef>
                          <a:spcPts val="200"/>
                        </a:spcBef>
                        <a:spcAft>
                          <a:spcPts val="100"/>
                        </a:spcAft>
                        <a:buFont typeface="Courier New" panose="02070309020205020404" pitchFamily="49" charset="0"/>
                        <a:buChar char="o"/>
                      </a:pPr>
                      <a:r>
                        <a:rPr lang="en-US" sz="2000" b="0">
                          <a:solidFill>
                            <a:schemeClr val="accent4">
                              <a:lumMod val="50000"/>
                            </a:schemeClr>
                          </a:solidFill>
                        </a:rPr>
                        <a:t>$1/hour increase</a:t>
                      </a:r>
                    </a:p>
                    <a:p>
                      <a:pPr marL="290513" lvl="0" indent="-290513">
                        <a:spcBef>
                          <a:spcPts val="200"/>
                        </a:spcBef>
                        <a:spcAft>
                          <a:spcPts val="100"/>
                        </a:spcAft>
                        <a:buFont typeface="Arial" panose="020B0604020202020204" pitchFamily="34" charset="0"/>
                        <a:buChar char="•"/>
                      </a:pPr>
                      <a:r>
                        <a:rPr lang="en-US" sz="2000" b="0" kern="1200">
                          <a:solidFill>
                            <a:schemeClr val="accent4">
                              <a:lumMod val="50000"/>
                            </a:schemeClr>
                          </a:solidFill>
                          <a:latin typeface="+mn-lt"/>
                          <a:ea typeface="+mn-ea"/>
                          <a:cs typeface="+mn-cs"/>
                        </a:rPr>
                        <a:t>Transition</a:t>
                      </a:r>
                      <a:r>
                        <a:rPr lang="en-US" sz="2000" b="0">
                          <a:solidFill>
                            <a:schemeClr val="accent4">
                              <a:lumMod val="50000"/>
                            </a:schemeClr>
                          </a:solidFill>
                        </a:rPr>
                        <a:t> </a:t>
                      </a:r>
                      <a:r>
                        <a:rPr lang="en-US" sz="2000">
                          <a:solidFill>
                            <a:schemeClr val="accent4">
                              <a:lumMod val="50000"/>
                            </a:schemeClr>
                          </a:solidFill>
                        </a:rPr>
                        <a:t>Operating Grant (if Agency does not have FSA with Peel)</a:t>
                      </a:r>
                    </a:p>
                  </a:txBody>
                  <a:tcPr>
                    <a:solidFill>
                      <a:srgbClr val="D6BBEB"/>
                    </a:solidFill>
                  </a:tcPr>
                </a:tc>
                <a:tc>
                  <a:txBody>
                    <a:bodyPr/>
                    <a:lstStyle/>
                    <a:p>
                      <a:pPr marL="285750" indent="-285750">
                        <a:spcBef>
                          <a:spcPts val="200"/>
                        </a:spcBef>
                        <a:spcAft>
                          <a:spcPts val="100"/>
                        </a:spcAft>
                        <a:buFont typeface="Arial" panose="020B0604020202020204" pitchFamily="34" charset="0"/>
                        <a:buChar char="•"/>
                      </a:pPr>
                      <a:r>
                        <a:rPr lang="en-US" sz="2000">
                          <a:solidFill>
                            <a:schemeClr val="accent4">
                              <a:lumMod val="50000"/>
                            </a:schemeClr>
                          </a:solidFill>
                        </a:rPr>
                        <a:t>FROG</a:t>
                      </a:r>
                    </a:p>
                    <a:p>
                      <a:pPr marL="285750" indent="-285750">
                        <a:spcBef>
                          <a:spcPts val="200"/>
                        </a:spcBef>
                        <a:spcAft>
                          <a:spcPts val="100"/>
                        </a:spcAft>
                        <a:buFont typeface="Arial" panose="020B0604020202020204" pitchFamily="34" charset="0"/>
                        <a:buChar char="•"/>
                      </a:pPr>
                      <a:r>
                        <a:rPr lang="en-US" sz="2000">
                          <a:solidFill>
                            <a:schemeClr val="accent4">
                              <a:lumMod val="50000"/>
                            </a:schemeClr>
                          </a:solidFill>
                        </a:rPr>
                        <a:t>Payment to Providers</a:t>
                      </a:r>
                    </a:p>
                    <a:p>
                      <a:pPr marL="285750" indent="-285750">
                        <a:spcBef>
                          <a:spcPts val="200"/>
                        </a:spcBef>
                        <a:spcAft>
                          <a:spcPts val="100"/>
                        </a:spcAft>
                        <a:buFont typeface="Arial" panose="020B0604020202020204" pitchFamily="34" charset="0"/>
                        <a:buChar char="•"/>
                      </a:pPr>
                      <a:r>
                        <a:rPr lang="en-US" sz="2000">
                          <a:solidFill>
                            <a:schemeClr val="accent4">
                              <a:lumMod val="50000"/>
                            </a:schemeClr>
                          </a:solidFill>
                        </a:rPr>
                        <a:t>Staff Wages and Benefits (with Historical rolled in)</a:t>
                      </a:r>
                    </a:p>
                    <a:p>
                      <a:pPr marL="285750" indent="-285750">
                        <a:spcBef>
                          <a:spcPts val="200"/>
                        </a:spcBef>
                        <a:spcAft>
                          <a:spcPts val="100"/>
                        </a:spcAft>
                        <a:buFont typeface="Arial" panose="020B0604020202020204" pitchFamily="34" charset="0"/>
                        <a:buChar char="•"/>
                      </a:pPr>
                      <a:r>
                        <a:rPr lang="en-US" sz="2000">
                          <a:solidFill>
                            <a:schemeClr val="accent4">
                              <a:lumMod val="50000"/>
                            </a:schemeClr>
                          </a:solidFill>
                        </a:rPr>
                        <a:t>Pay Equity</a:t>
                      </a:r>
                    </a:p>
                    <a:p>
                      <a:pPr marL="285750" indent="-285750">
                        <a:spcBef>
                          <a:spcPts val="200"/>
                        </a:spcBef>
                        <a:spcAft>
                          <a:spcPts val="100"/>
                        </a:spcAft>
                        <a:buFont typeface="Arial" panose="020B0604020202020204" pitchFamily="34" charset="0"/>
                        <a:buChar char="•"/>
                      </a:pPr>
                      <a:r>
                        <a:rPr lang="en-US" sz="2000">
                          <a:solidFill>
                            <a:schemeClr val="accent4">
                              <a:lumMod val="50000"/>
                            </a:schemeClr>
                          </a:solidFill>
                        </a:rPr>
                        <a:t>Administration/ Operating</a:t>
                      </a:r>
                    </a:p>
                    <a:p>
                      <a:pPr marL="576263" indent="-182563">
                        <a:spcBef>
                          <a:spcPts val="200"/>
                        </a:spcBef>
                        <a:spcAft>
                          <a:spcPts val="100"/>
                        </a:spcAft>
                        <a:buFont typeface="Courier New" panose="02070309020205020404" pitchFamily="49" charset="0"/>
                        <a:buChar char="o"/>
                      </a:pPr>
                      <a:r>
                        <a:rPr lang="en-US" sz="2000">
                          <a:solidFill>
                            <a:schemeClr val="accent4">
                              <a:lumMod val="50000"/>
                            </a:schemeClr>
                          </a:solidFill>
                        </a:rPr>
                        <a:t>Special Purpose</a:t>
                      </a:r>
                    </a:p>
                    <a:p>
                      <a:pPr marL="576263" indent="-182563">
                        <a:spcBef>
                          <a:spcPts val="200"/>
                        </a:spcBef>
                        <a:spcAft>
                          <a:spcPts val="100"/>
                        </a:spcAft>
                        <a:buFont typeface="Courier New" panose="02070309020205020404" pitchFamily="49" charset="0"/>
                        <a:buChar char="o"/>
                      </a:pPr>
                      <a:r>
                        <a:rPr lang="en-US" sz="2000">
                          <a:solidFill>
                            <a:schemeClr val="accent4">
                              <a:lumMod val="50000"/>
                            </a:schemeClr>
                          </a:solidFill>
                        </a:rPr>
                        <a:t>Transition Operating Grant for agencies with CWELCC + FSA with Peel</a:t>
                      </a:r>
                    </a:p>
                  </a:txBody>
                  <a:tcPr/>
                </a:tc>
                <a:tc>
                  <a:txBody>
                    <a:bodyPr/>
                    <a:lstStyle/>
                    <a:p>
                      <a:pPr marL="285750" indent="-285750">
                        <a:spcBef>
                          <a:spcPts val="200"/>
                        </a:spcBef>
                        <a:spcAft>
                          <a:spcPts val="100"/>
                        </a:spcAft>
                        <a:buFont typeface="Arial" panose="020B0604020202020204" pitchFamily="34" charset="0"/>
                        <a:buChar char="•"/>
                      </a:pPr>
                      <a:r>
                        <a:rPr lang="en-US" sz="2000">
                          <a:solidFill>
                            <a:schemeClr val="accent4">
                              <a:lumMod val="50000"/>
                            </a:schemeClr>
                          </a:solidFill>
                        </a:rPr>
                        <a:t>WEG</a:t>
                      </a:r>
                    </a:p>
                    <a:p>
                      <a:pPr marL="285750" indent="-285750">
                        <a:spcBef>
                          <a:spcPts val="200"/>
                        </a:spcBef>
                        <a:spcAft>
                          <a:spcPts val="100"/>
                        </a:spcAft>
                        <a:buFont typeface="Arial" panose="020B0604020202020204" pitchFamily="34" charset="0"/>
                        <a:buChar char="•"/>
                      </a:pPr>
                      <a:r>
                        <a:rPr lang="en-US" sz="2000">
                          <a:solidFill>
                            <a:schemeClr val="accent4">
                              <a:lumMod val="50000"/>
                            </a:schemeClr>
                          </a:solidFill>
                        </a:rPr>
                        <a:t>HCCEG</a:t>
                      </a:r>
                    </a:p>
                  </a:txBody>
                  <a:tcPr>
                    <a:solidFill>
                      <a:schemeClr val="accent6">
                        <a:lumMod val="20000"/>
                        <a:lumOff val="80000"/>
                      </a:schemeClr>
                    </a:solidFill>
                  </a:tcPr>
                </a:tc>
                <a:tc>
                  <a:txBody>
                    <a:bodyPr/>
                    <a:lstStyle/>
                    <a:p>
                      <a:pPr marL="285750" indent="-285750">
                        <a:spcBef>
                          <a:spcPts val="200"/>
                        </a:spcBef>
                        <a:spcAft>
                          <a:spcPts val="100"/>
                        </a:spcAft>
                        <a:buFont typeface="Arial" panose="020B0604020202020204" pitchFamily="34" charset="0"/>
                        <a:buChar char="•"/>
                      </a:pPr>
                      <a:r>
                        <a:rPr lang="en-US" sz="2000"/>
                        <a:t>Planning Time Grants</a:t>
                      </a:r>
                    </a:p>
                    <a:p>
                      <a:pPr marL="285750" indent="-285750">
                        <a:spcBef>
                          <a:spcPts val="200"/>
                        </a:spcBef>
                        <a:spcAft>
                          <a:spcPts val="100"/>
                        </a:spcAft>
                        <a:buFont typeface="Arial" panose="020B0604020202020204" pitchFamily="34" charset="0"/>
                        <a:buChar char="•"/>
                      </a:pPr>
                      <a:r>
                        <a:rPr lang="en-US" sz="2000"/>
                        <a:t>Region’s Professional Learning Day (child care fees offset and lunch, refreshments, location costs)</a:t>
                      </a:r>
                    </a:p>
                    <a:p>
                      <a:pPr marL="285750" indent="-285750">
                        <a:spcBef>
                          <a:spcPts val="200"/>
                        </a:spcBef>
                        <a:spcAft>
                          <a:spcPts val="100"/>
                        </a:spcAft>
                        <a:buFont typeface="Arial" panose="020B0604020202020204" pitchFamily="34" charset="0"/>
                        <a:buChar char="•"/>
                      </a:pPr>
                      <a:r>
                        <a:rPr lang="en-US" sz="2000"/>
                        <a:t>Flexible Expenses (E.g., Credential Evaluation and Document Translation, Recruitment Costs, start-up incentives and grants)</a:t>
                      </a:r>
                    </a:p>
                    <a:p>
                      <a:pPr marL="285750" lvl="0" indent="-285750">
                        <a:spcBef>
                          <a:spcPts val="200"/>
                        </a:spcBef>
                        <a:spcAft>
                          <a:spcPts val="100"/>
                        </a:spcAft>
                        <a:buFont typeface="Arial" panose="020B0604020202020204" pitchFamily="34" charset="0"/>
                        <a:buChar char="•"/>
                      </a:pPr>
                      <a:r>
                        <a:rPr lang="en-US" sz="2000"/>
                        <a:t>Administration</a:t>
                      </a:r>
                    </a:p>
                  </a:txBody>
                  <a:tcPr>
                    <a:solidFill>
                      <a:schemeClr val="accent4">
                        <a:lumMod val="20000"/>
                        <a:lumOff val="80000"/>
                      </a:schemeClr>
                    </a:solidFill>
                  </a:tcPr>
                </a:tc>
                <a:extLst>
                  <a:ext uri="{0D108BD9-81ED-4DB2-BD59-A6C34878D82A}">
                    <a16:rowId xmlns:a16="http://schemas.microsoft.com/office/drawing/2014/main" val="771177210"/>
                  </a:ext>
                </a:extLst>
              </a:tr>
            </a:tbl>
          </a:graphicData>
        </a:graphic>
      </p:graphicFrame>
      <p:sp>
        <p:nvSpPr>
          <p:cNvPr id="3" name="Rectangle 2">
            <a:extLst>
              <a:ext uri="{FF2B5EF4-FFF2-40B4-BE49-F238E27FC236}">
                <a16:creationId xmlns:a16="http://schemas.microsoft.com/office/drawing/2014/main" id="{66CC32CA-15DB-4EBD-8727-3750AB15BC1E}"/>
              </a:ext>
            </a:extLst>
          </p:cNvPr>
          <p:cNvSpPr/>
          <p:nvPr/>
        </p:nvSpPr>
        <p:spPr>
          <a:xfrm>
            <a:off x="8921577" y="1020165"/>
            <a:ext cx="3080253" cy="5548184"/>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377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419C-81C2-435F-A299-96298537AED3}"/>
              </a:ext>
            </a:extLst>
          </p:cNvPr>
          <p:cNvSpPr>
            <a:spLocks noGrp="1"/>
          </p:cNvSpPr>
          <p:nvPr>
            <p:ph type="title"/>
          </p:nvPr>
        </p:nvSpPr>
        <p:spPr>
          <a:xfrm>
            <a:off x="826113" y="2211584"/>
            <a:ext cx="5478055" cy="1477054"/>
          </a:xfrm>
        </p:spPr>
        <p:txBody>
          <a:bodyPr vert="horz" lIns="91440" tIns="45720" rIns="91440" bIns="45720" rtlCol="0" anchor="b">
            <a:normAutofit/>
          </a:bodyPr>
          <a:lstStyle/>
          <a:p>
            <a:r>
              <a:rPr lang="en-US" sz="4400">
                <a:latin typeface="Avenir Next LT Pro Demi" panose="020B0704020202020204" pitchFamily="34" charset="0"/>
              </a:rPr>
              <a:t>WIF Updates</a:t>
            </a:r>
          </a:p>
        </p:txBody>
      </p:sp>
      <p:pic>
        <p:nvPicPr>
          <p:cNvPr id="9" name="Picture 4">
            <a:extLst>
              <a:ext uri="{FF2B5EF4-FFF2-40B4-BE49-F238E27FC236}">
                <a16:creationId xmlns:a16="http://schemas.microsoft.com/office/drawing/2014/main" id="{B10D4777-3887-4322-87C6-AFF8F64E6E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1" r="8575" b="-1"/>
          <a:stretch/>
        </p:blipFill>
        <p:spPr bwMode="auto">
          <a:xfrm>
            <a:off x="5510369" y="851517"/>
            <a:ext cx="6184807" cy="5154967"/>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5941C76-86D8-47EA-96F5-73F4CC2B10AE}"/>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vert="horz" lIns="91440" tIns="45720" rIns="91440" bIns="45720" rtlCol="0" anchor="ctr">
            <a:normAutofit/>
          </a:bodyPr>
          <a:lstStyle/>
          <a:p>
            <a:pPr algn="ctr" defTabSz="914400">
              <a:spcAft>
                <a:spcPts val="600"/>
              </a:spcAft>
              <a:defRPr/>
            </a:pPr>
            <a:fld id="{41E4912F-8A9A-41A5-AD54-BE0959A20BD9}" type="slidenum">
              <a:rPr lang="en-US">
                <a:solidFill>
                  <a:schemeClr val="bg1"/>
                </a:solidFill>
                <a:latin typeface="Calibri" panose="020F0502020204030204"/>
              </a:rPr>
              <a:pPr algn="ctr" defTabSz="914400">
                <a:spcAft>
                  <a:spcPts val="600"/>
                </a:spcAft>
                <a:defRPr/>
              </a:pPr>
              <a:t>5</a:t>
            </a:fld>
            <a:endParaRPr lang="en-US">
              <a:solidFill>
                <a:schemeClr val="bg1"/>
              </a:solidFill>
              <a:latin typeface="Calibri" panose="020F0502020204030204"/>
            </a:endParaRPr>
          </a:p>
        </p:txBody>
      </p:sp>
      <p:pic>
        <p:nvPicPr>
          <p:cNvPr id="12" name="Picture 11" descr="ROP BW stacked.jpg">
            <a:extLst>
              <a:ext uri="{FF2B5EF4-FFF2-40B4-BE49-F238E27FC236}">
                <a16:creationId xmlns:a16="http://schemas.microsoft.com/office/drawing/2014/main" id="{A4ACA394-880D-4BEE-8DDC-0ED84E6D1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132" y="223302"/>
            <a:ext cx="1417780" cy="760404"/>
          </a:xfrm>
          <a:prstGeom prst="rect">
            <a:avLst/>
          </a:prstGeom>
        </p:spPr>
      </p:pic>
    </p:spTree>
    <p:extLst>
      <p:ext uri="{BB962C8B-B14F-4D97-AF65-F5344CB8AC3E}">
        <p14:creationId xmlns:p14="http://schemas.microsoft.com/office/powerpoint/2010/main" val="3636614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386977-44AD-463D-A84A-E6674A536A3E}"/>
              </a:ext>
            </a:extLst>
          </p:cNvPr>
          <p:cNvSpPr>
            <a:spLocks noGrp="1"/>
          </p:cNvSpPr>
          <p:nvPr>
            <p:ph type="title"/>
          </p:nvPr>
        </p:nvSpPr>
        <p:spPr>
          <a:xfrm>
            <a:off x="838200" y="136525"/>
            <a:ext cx="10515600" cy="1325563"/>
          </a:xfrm>
        </p:spPr>
        <p:txBody>
          <a:bodyPr/>
          <a:lstStyle/>
          <a:p>
            <a:pPr defTabSz="457200"/>
            <a:r>
              <a:rPr lang="en-US" sz="3600" b="1">
                <a:solidFill>
                  <a:srgbClr val="0066B3"/>
                </a:solidFill>
                <a:latin typeface="Avenir Next LT Pro Demi" panose="020B0704020202020204" pitchFamily="34" charset="0"/>
              </a:rPr>
              <a:t>WIF Funding Overview</a:t>
            </a:r>
            <a:endParaRPr lang="en-CA" sz="3600" b="1">
              <a:solidFill>
                <a:srgbClr val="0066B3"/>
              </a:solidFill>
              <a:latin typeface="Avenir Next LT Pro Demi" panose="020B0704020202020204" pitchFamily="34" charset="0"/>
            </a:endParaRPr>
          </a:p>
        </p:txBody>
      </p:sp>
      <p:sp>
        <p:nvSpPr>
          <p:cNvPr id="5" name="Content Placeholder 4">
            <a:extLst>
              <a:ext uri="{FF2B5EF4-FFF2-40B4-BE49-F238E27FC236}">
                <a16:creationId xmlns:a16="http://schemas.microsoft.com/office/drawing/2014/main" id="{3D5C7605-1C47-439B-84E3-824FFEA7A492}"/>
              </a:ext>
            </a:extLst>
          </p:cNvPr>
          <p:cNvSpPr>
            <a:spLocks noGrp="1"/>
          </p:cNvSpPr>
          <p:nvPr>
            <p:ph idx="1"/>
          </p:nvPr>
        </p:nvSpPr>
        <p:spPr>
          <a:xfrm>
            <a:off x="668215" y="1148861"/>
            <a:ext cx="10685585" cy="5439508"/>
          </a:xfrm>
        </p:spPr>
        <p:txBody>
          <a:bodyPr>
            <a:normAutofit fontScale="77500" lnSpcReduction="20000"/>
          </a:bodyPr>
          <a:lstStyle/>
          <a:p>
            <a:pPr>
              <a:lnSpc>
                <a:spcPct val="110000"/>
              </a:lnSpc>
            </a:pPr>
            <a:r>
              <a:rPr lang="en-US" sz="3100">
                <a:latin typeface="Avenir Next LT Pro" panose="020B0504020202020204" pitchFamily="34" charset="0"/>
              </a:rPr>
              <a:t>To pilot eligible innovative ideas to attract and retain the child care workforce. </a:t>
            </a:r>
          </a:p>
          <a:p>
            <a:pPr lvl="1">
              <a:lnSpc>
                <a:spcPct val="110000"/>
              </a:lnSpc>
              <a:buFont typeface="Wingdings" panose="05000000000000000000" pitchFamily="2" charset="2"/>
              <a:buChar char="ü"/>
            </a:pPr>
            <a:r>
              <a:rPr lang="en-US" sz="3100">
                <a:latin typeface="Avenir Next LT Pro" panose="020B0504020202020204" pitchFamily="34" charset="0"/>
              </a:rPr>
              <a:t>child care fees and lunch and snacks for staff and Home Child Care (HCC) providers who participate in the Region’s professional learning day on </a:t>
            </a:r>
            <a:r>
              <a:rPr lang="en-US" sz="3100" b="1">
                <a:solidFill>
                  <a:srgbClr val="154E8F"/>
                </a:solidFill>
                <a:latin typeface="Avenir Next LT Pro Demi" panose="020B0704020202020204" pitchFamily="34" charset="0"/>
              </a:rPr>
              <a:t>February 17, 2023- </a:t>
            </a:r>
            <a:r>
              <a:rPr lang="en-US" sz="3100">
                <a:latin typeface="Avenir Next LT Pro Demi" panose="020B0704020202020204" pitchFamily="34" charset="0"/>
              </a:rPr>
              <a:t>mandatory</a:t>
            </a:r>
          </a:p>
          <a:p>
            <a:pPr lvl="1">
              <a:lnSpc>
                <a:spcPct val="110000"/>
              </a:lnSpc>
              <a:buFont typeface="Wingdings" panose="05000000000000000000" pitchFamily="2" charset="2"/>
              <a:buChar char="ü"/>
            </a:pPr>
            <a:r>
              <a:rPr lang="en-US" sz="3100">
                <a:latin typeface="Avenir Next LT Pro" panose="020B0504020202020204" pitchFamily="34" charset="0"/>
              </a:rPr>
              <a:t>planning time grants</a:t>
            </a:r>
          </a:p>
          <a:p>
            <a:pPr lvl="1">
              <a:lnSpc>
                <a:spcPct val="110000"/>
              </a:lnSpc>
              <a:buFont typeface="Wingdings" panose="05000000000000000000" pitchFamily="2" charset="2"/>
              <a:buChar char="ü"/>
            </a:pPr>
            <a:r>
              <a:rPr lang="en-US" sz="3100">
                <a:latin typeface="Avenir Next LT Pro" panose="020B0504020202020204" pitchFamily="34" charset="0"/>
              </a:rPr>
              <a:t>professional learning costs</a:t>
            </a:r>
          </a:p>
          <a:p>
            <a:pPr lvl="1">
              <a:lnSpc>
                <a:spcPct val="110000"/>
              </a:lnSpc>
              <a:buFont typeface="Wingdings" panose="05000000000000000000" pitchFamily="2" charset="2"/>
              <a:buChar char="ü"/>
            </a:pPr>
            <a:r>
              <a:rPr lang="en-US" sz="3100">
                <a:latin typeface="Avenir Next LT Pro" panose="020B0504020202020204" pitchFamily="34" charset="0"/>
              </a:rPr>
              <a:t>paid professional learning time (staff) </a:t>
            </a:r>
          </a:p>
          <a:p>
            <a:pPr lvl="1">
              <a:lnSpc>
                <a:spcPct val="110000"/>
              </a:lnSpc>
              <a:buFont typeface="Wingdings" panose="05000000000000000000" pitchFamily="2" charset="2"/>
              <a:buChar char="ü"/>
            </a:pPr>
            <a:r>
              <a:rPr lang="en-US" sz="3100">
                <a:latin typeface="Avenir Next LT Pro" panose="020B0504020202020204" pitchFamily="34" charset="0"/>
              </a:rPr>
              <a:t>professional learning incentive grants (Home Child Care (HCC) providers)</a:t>
            </a:r>
          </a:p>
          <a:p>
            <a:pPr lvl="1">
              <a:lnSpc>
                <a:spcPct val="110000"/>
              </a:lnSpc>
              <a:buFont typeface="Wingdings" panose="05000000000000000000" pitchFamily="2" charset="2"/>
              <a:buChar char="ü"/>
            </a:pPr>
            <a:r>
              <a:rPr lang="en-US" sz="3100">
                <a:latin typeface="Avenir Next LT Pro" panose="020B0504020202020204" pitchFamily="34" charset="0"/>
              </a:rPr>
              <a:t>credential evaluation and translation </a:t>
            </a:r>
          </a:p>
          <a:p>
            <a:pPr lvl="1">
              <a:lnSpc>
                <a:spcPct val="110000"/>
              </a:lnSpc>
              <a:buFont typeface="Wingdings" panose="05000000000000000000" pitchFamily="2" charset="2"/>
              <a:buChar char="ü"/>
            </a:pPr>
            <a:r>
              <a:rPr lang="en-US" sz="3100">
                <a:latin typeface="Avenir Next LT Pro" panose="020B0504020202020204" pitchFamily="34" charset="0"/>
              </a:rPr>
              <a:t>recruitment costs</a:t>
            </a:r>
          </a:p>
          <a:p>
            <a:pPr lvl="1">
              <a:lnSpc>
                <a:spcPct val="110000"/>
              </a:lnSpc>
              <a:buFont typeface="Wingdings" panose="05000000000000000000" pitchFamily="2" charset="2"/>
              <a:buChar char="ü"/>
            </a:pPr>
            <a:r>
              <a:rPr lang="en-US" sz="3100">
                <a:latin typeface="Avenir Next LT Pro" panose="020B0504020202020204" pitchFamily="34" charset="0"/>
              </a:rPr>
              <a:t>start-up kits and incentives</a:t>
            </a:r>
          </a:p>
          <a:p>
            <a:pPr lvl="1">
              <a:lnSpc>
                <a:spcPct val="110000"/>
              </a:lnSpc>
              <a:buFont typeface="Wingdings" panose="05000000000000000000" pitchFamily="2" charset="2"/>
              <a:buChar char="ü"/>
            </a:pPr>
            <a:r>
              <a:rPr lang="en-US" sz="3100">
                <a:latin typeface="Avenir Next LT Pro" panose="020B0504020202020204" pitchFamily="34" charset="0"/>
              </a:rPr>
              <a:t>cost to rent a location for the Region’s professional learning day</a:t>
            </a:r>
          </a:p>
          <a:p>
            <a:endParaRPr lang="en-CA"/>
          </a:p>
        </p:txBody>
      </p:sp>
      <p:sp>
        <p:nvSpPr>
          <p:cNvPr id="6" name="Slide Number Placeholder 5">
            <a:extLst>
              <a:ext uri="{FF2B5EF4-FFF2-40B4-BE49-F238E27FC236}">
                <a16:creationId xmlns:a16="http://schemas.microsoft.com/office/drawing/2014/main" id="{5EE7F852-9BE6-40AF-9D94-F7D26D95F830}"/>
              </a:ext>
            </a:extLst>
          </p:cNvPr>
          <p:cNvSpPr>
            <a:spLocks noGrp="1"/>
          </p:cNvSpPr>
          <p:nvPr>
            <p:ph type="sldNum" sz="quarter" idx="12"/>
          </p:nvPr>
        </p:nvSpPr>
        <p:spPr/>
        <p:txBody>
          <a:bodyPr/>
          <a:lstStyle/>
          <a:p>
            <a:fld id="{68CF1D98-3724-43DD-AC6C-74697B392BAE}" type="slidenum">
              <a:rPr lang="en-US" smtClean="0"/>
              <a:t>6</a:t>
            </a:fld>
            <a:endParaRPr lang="en-US"/>
          </a:p>
        </p:txBody>
      </p:sp>
    </p:spTree>
    <p:extLst>
      <p:ext uri="{BB962C8B-B14F-4D97-AF65-F5344CB8AC3E}">
        <p14:creationId xmlns:p14="http://schemas.microsoft.com/office/powerpoint/2010/main" val="2829352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633A-844A-459D-A5A2-2486CC8A7BE4}"/>
              </a:ext>
            </a:extLst>
          </p:cNvPr>
          <p:cNvSpPr>
            <a:spLocks noGrp="1"/>
          </p:cNvSpPr>
          <p:nvPr>
            <p:ph type="title"/>
          </p:nvPr>
        </p:nvSpPr>
        <p:spPr>
          <a:xfrm>
            <a:off x="838200" y="365125"/>
            <a:ext cx="10966938" cy="1076813"/>
          </a:xfrm>
        </p:spPr>
        <p:txBody>
          <a:bodyPr>
            <a:noAutofit/>
          </a:bodyPr>
          <a:lstStyle/>
          <a:p>
            <a:pPr defTabSz="457200"/>
            <a:r>
              <a:rPr lang="en-US" sz="3600" b="1">
                <a:solidFill>
                  <a:srgbClr val="0066B3"/>
                </a:solidFill>
                <a:latin typeface="Avenir Next LT Pro Demi" panose="020B0704020202020204" pitchFamily="34" charset="0"/>
              </a:rPr>
              <a:t>Supports for the Region-wide professional learning day on Feb 17,  2023</a:t>
            </a:r>
            <a:endParaRPr lang="en-CA" sz="3600" b="1">
              <a:solidFill>
                <a:srgbClr val="0066B3"/>
              </a:solidFill>
              <a:latin typeface="Avenir Next LT Pro Demi" panose="020B0704020202020204" pitchFamily="34" charset="0"/>
            </a:endParaRPr>
          </a:p>
        </p:txBody>
      </p:sp>
      <p:sp>
        <p:nvSpPr>
          <p:cNvPr id="3" name="Content Placeholder 2">
            <a:extLst>
              <a:ext uri="{FF2B5EF4-FFF2-40B4-BE49-F238E27FC236}">
                <a16:creationId xmlns:a16="http://schemas.microsoft.com/office/drawing/2014/main" id="{62BB6330-BAC9-4BEC-9016-1D32A03BDC52}"/>
              </a:ext>
            </a:extLst>
          </p:cNvPr>
          <p:cNvSpPr>
            <a:spLocks noGrp="1"/>
          </p:cNvSpPr>
          <p:nvPr>
            <p:ph idx="1"/>
          </p:nvPr>
        </p:nvSpPr>
        <p:spPr>
          <a:xfrm>
            <a:off x="838199" y="1441937"/>
            <a:ext cx="10837985" cy="5050937"/>
          </a:xfrm>
        </p:spPr>
        <p:txBody>
          <a:bodyPr>
            <a:normAutofit/>
          </a:bodyPr>
          <a:lstStyle/>
          <a:p>
            <a:pPr marL="0" indent="0">
              <a:lnSpc>
                <a:spcPct val="110000"/>
              </a:lnSpc>
              <a:spcBef>
                <a:spcPts val="30"/>
              </a:spcBef>
              <a:buNone/>
            </a:pPr>
            <a:r>
              <a:rPr lang="en-US" sz="3200">
                <a:latin typeface="Avenir Next LT Pro" panose="020B0504020202020204" pitchFamily="34" charset="0"/>
              </a:rPr>
              <a:t>You </a:t>
            </a:r>
            <a:r>
              <a:rPr lang="en-US" sz="3200">
                <a:latin typeface="Avenir Next LT Pro Demi" panose="020B0704020202020204" pitchFamily="34" charset="0"/>
              </a:rPr>
              <a:t>must</a:t>
            </a:r>
            <a:r>
              <a:rPr lang="en-US" sz="3200">
                <a:latin typeface="Avenir Next LT Pro" panose="020B0504020202020204" pitchFamily="34" charset="0"/>
              </a:rPr>
              <a:t> use your WIF to:</a:t>
            </a:r>
          </a:p>
          <a:p>
            <a:pPr marL="514350" indent="-514350">
              <a:lnSpc>
                <a:spcPct val="110000"/>
              </a:lnSpc>
              <a:spcBef>
                <a:spcPts val="30"/>
              </a:spcBef>
              <a:buFont typeface="+mj-lt"/>
              <a:buAutoNum type="arabicPeriod"/>
            </a:pPr>
            <a:r>
              <a:rPr lang="en-CA" sz="3200">
                <a:latin typeface="Avenir Next LT Pro" panose="020B0504020202020204" pitchFamily="34" charset="0"/>
              </a:rPr>
              <a:t>Offset child care fees of children placed with HCC providers attending the event net of CWELCC.</a:t>
            </a:r>
          </a:p>
          <a:p>
            <a:pPr lvl="1">
              <a:lnSpc>
                <a:spcPct val="110000"/>
              </a:lnSpc>
              <a:spcBef>
                <a:spcPts val="30"/>
              </a:spcBef>
            </a:pPr>
            <a:r>
              <a:rPr lang="en-US" sz="2800">
                <a:latin typeface="Avenir Next LT Pro" panose="020B0504020202020204" pitchFamily="34" charset="0"/>
              </a:rPr>
              <a:t>don’t charge fees and use WIF to cover the portion of the fees not already covered by CWELCC (as applicable)</a:t>
            </a:r>
          </a:p>
          <a:p>
            <a:pPr lvl="1">
              <a:lnSpc>
                <a:spcPct val="110000"/>
              </a:lnSpc>
              <a:spcBef>
                <a:spcPts val="30"/>
              </a:spcBef>
            </a:pPr>
            <a:r>
              <a:rPr lang="en-US" sz="2800">
                <a:latin typeface="Avenir Next LT Pro" panose="020B0504020202020204" pitchFamily="34" charset="0"/>
              </a:rPr>
              <a:t>mark “</a:t>
            </a:r>
            <a:r>
              <a:rPr lang="en-US" sz="2800">
                <a:solidFill>
                  <a:srgbClr val="1A55D4"/>
                </a:solidFill>
                <a:latin typeface="Avenir Next LT Pro" panose="020B0504020202020204" pitchFamily="34" charset="0"/>
              </a:rPr>
              <a:t>N</a:t>
            </a:r>
            <a:r>
              <a:rPr lang="en-US" sz="2800">
                <a:latin typeface="Avenir Next LT Pro" panose="020B0504020202020204" pitchFamily="34" charset="0"/>
              </a:rPr>
              <a:t>” on the child care subsidy attendance of children</a:t>
            </a:r>
          </a:p>
          <a:p>
            <a:pPr lvl="1">
              <a:lnSpc>
                <a:spcPct val="110000"/>
              </a:lnSpc>
              <a:spcBef>
                <a:spcPts val="30"/>
              </a:spcBef>
            </a:pPr>
            <a:r>
              <a:rPr lang="en-CA" sz="2800">
                <a:latin typeface="Avenir Next LT Pro" panose="020B0504020202020204" pitchFamily="34" charset="0"/>
              </a:rPr>
              <a:t>pay staff and HCC providers who attend the event. No staff or HCC provider should lose pay for participating .</a:t>
            </a:r>
          </a:p>
          <a:p>
            <a:pPr lvl="1">
              <a:lnSpc>
                <a:spcPct val="110000"/>
              </a:lnSpc>
              <a:spcBef>
                <a:spcPts val="30"/>
              </a:spcBef>
            </a:pPr>
            <a:r>
              <a:rPr lang="en-CA" sz="2800">
                <a:latin typeface="Avenir Next LT Pro" panose="020B0504020202020204" pitchFamily="34" charset="0"/>
              </a:rPr>
              <a:t>business as usual for families placed with HCC providers not participating in the event.</a:t>
            </a:r>
          </a:p>
          <a:p>
            <a:pPr marL="0" indent="0">
              <a:buNone/>
            </a:pPr>
            <a:endParaRPr lang="en-CA"/>
          </a:p>
          <a:p>
            <a:pPr marL="0" indent="0">
              <a:buNone/>
            </a:pPr>
            <a:endParaRPr lang="en-CA"/>
          </a:p>
        </p:txBody>
      </p:sp>
      <p:sp>
        <p:nvSpPr>
          <p:cNvPr id="4" name="Slide Number Placeholder 3">
            <a:extLst>
              <a:ext uri="{FF2B5EF4-FFF2-40B4-BE49-F238E27FC236}">
                <a16:creationId xmlns:a16="http://schemas.microsoft.com/office/drawing/2014/main" id="{2E43EAAC-085A-45AB-9CAC-8E6E10D092D8}"/>
              </a:ext>
            </a:extLst>
          </p:cNvPr>
          <p:cNvSpPr>
            <a:spLocks noGrp="1"/>
          </p:cNvSpPr>
          <p:nvPr>
            <p:ph type="sldNum" sz="quarter" idx="12"/>
          </p:nvPr>
        </p:nvSpPr>
        <p:spPr/>
        <p:txBody>
          <a:bodyPr/>
          <a:lstStyle/>
          <a:p>
            <a:fld id="{68CF1D98-3724-43DD-AC6C-74697B392BAE}" type="slidenum">
              <a:rPr lang="en-US" smtClean="0"/>
              <a:t>7</a:t>
            </a:fld>
            <a:endParaRPr lang="en-US"/>
          </a:p>
        </p:txBody>
      </p:sp>
    </p:spTree>
    <p:extLst>
      <p:ext uri="{BB962C8B-B14F-4D97-AF65-F5344CB8AC3E}">
        <p14:creationId xmlns:p14="http://schemas.microsoft.com/office/powerpoint/2010/main" val="222967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633A-844A-459D-A5A2-2486CC8A7BE4}"/>
              </a:ext>
            </a:extLst>
          </p:cNvPr>
          <p:cNvSpPr>
            <a:spLocks noGrp="1"/>
          </p:cNvSpPr>
          <p:nvPr>
            <p:ph type="title"/>
          </p:nvPr>
        </p:nvSpPr>
        <p:spPr>
          <a:xfrm>
            <a:off x="838200" y="365125"/>
            <a:ext cx="10966938" cy="1076813"/>
          </a:xfrm>
        </p:spPr>
        <p:txBody>
          <a:bodyPr>
            <a:noAutofit/>
          </a:bodyPr>
          <a:lstStyle/>
          <a:p>
            <a:pPr defTabSz="457200"/>
            <a:r>
              <a:rPr lang="en-US" sz="3600" b="1">
                <a:solidFill>
                  <a:srgbClr val="0066B3"/>
                </a:solidFill>
                <a:latin typeface="Avenir Next LT Pro Demi" panose="020B0704020202020204" pitchFamily="34" charset="0"/>
              </a:rPr>
              <a:t>Supports for the Region-wide professional learning day on Feb 17,  2023 (cont.)</a:t>
            </a:r>
            <a:endParaRPr lang="en-CA" sz="3600" b="1">
              <a:solidFill>
                <a:srgbClr val="0066B3"/>
              </a:solidFill>
              <a:latin typeface="Avenir Next LT Pro Demi" panose="020B0704020202020204" pitchFamily="34" charset="0"/>
            </a:endParaRPr>
          </a:p>
        </p:txBody>
      </p:sp>
      <p:sp>
        <p:nvSpPr>
          <p:cNvPr id="3" name="Content Placeholder 2">
            <a:extLst>
              <a:ext uri="{FF2B5EF4-FFF2-40B4-BE49-F238E27FC236}">
                <a16:creationId xmlns:a16="http://schemas.microsoft.com/office/drawing/2014/main" id="{62BB6330-BAC9-4BEC-9016-1D32A03BDC52}"/>
              </a:ext>
            </a:extLst>
          </p:cNvPr>
          <p:cNvSpPr>
            <a:spLocks noGrp="1"/>
          </p:cNvSpPr>
          <p:nvPr>
            <p:ph idx="1"/>
          </p:nvPr>
        </p:nvSpPr>
        <p:spPr>
          <a:xfrm>
            <a:off x="838200" y="1670538"/>
            <a:ext cx="10837985" cy="5050937"/>
          </a:xfrm>
        </p:spPr>
        <p:txBody>
          <a:bodyPr>
            <a:normAutofit/>
          </a:bodyPr>
          <a:lstStyle/>
          <a:p>
            <a:pPr marL="0" indent="0">
              <a:lnSpc>
                <a:spcPct val="110000"/>
              </a:lnSpc>
              <a:spcBef>
                <a:spcPts val="30"/>
              </a:spcBef>
              <a:buNone/>
            </a:pPr>
            <a:r>
              <a:rPr lang="en-US">
                <a:latin typeface="Avenir Next LT Pro" panose="020B0504020202020204" pitchFamily="34" charset="0"/>
              </a:rPr>
              <a:t>You </a:t>
            </a:r>
            <a:r>
              <a:rPr lang="en-US">
                <a:latin typeface="Avenir Next LT Pro Demi" panose="020B0704020202020204" pitchFamily="34" charset="0"/>
              </a:rPr>
              <a:t>must</a:t>
            </a:r>
            <a:r>
              <a:rPr lang="en-US">
                <a:latin typeface="Avenir Next LT Pro" panose="020B0504020202020204" pitchFamily="34" charset="0"/>
              </a:rPr>
              <a:t> use your WIF to:</a:t>
            </a:r>
          </a:p>
          <a:p>
            <a:pPr marL="514350" indent="-514350">
              <a:lnSpc>
                <a:spcPct val="110000"/>
              </a:lnSpc>
              <a:spcBef>
                <a:spcPts val="30"/>
              </a:spcBef>
              <a:buFont typeface="+mj-lt"/>
              <a:buAutoNum type="arabicPeriod" startAt="2"/>
            </a:pPr>
            <a:r>
              <a:rPr lang="en-CA">
                <a:latin typeface="Avenir Next LT Pro" panose="020B0504020202020204" pitchFamily="34" charset="0"/>
              </a:rPr>
              <a:t>Provide lunch and refreshments to participating staff and HCC providers, up to a max of $30/per staff. </a:t>
            </a:r>
          </a:p>
          <a:p>
            <a:pPr marL="0" indent="0">
              <a:lnSpc>
                <a:spcPct val="110000"/>
              </a:lnSpc>
              <a:spcBef>
                <a:spcPts val="30"/>
              </a:spcBef>
              <a:buNone/>
            </a:pPr>
            <a:endParaRPr lang="en-CA" sz="1800">
              <a:latin typeface="Avenir Next LT Pro" panose="020B0504020202020204" pitchFamily="34" charset="0"/>
            </a:endParaRPr>
          </a:p>
          <a:p>
            <a:pPr marL="0" indent="0">
              <a:lnSpc>
                <a:spcPct val="110000"/>
              </a:lnSpc>
              <a:spcBef>
                <a:spcPts val="30"/>
              </a:spcBef>
              <a:buNone/>
            </a:pPr>
            <a:r>
              <a:rPr lang="en-CA">
                <a:latin typeface="Avenir Next LT Pro" panose="020B0504020202020204" pitchFamily="34" charset="0"/>
              </a:rPr>
              <a:t>You </a:t>
            </a:r>
            <a:r>
              <a:rPr lang="en-CA">
                <a:latin typeface="Avenir Next LT Pro Demi" panose="020B0704020202020204" pitchFamily="34" charset="0"/>
              </a:rPr>
              <a:t>may </a:t>
            </a:r>
            <a:r>
              <a:rPr lang="en-CA">
                <a:latin typeface="Avenir Next LT Pro" panose="020B0504020202020204" pitchFamily="34" charset="0"/>
              </a:rPr>
              <a:t>use your WIF to:</a:t>
            </a:r>
          </a:p>
          <a:p>
            <a:pPr marL="514350" indent="-514350">
              <a:lnSpc>
                <a:spcPct val="110000"/>
              </a:lnSpc>
              <a:spcBef>
                <a:spcPts val="30"/>
              </a:spcBef>
              <a:buFont typeface="+mj-lt"/>
              <a:buAutoNum type="arabicPeriod" startAt="3"/>
            </a:pPr>
            <a:r>
              <a:rPr lang="en-CA">
                <a:latin typeface="Avenir Next LT Pro" panose="020B0504020202020204" pitchFamily="34" charset="0"/>
              </a:rPr>
              <a:t>Cover the cost of renting a location for the event.</a:t>
            </a:r>
          </a:p>
          <a:p>
            <a:pPr marL="0" indent="0">
              <a:buNone/>
            </a:pPr>
            <a:endParaRPr lang="en-CA"/>
          </a:p>
          <a:p>
            <a:pPr marL="0" indent="0">
              <a:buNone/>
            </a:pPr>
            <a:endParaRPr lang="en-CA"/>
          </a:p>
        </p:txBody>
      </p:sp>
      <p:sp>
        <p:nvSpPr>
          <p:cNvPr id="4" name="Slide Number Placeholder 3">
            <a:extLst>
              <a:ext uri="{FF2B5EF4-FFF2-40B4-BE49-F238E27FC236}">
                <a16:creationId xmlns:a16="http://schemas.microsoft.com/office/drawing/2014/main" id="{2E43EAAC-085A-45AB-9CAC-8E6E10D092D8}"/>
              </a:ext>
            </a:extLst>
          </p:cNvPr>
          <p:cNvSpPr>
            <a:spLocks noGrp="1"/>
          </p:cNvSpPr>
          <p:nvPr>
            <p:ph type="sldNum" sz="quarter" idx="12"/>
          </p:nvPr>
        </p:nvSpPr>
        <p:spPr/>
        <p:txBody>
          <a:bodyPr/>
          <a:lstStyle/>
          <a:p>
            <a:fld id="{68CF1D98-3724-43DD-AC6C-74697B392BAE}" type="slidenum">
              <a:rPr lang="en-US" smtClean="0"/>
              <a:t>8</a:t>
            </a:fld>
            <a:endParaRPr lang="en-US"/>
          </a:p>
        </p:txBody>
      </p:sp>
    </p:spTree>
    <p:extLst>
      <p:ext uri="{BB962C8B-B14F-4D97-AF65-F5344CB8AC3E}">
        <p14:creationId xmlns:p14="http://schemas.microsoft.com/office/powerpoint/2010/main" val="3242827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633A-844A-459D-A5A2-2486CC8A7BE4}"/>
              </a:ext>
            </a:extLst>
          </p:cNvPr>
          <p:cNvSpPr>
            <a:spLocks noGrp="1"/>
          </p:cNvSpPr>
          <p:nvPr>
            <p:ph type="title"/>
          </p:nvPr>
        </p:nvSpPr>
        <p:spPr>
          <a:xfrm>
            <a:off x="838200" y="365125"/>
            <a:ext cx="10966938" cy="1076813"/>
          </a:xfrm>
        </p:spPr>
        <p:txBody>
          <a:bodyPr>
            <a:noAutofit/>
          </a:bodyPr>
          <a:lstStyle/>
          <a:p>
            <a:pPr defTabSz="457200"/>
            <a:r>
              <a:rPr lang="en-US" sz="3600" b="1">
                <a:solidFill>
                  <a:srgbClr val="0066B3"/>
                </a:solidFill>
                <a:latin typeface="Avenir Next LT Pro Demi" panose="020B0704020202020204" pitchFamily="34" charset="0"/>
              </a:rPr>
              <a:t>Other updates</a:t>
            </a:r>
            <a:endParaRPr lang="en-CA" sz="3600" b="1">
              <a:solidFill>
                <a:srgbClr val="0066B3"/>
              </a:solidFill>
              <a:latin typeface="Avenir Next LT Pro Demi" panose="020B0704020202020204" pitchFamily="34" charset="0"/>
            </a:endParaRPr>
          </a:p>
        </p:txBody>
      </p:sp>
      <p:sp>
        <p:nvSpPr>
          <p:cNvPr id="3" name="Content Placeholder 2">
            <a:extLst>
              <a:ext uri="{FF2B5EF4-FFF2-40B4-BE49-F238E27FC236}">
                <a16:creationId xmlns:a16="http://schemas.microsoft.com/office/drawing/2014/main" id="{62BB6330-BAC9-4BEC-9016-1D32A03BDC52}"/>
              </a:ext>
            </a:extLst>
          </p:cNvPr>
          <p:cNvSpPr>
            <a:spLocks noGrp="1"/>
          </p:cNvSpPr>
          <p:nvPr>
            <p:ph idx="1"/>
          </p:nvPr>
        </p:nvSpPr>
        <p:spPr>
          <a:xfrm>
            <a:off x="838199" y="1441937"/>
            <a:ext cx="10837985" cy="5050937"/>
          </a:xfrm>
        </p:spPr>
        <p:txBody>
          <a:bodyPr vert="horz" lIns="91440" tIns="45720" rIns="91440" bIns="45720" rtlCol="0" anchor="t">
            <a:normAutofit/>
          </a:bodyPr>
          <a:lstStyle/>
          <a:p>
            <a:pPr>
              <a:lnSpc>
                <a:spcPct val="110000"/>
              </a:lnSpc>
              <a:spcBef>
                <a:spcPts val="30"/>
              </a:spcBef>
            </a:pPr>
            <a:r>
              <a:rPr lang="en-US">
                <a:latin typeface="Avenir Next LT Pro"/>
              </a:rPr>
              <a:t>Requirement to pay Base Funding and WEG and GOF for WIF supported hours (as applicable) – staff.</a:t>
            </a:r>
          </a:p>
          <a:p>
            <a:pPr>
              <a:lnSpc>
                <a:spcPct val="110000"/>
              </a:lnSpc>
              <a:spcBef>
                <a:spcPts val="30"/>
              </a:spcBef>
            </a:pPr>
            <a:r>
              <a:rPr lang="en-US">
                <a:latin typeface="Avenir Next LT Pro"/>
              </a:rPr>
              <a:t>You shared your WIF policies last year. </a:t>
            </a:r>
            <a:endParaRPr lang="en-US">
              <a:latin typeface="Avenir Next LT Pro" panose="020B0504020202020204" pitchFamily="34" charset="0"/>
            </a:endParaRPr>
          </a:p>
          <a:p>
            <a:pPr lvl="1">
              <a:lnSpc>
                <a:spcPct val="110000"/>
              </a:lnSpc>
              <a:spcBef>
                <a:spcPts val="30"/>
              </a:spcBef>
            </a:pPr>
            <a:r>
              <a:rPr lang="en-US">
                <a:latin typeface="Avenir Next LT Pro"/>
              </a:rPr>
              <a:t>If you make changes, please share your updated policies within 15 days of the change.</a:t>
            </a:r>
          </a:p>
          <a:p>
            <a:pPr>
              <a:lnSpc>
                <a:spcPct val="110000"/>
              </a:lnSpc>
              <a:spcBef>
                <a:spcPts val="30"/>
              </a:spcBef>
            </a:pPr>
            <a:endParaRPr lang="en-US">
              <a:latin typeface="Avenir Next LT Pro" panose="020B0504020202020204" pitchFamily="34" charset="0"/>
            </a:endParaRPr>
          </a:p>
          <a:p>
            <a:pPr marL="0" indent="0">
              <a:buNone/>
            </a:pPr>
            <a:endParaRPr lang="en-CA"/>
          </a:p>
        </p:txBody>
      </p:sp>
      <p:sp>
        <p:nvSpPr>
          <p:cNvPr id="4" name="Slide Number Placeholder 3">
            <a:extLst>
              <a:ext uri="{FF2B5EF4-FFF2-40B4-BE49-F238E27FC236}">
                <a16:creationId xmlns:a16="http://schemas.microsoft.com/office/drawing/2014/main" id="{2E43EAAC-085A-45AB-9CAC-8E6E10D092D8}"/>
              </a:ext>
            </a:extLst>
          </p:cNvPr>
          <p:cNvSpPr>
            <a:spLocks noGrp="1"/>
          </p:cNvSpPr>
          <p:nvPr>
            <p:ph type="sldNum" sz="quarter" idx="12"/>
          </p:nvPr>
        </p:nvSpPr>
        <p:spPr/>
        <p:txBody>
          <a:bodyPr/>
          <a:lstStyle/>
          <a:p>
            <a:fld id="{68CF1D98-3724-43DD-AC6C-74697B392BAE}" type="slidenum">
              <a:rPr lang="en-US" smtClean="0"/>
              <a:t>9</a:t>
            </a:fld>
            <a:endParaRPr lang="en-US"/>
          </a:p>
        </p:txBody>
      </p:sp>
    </p:spTree>
    <p:extLst>
      <p:ext uri="{BB962C8B-B14F-4D97-AF65-F5344CB8AC3E}">
        <p14:creationId xmlns:p14="http://schemas.microsoft.com/office/powerpoint/2010/main" val="2763365993"/>
      </p:ext>
    </p:extLst>
  </p:cSld>
  <p:clrMapOvr>
    <a:masterClrMapping/>
  </p:clrMapOvr>
</p:sld>
</file>

<file path=ppt/theme/theme1.xml><?xml version="1.0" encoding="utf-8"?>
<a:theme xmlns:a="http://schemas.openxmlformats.org/drawingml/2006/main" name="Office Theme">
  <a:themeElements>
    <a:clrScheme name="ROP colours">
      <a:dk1>
        <a:sysClr val="windowText" lastClr="000000"/>
      </a:dk1>
      <a:lt1>
        <a:sysClr val="window" lastClr="FFFFFF"/>
      </a:lt1>
      <a:dk2>
        <a:srgbClr val="546670"/>
      </a:dk2>
      <a:lt2>
        <a:srgbClr val="D4DCF0"/>
      </a:lt2>
      <a:accent1>
        <a:srgbClr val="5285C4"/>
      </a:accent1>
      <a:accent2>
        <a:srgbClr val="96AFDB"/>
      </a:accent2>
      <a:accent3>
        <a:srgbClr val="9DA6AB"/>
      </a:accent3>
      <a:accent4>
        <a:srgbClr val="DFE5E8"/>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el Theme 9">
  <a:themeElements>
    <a:clrScheme name="Peel colours 0722">
      <a:dk1>
        <a:srgbClr val="000000"/>
      </a:dk1>
      <a:lt1>
        <a:srgbClr val="FFFFFF"/>
      </a:lt1>
      <a:dk2>
        <a:srgbClr val="005B9C"/>
      </a:dk2>
      <a:lt2>
        <a:srgbClr val="E7E6E6"/>
      </a:lt2>
      <a:accent1>
        <a:srgbClr val="005B9C"/>
      </a:accent1>
      <a:accent2>
        <a:srgbClr val="CF4827"/>
      </a:accent2>
      <a:accent3>
        <a:srgbClr val="616161"/>
      </a:accent3>
      <a:accent4>
        <a:srgbClr val="832B78"/>
      </a:accent4>
      <a:accent5>
        <a:srgbClr val="FFC222"/>
      </a:accent5>
      <a:accent6>
        <a:srgbClr val="008575"/>
      </a:accent6>
      <a:hlink>
        <a:srgbClr val="005B9C"/>
      </a:hlink>
      <a:folHlink>
        <a:srgbClr val="832B78"/>
      </a:folHlink>
    </a:clrScheme>
    <a:fontScheme name="Arial Black-Arial">
      <a:majorFont>
        <a:latin typeface="Avenir Next LT Pro Bold"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venir Next LT Pro Regular"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EBEBEC"/>
    </a:custClr>
    <a:custClr name="Custom Color 2">
      <a:srgbClr val="808080"/>
    </a:custClr>
    <a:custClr name="Custom Color 3">
      <a:srgbClr val="E0E4E8"/>
    </a:custClr>
    <a:custClr name="Custom Color 4">
      <a:srgbClr val="E0E5F4"/>
    </a:custClr>
    <a:custClr name="Custom Color 5">
      <a:srgbClr val="E1E8F6"/>
    </a:custClr>
    <a:custClr name="Custom Color 6">
      <a:srgbClr val="F7DAD3"/>
    </a:custClr>
    <a:custClr name="Custom Color 7">
      <a:srgbClr val="E0D5EA"/>
    </a:custClr>
    <a:custClr name="Custom Color 8">
      <a:srgbClr val="FFF3D3"/>
    </a:custClr>
    <a:custClr name="Custom Color 9">
      <a:srgbClr val="D6EEEE"/>
    </a:custClr>
    <a:custClr name="Custom Color 10">
      <a:srgbClr val="E2F3F1"/>
    </a:custClr>
    <a:custClr name="Custom Color 11">
      <a:srgbClr val="D1D3D4"/>
    </a:custClr>
    <a:custClr name="Custom Color 12">
      <a:srgbClr val="595959"/>
    </a:custClr>
    <a:custClr name="Custom Color 13">
      <a:srgbClr val="C6CFD4"/>
    </a:custClr>
    <a:custClr name="Custom Color 14">
      <a:srgbClr val="C8D2EC"/>
    </a:custClr>
    <a:custClr name="Custom Color 15">
      <a:srgbClr val="BAD2ED"/>
    </a:custClr>
    <a:custClr name="Custom Color 16">
      <a:srgbClr val="EEB4A6"/>
    </a:custClr>
    <a:custClr name="Custom Color 17">
      <a:srgbClr val="C7B2D6"/>
    </a:custClr>
    <a:custClr name="Custom Color 18">
      <a:srgbClr val="FFE7A7"/>
    </a:custClr>
    <a:custClr name="Custom Color 19">
      <a:srgbClr val="BDE3E0"/>
    </a:custClr>
    <a:custClr name="Custom Color 20">
      <a:srgbClr val="ADDEE0"/>
    </a:custClr>
    <a:custClr name="Custom Color 21">
      <a:srgbClr val="939598"/>
    </a:custClr>
    <a:custClr name="Custom Color 22">
      <a:srgbClr val="404040"/>
    </a:custClr>
    <a:custClr name="Custom Color 23">
      <a:srgbClr val="98A4AB"/>
    </a:custClr>
    <a:custClr name="Custom Color 24">
      <a:srgbClr val="97AFD8"/>
    </a:custClr>
    <a:custClr name="Custom Color 25">
      <a:srgbClr val="4BA6DD"/>
    </a:custClr>
    <a:custClr name="Custom Color 26">
      <a:srgbClr val="E68F7A"/>
    </a:custClr>
    <a:custClr name="Custom Color 27">
      <a:srgbClr val="B295C6"/>
    </a:custClr>
    <a:custClr name="Custom Color 28">
      <a:srgbClr val="FFDA7A"/>
    </a:custClr>
    <a:custClr name="Custom Color 29">
      <a:srgbClr val="4FAF9F"/>
    </a:custClr>
    <a:custClr name="Custom Color 30">
      <a:srgbClr val="00B9B0"/>
    </a:custClr>
    <a:custClr name="Custom Color 31">
      <a:srgbClr val="6D6E71"/>
    </a:custClr>
    <a:custClr name="Custom Color 32">
      <a:srgbClr val="262626"/>
    </a:custClr>
    <a:custClr name="Custom Color 33">
      <a:srgbClr val="6F7D85"/>
    </a:custClr>
    <a:custClr name="Custom Color 34">
      <a:srgbClr val="6A91CB"/>
    </a:custClr>
    <a:custClr name="Custom Color 35">
      <a:srgbClr val="00518E"/>
    </a:custClr>
    <a:custClr name="Custom Color 36">
      <a:srgbClr val="9B361D"/>
    </a:custClr>
    <a:custClr name="Custom Color 37">
      <a:srgbClr val="511454"/>
    </a:custClr>
    <a:custClr name="Custom Color 38">
      <a:srgbClr val="D99D00"/>
    </a:custClr>
    <a:custClr name="Custom Color 39">
      <a:srgbClr val="0B5B4C"/>
    </a:custClr>
    <a:custClr name="Custom Color 40">
      <a:srgbClr val="047A71"/>
    </a:custClr>
    <a:custClr name="Custom Color 41">
      <a:srgbClr val="4D4D4F"/>
    </a:custClr>
    <a:custClr name="Custom Color 42">
      <a:srgbClr val="0D0D0D"/>
    </a:custClr>
    <a:custClr name="Custom Color 43">
      <a:srgbClr val="48545C"/>
    </a:custClr>
    <a:custClr name="Custom Color 44">
      <a:srgbClr val="357ABE"/>
    </a:custClr>
    <a:custClr name="Custom Color 45">
      <a:srgbClr val="002E4E"/>
    </a:custClr>
    <a:custClr name="Custom Color 46">
      <a:srgbClr val="682414"/>
    </a:custClr>
    <a:custClr name="Custom Color 47">
      <a:srgbClr val="270028"/>
    </a:custClr>
    <a:custClr name="Custom Color 48">
      <a:srgbClr val="906900"/>
    </a:custClr>
    <a:custClr name="Custom Color 49">
      <a:srgbClr val="003D34"/>
    </a:custClr>
    <a:custClr name="Custom Color 50">
      <a:srgbClr val="00524E"/>
    </a:custClr>
  </a:custClrLst>
  <a:extLst>
    <a:ext uri="{05A4C25C-085E-4340-85A3-A5531E510DB2}">
      <thm15:themeFamily xmlns:thm15="http://schemas.microsoft.com/office/thememl/2012/main" name="PowerPoint template  -  Read-Only" id="{2896C07E-8FE4-4E5B-A770-B560F471F048}" vid="{FD25AB9B-5963-4CF2-8935-C1AA359483C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ROP colours">
    <a:dk1>
      <a:sysClr val="windowText" lastClr="000000"/>
    </a:dk1>
    <a:lt1>
      <a:sysClr val="window" lastClr="FFFFFF"/>
    </a:lt1>
    <a:dk2>
      <a:srgbClr val="546670"/>
    </a:dk2>
    <a:lt2>
      <a:srgbClr val="D4DCF0"/>
    </a:lt2>
    <a:accent1>
      <a:srgbClr val="5285C4"/>
    </a:accent1>
    <a:accent2>
      <a:srgbClr val="96AFDB"/>
    </a:accent2>
    <a:accent3>
      <a:srgbClr val="9DA6AB"/>
    </a:accent3>
    <a:accent4>
      <a:srgbClr val="DFE5E8"/>
    </a:accent4>
    <a:accent5>
      <a:srgbClr val="5430BB"/>
    </a:accent5>
    <a:accent6>
      <a:srgbClr val="8D34E0"/>
    </a:accent6>
    <a:hlink>
      <a:srgbClr val="00B0F0"/>
    </a:hlink>
    <a:folHlink>
      <a:srgbClr val="0070C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IZAAuthor xmlns="0f69d93d-5b28-4a4f-83ef-a20e81a4bd44">
      <UserInfo>
        <DisplayName/>
        <AccountId xsi:nil="true"/>
        <AccountType/>
      </UserInfo>
    </SIZAAuthor>
    <SIZADate xmlns="0f69d93d-5b28-4a4f-83ef-a20e81a4bd44" xsi:nil="true"/>
    <SIZASubject xmlns="0f69d93d-5b28-4a4f-83ef-a20e81a4bd44" xsi:nil="true"/>
    <d4d6d7f2852d41a09afacf0336fedee9 xmlns="0f69d93d-5b28-4a4f-83ef-a20e81a4bd44">
      <Terms xmlns="http://schemas.microsoft.com/office/infopath/2007/PartnerControls">
        <TermInfo xmlns="http://schemas.microsoft.com/office/infopath/2007/PartnerControls">
          <TermName xmlns="http://schemas.microsoft.com/office/infopath/2007/PartnerControls">Early Learning and Child Care Services</TermName>
          <TermId xmlns="http://schemas.microsoft.com/office/infopath/2007/PartnerControls">f20bb475-eba7-490d-998b-2d872e05fa57</TermId>
        </TermInfo>
      </Terms>
    </d4d6d7f2852d41a09afacf0336fedee9>
    <c816cc0c51d043a4907164997a81cf13 xmlns="0f69d93d-5b28-4a4f-83ef-a20e81a4bd44">
      <Terms xmlns="http://schemas.microsoft.com/office/infopath/2007/PartnerControls"/>
    </c816cc0c51d043a4907164997a81cf13>
    <SIZARecordsEventDate xmlns="0f69d93d-5b28-4a4f-83ef-a20e81a4bd44" xsi:nil="true"/>
    <if2ef2b6bf4346d0a9a60e9784f95a0d xmlns="0f69d93d-5b28-4a4f-83ef-a20e81a4bd44">
      <Terms xmlns="http://schemas.microsoft.com/office/infopath/2007/PartnerControls"/>
    </if2ef2b6bf4346d0a9a60e9784f95a0d>
    <leed0c44d2ac42d791805961a1e6b6e0 xmlns="0f69d93d-5b28-4a4f-83ef-a20e81a4bd44">
      <Terms xmlns="http://schemas.microsoft.com/office/infopath/2007/PartnerControls"/>
    </leed0c44d2ac42d791805961a1e6b6e0>
    <b84c496a5d0b4e848eae240e679f45e7 xmlns="0f69d93d-5b28-4a4f-83ef-a20e81a4bd44">
      <Terms xmlns="http://schemas.microsoft.com/office/infopath/2007/PartnerControls">
        <TermInfo xmlns="http://schemas.microsoft.com/office/infopath/2007/PartnerControls">
          <TermName xmlns="http://schemas.microsoft.com/office/infopath/2007/PartnerControls">Human Services</TermName>
          <TermId xmlns="http://schemas.microsoft.com/office/infopath/2007/PartnerControls">118fdf37-3eb0-4f3d-9794-08c6dc12769c</TermId>
        </TermInfo>
      </Terms>
    </b84c496a5d0b4e848eae240e679f45e7>
    <oaba50052a024fb29595ecca5fbbaa4e xmlns="0f69d93d-5b28-4a4f-83ef-a20e81a4bd44">
      <Terms xmlns="http://schemas.microsoft.com/office/infopath/2007/PartnerControls">
        <TermInfo xmlns="http://schemas.microsoft.com/office/infopath/2007/PartnerControls">
          <TermName xmlns="http://schemas.microsoft.com/office/infopath/2007/PartnerControls">Early Years and Child Care Services</TermName>
          <TermId xmlns="http://schemas.microsoft.com/office/infopath/2007/PartnerControls">ce06aa10-9999-42e6-922f-4e4b46a41053</TermId>
        </TermInfo>
      </Terms>
    </oaba50052a024fb29595ecca5fbbaa4e>
    <i7c7954a6da6485baed72bf62adc9a98 xmlns="0f69d93d-5b28-4a4f-83ef-a20e81a4bd44">
      <Terms xmlns="http://schemas.microsoft.com/office/infopath/2007/PartnerControls"/>
    </i7c7954a6da6485baed72bf62adc9a98>
    <TaxCatchAll xmlns="0f69d93d-5b28-4a4f-83ef-a20e81a4bd44">
      <Value>3</Value>
      <Value>2</Value>
      <Value>1</Value>
    </TaxCatchAll>
    <i09ce8ea77e04d5b937fa0a29b257c75 xmlns="0f69d93d-5b28-4a4f-83ef-a20e81a4bd44">
      <Terms xmlns="http://schemas.microsoft.com/office/infopath/2007/PartnerControls"/>
    </i09ce8ea77e04d5b937fa0a29b257c75>
    <lcf76f155ced4ddcb4097134ff3c332f xmlns="b5573e19-a45e-477c-a30c-219eb5a84c85">
      <Terms xmlns="http://schemas.microsoft.com/office/infopath/2007/PartnerControls"/>
    </lcf76f155ced4ddcb4097134ff3c332f>
    <_dlc_DocId xmlns="0f69d93d-5b28-4a4f-83ef-a20e81a4bd44">EHU673JZXKYX-1302996901-265</_dlc_DocId>
    <_dlc_DocIdUrl xmlns="0f69d93d-5b28-4a4f-83ef-a20e81a4bd44">
      <Url>https://peelregionca.sharepoint.com/teams/C182/_layouts/15/DocIdRedir.aspx?ID=EHU673JZXKYX-1302996901-265</Url>
      <Description>EHU673JZXKYX-1302996901-265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ROP Power Point" ma:contentTypeID="0x0101009EE487AD69F14604948C9AE5585AA3C600A36945BCC56A3D48896B4C753759371B" ma:contentTypeVersion="16" ma:contentTypeDescription="Basis of all company Power Point documents." ma:contentTypeScope="" ma:versionID="2ce280b8771f02cd786f8dfe676d1fa9">
  <xsd:schema xmlns:xsd="http://www.w3.org/2001/XMLSchema" xmlns:xs="http://www.w3.org/2001/XMLSchema" xmlns:p="http://schemas.microsoft.com/office/2006/metadata/properties" xmlns:ns2="0f69d93d-5b28-4a4f-83ef-a20e81a4bd44" xmlns:ns3="b5573e19-a45e-477c-a30c-219eb5a84c85" targetNamespace="http://schemas.microsoft.com/office/2006/metadata/properties" ma:root="true" ma:fieldsID="5e5cabe80b4b6c0115c5d10f327002d6" ns2:_="" ns3:_="">
    <xsd:import namespace="0f69d93d-5b28-4a4f-83ef-a20e81a4bd44"/>
    <xsd:import namespace="b5573e19-a45e-477c-a30c-219eb5a84c85"/>
    <xsd:element name="properties">
      <xsd:complexType>
        <xsd:sequence>
          <xsd:element name="documentManagement">
            <xsd:complexType>
              <xsd:all>
                <xsd:element ref="ns2:_dlc_DocId" minOccurs="0"/>
                <xsd:element ref="ns2:_dlc_DocIdUrl" minOccurs="0"/>
                <xsd:element ref="ns2:_dlc_DocIdPersistId" minOccurs="0"/>
                <xsd:element ref="ns2:b84c496a5d0b4e848eae240e679f45e7" minOccurs="0"/>
                <xsd:element ref="ns2:TaxCatchAll" minOccurs="0"/>
                <xsd:element ref="ns2:TaxCatchAllLabel" minOccurs="0"/>
                <xsd:element ref="ns2:oaba50052a024fb29595ecca5fbbaa4e" minOccurs="0"/>
                <xsd:element ref="ns2:d4d6d7f2852d41a09afacf0336fedee9" minOccurs="0"/>
                <xsd:element ref="ns2:if2ef2b6bf4346d0a9a60e9784f95a0d" minOccurs="0"/>
                <xsd:element ref="ns2:i7c7954a6da6485baed72bf62adc9a98" minOccurs="0"/>
                <xsd:element ref="ns2:i09ce8ea77e04d5b937fa0a29b257c75" minOccurs="0"/>
                <xsd:element ref="ns2:SIZADate" minOccurs="0"/>
                <xsd:element ref="ns2:SIZASubject" minOccurs="0"/>
                <xsd:element ref="ns2:SIZAAuthor" minOccurs="0"/>
                <xsd:element ref="ns2:c816cc0c51d043a4907164997a81cf13" minOccurs="0"/>
                <xsd:element ref="ns2:leed0c44d2ac42d791805961a1e6b6e0" minOccurs="0"/>
                <xsd:element ref="ns2:SIZARecordsEventDate"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9d93d-5b28-4a4f-83ef-a20e81a4bd4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b84c496a5d0b4e848eae240e679f45e7" ma:index="11" nillable="true" ma:taxonomy="true" ma:internalName="b84c496a5d0b4e848eae240e679f45e7" ma:taxonomyFieldName="SIZADepartment" ma:displayName="Department" ma:readOnly="false" ma:default="1;#Human Services|118fdf37-3eb0-4f3d-9794-08c6dc12769c" ma:fieldId="{b84c496a-5d0b-4e84-8eae-240e679f45e7}" ma:sspId="fa93b17b-eca5-4df2-9431-61ba77a6f1f7" ma:termSetId="60320ae7-a7b2-4969-932f-f2bb791727f2"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b430d3c1-cdc7-423f-b3b1-fb70812d6131}" ma:internalName="TaxCatchAll" ma:showField="CatchAllData" ma:web="0f69d93d-5b28-4a4f-83ef-a20e81a4bd4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b430d3c1-cdc7-423f-b3b1-fb70812d6131}" ma:internalName="TaxCatchAllLabel" ma:readOnly="true" ma:showField="CatchAllDataLabel" ma:web="0f69d93d-5b28-4a4f-83ef-a20e81a4bd44">
      <xsd:complexType>
        <xsd:complexContent>
          <xsd:extension base="dms:MultiChoiceLookup">
            <xsd:sequence>
              <xsd:element name="Value" type="dms:Lookup" maxOccurs="unbounded" minOccurs="0" nillable="true"/>
            </xsd:sequence>
          </xsd:extension>
        </xsd:complexContent>
      </xsd:complexType>
    </xsd:element>
    <xsd:element name="oaba50052a024fb29595ecca5fbbaa4e" ma:index="15" nillable="true" ma:taxonomy="true" ma:internalName="oaba50052a024fb29595ecca5fbbaa4e" ma:taxonomyFieldName="SIZADivision" ma:displayName="Division" ma:readOnly="false" ma:default="2;#Early Years and Child Care Services|ce06aa10-9999-42e6-922f-4e4b46a41053" ma:fieldId="{8aba5005-2a02-4fb2-9595-ecca5fbbaa4e}" ma:sspId="fa93b17b-eca5-4df2-9431-61ba77a6f1f7" ma:termSetId="b837b880-3aa0-41f7-886b-2a1389d416d0" ma:anchorId="00000000-0000-0000-0000-000000000000" ma:open="false" ma:isKeyword="false">
      <xsd:complexType>
        <xsd:sequence>
          <xsd:element ref="pc:Terms" minOccurs="0" maxOccurs="1"/>
        </xsd:sequence>
      </xsd:complexType>
    </xsd:element>
    <xsd:element name="d4d6d7f2852d41a09afacf0336fedee9" ma:index="17" nillable="true" ma:taxonomy="true" ma:internalName="d4d6d7f2852d41a09afacf0336fedee9" ma:taxonomyFieldName="SIZASection" ma:displayName="Section" ma:readOnly="false" ma:default="3;#Early Learning and Child Care Services|f20bb475-eba7-490d-998b-2d872e05fa57" ma:fieldId="{d4d6d7f2-852d-41a0-9afa-cf0336fedee9}" ma:sspId="fa93b17b-eca5-4df2-9431-61ba77a6f1f7" ma:termSetId="11c1e720-e982-466a-aacd-09d4c23fdbc0" ma:anchorId="00000000-0000-0000-0000-000000000000" ma:open="false" ma:isKeyword="false">
      <xsd:complexType>
        <xsd:sequence>
          <xsd:element ref="pc:Terms" minOccurs="0" maxOccurs="1"/>
        </xsd:sequence>
      </xsd:complexType>
    </xsd:element>
    <xsd:element name="if2ef2b6bf4346d0a9a60e9784f95a0d" ma:index="19" nillable="true" ma:taxonomy="true" ma:internalName="if2ef2b6bf4346d0a9a60e9784f95a0d" ma:taxonomyFieldName="SIZAService" ma:displayName="Service" ma:readOnly="false" ma:fieldId="{2f2ef2b6-bf43-46d0-a9a6-0e9784f95a0d}" ma:sspId="fa93b17b-eca5-4df2-9431-61ba77a6f1f7" ma:termSetId="b77d1e8a-5db7-483c-9b23-740035cc05a6" ma:anchorId="00000000-0000-0000-0000-000000000000" ma:open="false" ma:isKeyword="false">
      <xsd:complexType>
        <xsd:sequence>
          <xsd:element ref="pc:Terms" minOccurs="0" maxOccurs="1"/>
        </xsd:sequence>
      </xsd:complexType>
    </xsd:element>
    <xsd:element name="i7c7954a6da6485baed72bf62adc9a98" ma:index="21" nillable="true" ma:taxonomy="true" ma:internalName="i7c7954a6da6485baed72bf62adc9a98" ma:taxonomyFieldName="SIZADocumentType" ma:displayName="Document Type" ma:readOnly="false" ma:fieldId="{27c7954a-6da6-485b-aed7-2bf62adc9a98}" ma:sspId="fa93b17b-eca5-4df2-9431-61ba77a6f1f7" ma:termSetId="a30e0fc5-ef8a-411d-ac18-85e301421e76" ma:anchorId="00000000-0000-0000-0000-000000000000" ma:open="false" ma:isKeyword="false">
      <xsd:complexType>
        <xsd:sequence>
          <xsd:element ref="pc:Terms" minOccurs="0" maxOccurs="1"/>
        </xsd:sequence>
      </xsd:complexType>
    </xsd:element>
    <xsd:element name="i09ce8ea77e04d5b937fa0a29b257c75" ma:index="23" nillable="true" ma:taxonomy="true" ma:internalName="i09ce8ea77e04d5b937fa0a29b257c75" ma:taxonomyFieldName="SIZADocumentSubType" ma:displayName="Document SubType" ma:readOnly="false" ma:fieldId="{209ce8ea-77e0-4d5b-937f-a0a29b257c75}" ma:sspId="fa93b17b-eca5-4df2-9431-61ba77a6f1f7" ma:termSetId="9ba2e993-e3a4-40d4-af48-5ac0b9f0db0c" ma:anchorId="00000000-0000-0000-0000-000000000000" ma:open="false" ma:isKeyword="false">
      <xsd:complexType>
        <xsd:sequence>
          <xsd:element ref="pc:Terms" minOccurs="0" maxOccurs="1"/>
        </xsd:sequence>
      </xsd:complexType>
    </xsd:element>
    <xsd:element name="SIZADate" ma:index="25" nillable="true" ma:displayName="Date" ma:description="The date of the document." ma:internalName="SIZADate" ma:readOnly="false">
      <xsd:simpleType>
        <xsd:restriction base="dms:DateTime"/>
      </xsd:simpleType>
    </xsd:element>
    <xsd:element name="SIZASubject" ma:index="26" nillable="true" ma:displayName="Subject" ma:description="The subject of the document." ma:internalName="SIZASubject" ma:readOnly="false">
      <xsd:simpleType>
        <xsd:restriction base="dms:Text"/>
      </xsd:simpleType>
    </xsd:element>
    <xsd:element name="SIZAAuthor" ma:index="27" nillable="true" ma:displayName="Author" ma:description="The author of the document." ma:internalName="SIZA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816cc0c51d043a4907164997a81cf13" ma:index="28" nillable="true" ma:taxonomy="true" ma:internalName="c816cc0c51d043a4907164997a81cf13" ma:taxonomyFieldName="SIZAKeywords" ma:displayName="Additional Tags" ma:readOnly="false" ma:fieldId="{c816cc0c-51d0-43a4-9071-64997a81cf13}" ma:sspId="fa93b17b-eca5-4df2-9431-61ba77a6f1f7" ma:termSetId="c9229c1c-9cd4-4e27-a7aa-176e35bc250b" ma:anchorId="00000000-0000-0000-0000-000000000000" ma:open="false" ma:isKeyword="false">
      <xsd:complexType>
        <xsd:sequence>
          <xsd:element ref="pc:Terms" minOccurs="0" maxOccurs="1"/>
        </xsd:sequence>
      </xsd:complexType>
    </xsd:element>
    <xsd:element name="leed0c44d2ac42d791805961a1e6b6e0" ma:index="30" nillable="true" ma:taxonomy="true" ma:internalName="leed0c44d2ac42d791805961a1e6b6e0" ma:taxonomyFieldName="SIZARecordClassification" ma:displayName="Records Classification" ma:readOnly="false" ma:fieldId="{5eed0c44-d2ac-42d7-9180-5961a1e6b6e0}" ma:sspId="fa93b17b-eca5-4df2-9431-61ba77a6f1f7" ma:termSetId="4de2fedc-4bea-4300-87fb-a9dd50186fcb" ma:anchorId="00000000-0000-0000-0000-000000000000" ma:open="false" ma:isKeyword="false">
      <xsd:complexType>
        <xsd:sequence>
          <xsd:element ref="pc:Terms" minOccurs="0" maxOccurs="1"/>
        </xsd:sequence>
      </xsd:complexType>
    </xsd:element>
    <xsd:element name="SIZARecordsEventDate" ma:index="32" nillable="true" ma:displayName="Records Event Date" ma:description="Records Event Date" ma:internalName="SIZARecordsEvent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5573e19-a45e-477c-a30c-219eb5a84c85" elementFormDefault="qualified">
    <xsd:import namespace="http://schemas.microsoft.com/office/2006/documentManagement/types"/>
    <xsd:import namespace="http://schemas.microsoft.com/office/infopath/2007/PartnerControls"/>
    <xsd:element name="lcf76f155ced4ddcb4097134ff3c332f" ma:index="33"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927709-A439-4998-B2BA-D9CBA9470EE1}">
  <ds:schemaRefs>
    <ds:schemaRef ds:uri="0f69d93d-5b28-4a4f-83ef-a20e81a4bd44"/>
    <ds:schemaRef ds:uri="b5573e19-a45e-477c-a30c-219eb5a84c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FDAA0F1-7B54-423E-9240-378BA5034A38}">
  <ds:schemaRefs>
    <ds:schemaRef ds:uri="http://schemas.microsoft.com/sharepoint/v3/contenttype/forms"/>
  </ds:schemaRefs>
</ds:datastoreItem>
</file>

<file path=customXml/itemProps3.xml><?xml version="1.0" encoding="utf-8"?>
<ds:datastoreItem xmlns:ds="http://schemas.openxmlformats.org/officeDocument/2006/customXml" ds:itemID="{DE4773D5-6302-442C-82E4-5DE340F37961}">
  <ds:schemaRefs>
    <ds:schemaRef ds:uri="http://schemas.microsoft.com/sharepoint/events"/>
  </ds:schemaRefs>
</ds:datastoreItem>
</file>

<file path=customXml/itemProps4.xml><?xml version="1.0" encoding="utf-8"?>
<ds:datastoreItem xmlns:ds="http://schemas.openxmlformats.org/officeDocument/2006/customXml" ds:itemID="{000A7636-FE6E-4C99-8D53-A243DD6B58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69d93d-5b28-4a4f-83ef-a20e81a4bd44"/>
    <ds:schemaRef ds:uri="b5573e19-a45e-477c-a30c-219eb5a84c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TotalTime>
  <Words>2469</Words>
  <Application>Microsoft Office PowerPoint</Application>
  <PresentationFormat>Widescreen</PresentationFormat>
  <Paragraphs>346</Paragraphs>
  <Slides>21</Slides>
  <Notes>21</Notes>
  <HiddenSlides>1</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21</vt:i4>
      </vt:variant>
    </vt:vector>
  </HeadingPairs>
  <TitlesOfParts>
    <vt:vector size="34" baseType="lpstr">
      <vt:lpstr>Arial</vt:lpstr>
      <vt:lpstr>Avenir Next LT Pro</vt:lpstr>
      <vt:lpstr>Avenir Next LT Pro Bold</vt:lpstr>
      <vt:lpstr>Avenir Next LT Pro Demi</vt:lpstr>
      <vt:lpstr>Avenir Next LT Pro Regular</vt:lpstr>
      <vt:lpstr>Calibri</vt:lpstr>
      <vt:lpstr>Calibri Light</vt:lpstr>
      <vt:lpstr>Courier New</vt:lpstr>
      <vt:lpstr>Segoe UI</vt:lpstr>
      <vt:lpstr>Wingdings</vt:lpstr>
      <vt:lpstr>Office Theme</vt:lpstr>
      <vt:lpstr>1_Office Theme</vt:lpstr>
      <vt:lpstr>Peel Theme 9</vt:lpstr>
      <vt:lpstr>PowerPoint Presentation</vt:lpstr>
      <vt:lpstr>Housekeeping Items</vt:lpstr>
      <vt:lpstr>Agenda</vt:lpstr>
      <vt:lpstr>2023 EYCCCS Guidelines – LHCC Agencies</vt:lpstr>
      <vt:lpstr>WIF Updates</vt:lpstr>
      <vt:lpstr>WIF Funding Overview</vt:lpstr>
      <vt:lpstr>Supports for the Region-wide professional learning day on Feb 17,  2023</vt:lpstr>
      <vt:lpstr>Supports for the Region-wide professional learning day on Feb 17,  2023 (cont.)</vt:lpstr>
      <vt:lpstr>Other updates</vt:lpstr>
      <vt:lpstr>2023 WIF Payments</vt:lpstr>
      <vt:lpstr>Key 2023 WIF Dates</vt:lpstr>
      <vt:lpstr>Professional Learning Day Registration</vt:lpstr>
      <vt:lpstr>Registration is Now Open </vt:lpstr>
      <vt:lpstr>Log-in to Event Site </vt:lpstr>
      <vt:lpstr>Event Site</vt:lpstr>
      <vt:lpstr>Important </vt:lpstr>
      <vt:lpstr>PowerPoint Presentation</vt:lpstr>
      <vt:lpstr>PowerPoint Presentation</vt:lpstr>
      <vt:lpstr>PowerPoint Presentation</vt:lpstr>
      <vt:lpstr>Appendix A:  Examples - Offsetting child care fees for professional learning day</vt:lpstr>
      <vt:lpstr>Appendix B:  Visual – Detailed Registration Steps </vt:lpstr>
    </vt:vector>
  </TitlesOfParts>
  <Company>Region of Peel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 Chris</dc:creator>
  <cp:lastModifiedBy>Karen Kyere</cp:lastModifiedBy>
  <cp:revision>2</cp:revision>
  <dcterms:created xsi:type="dcterms:W3CDTF">2017-04-05T17:03:10Z</dcterms:created>
  <dcterms:modified xsi:type="dcterms:W3CDTF">2023-02-09T16:49:53Z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0x0101009EE487AD69F14604948C9AE5585AA3C600A36945BCC56A3D48896B4C753759371B</vt:lpwstr>
  </property>
  <property fmtid="{D5CDD505-2E9C-101B-9397-08002B2CF9AE}" pid="3" name="SIZADivision">
    <vt:lpwstr>2;#Early Years and Child Care Services|ce06aa10-9999-42e6-922f-4e4b46a41053</vt:lpwstr>
  </property>
  <property fmtid="{D5CDD505-2E9C-101B-9397-08002B2CF9AE}" pid="4" name="SIZADepartment">
    <vt:lpwstr>1;#Human Services|118fdf37-3eb0-4f3d-9794-08c6dc12769c</vt:lpwstr>
  </property>
  <property fmtid="{D5CDD505-2E9C-101B-9397-08002B2CF9AE}" pid="5" name="_dlc_DocIdItemGuid">
    <vt:lpwstr>45f56300-215a-4cf5-9b39-5d7c4d77b3bc</vt:lpwstr>
  </property>
  <property fmtid="{D5CDD505-2E9C-101B-9397-08002B2CF9AE}" pid="6" name="SIZAService">
    <vt:lpwstr/>
  </property>
  <property fmtid="{D5CDD505-2E9C-101B-9397-08002B2CF9AE}" pid="7" name="SIZADocumentType">
    <vt:lpwstr/>
  </property>
  <property fmtid="{D5CDD505-2E9C-101B-9397-08002B2CF9AE}" pid="8" name="SIZARecordClassification">
    <vt:lpwstr/>
  </property>
  <property fmtid="{D5CDD505-2E9C-101B-9397-08002B2CF9AE}" pid="9" name="SIZADocumentSubType">
    <vt:lpwstr/>
  </property>
  <property fmtid="{D5CDD505-2E9C-101B-9397-08002B2CF9AE}" pid="10" name="SIZAKeywords">
    <vt:lpwstr/>
  </property>
  <property fmtid="{D5CDD505-2E9C-101B-9397-08002B2CF9AE}" pid="11" name="MediaServiceImageTags">
    <vt:lpwstr/>
  </property>
  <property fmtid="{D5CDD505-2E9C-101B-9397-08002B2CF9AE}" pid="12" name="SIZASection">
    <vt:lpwstr>3;#Early Learning and Child Care Services|f20bb475-eba7-490d-998b-2d872e05fa57</vt:lpwstr>
  </property>
</Properties>
</file>